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9461" uniqueCount="312">
  <si>
    <t>TURISMO EN CIFRAS</t>
  </si>
  <si>
    <t>NORUEGA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NORUEGOS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NORUEGOS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NORUEGOS 
A FUERTEVENTURA</t>
  </si>
  <si>
    <t>LLEGADA DE PASAJEROS PROCEDENTE DE AEROPUERTOS NORUEGOS 
 A GRAN CANARIA</t>
  </si>
  <si>
    <t>LLEGADA DE PASAJEROS PROCEDENTE DE AEROPUERTOS NORUEGOS 
 A LA PALMA</t>
  </si>
  <si>
    <t>LLEGADA DE PASAJEROS PROCEDENTE DE AEROPUERTOS NORUEGOS 
 A TENERIFE</t>
  </si>
  <si>
    <t>LLEGADA DE PASAJEROS PROCEDENTE DE AEROPUERTOS NORUEGOS 
 A LANZAROTE</t>
  </si>
  <si>
    <t>EVOLUCIÓN DE PASAJEROS PROCEDENTES DE AEROPUERTOS NORUEGOS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NORUEGOS LLEGADOS A 
CANARIAS - ISLAS</t>
  </si>
  <si>
    <t>var. Interanual</t>
  </si>
  <si>
    <t>VARIACIÓN INTERANUAL DE LA LLEGADA DE PASAJEROS PROCEDENTES DE AEROPUERTOS NORUEGOS
CANARIAS - ISLAS</t>
  </si>
  <si>
    <t>CUOTA DE PASAJEROS PROCEDENTES DE AEROPUERTOS NORUEGOS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NORUEGO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NORUEGOS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NORUEGOS  ALOJADOS EN TENERIFE POR TIPOLOGÍA DE ESTABLECIMIENTO
VARIACIONES INTERANUALES</t>
  </si>
  <si>
    <t xml:space="preserve">Hotelero </t>
  </si>
  <si>
    <t>PESO DE LOS TURISTAS NORUEGOS ALOJADOS EN TENERIFE SOBRE TOTAL DE TURISTAS  POR TIPOLOGÍA DE ESTABLECIMIENTO</t>
  </si>
  <si>
    <t>TURISTAS ALOJADOS SEGÚN TIPOLOGÍA DEL ESTABLECIMIENTO</t>
  </si>
  <si>
    <t>NORUEGOS</t>
  </si>
  <si>
    <t>TOTAL TURISTAS</t>
  </si>
  <si>
    <t>Total NORUEGOS s/ total turistas</t>
  </si>
  <si>
    <t>Extrahotel.</t>
  </si>
  <si>
    <t xml:space="preserve">Total </t>
  </si>
  <si>
    <t>FUENTE: STDE Cabildo Insular de Tenerife.  ELABORACIÓN: Turismo de Tenerife.</t>
  </si>
  <si>
    <t>EVOLUCIÓN MENSUAL DE TURSTAS NORUEGOS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NORUEGOS  ALOJADOS EN LA TEMPORADA DE VERANO</t>
  </si>
  <si>
    <t>Temporada Verano</t>
  </si>
  <si>
    <t>TURISMO NORUEGO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NORUEGOS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NORUEGOS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NORUEGOS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NORUEGOS  ALOJADOS EN TENERIFE SOBRE EL TOTAL DE TURISTAS POR ZONAS Y TIPOLOGÍA </t>
  </si>
  <si>
    <t>TURISTAS NORUEGOS  ALOJADOS EN LA ZONA SANTA CRUZ</t>
  </si>
  <si>
    <t>TURISTAS NORUEGOS  ALOJADOS EN LA ZONA LA LAGUNA, BAJAMAR, PUNTA HIDALGO Y TACORONTE</t>
  </si>
  <si>
    <t>TURISTAS NORUEGOS  ALOJADOS EN LA ZONA NORTE</t>
  </si>
  <si>
    <t>TURISTAS NORUEGOS  ALOJADOS EN LA ZONA SUR</t>
  </si>
  <si>
    <t>TURISTAS  NORUEGOS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NORUEGOS  ALOJADOS EN TENERIFE</t>
  </si>
  <si>
    <t>TURISTAS NORUEGOS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NORUEGO ALOJADO EN TENERIFE POR CATEGORÍA </t>
  </si>
  <si>
    <t xml:space="preserve">EVOLUCIÓN DEL TURISMO NORUEGO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NORUEGO ALOJADOS EN TENERIFE SOBRE TOTAL DE TURISTAS  POR CATEGORÍA </t>
  </si>
  <si>
    <t xml:space="preserve">TURISTAS NORUEGOS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NORUEGOS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NORUEGO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NORUEGOS POR  ISLAS</t>
  </si>
  <si>
    <t xml:space="preserve">DISTRIBUCIÓN DE LOS TURISTAS NORUEGOS ALOJADOS EN TENERIFE POR ZONAS </t>
  </si>
  <si>
    <t xml:space="preserve">DISTRIBUCIÓN DE TURISTAS NORUEGOS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NORUEGOS LLEGADOS A CANARIAS E ISLAS </c:v>
            </c:pt>
          </c:strCache>
        </c:strRef>
      </c:tx>
      <c:layout>
        <c:manualLayout>
          <c:xMode val="edge"/>
          <c:yMode val="edge"/>
          <c:x val="0.16410843749426823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33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3.5421130328391559E-2</c:v>
                </c:pt>
                <c:pt idx="1">
                  <c:v>-6.5914062155932873E-3</c:v>
                </c:pt>
                <c:pt idx="2">
                  <c:v>-0.10461178867879295</c:v>
                </c:pt>
                <c:pt idx="3">
                  <c:v>5.7230104489083722E-2</c:v>
                </c:pt>
                <c:pt idx="4">
                  <c:v>0.41654160413540109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0.3439512882447664</c:v>
                </c:pt>
                <c:pt idx="1">
                  <c:v>1.03099173553719</c:v>
                </c:pt>
                <c:pt idx="2">
                  <c:v>-0.25</c:v>
                </c:pt>
                <c:pt idx="3">
                  <c:v>0.27002454261490416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0.21327545317115804</c:v>
                </c:pt>
                <c:pt idx="1">
                  <c:v>0.34709620215752923</c:v>
                </c:pt>
                <c:pt idx="2">
                  <c:v>0.1724230254350736</c:v>
                </c:pt>
                <c:pt idx="3">
                  <c:v>0.18639918261484656</c:v>
                </c:pt>
                <c:pt idx="4">
                  <c:v>9.6056503825779904E-2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216442368"/>
        <c:axId val="216900736"/>
      </c:barChart>
      <c:catAx>
        <c:axId val="216442368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16900736"/>
        <c:crosses val="autoZero"/>
        <c:auto val="1"/>
        <c:lblAlgn val="ctr"/>
        <c:lblOffset val="100"/>
      </c:catAx>
      <c:valAx>
        <c:axId val="216900736"/>
        <c:scaling>
          <c:orientation val="minMax"/>
        </c:scaling>
        <c:delete val="1"/>
        <c:axPos val="t"/>
        <c:numFmt formatCode="0.0%" sourceLinked="1"/>
        <c:tickLblPos val="none"/>
        <c:crossAx val="2164423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9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55" l="0.70000000000000062" r="0.70000000000000062" t="0.75000000000001155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0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5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91158</c:v>
                </c:pt>
                <c:pt idx="1">
                  <c:v>301903</c:v>
                </c:pt>
                <c:pt idx="2">
                  <c:v>9311</c:v>
                </c:pt>
                <c:pt idx="3">
                  <c:v>35032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NORUEGOS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0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7.7939515163466824E-2"/>
                  <c:y val="2.9581143432865512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91158</c:v>
                </c:pt>
                <c:pt idx="1">
                  <c:v>301903</c:v>
                </c:pt>
                <c:pt idx="2">
                  <c:v>9311</c:v>
                </c:pt>
                <c:pt idx="3">
                  <c:v>35032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21" l="0.70000000000000062" r="0.70000000000000062" t="0.7500000000000102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NORUEGOS LLEGADOS A 
CANARIAS - ISLAS</c:v>
            </c:pt>
          </c:strCache>
        </c:strRef>
      </c:tx>
      <c:layout>
        <c:manualLayout>
          <c:xMode val="edge"/>
          <c:yMode val="edge"/>
          <c:x val="0.15149861475649029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2024118985126857"/>
          <c:w val="0.94047581208313291"/>
          <c:h val="0.42934817147856519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91158</c:v>
              </c:pt>
              <c:pt idx="1">
                <c:v>301903</c:v>
              </c:pt>
              <c:pt idx="2">
                <c:v>9311</c:v>
              </c:pt>
              <c:pt idx="3">
                <c:v>35032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67670</c:v>
              </c:pt>
              <c:pt idx="1">
                <c:v>254470</c:v>
              </c:pt>
              <c:pt idx="2">
                <c:v>8495</c:v>
              </c:pt>
              <c:pt idx="3">
                <c:v>29880</c:v>
              </c:pt>
            </c:numLit>
          </c:val>
        </c:ser>
        <c:axId val="252184832"/>
        <c:axId val="252462592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1492E-4"/>
                  <c:y val="-0.25275688538932634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5907699037620298E-3"/>
                  <c:y val="-0.51494047244094487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2.0386774569845435E-3"/>
                  <c:y val="-0.1305504811898512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4288E-3"/>
                  <c:y val="-0.18825350831146201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4.7110551181102384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0.34709620215752923</c:v>
                </c:pt>
                <c:pt idx="1">
                  <c:v>0.18639918261484656</c:v>
                </c:pt>
                <c:pt idx="2">
                  <c:v>9.6056503825779904E-2</c:v>
                </c:pt>
                <c:pt idx="3">
                  <c:v>0.1724230254350736</c:v>
                </c:pt>
                <c:pt idx="4">
                  <c:v>0</c:v>
                </c:pt>
              </c:numCache>
            </c:numRef>
          </c:val>
        </c:ser>
        <c:axId val="252474880"/>
        <c:axId val="252687872"/>
      </c:barChart>
      <c:catAx>
        <c:axId val="252184832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252462592"/>
        <c:crosses val="autoZero"/>
        <c:auto val="1"/>
        <c:lblAlgn val="ctr"/>
        <c:lblOffset val="100"/>
      </c:catAx>
      <c:valAx>
        <c:axId val="252462592"/>
        <c:scaling>
          <c:orientation val="minMax"/>
        </c:scaling>
        <c:delete val="1"/>
        <c:axPos val="l"/>
        <c:numFmt formatCode="#,##0" sourceLinked="1"/>
        <c:tickLblPos val="none"/>
        <c:crossAx val="252184832"/>
        <c:crosses val="autoZero"/>
        <c:crossBetween val="between"/>
      </c:valAx>
      <c:catAx>
        <c:axId val="252474880"/>
        <c:scaling>
          <c:orientation val="minMax"/>
        </c:scaling>
        <c:delete val="1"/>
        <c:axPos val="b"/>
        <c:numFmt formatCode="General" sourceLinked="1"/>
        <c:tickLblPos val="none"/>
        <c:crossAx val="252687872"/>
        <c:crosses val="autoZero"/>
        <c:auto val="1"/>
        <c:lblAlgn val="ctr"/>
        <c:lblOffset val="100"/>
      </c:catAx>
      <c:valAx>
        <c:axId val="252687872"/>
        <c:scaling>
          <c:orientation val="minMax"/>
        </c:scaling>
        <c:delete val="1"/>
        <c:axPos val="r"/>
        <c:numFmt formatCode="0.0%" sourceLinked="1"/>
        <c:tickLblPos val="none"/>
        <c:crossAx val="25247488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05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NORUEGOS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93"/>
          <c:w val="0.86048406649509535"/>
          <c:h val="0.588340275724912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141617</c:v>
                </c:pt>
                <c:pt idx="1">
                  <c:v>175538</c:v>
                </c:pt>
                <c:pt idx="2">
                  <c:v>189414</c:v>
                </c:pt>
                <c:pt idx="3">
                  <c:v>220540</c:v>
                </c:pt>
                <c:pt idx="4">
                  <c:v>239848</c:v>
                </c:pt>
                <c:pt idx="5">
                  <c:v>271815</c:v>
                </c:pt>
                <c:pt idx="6">
                  <c:v>270276</c:v>
                </c:pt>
                <c:pt idx="7">
                  <c:v>295310</c:v>
                </c:pt>
                <c:pt idx="8">
                  <c:v>306067</c:v>
                </c:pt>
                <c:pt idx="9">
                  <c:v>287003</c:v>
                </c:pt>
                <c:pt idx="10">
                  <c:v>285418</c:v>
                </c:pt>
                <c:pt idx="11">
                  <c:v>299107</c:v>
                </c:pt>
                <c:pt idx="12">
                  <c:v>321527</c:v>
                </c:pt>
                <c:pt idx="13">
                  <c:v>324449</c:v>
                </c:pt>
                <c:pt idx="14">
                  <c:v>329954</c:v>
                </c:pt>
                <c:pt idx="15">
                  <c:v>373869</c:v>
                </c:pt>
                <c:pt idx="16">
                  <c:v>348182</c:v>
                </c:pt>
                <c:pt idx="17">
                  <c:v>360515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30600</c:v>
                </c:pt>
                <c:pt idx="1">
                  <c:v>40436</c:v>
                </c:pt>
                <c:pt idx="2">
                  <c:v>43743</c:v>
                </c:pt>
                <c:pt idx="3">
                  <c:v>56925</c:v>
                </c:pt>
                <c:pt idx="4">
                  <c:v>59352</c:v>
                </c:pt>
                <c:pt idx="5">
                  <c:v>69380</c:v>
                </c:pt>
                <c:pt idx="6">
                  <c:v>68463</c:v>
                </c:pt>
                <c:pt idx="7">
                  <c:v>79371</c:v>
                </c:pt>
                <c:pt idx="8">
                  <c:v>82714</c:v>
                </c:pt>
                <c:pt idx="9">
                  <c:v>67054</c:v>
                </c:pt>
                <c:pt idx="10">
                  <c:v>59484</c:v>
                </c:pt>
                <c:pt idx="11">
                  <c:v>66820</c:v>
                </c:pt>
                <c:pt idx="12">
                  <c:v>68280</c:v>
                </c:pt>
                <c:pt idx="13">
                  <c:v>71190</c:v>
                </c:pt>
                <c:pt idx="14">
                  <c:v>75908</c:v>
                </c:pt>
                <c:pt idx="15">
                  <c:v>89120</c:v>
                </c:pt>
                <c:pt idx="16">
                  <c:v>68119</c:v>
                </c:pt>
                <c:pt idx="17">
                  <c:v>67670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84452</c:v>
                </c:pt>
                <c:pt idx="1">
                  <c:v>104344</c:v>
                </c:pt>
                <c:pt idx="2">
                  <c:v>113211</c:v>
                </c:pt>
                <c:pt idx="3">
                  <c:v>121289</c:v>
                </c:pt>
                <c:pt idx="4">
                  <c:v>129526</c:v>
                </c:pt>
                <c:pt idx="5">
                  <c:v>135193</c:v>
                </c:pt>
                <c:pt idx="6">
                  <c:v>129504</c:v>
                </c:pt>
                <c:pt idx="7">
                  <c:v>141377</c:v>
                </c:pt>
                <c:pt idx="8">
                  <c:v>155336</c:v>
                </c:pt>
                <c:pt idx="9">
                  <c:v>160580</c:v>
                </c:pt>
                <c:pt idx="10">
                  <c:v>178643</c:v>
                </c:pt>
                <c:pt idx="11">
                  <c:v>193021</c:v>
                </c:pt>
                <c:pt idx="12">
                  <c:v>214040</c:v>
                </c:pt>
                <c:pt idx="13">
                  <c:v>210454</c:v>
                </c:pt>
                <c:pt idx="14">
                  <c:v>216001</c:v>
                </c:pt>
                <c:pt idx="15">
                  <c:v>242597</c:v>
                </c:pt>
                <c:pt idx="16">
                  <c:v>240695</c:v>
                </c:pt>
                <c:pt idx="17">
                  <c:v>254470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1807</c:v>
                </c:pt>
                <c:pt idx="3">
                  <c:v>5813</c:v>
                </c:pt>
                <c:pt idx="4">
                  <c:v>10674</c:v>
                </c:pt>
                <c:pt idx="5">
                  <c:v>16483</c:v>
                </c:pt>
                <c:pt idx="6">
                  <c:v>16596</c:v>
                </c:pt>
                <c:pt idx="7">
                  <c:v>19075</c:v>
                </c:pt>
                <c:pt idx="8">
                  <c:v>19805</c:v>
                </c:pt>
                <c:pt idx="9">
                  <c:v>11363</c:v>
                </c:pt>
                <c:pt idx="10">
                  <c:v>8008</c:v>
                </c:pt>
                <c:pt idx="11">
                  <c:v>3471</c:v>
                </c:pt>
                <c:pt idx="12">
                  <c:v>91</c:v>
                </c:pt>
                <c:pt idx="13">
                  <c:v>3908</c:v>
                </c:pt>
                <c:pt idx="14">
                  <c:v>4866</c:v>
                </c:pt>
                <c:pt idx="15">
                  <c:v>5220</c:v>
                </c:pt>
                <c:pt idx="16">
                  <c:v>5997</c:v>
                </c:pt>
                <c:pt idx="17">
                  <c:v>8495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26565</c:v>
                </c:pt>
                <c:pt idx="1">
                  <c:v>30758</c:v>
                </c:pt>
                <c:pt idx="2">
                  <c:v>30653</c:v>
                </c:pt>
                <c:pt idx="3">
                  <c:v>36513</c:v>
                </c:pt>
                <c:pt idx="4">
                  <c:v>40296</c:v>
                </c:pt>
                <c:pt idx="5">
                  <c:v>50759</c:v>
                </c:pt>
                <c:pt idx="6">
                  <c:v>55713</c:v>
                </c:pt>
                <c:pt idx="7">
                  <c:v>55487</c:v>
                </c:pt>
                <c:pt idx="8">
                  <c:v>48212</c:v>
                </c:pt>
                <c:pt idx="9">
                  <c:v>48006</c:v>
                </c:pt>
                <c:pt idx="10">
                  <c:v>39283</c:v>
                </c:pt>
                <c:pt idx="11">
                  <c:v>35714</c:v>
                </c:pt>
                <c:pt idx="12">
                  <c:v>39116</c:v>
                </c:pt>
                <c:pt idx="13">
                  <c:v>38897</c:v>
                </c:pt>
                <c:pt idx="14">
                  <c:v>33179</c:v>
                </c:pt>
                <c:pt idx="15">
                  <c:v>36932</c:v>
                </c:pt>
                <c:pt idx="16">
                  <c:v>33371</c:v>
                </c:pt>
                <c:pt idx="17">
                  <c:v>29880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81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241688960"/>
        <c:axId val="241830912"/>
      </c:lineChart>
      <c:catAx>
        <c:axId val="24168896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1830912"/>
        <c:crosses val="autoZero"/>
        <c:auto val="1"/>
        <c:lblAlgn val="ctr"/>
        <c:lblOffset val="100"/>
        <c:tickLblSkip val="1"/>
      </c:catAx>
      <c:valAx>
        <c:axId val="2418309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416889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68"/>
          <c:h val="6.1716427937976971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NORUEGOS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06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0.23837226408180406</c:v>
                </c:pt>
                <c:pt idx="1">
                  <c:v>0.6488823625387502</c:v>
                </c:pt>
                <c:pt idx="2">
                  <c:v>1.3962109722924341E-2</c:v>
                </c:pt>
                <c:pt idx="3">
                  <c:v>9.8783263656521403E-2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0.19564193439063479</c:v>
                </c:pt>
                <c:pt idx="1">
                  <c:v>0.69129076172806181</c:v>
                </c:pt>
                <c:pt idx="2">
                  <c:v>1.7223750796996971E-2</c:v>
                </c:pt>
                <c:pt idx="3">
                  <c:v>9.5843553084306476E-2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0.18770370164902986</c:v>
                </c:pt>
                <c:pt idx="1">
                  <c:v>0.70585135153877088</c:v>
                </c:pt>
                <c:pt idx="2">
                  <c:v>2.3563513307351982E-2</c:v>
                </c:pt>
                <c:pt idx="3">
                  <c:v>8.2881433504847238E-2</c:v>
                </c:pt>
                <c:pt idx="4">
                  <c:v>0</c:v>
                </c:pt>
              </c:numCache>
            </c:numRef>
          </c:val>
        </c:ser>
        <c:shape val="box"/>
        <c:axId val="254811136"/>
        <c:axId val="254838272"/>
        <c:axId val="0"/>
      </c:bar3DChart>
      <c:catAx>
        <c:axId val="25481113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4838272"/>
        <c:crosses val="autoZero"/>
        <c:auto val="1"/>
        <c:lblAlgn val="ctr"/>
        <c:lblOffset val="100"/>
      </c:catAx>
      <c:valAx>
        <c:axId val="25483827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48111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NORUEGOS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4002"/>
          <c:w val="0.734335839599011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2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5.3290700772715138E-2"/>
                  <c:y val="4.6947837563150199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67670</c:v>
                </c:pt>
                <c:pt idx="1">
                  <c:v>254470</c:v>
                </c:pt>
                <c:pt idx="2">
                  <c:v>8495</c:v>
                </c:pt>
                <c:pt idx="3">
                  <c:v>29880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NORUEGOS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17118</c:v>
                </c:pt>
                <c:pt idx="1">
                  <c:v>10857</c:v>
                </c:pt>
                <c:pt idx="2">
                  <c:v>5530</c:v>
                </c:pt>
                <c:pt idx="3">
                  <c:v>4401</c:v>
                </c:pt>
                <c:pt idx="4">
                  <c:v>11053</c:v>
                </c:pt>
                <c:pt idx="5">
                  <c:v>15154</c:v>
                </c:pt>
                <c:pt idx="6">
                  <c:v>12202</c:v>
                </c:pt>
                <c:pt idx="7">
                  <c:v>12001</c:v>
                </c:pt>
                <c:pt idx="8">
                  <c:v>11600</c:v>
                </c:pt>
                <c:pt idx="9">
                  <c:v>7524</c:v>
                </c:pt>
                <c:pt idx="10">
                  <c:v>5913</c:v>
                </c:pt>
                <c:pt idx="11">
                  <c:v>5891</c:v>
                </c:pt>
                <c:pt idx="12">
                  <c:v>3993</c:v>
                </c:pt>
                <c:pt idx="13">
                  <c:v>5008</c:v>
                </c:pt>
                <c:pt idx="14">
                  <c:v>6563</c:v>
                </c:pt>
                <c:pt idx="15">
                  <c:v>7363</c:v>
                </c:pt>
                <c:pt idx="16">
                  <c:v>8997</c:v>
                </c:pt>
                <c:pt idx="17">
                  <c:v>9573</c:v>
                </c:pt>
                <c:pt idx="18">
                  <c:v>10446</c:v>
                </c:pt>
                <c:pt idx="19">
                  <c:v>11613</c:v>
                </c:pt>
                <c:pt idx="20">
                  <c:v>11135</c:v>
                </c:pt>
                <c:pt idx="21">
                  <c:v>11218</c:v>
                </c:pt>
                <c:pt idx="22">
                  <c:v>13384</c:v>
                </c:pt>
                <c:pt idx="23">
                  <c:v>13853</c:v>
                </c:pt>
                <c:pt idx="24">
                  <c:v>12393</c:v>
                </c:pt>
                <c:pt idx="25">
                  <c:v>12353</c:v>
                </c:pt>
                <c:pt idx="26">
                  <c:v>14880</c:v>
                </c:pt>
                <c:pt idx="27">
                  <c:v>18239</c:v>
                </c:pt>
                <c:pt idx="28">
                  <c:v>20445</c:v>
                </c:pt>
                <c:pt idx="29">
                  <c:v>22553</c:v>
                </c:pt>
                <c:pt idx="30">
                  <c:v>27399</c:v>
                </c:pt>
                <c:pt idx="31">
                  <c:v>24213</c:v>
                </c:pt>
                <c:pt idx="32">
                  <c:v>23180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11165</c:v>
                </c:pt>
                <c:pt idx="1">
                  <c:v>8028</c:v>
                </c:pt>
                <c:pt idx="2">
                  <c:v>5151</c:v>
                </c:pt>
                <c:pt idx="3">
                  <c:v>8408</c:v>
                </c:pt>
                <c:pt idx="4">
                  <c:v>8505</c:v>
                </c:pt>
                <c:pt idx="5">
                  <c:v>12697</c:v>
                </c:pt>
                <c:pt idx="6">
                  <c:v>13401</c:v>
                </c:pt>
                <c:pt idx="7">
                  <c:v>16782</c:v>
                </c:pt>
                <c:pt idx="8">
                  <c:v>15575</c:v>
                </c:pt>
                <c:pt idx="9">
                  <c:v>19784</c:v>
                </c:pt>
                <c:pt idx="10">
                  <c:v>15431</c:v>
                </c:pt>
                <c:pt idx="11">
                  <c:v>13630</c:v>
                </c:pt>
                <c:pt idx="12">
                  <c:v>15454</c:v>
                </c:pt>
                <c:pt idx="13">
                  <c:v>16020</c:v>
                </c:pt>
                <c:pt idx="14">
                  <c:v>20453</c:v>
                </c:pt>
                <c:pt idx="15">
                  <c:v>30912</c:v>
                </c:pt>
                <c:pt idx="16">
                  <c:v>38646</c:v>
                </c:pt>
                <c:pt idx="17">
                  <c:v>40966</c:v>
                </c:pt>
                <c:pt idx="18">
                  <c:v>55415</c:v>
                </c:pt>
                <c:pt idx="19">
                  <c:v>55603</c:v>
                </c:pt>
                <c:pt idx="20">
                  <c:v>60018</c:v>
                </c:pt>
                <c:pt idx="21">
                  <c:v>58000</c:v>
                </c:pt>
                <c:pt idx="22">
                  <c:v>70163</c:v>
                </c:pt>
                <c:pt idx="23">
                  <c:v>56403</c:v>
                </c:pt>
                <c:pt idx="24">
                  <c:v>55907</c:v>
                </c:pt>
                <c:pt idx="25">
                  <c:v>47157</c:v>
                </c:pt>
                <c:pt idx="26">
                  <c:v>48911</c:v>
                </c:pt>
                <c:pt idx="27">
                  <c:v>48033</c:v>
                </c:pt>
                <c:pt idx="28">
                  <c:v>51549</c:v>
                </c:pt>
                <c:pt idx="29">
                  <c:v>56007</c:v>
                </c:pt>
                <c:pt idx="30">
                  <c:v>69384</c:v>
                </c:pt>
                <c:pt idx="31">
                  <c:v>56399</c:v>
                </c:pt>
                <c:pt idx="32">
                  <c:v>56247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28283</c:v>
                </c:pt>
                <c:pt idx="1">
                  <c:v>18885</c:v>
                </c:pt>
                <c:pt idx="2">
                  <c:v>10681</c:v>
                </c:pt>
                <c:pt idx="3">
                  <c:v>12809</c:v>
                </c:pt>
                <c:pt idx="4">
                  <c:v>19558</c:v>
                </c:pt>
                <c:pt idx="5">
                  <c:v>27851</c:v>
                </c:pt>
                <c:pt idx="6">
                  <c:v>25603</c:v>
                </c:pt>
                <c:pt idx="7">
                  <c:v>28783</c:v>
                </c:pt>
                <c:pt idx="8">
                  <c:v>27175</c:v>
                </c:pt>
                <c:pt idx="9">
                  <c:v>27308</c:v>
                </c:pt>
                <c:pt idx="10">
                  <c:v>21344</c:v>
                </c:pt>
                <c:pt idx="11">
                  <c:v>19521</c:v>
                </c:pt>
                <c:pt idx="12">
                  <c:v>19447</c:v>
                </c:pt>
                <c:pt idx="13">
                  <c:v>21028</c:v>
                </c:pt>
                <c:pt idx="14">
                  <c:v>27016</c:v>
                </c:pt>
                <c:pt idx="15">
                  <c:v>38275</c:v>
                </c:pt>
                <c:pt idx="16">
                  <c:v>47643</c:v>
                </c:pt>
                <c:pt idx="17">
                  <c:v>50539</c:v>
                </c:pt>
                <c:pt idx="18">
                  <c:v>65861</c:v>
                </c:pt>
                <c:pt idx="19">
                  <c:v>67216</c:v>
                </c:pt>
                <c:pt idx="20">
                  <c:v>71153</c:v>
                </c:pt>
                <c:pt idx="21">
                  <c:v>69218</c:v>
                </c:pt>
                <c:pt idx="22">
                  <c:v>83547</c:v>
                </c:pt>
                <c:pt idx="23">
                  <c:v>70256</c:v>
                </c:pt>
                <c:pt idx="24">
                  <c:v>68300</c:v>
                </c:pt>
                <c:pt idx="25">
                  <c:v>59510</c:v>
                </c:pt>
                <c:pt idx="26">
                  <c:v>63791</c:v>
                </c:pt>
                <c:pt idx="27">
                  <c:v>66272</c:v>
                </c:pt>
                <c:pt idx="28">
                  <c:v>71994</c:v>
                </c:pt>
                <c:pt idx="29">
                  <c:v>78560</c:v>
                </c:pt>
                <c:pt idx="30">
                  <c:v>96783</c:v>
                </c:pt>
                <c:pt idx="31">
                  <c:v>80612</c:v>
                </c:pt>
                <c:pt idx="32">
                  <c:v>79427</c:v>
                </c:pt>
              </c:numCache>
            </c:numRef>
          </c:val>
        </c:ser>
        <c:marker val="1"/>
        <c:axId val="255269120"/>
        <c:axId val="255462400"/>
      </c:lineChart>
      <c:catAx>
        <c:axId val="25526912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5462400"/>
        <c:crosses val="autoZero"/>
        <c:auto val="1"/>
        <c:lblAlgn val="ctr"/>
        <c:lblOffset val="100"/>
        <c:tickLblSkip val="1"/>
      </c:catAx>
      <c:valAx>
        <c:axId val="25546240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526912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2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NORUEGOS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5.5799960643183764E-3</c:v>
                </c:pt>
                <c:pt idx="1">
                  <c:v>5.5010904493159474E-3</c:v>
                </c:pt>
                <c:pt idx="2">
                  <c:v>4.8644886830867852E-3</c:v>
                </c:pt>
                <c:pt idx="3">
                  <c:v>4.7595012791665382E-3</c:v>
                </c:pt>
                <c:pt idx="4">
                  <c:v>5.3945919215985976E-3</c:v>
                </c:pt>
                <c:pt idx="5">
                  <c:v>6.3963320074712131E-3</c:v>
                </c:pt>
                <c:pt idx="6">
                  <c:v>6.5011856038407392E-3</c:v>
                </c:pt>
                <c:pt idx="7">
                  <c:v>7.283410339904324E-3</c:v>
                </c:pt>
                <c:pt idx="8">
                  <c:v>8.7873552398762926E-3</c:v>
                </c:pt>
                <c:pt idx="9">
                  <c:v>8.7047774355257599E-3</c:v>
                </c:pt>
                <c:pt idx="10">
                  <c:v>7.8891596887763933E-3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3.0088894816448865E-2</c:v>
                </c:pt>
                <c:pt idx="1">
                  <c:v>2.3881250447220375E-2</c:v>
                </c:pt>
                <c:pt idx="2">
                  <c:v>2.449195415189594E-2</c:v>
                </c:pt>
                <c:pt idx="3">
                  <c:v>2.0480221388079284E-2</c:v>
                </c:pt>
                <c:pt idx="4">
                  <c:v>2.166447634474471E-2</c:v>
                </c:pt>
                <c:pt idx="5">
                  <c:v>2.1421747937566394E-2</c:v>
                </c:pt>
                <c:pt idx="6">
                  <c:v>2.2352335138032142E-2</c:v>
                </c:pt>
                <c:pt idx="7">
                  <c:v>2.566426628847154E-2</c:v>
                </c:pt>
                <c:pt idx="8">
                  <c:v>3.1910607618735758E-2</c:v>
                </c:pt>
                <c:pt idx="9">
                  <c:v>2.9279838189684802E-2</c:v>
                </c:pt>
                <c:pt idx="10">
                  <c:v>2.971133306147114E-2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1.7661626598032946E-2</c:v>
                </c:pt>
                <c:pt idx="1">
                  <c:v>1.4396606256630326E-2</c:v>
                </c:pt>
                <c:pt idx="2">
                  <c:v>1.4139864584400811E-2</c:v>
                </c:pt>
                <c:pt idx="3">
                  <c:v>1.2149849642803403E-2</c:v>
                </c:pt>
                <c:pt idx="4">
                  <c:v>1.2717562301422037E-2</c:v>
                </c:pt>
                <c:pt idx="5">
                  <c:v>1.3010499963484533E-2</c:v>
                </c:pt>
                <c:pt idx="6">
                  <c:v>1.3207453366924643E-2</c:v>
                </c:pt>
                <c:pt idx="7">
                  <c:v>1.4882215298068647E-2</c:v>
                </c:pt>
                <c:pt idx="8">
                  <c:v>1.8287418747934509E-2</c:v>
                </c:pt>
                <c:pt idx="9">
                  <c:v>1.7123137817341583E-2</c:v>
                </c:pt>
                <c:pt idx="10">
                  <c:v>1.644000351870346E-2</c:v>
                </c:pt>
              </c:numCache>
            </c:numRef>
          </c:val>
        </c:ser>
        <c:marker val="1"/>
        <c:axId val="256459136"/>
        <c:axId val="256744064"/>
      </c:lineChart>
      <c:catAx>
        <c:axId val="25645913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6744064"/>
        <c:crosses val="autoZero"/>
        <c:auto val="1"/>
        <c:lblAlgn val="ctr"/>
        <c:lblOffset val="100"/>
      </c:catAx>
      <c:valAx>
        <c:axId val="25674406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564591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95462</c:v>
                </c:pt>
                <c:pt idx="1">
                  <c:v>34719</c:v>
                </c:pt>
                <c:pt idx="2">
                  <c:v>60743</c:v>
                </c:pt>
                <c:pt idx="3">
                  <c:v>509</c:v>
                </c:pt>
                <c:pt idx="4">
                  <c:v>509</c:v>
                </c:pt>
                <c:pt idx="5" formatCode="#,##0">
                  <c:v>0</c:v>
                </c:pt>
                <c:pt idx="6">
                  <c:v>127</c:v>
                </c:pt>
                <c:pt idx="7">
                  <c:v>24</c:v>
                </c:pt>
                <c:pt idx="8">
                  <c:v>103</c:v>
                </c:pt>
                <c:pt idx="9">
                  <c:v>5987</c:v>
                </c:pt>
                <c:pt idx="10">
                  <c:v>1965</c:v>
                </c:pt>
                <c:pt idx="11">
                  <c:v>4022</c:v>
                </c:pt>
                <c:pt idx="12">
                  <c:v>88839</c:v>
                </c:pt>
                <c:pt idx="13">
                  <c:v>32221</c:v>
                </c:pt>
                <c:pt idx="14">
                  <c:v>56618</c:v>
                </c:pt>
              </c:numCache>
            </c:numRef>
          </c:val>
        </c:ser>
        <c:dLbls>
          <c:showVal val="1"/>
        </c:dLbls>
        <c:gapWidth val="30"/>
        <c:axId val="266275072"/>
        <c:axId val="266291840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0"/>
                  <c:y val="-0.38184688181582938"/>
                </c:manualLayout>
              </c:layout>
              <c:showVal val="1"/>
            </c:dLbl>
            <c:dLbl>
              <c:idx val="1"/>
              <c:layout>
                <c:manualLayout>
                  <c:x val="4.1601664066562667E-3"/>
                  <c:y val="-0.22848200312989045"/>
                </c:manualLayout>
              </c:layout>
              <c:showVal val="1"/>
            </c:dLbl>
            <c:dLbl>
              <c:idx val="2"/>
              <c:layout>
                <c:manualLayout>
                  <c:x val="2.079919417249131E-3"/>
                  <c:y val="-0.29107981220657281"/>
                </c:manualLayout>
              </c:layout>
              <c:showVal val="1"/>
            </c:dLbl>
            <c:dLbl>
              <c:idx val="3"/>
              <c:layout>
                <c:manualLayout>
                  <c:x val="-6.2402496099844811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212E-2"/>
                  <c:y val="-9.3896713615023525E-2"/>
                </c:manualLayout>
              </c:layout>
              <c:showVal val="1"/>
            </c:dLbl>
            <c:dLbl>
              <c:idx val="7"/>
              <c:layout>
                <c:manualLayout>
                  <c:x val="6.2402496099843996E-3"/>
                  <c:y val="0.22848249602602491"/>
                </c:manualLayout>
              </c:layout>
              <c:showVal val="1"/>
            </c:dLbl>
            <c:dLbl>
              <c:idx val="8"/>
              <c:layout>
                <c:manualLayout>
                  <c:x val="-1.6378607900221521E-7"/>
                  <c:y val="-8.4507042253521125E-2"/>
                </c:manualLayout>
              </c:layout>
              <c:showVal val="1"/>
            </c:dLbl>
            <c:dLbl>
              <c:idx val="9"/>
              <c:layout>
                <c:manualLayout>
                  <c:x val="1.2480499219968799E-2"/>
                  <c:y val="-0.16275430359937401"/>
                </c:manualLayout>
              </c:layout>
              <c:showVal val="1"/>
            </c:dLbl>
            <c:dLbl>
              <c:idx val="10"/>
              <c:layout>
                <c:manualLayout>
                  <c:x val="4.1600026205772644E-3"/>
                  <c:y val="-0.10328638497652588"/>
                </c:manualLayout>
              </c:layout>
              <c:showVal val="1"/>
            </c:dLbl>
            <c:dLbl>
              <c:idx val="11"/>
              <c:layout>
                <c:manualLayout>
                  <c:x val="-2.0800832033281333E-3"/>
                  <c:y val="-0.16275430359937401"/>
                </c:manualLayout>
              </c:layout>
              <c:showVal val="1"/>
            </c:dLbl>
            <c:dLbl>
              <c:idx val="12"/>
              <c:layout>
                <c:manualLayout>
                  <c:x val="-4.1601664066562667E-3"/>
                  <c:y val="-0.37245696400625977"/>
                </c:manualLayout>
              </c:layout>
              <c:showVal val="1"/>
            </c:dLbl>
            <c:dLbl>
              <c:idx val="13"/>
              <c:layout>
                <c:manualLayout>
                  <c:x val="6.2402496099843996E-3"/>
                  <c:y val="-0.20657301640111889"/>
                </c:manualLayout>
              </c:layout>
              <c:showVal val="1"/>
            </c:dLbl>
            <c:dLbl>
              <c:idx val="14"/>
              <c:layout>
                <c:manualLayout>
                  <c:x val="-2.0800832033281333E-3"/>
                  <c:y val="-0.27543035993740222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0.20188349050071133</c:v>
                </c:pt>
                <c:pt idx="1">
                  <c:v>0.49779982743744605</c:v>
                </c:pt>
                <c:pt idx="2">
                  <c:v>7.9933151990328369E-2</c:v>
                </c:pt>
                <c:pt idx="3">
                  <c:v>0.49705882352941178</c:v>
                </c:pt>
                <c:pt idx="4">
                  <c:v>0.49705882352941178</c:v>
                </c:pt>
                <c:pt idx="5">
                  <c:v>0</c:v>
                </c:pt>
                <c:pt idx="6">
                  <c:v>0.42696629213483145</c:v>
                </c:pt>
                <c:pt idx="7">
                  <c:v>-0.65714285714285714</c:v>
                </c:pt>
                <c:pt idx="8">
                  <c:v>4.4210526315789478</c:v>
                </c:pt>
                <c:pt idx="9">
                  <c:v>0.32485063067050235</c:v>
                </c:pt>
                <c:pt idx="10">
                  <c:v>1.0882040382571732</c:v>
                </c:pt>
                <c:pt idx="11">
                  <c:v>0.12409167132476244</c:v>
                </c:pt>
                <c:pt idx="12">
                  <c:v>0.1928060258596383</c:v>
                </c:pt>
                <c:pt idx="13">
                  <c:v>0.47606395162398646</c:v>
                </c:pt>
                <c:pt idx="14">
                  <c:v>7.5365622032288693E-2</c:v>
                </c:pt>
              </c:numCache>
            </c:numRef>
          </c:val>
        </c:ser>
        <c:gapWidth val="30"/>
        <c:axId val="266349184"/>
        <c:axId val="266346880"/>
      </c:barChart>
      <c:catAx>
        <c:axId val="26627507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266291840"/>
        <c:crosses val="autoZero"/>
        <c:auto val="1"/>
        <c:lblAlgn val="ctr"/>
        <c:lblOffset val="100"/>
        <c:tickLblSkip val="1"/>
        <c:tickMarkSkip val="1"/>
      </c:catAx>
      <c:valAx>
        <c:axId val="266291840"/>
        <c:scaling>
          <c:orientation val="minMax"/>
        </c:scaling>
        <c:delete val="1"/>
        <c:axPos val="l"/>
        <c:numFmt formatCode="#,##0_)" sourceLinked="1"/>
        <c:tickLblPos val="none"/>
        <c:crossAx val="266275072"/>
        <c:crosses val="autoZero"/>
        <c:crossBetween val="between"/>
      </c:valAx>
      <c:valAx>
        <c:axId val="266346880"/>
        <c:scaling>
          <c:orientation val="minMax"/>
        </c:scaling>
        <c:delete val="1"/>
        <c:axPos val="r"/>
        <c:numFmt formatCode="0.0%" sourceLinked="1"/>
        <c:tickLblPos val="none"/>
        <c:crossAx val="266349184"/>
        <c:crosses val="max"/>
        <c:crossBetween val="between"/>
      </c:valAx>
      <c:catAx>
        <c:axId val="266349184"/>
        <c:scaling>
          <c:orientation val="minMax"/>
        </c:scaling>
        <c:delete val="1"/>
        <c:axPos val="b"/>
        <c:tickLblPos val="none"/>
        <c:crossAx val="266346880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5.3319645513398E-3</c:v>
                </c:pt>
                <c:pt idx="1">
                  <c:v>1.3303722947350777E-3</c:v>
                </c:pt>
                <c:pt idx="2">
                  <c:v>6.2716054555739462E-2</c:v>
                </c:pt>
                <c:pt idx="3">
                  <c:v>0.93062160859818566</c:v>
                </c:pt>
                <c:pt idx="4">
                  <c:v>1.4660560500014401E-2</c:v>
                </c:pt>
                <c:pt idx="5">
                  <c:v>6.912641493130563E-4</c:v>
                </c:pt>
                <c:pt idx="6">
                  <c:v>5.6597252225006479E-2</c:v>
                </c:pt>
                <c:pt idx="7">
                  <c:v>0.92805092312566606</c:v>
                </c:pt>
                <c:pt idx="8" formatCode="0">
                  <c:v>0</c:v>
                </c:pt>
                <c:pt idx="9">
                  <c:v>1.6956686367153417E-3</c:v>
                </c:pt>
                <c:pt idx="10">
                  <c:v>6.6213390843389355E-2</c:v>
                </c:pt>
                <c:pt idx="11">
                  <c:v>0.93209094051989527</c:v>
                </c:pt>
              </c:numCache>
            </c:numRef>
          </c:val>
        </c:ser>
        <c:dLbls>
          <c:showVal val="1"/>
        </c:dLbls>
        <c:gapWidth val="10"/>
        <c:overlap val="-10"/>
        <c:axId val="266482816"/>
        <c:axId val="266519296"/>
      </c:barChart>
      <c:catAx>
        <c:axId val="26648281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266519296"/>
        <c:crosses val="autoZero"/>
        <c:auto val="1"/>
        <c:lblAlgn val="ctr"/>
        <c:lblOffset val="100"/>
        <c:tickLblSkip val="1"/>
        <c:tickMarkSkip val="1"/>
      </c:catAx>
      <c:valAx>
        <c:axId val="266519296"/>
        <c:scaling>
          <c:orientation val="minMax"/>
        </c:scaling>
        <c:delete val="1"/>
        <c:axPos val="l"/>
        <c:numFmt formatCode="0.0%" sourceLinked="1"/>
        <c:tickLblPos val="none"/>
        <c:crossAx val="266482816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NORUEGOS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509</c:v>
                </c:pt>
                <c:pt idx="1">
                  <c:v>127</c:v>
                </c:pt>
                <c:pt idx="2">
                  <c:v>5987</c:v>
                </c:pt>
                <c:pt idx="3">
                  <c:v>88839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NORUEGOS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46</c:v>
                </c:pt>
                <c:pt idx="1">
                  <c:v>54</c:v>
                </c:pt>
                <c:pt idx="2">
                  <c:v>40</c:v>
                </c:pt>
                <c:pt idx="3">
                  <c:v>18</c:v>
                </c:pt>
                <c:pt idx="4">
                  <c:v>21</c:v>
                </c:pt>
                <c:pt idx="5">
                  <c:v>11</c:v>
                </c:pt>
                <c:pt idx="6">
                  <c:v>46</c:v>
                </c:pt>
                <c:pt idx="7">
                  <c:v>13</c:v>
                </c:pt>
                <c:pt idx="8">
                  <c:v>11</c:v>
                </c:pt>
                <c:pt idx="9">
                  <c:v>22</c:v>
                </c:pt>
                <c:pt idx="10">
                  <c:v>45</c:v>
                </c:pt>
                <c:pt idx="11">
                  <c:v>56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24</c:v>
                </c:pt>
                <c:pt idx="1">
                  <c:v>51</c:v>
                </c:pt>
                <c:pt idx="2">
                  <c:v>14</c:v>
                </c:pt>
                <c:pt idx="3">
                  <c:v>24</c:v>
                </c:pt>
                <c:pt idx="4">
                  <c:v>25</c:v>
                </c:pt>
                <c:pt idx="5">
                  <c:v>9</c:v>
                </c:pt>
                <c:pt idx="6">
                  <c:v>23</c:v>
                </c:pt>
                <c:pt idx="7">
                  <c:v>20</c:v>
                </c:pt>
                <c:pt idx="8">
                  <c:v>5</c:v>
                </c:pt>
                <c:pt idx="9">
                  <c:v>49</c:v>
                </c:pt>
                <c:pt idx="10">
                  <c:v>38</c:v>
                </c:pt>
                <c:pt idx="11">
                  <c:v>58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57</c:v>
                </c:pt>
                <c:pt idx="1">
                  <c:v>75</c:v>
                </c:pt>
                <c:pt idx="2">
                  <c:v>52</c:v>
                </c:pt>
                <c:pt idx="3">
                  <c:v>37</c:v>
                </c:pt>
                <c:pt idx="4">
                  <c:v>11</c:v>
                </c:pt>
                <c:pt idx="5">
                  <c:v>11</c:v>
                </c:pt>
                <c:pt idx="6">
                  <c:v>15</c:v>
                </c:pt>
                <c:pt idx="7">
                  <c:v>20</c:v>
                </c:pt>
                <c:pt idx="8">
                  <c:v>13</c:v>
                </c:pt>
                <c:pt idx="9">
                  <c:v>72</c:v>
                </c:pt>
                <c:pt idx="10">
                  <c:v>54</c:v>
                </c:pt>
                <c:pt idx="11">
                  <c:v>92</c:v>
                </c:pt>
              </c:numCache>
            </c:numRef>
          </c:val>
        </c:ser>
        <c:marker val="1"/>
        <c:axId val="273228544"/>
        <c:axId val="273240064"/>
      </c:lineChart>
      <c:catAx>
        <c:axId val="27322854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3240064"/>
        <c:crosses val="autoZero"/>
        <c:auto val="1"/>
        <c:lblAlgn val="ctr"/>
        <c:lblOffset val="100"/>
      </c:catAx>
      <c:valAx>
        <c:axId val="2732400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32285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NORUEGOS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9</c:v>
                </c:pt>
                <c:pt idx="1">
                  <c:v>8</c:v>
                </c:pt>
                <c:pt idx="2">
                  <c:v>3</c:v>
                </c:pt>
                <c:pt idx="3">
                  <c:v>0</c:v>
                </c:pt>
                <c:pt idx="4">
                  <c:v>9</c:v>
                </c:pt>
                <c:pt idx="5">
                  <c:v>0</c:v>
                </c:pt>
                <c:pt idx="6">
                  <c:v>2</c:v>
                </c:pt>
                <c:pt idx="7">
                  <c:v>6</c:v>
                </c:pt>
                <c:pt idx="8">
                  <c:v>0</c:v>
                </c:pt>
                <c:pt idx="9">
                  <c:v>3</c:v>
                </c:pt>
                <c:pt idx="10">
                  <c:v>7</c:v>
                </c:pt>
                <c:pt idx="11">
                  <c:v>12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15</c:v>
                </c:pt>
                <c:pt idx="1">
                  <c:v>12</c:v>
                </c:pt>
                <c:pt idx="2">
                  <c:v>2</c:v>
                </c:pt>
                <c:pt idx="3">
                  <c:v>13</c:v>
                </c:pt>
                <c:pt idx="4">
                  <c:v>2</c:v>
                </c:pt>
                <c:pt idx="5">
                  <c:v>0</c:v>
                </c:pt>
                <c:pt idx="6">
                  <c:v>7</c:v>
                </c:pt>
                <c:pt idx="7">
                  <c:v>5</c:v>
                </c:pt>
                <c:pt idx="8">
                  <c:v>3</c:v>
                </c:pt>
                <c:pt idx="9">
                  <c:v>16</c:v>
                </c:pt>
                <c:pt idx="10">
                  <c:v>4</c:v>
                </c:pt>
                <c:pt idx="11">
                  <c:v>10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12</c:v>
                </c:pt>
                <c:pt idx="1">
                  <c:v>1</c:v>
                </c:pt>
                <c:pt idx="2">
                  <c:v>4</c:v>
                </c:pt>
                <c:pt idx="3">
                  <c:v>95</c:v>
                </c:pt>
                <c:pt idx="4">
                  <c:v>9</c:v>
                </c:pt>
                <c:pt idx="5">
                  <c:v>0</c:v>
                </c:pt>
                <c:pt idx="6">
                  <c:v>1</c:v>
                </c:pt>
                <c:pt idx="7">
                  <c:v>0</c:v>
                </c:pt>
                <c:pt idx="8">
                  <c:v>2</c:v>
                </c:pt>
                <c:pt idx="9">
                  <c:v>0</c:v>
                </c:pt>
                <c:pt idx="10">
                  <c:v>3</c:v>
                </c:pt>
                <c:pt idx="11">
                  <c:v>0</c:v>
                </c:pt>
              </c:numCache>
            </c:numRef>
          </c:val>
        </c:ser>
        <c:marker val="1"/>
        <c:axId val="273559552"/>
        <c:axId val="273561472"/>
      </c:lineChart>
      <c:catAx>
        <c:axId val="27355955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3561472"/>
        <c:crosses val="autoZero"/>
        <c:auto val="1"/>
        <c:lblAlgn val="ctr"/>
        <c:lblOffset val="100"/>
      </c:catAx>
      <c:valAx>
        <c:axId val="2735614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3559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NORUEGOS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1312</c:v>
                </c:pt>
                <c:pt idx="1">
                  <c:v>1149</c:v>
                </c:pt>
                <c:pt idx="2">
                  <c:v>810</c:v>
                </c:pt>
                <c:pt idx="3">
                  <c:v>179</c:v>
                </c:pt>
                <c:pt idx="4">
                  <c:v>18</c:v>
                </c:pt>
                <c:pt idx="5">
                  <c:v>59</c:v>
                </c:pt>
                <c:pt idx="6">
                  <c:v>88</c:v>
                </c:pt>
                <c:pt idx="7">
                  <c:v>25</c:v>
                </c:pt>
                <c:pt idx="8">
                  <c:v>23</c:v>
                </c:pt>
                <c:pt idx="9">
                  <c:v>359</c:v>
                </c:pt>
                <c:pt idx="10">
                  <c:v>705</c:v>
                </c:pt>
                <c:pt idx="11">
                  <c:v>1049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1023</c:v>
                </c:pt>
                <c:pt idx="1">
                  <c:v>627</c:v>
                </c:pt>
                <c:pt idx="2">
                  <c:v>644</c:v>
                </c:pt>
                <c:pt idx="3">
                  <c:v>125</c:v>
                </c:pt>
                <c:pt idx="4">
                  <c:v>33</c:v>
                </c:pt>
                <c:pt idx="5">
                  <c:v>84</c:v>
                </c:pt>
                <c:pt idx="6">
                  <c:v>84</c:v>
                </c:pt>
                <c:pt idx="7">
                  <c:v>19</c:v>
                </c:pt>
                <c:pt idx="8">
                  <c:v>53</c:v>
                </c:pt>
                <c:pt idx="9">
                  <c:v>401</c:v>
                </c:pt>
                <c:pt idx="10">
                  <c:v>604</c:v>
                </c:pt>
                <c:pt idx="11">
                  <c:v>822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1179</c:v>
                </c:pt>
                <c:pt idx="1">
                  <c:v>1040</c:v>
                </c:pt>
                <c:pt idx="2">
                  <c:v>1085</c:v>
                </c:pt>
                <c:pt idx="3">
                  <c:v>496</c:v>
                </c:pt>
                <c:pt idx="4">
                  <c:v>67</c:v>
                </c:pt>
                <c:pt idx="5">
                  <c:v>74</c:v>
                </c:pt>
                <c:pt idx="6">
                  <c:v>103</c:v>
                </c:pt>
                <c:pt idx="7">
                  <c:v>34</c:v>
                </c:pt>
                <c:pt idx="8">
                  <c:v>32</c:v>
                </c:pt>
                <c:pt idx="9">
                  <c:v>551</c:v>
                </c:pt>
                <c:pt idx="10">
                  <c:v>611</c:v>
                </c:pt>
                <c:pt idx="11">
                  <c:v>715</c:v>
                </c:pt>
              </c:numCache>
            </c:numRef>
          </c:val>
        </c:ser>
        <c:marker val="1"/>
        <c:axId val="274414592"/>
        <c:axId val="275256448"/>
      </c:lineChart>
      <c:catAx>
        <c:axId val="274414592"/>
        <c:scaling>
          <c:orientation val="minMax"/>
        </c:scaling>
        <c:axPos val="b"/>
        <c:tickLblPos val="nextTo"/>
        <c:crossAx val="275256448"/>
        <c:crosses val="autoZero"/>
        <c:auto val="1"/>
        <c:lblAlgn val="ctr"/>
        <c:lblOffset val="100"/>
      </c:catAx>
      <c:valAx>
        <c:axId val="2752564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44145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NORUEGOS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10896</c:v>
                </c:pt>
                <c:pt idx="1">
                  <c:v>12315</c:v>
                </c:pt>
                <c:pt idx="2">
                  <c:v>14303</c:v>
                </c:pt>
                <c:pt idx="3">
                  <c:v>4095</c:v>
                </c:pt>
                <c:pt idx="4">
                  <c:v>137</c:v>
                </c:pt>
                <c:pt idx="5">
                  <c:v>935</c:v>
                </c:pt>
                <c:pt idx="6">
                  <c:v>1662</c:v>
                </c:pt>
                <c:pt idx="7">
                  <c:v>709</c:v>
                </c:pt>
                <c:pt idx="8">
                  <c:v>1262</c:v>
                </c:pt>
                <c:pt idx="9">
                  <c:v>5446</c:v>
                </c:pt>
                <c:pt idx="10">
                  <c:v>12752</c:v>
                </c:pt>
                <c:pt idx="11">
                  <c:v>9882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12280</c:v>
                </c:pt>
                <c:pt idx="1">
                  <c:v>10952</c:v>
                </c:pt>
                <c:pt idx="2">
                  <c:v>11179</c:v>
                </c:pt>
                <c:pt idx="3">
                  <c:v>3245</c:v>
                </c:pt>
                <c:pt idx="4">
                  <c:v>979</c:v>
                </c:pt>
                <c:pt idx="5">
                  <c:v>1134</c:v>
                </c:pt>
                <c:pt idx="6">
                  <c:v>1963</c:v>
                </c:pt>
                <c:pt idx="7">
                  <c:v>1425</c:v>
                </c:pt>
                <c:pt idx="8">
                  <c:v>1137</c:v>
                </c:pt>
                <c:pt idx="9">
                  <c:v>7680</c:v>
                </c:pt>
                <c:pt idx="10">
                  <c:v>12436</c:v>
                </c:pt>
                <c:pt idx="11">
                  <c:v>10069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11680</c:v>
                </c:pt>
                <c:pt idx="1">
                  <c:v>14516</c:v>
                </c:pt>
                <c:pt idx="2">
                  <c:v>14976</c:v>
                </c:pt>
                <c:pt idx="3">
                  <c:v>8796</c:v>
                </c:pt>
                <c:pt idx="4">
                  <c:v>1663</c:v>
                </c:pt>
                <c:pt idx="5">
                  <c:v>1159</c:v>
                </c:pt>
                <c:pt idx="6">
                  <c:v>1270</c:v>
                </c:pt>
                <c:pt idx="7">
                  <c:v>1139</c:v>
                </c:pt>
                <c:pt idx="8">
                  <c:v>1339</c:v>
                </c:pt>
                <c:pt idx="9">
                  <c:v>9815</c:v>
                </c:pt>
                <c:pt idx="10">
                  <c:v>12226</c:v>
                </c:pt>
                <c:pt idx="11">
                  <c:v>10260</c:v>
                </c:pt>
              </c:numCache>
            </c:numRef>
          </c:val>
        </c:ser>
        <c:marker val="1"/>
        <c:axId val="275270656"/>
        <c:axId val="275284736"/>
      </c:lineChart>
      <c:catAx>
        <c:axId val="27527065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284736"/>
        <c:crosses val="autoZero"/>
        <c:auto val="1"/>
        <c:lblAlgn val="ctr"/>
        <c:lblOffset val="100"/>
      </c:catAx>
      <c:valAx>
        <c:axId val="27528473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27065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NORUEGOS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12263</c:v>
                </c:pt>
                <c:pt idx="1">
                  <c:v>13526</c:v>
                </c:pt>
                <c:pt idx="2">
                  <c:v>15156</c:v>
                </c:pt>
                <c:pt idx="3">
                  <c:v>4292</c:v>
                </c:pt>
                <c:pt idx="4">
                  <c:v>185</c:v>
                </c:pt>
                <c:pt idx="5">
                  <c:v>1005</c:v>
                </c:pt>
                <c:pt idx="6">
                  <c:v>1798</c:v>
                </c:pt>
                <c:pt idx="7">
                  <c:v>753</c:v>
                </c:pt>
                <c:pt idx="8">
                  <c:v>1296</c:v>
                </c:pt>
                <c:pt idx="9">
                  <c:v>5830</c:v>
                </c:pt>
                <c:pt idx="10">
                  <c:v>13509</c:v>
                </c:pt>
                <c:pt idx="11">
                  <c:v>10999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13342</c:v>
                </c:pt>
                <c:pt idx="1">
                  <c:v>11642</c:v>
                </c:pt>
                <c:pt idx="2">
                  <c:v>11839</c:v>
                </c:pt>
                <c:pt idx="3">
                  <c:v>3407</c:v>
                </c:pt>
                <c:pt idx="4">
                  <c:v>1039</c:v>
                </c:pt>
                <c:pt idx="5">
                  <c:v>1227</c:v>
                </c:pt>
                <c:pt idx="6">
                  <c:v>2077</c:v>
                </c:pt>
                <c:pt idx="7">
                  <c:v>1469</c:v>
                </c:pt>
                <c:pt idx="8">
                  <c:v>1198</c:v>
                </c:pt>
                <c:pt idx="9">
                  <c:v>8146</c:v>
                </c:pt>
                <c:pt idx="10">
                  <c:v>13082</c:v>
                </c:pt>
                <c:pt idx="11">
                  <c:v>10959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12928</c:v>
                </c:pt>
                <c:pt idx="1">
                  <c:v>15632</c:v>
                </c:pt>
                <c:pt idx="2">
                  <c:v>16117</c:v>
                </c:pt>
                <c:pt idx="3">
                  <c:v>9424</c:v>
                </c:pt>
                <c:pt idx="4">
                  <c:v>1750</c:v>
                </c:pt>
                <c:pt idx="5">
                  <c:v>1244</c:v>
                </c:pt>
                <c:pt idx="6">
                  <c:v>1389</c:v>
                </c:pt>
                <c:pt idx="7">
                  <c:v>1193</c:v>
                </c:pt>
                <c:pt idx="8">
                  <c:v>1386</c:v>
                </c:pt>
                <c:pt idx="9">
                  <c:v>10438</c:v>
                </c:pt>
                <c:pt idx="10">
                  <c:v>12894</c:v>
                </c:pt>
                <c:pt idx="11">
                  <c:v>11067</c:v>
                </c:pt>
              </c:numCache>
            </c:numRef>
          </c:val>
        </c:ser>
        <c:marker val="1"/>
        <c:axId val="275339520"/>
        <c:axId val="275351040"/>
      </c:lineChart>
      <c:catAx>
        <c:axId val="27533952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351040"/>
        <c:crosses val="autoZero"/>
        <c:auto val="1"/>
        <c:lblAlgn val="ctr"/>
        <c:lblOffset val="100"/>
      </c:catAx>
      <c:valAx>
        <c:axId val="27535104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33952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NORUEGOS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95462</c:v>
                </c:pt>
                <c:pt idx="1">
                  <c:v>34719</c:v>
                </c:pt>
                <c:pt idx="2">
                  <c:v>4077</c:v>
                </c:pt>
                <c:pt idx="3">
                  <c:v>17997</c:v>
                </c:pt>
                <c:pt idx="4">
                  <c:v>11391</c:v>
                </c:pt>
                <c:pt idx="5">
                  <c:v>1126</c:v>
                </c:pt>
                <c:pt idx="6">
                  <c:v>128</c:v>
                </c:pt>
                <c:pt idx="7">
                  <c:v>60743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79427</c:v>
                </c:pt>
                <c:pt idx="1">
                  <c:v>23180</c:v>
                </c:pt>
                <c:pt idx="2">
                  <c:v>2205</c:v>
                </c:pt>
                <c:pt idx="3">
                  <c:v>12606</c:v>
                </c:pt>
                <c:pt idx="4">
                  <c:v>6834</c:v>
                </c:pt>
                <c:pt idx="5">
                  <c:v>1455</c:v>
                </c:pt>
                <c:pt idx="6">
                  <c:v>80</c:v>
                </c:pt>
                <c:pt idx="7">
                  <c:v>56247</c:v>
                </c:pt>
              </c:numCache>
            </c:numRef>
          </c:val>
        </c:ser>
        <c:dLbls>
          <c:showVal val="1"/>
        </c:dLbls>
        <c:gapWidth val="30"/>
        <c:overlap val="-10"/>
        <c:axId val="272348672"/>
        <c:axId val="272547840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36313857754751339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0462270341207349E-2"/>
                  <c:y val="2.7695503860063093E-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0.30090358819154123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8925688976377953E-2"/>
                  <c:y val="5.4795198645771884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E-2"/>
                  <c:y val="0.18084203236810381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5.0618438320209971E-2"/>
                  <c:y val="-9.1707661135191978E-2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0266896325459316E-2"/>
                  <c:y val="0.25891353971633024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3977854330708659E-2"/>
                  <c:y val="-0.25028495216599556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0.20188349050071133</c:v>
                </c:pt>
                <c:pt idx="1">
                  <c:v>0.49779982743744605</c:v>
                </c:pt>
                <c:pt idx="2">
                  <c:v>0.84897959183673466</c:v>
                </c:pt>
                <c:pt idx="3">
                  <c:v>0.42765349833412658</c:v>
                </c:pt>
                <c:pt idx="4">
                  <c:v>0.66681299385425807</c:v>
                </c:pt>
                <c:pt idx="5">
                  <c:v>-0.22611683848797251</c:v>
                </c:pt>
                <c:pt idx="6">
                  <c:v>0.6</c:v>
                </c:pt>
                <c:pt idx="7">
                  <c:v>7.9933151990328369E-2</c:v>
                </c:pt>
              </c:numCache>
            </c:numRef>
          </c:val>
        </c:ser>
        <c:dLbls>
          <c:showVal val="1"/>
        </c:dLbls>
        <c:marker val="1"/>
        <c:axId val="272589568"/>
        <c:axId val="272591104"/>
      </c:lineChart>
      <c:catAx>
        <c:axId val="27234867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72547840"/>
        <c:crosses val="autoZero"/>
        <c:auto val="1"/>
        <c:lblAlgn val="ctr"/>
        <c:lblOffset val="100"/>
        <c:tickLblSkip val="1"/>
        <c:tickMarkSkip val="1"/>
      </c:catAx>
      <c:valAx>
        <c:axId val="272547840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272348672"/>
        <c:crosses val="autoZero"/>
        <c:crossBetween val="between"/>
      </c:valAx>
      <c:catAx>
        <c:axId val="272589568"/>
        <c:scaling>
          <c:orientation val="minMax"/>
        </c:scaling>
        <c:delete val="1"/>
        <c:axPos val="b"/>
        <c:tickLblPos val="none"/>
        <c:crossAx val="272591104"/>
        <c:crosses val="autoZero"/>
        <c:auto val="1"/>
        <c:lblAlgn val="ctr"/>
        <c:lblOffset val="100"/>
      </c:catAx>
      <c:valAx>
        <c:axId val="27259110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27258956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4114599737532807"/>
          <c:y val="0.1211064659262869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NORUEGO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156</c:v>
                </c:pt>
                <c:pt idx="1">
                  <c:v>81</c:v>
                </c:pt>
                <c:pt idx="2">
                  <c:v>15</c:v>
                </c:pt>
                <c:pt idx="3">
                  <c:v>33</c:v>
                </c:pt>
                <c:pt idx="4">
                  <c:v>32</c:v>
                </c:pt>
                <c:pt idx="5">
                  <c:v>56</c:v>
                </c:pt>
                <c:pt idx="6">
                  <c:v>98</c:v>
                </c:pt>
                <c:pt idx="7">
                  <c:v>676</c:v>
                </c:pt>
                <c:pt idx="8">
                  <c:v>648</c:v>
                </c:pt>
                <c:pt idx="9">
                  <c:v>25</c:v>
                </c:pt>
                <c:pt idx="10">
                  <c:v>7</c:v>
                </c:pt>
                <c:pt idx="11">
                  <c:v>8</c:v>
                </c:pt>
                <c:pt idx="12">
                  <c:v>13</c:v>
                </c:pt>
                <c:pt idx="13">
                  <c:v>55</c:v>
                </c:pt>
                <c:pt idx="14">
                  <c:v>225</c:v>
                </c:pt>
                <c:pt idx="15">
                  <c:v>356</c:v>
                </c:pt>
                <c:pt idx="16">
                  <c:v>108</c:v>
                </c:pt>
                <c:pt idx="17">
                  <c:v>15</c:v>
                </c:pt>
                <c:pt idx="18">
                  <c:v>23</c:v>
                </c:pt>
                <c:pt idx="19">
                  <c:v>7</c:v>
                </c:pt>
                <c:pt idx="20">
                  <c:v>38</c:v>
                </c:pt>
                <c:pt idx="21">
                  <c:v>43</c:v>
                </c:pt>
                <c:pt idx="22">
                  <c:v>44</c:v>
                </c:pt>
                <c:pt idx="23">
                  <c:v>91</c:v>
                </c:pt>
                <c:pt idx="24">
                  <c:v>80</c:v>
                </c:pt>
                <c:pt idx="25">
                  <c:v>98</c:v>
                </c:pt>
                <c:pt idx="26">
                  <c:v>90</c:v>
                </c:pt>
                <c:pt idx="27">
                  <c:v>45</c:v>
                </c:pt>
                <c:pt idx="28">
                  <c:v>194</c:v>
                </c:pt>
                <c:pt idx="29">
                  <c:v>103</c:v>
                </c:pt>
                <c:pt idx="30">
                  <c:v>134</c:v>
                </c:pt>
                <c:pt idx="31">
                  <c:v>138</c:v>
                </c:pt>
                <c:pt idx="32">
                  <c:v>80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5741</c:v>
                </c:pt>
                <c:pt idx="1">
                  <c:v>2707</c:v>
                </c:pt>
                <c:pt idx="2">
                  <c:v>2064</c:v>
                </c:pt>
                <c:pt idx="3">
                  <c:v>1583</c:v>
                </c:pt>
                <c:pt idx="4">
                  <c:v>6101</c:v>
                </c:pt>
                <c:pt idx="5">
                  <c:v>8616</c:v>
                </c:pt>
                <c:pt idx="6">
                  <c:v>5703</c:v>
                </c:pt>
                <c:pt idx="7">
                  <c:v>3028</c:v>
                </c:pt>
                <c:pt idx="8">
                  <c:v>1323</c:v>
                </c:pt>
                <c:pt idx="9">
                  <c:v>812</c:v>
                </c:pt>
                <c:pt idx="10">
                  <c:v>752</c:v>
                </c:pt>
                <c:pt idx="11">
                  <c:v>161</c:v>
                </c:pt>
                <c:pt idx="12">
                  <c:v>44</c:v>
                </c:pt>
                <c:pt idx="13">
                  <c:v>73</c:v>
                </c:pt>
                <c:pt idx="14">
                  <c:v>72</c:v>
                </c:pt>
                <c:pt idx="15">
                  <c:v>230</c:v>
                </c:pt>
                <c:pt idx="16">
                  <c:v>1330</c:v>
                </c:pt>
                <c:pt idx="17">
                  <c:v>1045</c:v>
                </c:pt>
                <c:pt idx="18">
                  <c:v>968</c:v>
                </c:pt>
                <c:pt idx="19">
                  <c:v>817</c:v>
                </c:pt>
                <c:pt idx="20">
                  <c:v>752</c:v>
                </c:pt>
                <c:pt idx="21">
                  <c:v>882</c:v>
                </c:pt>
                <c:pt idx="22">
                  <c:v>1465</c:v>
                </c:pt>
                <c:pt idx="23">
                  <c:v>958</c:v>
                </c:pt>
                <c:pt idx="24">
                  <c:v>688</c:v>
                </c:pt>
                <c:pt idx="25">
                  <c:v>602</c:v>
                </c:pt>
                <c:pt idx="26">
                  <c:v>495</c:v>
                </c:pt>
                <c:pt idx="27">
                  <c:v>375</c:v>
                </c:pt>
                <c:pt idx="28">
                  <c:v>498</c:v>
                </c:pt>
                <c:pt idx="29">
                  <c:v>367</c:v>
                </c:pt>
                <c:pt idx="30">
                  <c:v>544</c:v>
                </c:pt>
                <c:pt idx="31">
                  <c:v>577</c:v>
                </c:pt>
                <c:pt idx="32">
                  <c:v>1455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7246</c:v>
                </c:pt>
                <c:pt idx="1">
                  <c:v>4991</c:v>
                </c:pt>
                <c:pt idx="2">
                  <c:v>2144</c:v>
                </c:pt>
                <c:pt idx="3">
                  <c:v>1276</c:v>
                </c:pt>
                <c:pt idx="4">
                  <c:v>3241</c:v>
                </c:pt>
                <c:pt idx="5">
                  <c:v>4277</c:v>
                </c:pt>
                <c:pt idx="6">
                  <c:v>3460</c:v>
                </c:pt>
                <c:pt idx="7">
                  <c:v>1744</c:v>
                </c:pt>
                <c:pt idx="8">
                  <c:v>696</c:v>
                </c:pt>
                <c:pt idx="9">
                  <c:v>967</c:v>
                </c:pt>
                <c:pt idx="10">
                  <c:v>1071</c:v>
                </c:pt>
                <c:pt idx="11">
                  <c:v>1166</c:v>
                </c:pt>
                <c:pt idx="12">
                  <c:v>1315</c:v>
                </c:pt>
                <c:pt idx="13">
                  <c:v>2533</c:v>
                </c:pt>
                <c:pt idx="14">
                  <c:v>3440</c:v>
                </c:pt>
                <c:pt idx="15">
                  <c:v>3783</c:v>
                </c:pt>
                <c:pt idx="16">
                  <c:v>4090</c:v>
                </c:pt>
                <c:pt idx="17">
                  <c:v>4455</c:v>
                </c:pt>
                <c:pt idx="18">
                  <c:v>3849</c:v>
                </c:pt>
                <c:pt idx="19">
                  <c:v>5172</c:v>
                </c:pt>
                <c:pt idx="20">
                  <c:v>4473</c:v>
                </c:pt>
                <c:pt idx="21">
                  <c:v>5576</c:v>
                </c:pt>
                <c:pt idx="22">
                  <c:v>8408</c:v>
                </c:pt>
                <c:pt idx="23">
                  <c:v>9245</c:v>
                </c:pt>
                <c:pt idx="24">
                  <c:v>6928</c:v>
                </c:pt>
                <c:pt idx="25">
                  <c:v>5799</c:v>
                </c:pt>
                <c:pt idx="26">
                  <c:v>6206</c:v>
                </c:pt>
                <c:pt idx="27">
                  <c:v>7672</c:v>
                </c:pt>
                <c:pt idx="28">
                  <c:v>9764</c:v>
                </c:pt>
                <c:pt idx="29">
                  <c:v>9861</c:v>
                </c:pt>
                <c:pt idx="30">
                  <c:v>11196</c:v>
                </c:pt>
                <c:pt idx="31">
                  <c:v>8811</c:v>
                </c:pt>
                <c:pt idx="32">
                  <c:v>6834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3502</c:v>
                </c:pt>
                <c:pt idx="1">
                  <c:v>2634</c:v>
                </c:pt>
                <c:pt idx="2">
                  <c:v>1249</c:v>
                </c:pt>
                <c:pt idx="3">
                  <c:v>1289</c:v>
                </c:pt>
                <c:pt idx="4">
                  <c:v>1368</c:v>
                </c:pt>
                <c:pt idx="5">
                  <c:v>1992</c:v>
                </c:pt>
                <c:pt idx="6">
                  <c:v>2759</c:v>
                </c:pt>
                <c:pt idx="7">
                  <c:v>6409</c:v>
                </c:pt>
                <c:pt idx="8">
                  <c:v>8700</c:v>
                </c:pt>
                <c:pt idx="9">
                  <c:v>5421</c:v>
                </c:pt>
                <c:pt idx="10">
                  <c:v>3453</c:v>
                </c:pt>
                <c:pt idx="11">
                  <c:v>4024</c:v>
                </c:pt>
                <c:pt idx="12">
                  <c:v>2407</c:v>
                </c:pt>
                <c:pt idx="13">
                  <c:v>2063</c:v>
                </c:pt>
                <c:pt idx="14">
                  <c:v>2737</c:v>
                </c:pt>
                <c:pt idx="15">
                  <c:v>2800</c:v>
                </c:pt>
                <c:pt idx="16">
                  <c:v>3326</c:v>
                </c:pt>
                <c:pt idx="17">
                  <c:v>3974</c:v>
                </c:pt>
                <c:pt idx="18">
                  <c:v>4776</c:v>
                </c:pt>
                <c:pt idx="19">
                  <c:v>4598</c:v>
                </c:pt>
                <c:pt idx="20">
                  <c:v>4656</c:v>
                </c:pt>
                <c:pt idx="21">
                  <c:v>3949</c:v>
                </c:pt>
                <c:pt idx="22">
                  <c:v>2737</c:v>
                </c:pt>
                <c:pt idx="23">
                  <c:v>2947</c:v>
                </c:pt>
                <c:pt idx="24">
                  <c:v>4092</c:v>
                </c:pt>
                <c:pt idx="25">
                  <c:v>5279</c:v>
                </c:pt>
                <c:pt idx="26">
                  <c:v>7487</c:v>
                </c:pt>
                <c:pt idx="27">
                  <c:v>9400</c:v>
                </c:pt>
                <c:pt idx="28">
                  <c:v>8663</c:v>
                </c:pt>
                <c:pt idx="29">
                  <c:v>10312</c:v>
                </c:pt>
                <c:pt idx="30">
                  <c:v>13673</c:v>
                </c:pt>
                <c:pt idx="31">
                  <c:v>12641</c:v>
                </c:pt>
                <c:pt idx="32">
                  <c:v>12606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473</c:v>
                </c:pt>
                <c:pt idx="1">
                  <c:v>444</c:v>
                </c:pt>
                <c:pt idx="2">
                  <c:v>58</c:v>
                </c:pt>
                <c:pt idx="3">
                  <c:v>220</c:v>
                </c:pt>
                <c:pt idx="4">
                  <c:v>311</c:v>
                </c:pt>
                <c:pt idx="5">
                  <c:v>213</c:v>
                </c:pt>
                <c:pt idx="6">
                  <c:v>182</c:v>
                </c:pt>
                <c:pt idx="7">
                  <c:v>144</c:v>
                </c:pt>
                <c:pt idx="8">
                  <c:v>233</c:v>
                </c:pt>
                <c:pt idx="9">
                  <c:v>299</c:v>
                </c:pt>
                <c:pt idx="10">
                  <c:v>630</c:v>
                </c:pt>
                <c:pt idx="11">
                  <c:v>532</c:v>
                </c:pt>
                <c:pt idx="12">
                  <c:v>214</c:v>
                </c:pt>
                <c:pt idx="13">
                  <c:v>284</c:v>
                </c:pt>
                <c:pt idx="14">
                  <c:v>89</c:v>
                </c:pt>
                <c:pt idx="15">
                  <c:v>194</c:v>
                </c:pt>
                <c:pt idx="16">
                  <c:v>143</c:v>
                </c:pt>
                <c:pt idx="17">
                  <c:v>87</c:v>
                </c:pt>
                <c:pt idx="18">
                  <c:v>830</c:v>
                </c:pt>
                <c:pt idx="19">
                  <c:v>1019</c:v>
                </c:pt>
                <c:pt idx="20">
                  <c:v>1216</c:v>
                </c:pt>
                <c:pt idx="21">
                  <c:v>768</c:v>
                </c:pt>
                <c:pt idx="22">
                  <c:v>730</c:v>
                </c:pt>
                <c:pt idx="23">
                  <c:v>612</c:v>
                </c:pt>
                <c:pt idx="24">
                  <c:v>605</c:v>
                </c:pt>
                <c:pt idx="25">
                  <c:v>575</c:v>
                </c:pt>
                <c:pt idx="26">
                  <c:v>602</c:v>
                </c:pt>
                <c:pt idx="27">
                  <c:v>747</c:v>
                </c:pt>
                <c:pt idx="28">
                  <c:v>1326</c:v>
                </c:pt>
                <c:pt idx="29">
                  <c:v>1910</c:v>
                </c:pt>
                <c:pt idx="30">
                  <c:v>1852</c:v>
                </c:pt>
                <c:pt idx="31">
                  <c:v>2046</c:v>
                </c:pt>
                <c:pt idx="32">
                  <c:v>2205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11165</c:v>
                </c:pt>
                <c:pt idx="1">
                  <c:v>8028</c:v>
                </c:pt>
                <c:pt idx="2">
                  <c:v>5151</c:v>
                </c:pt>
                <c:pt idx="3">
                  <c:v>8408</c:v>
                </c:pt>
                <c:pt idx="4">
                  <c:v>8505</c:v>
                </c:pt>
                <c:pt idx="5">
                  <c:v>12697</c:v>
                </c:pt>
                <c:pt idx="6">
                  <c:v>13401</c:v>
                </c:pt>
                <c:pt idx="7">
                  <c:v>16782</c:v>
                </c:pt>
                <c:pt idx="8">
                  <c:v>15575</c:v>
                </c:pt>
                <c:pt idx="9">
                  <c:v>19784</c:v>
                </c:pt>
                <c:pt idx="10">
                  <c:v>15431</c:v>
                </c:pt>
                <c:pt idx="11">
                  <c:v>13630</c:v>
                </c:pt>
                <c:pt idx="12">
                  <c:v>15454</c:v>
                </c:pt>
                <c:pt idx="13">
                  <c:v>16020</c:v>
                </c:pt>
                <c:pt idx="14">
                  <c:v>20453</c:v>
                </c:pt>
                <c:pt idx="15">
                  <c:v>30912</c:v>
                </c:pt>
                <c:pt idx="16">
                  <c:v>38646</c:v>
                </c:pt>
                <c:pt idx="17">
                  <c:v>40966</c:v>
                </c:pt>
                <c:pt idx="18">
                  <c:v>55415</c:v>
                </c:pt>
                <c:pt idx="19">
                  <c:v>55603</c:v>
                </c:pt>
                <c:pt idx="20">
                  <c:v>60018</c:v>
                </c:pt>
                <c:pt idx="21">
                  <c:v>58000</c:v>
                </c:pt>
                <c:pt idx="22">
                  <c:v>70163</c:v>
                </c:pt>
                <c:pt idx="23">
                  <c:v>56403</c:v>
                </c:pt>
                <c:pt idx="24">
                  <c:v>55907</c:v>
                </c:pt>
                <c:pt idx="25">
                  <c:v>47157</c:v>
                </c:pt>
                <c:pt idx="26">
                  <c:v>48911</c:v>
                </c:pt>
                <c:pt idx="27">
                  <c:v>48033</c:v>
                </c:pt>
                <c:pt idx="28">
                  <c:v>51549</c:v>
                </c:pt>
                <c:pt idx="29">
                  <c:v>56007</c:v>
                </c:pt>
                <c:pt idx="30">
                  <c:v>69384</c:v>
                </c:pt>
                <c:pt idx="31">
                  <c:v>56399</c:v>
                </c:pt>
                <c:pt idx="32">
                  <c:v>56247</c:v>
                </c:pt>
              </c:numCache>
            </c:numRef>
          </c:val>
        </c:ser>
        <c:marker val="1"/>
        <c:axId val="273055744"/>
        <c:axId val="275340672"/>
      </c:lineChart>
      <c:catAx>
        <c:axId val="27305574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340672"/>
        <c:crosses val="autoZero"/>
        <c:auto val="1"/>
        <c:lblAlgn val="ctr"/>
        <c:lblOffset val="100"/>
        <c:tickLblSkip val="1"/>
      </c:catAx>
      <c:valAx>
        <c:axId val="2753406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305574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56247</c:v>
                </c:pt>
                <c:pt idx="1">
                  <c:v>80</c:v>
                </c:pt>
                <c:pt idx="2">
                  <c:v>1455</c:v>
                </c:pt>
                <c:pt idx="3">
                  <c:v>6834</c:v>
                </c:pt>
                <c:pt idx="4">
                  <c:v>12606</c:v>
                </c:pt>
                <c:pt idx="5">
                  <c:v>2205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60743</c:v>
                </c:pt>
                <c:pt idx="1">
                  <c:v>128</c:v>
                </c:pt>
                <c:pt idx="2">
                  <c:v>1126</c:v>
                </c:pt>
                <c:pt idx="3">
                  <c:v>11391</c:v>
                </c:pt>
                <c:pt idx="4">
                  <c:v>17997</c:v>
                </c:pt>
                <c:pt idx="5">
                  <c:v>34719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NORUEGO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4.8601158950713442E-3</c:v>
                </c:pt>
                <c:pt idx="1">
                  <c:v>2.2485009993337777E-3</c:v>
                </c:pt>
                <c:pt idx="2">
                  <c:v>5.2614963695675053E-4</c:v>
                </c:pt>
                <c:pt idx="3">
                  <c:v>1.3992537313432835E-3</c:v>
                </c:pt>
                <c:pt idx="4">
                  <c:v>1.3738032885416218E-3</c:v>
                </c:pt>
                <c:pt idx="5">
                  <c:v>2.0717721050684426E-3</c:v>
                </c:pt>
                <c:pt idx="6">
                  <c:v>3.6883703424915319E-3</c:v>
                </c:pt>
                <c:pt idx="7">
                  <c:v>2.655041043164055E-2</c:v>
                </c:pt>
                <c:pt idx="8">
                  <c:v>3.8345464228652586E-2</c:v>
                </c:pt>
                <c:pt idx="9">
                  <c:v>1.9705210057539215E-3</c:v>
                </c:pt>
                <c:pt idx="10">
                  <c:v>8.1670750204176879E-4</c:v>
                </c:pt>
                <c:pt idx="11">
                  <c:v>7.4287306156560495E-4</c:v>
                </c:pt>
                <c:pt idx="12">
                  <c:v>8.4049912717398334E-4</c:v>
                </c:pt>
                <c:pt idx="13">
                  <c:v>3.7134562149753561E-3</c:v>
                </c:pt>
                <c:pt idx="14">
                  <c:v>8.7654369083330092E-3</c:v>
                </c:pt>
                <c:pt idx="15">
                  <c:v>1.1554315017363929E-2</c:v>
                </c:pt>
                <c:pt idx="16">
                  <c:v>3.2218609230034905E-3</c:v>
                </c:pt>
                <c:pt idx="17">
                  <c:v>4.6800411843624226E-4</c:v>
                </c:pt>
                <c:pt idx="18">
                  <c:v>8.0130996759920567E-4</c:v>
                </c:pt>
                <c:pt idx="19">
                  <c:v>2.5013400035733428E-4</c:v>
                </c:pt>
                <c:pt idx="20">
                  <c:v>1.3835791006735845E-3</c:v>
                </c:pt>
                <c:pt idx="21">
                  <c:v>1.180475484544007E-3</c:v>
                </c:pt>
                <c:pt idx="22">
                  <c:v>1.4488935721812435E-3</c:v>
                </c:pt>
                <c:pt idx="23">
                  <c:v>2.3182350843226167E-3</c:v>
                </c:pt>
                <c:pt idx="24">
                  <c:v>2.4227007056115803E-3</c:v>
                </c:pt>
                <c:pt idx="25">
                  <c:v>2.6679734291625832E-3</c:v>
                </c:pt>
                <c:pt idx="26">
                  <c:v>2.1890886094422688E-3</c:v>
                </c:pt>
                <c:pt idx="27">
                  <c:v>1.0875870069605568E-3</c:v>
                </c:pt>
                <c:pt idx="28">
                  <c:v>3.7274002344035201E-3</c:v>
                </c:pt>
                <c:pt idx="29">
                  <c:v>1.7585794775482329E-3</c:v>
                </c:pt>
                <c:pt idx="30">
                  <c:v>2.396366107514575E-3</c:v>
                </c:pt>
                <c:pt idx="31">
                  <c:v>3.8157385389592435E-3</c:v>
                </c:pt>
                <c:pt idx="32">
                  <c:v>2.3715649364124151E-3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4.0458924431101433E-2</c:v>
                </c:pt>
                <c:pt idx="1">
                  <c:v>1.7964151331550413E-2</c:v>
                </c:pt>
                <c:pt idx="2">
                  <c:v>1.5385418141972225E-2</c:v>
                </c:pt>
                <c:pt idx="3">
                  <c:v>1.2881962810758025E-2</c:v>
                </c:pt>
                <c:pt idx="4">
                  <c:v>3.8404159558865184E-2</c:v>
                </c:pt>
                <c:pt idx="5">
                  <c:v>5.1407807829308892E-2</c:v>
                </c:pt>
                <c:pt idx="6">
                  <c:v>3.4480465301877893E-2</c:v>
                </c:pt>
                <c:pt idx="7">
                  <c:v>1.9956501680616884E-2</c:v>
                </c:pt>
                <c:pt idx="8">
                  <c:v>8.7936775917420527E-3</c:v>
                </c:pt>
                <c:pt idx="9">
                  <c:v>4.5593899850640673E-3</c:v>
                </c:pt>
                <c:pt idx="10">
                  <c:v>3.9131611264908517E-3</c:v>
                </c:pt>
                <c:pt idx="11">
                  <c:v>9.7899121340184244E-4</c:v>
                </c:pt>
                <c:pt idx="12">
                  <c:v>2.8398822739711881E-4</c:v>
                </c:pt>
                <c:pt idx="13">
                  <c:v>3.8893920826895415E-4</c:v>
                </c:pt>
                <c:pt idx="14">
                  <c:v>3.6806052550863918E-4</c:v>
                </c:pt>
                <c:pt idx="15">
                  <c:v>1.0713320849985561E-3</c:v>
                </c:pt>
                <c:pt idx="16">
                  <c:v>1.1577499608280089E-2</c:v>
                </c:pt>
                <c:pt idx="17">
                  <c:v>1.0462764572778791E-2</c:v>
                </c:pt>
                <c:pt idx="18">
                  <c:v>1.1275480489225394E-2</c:v>
                </c:pt>
                <c:pt idx="19">
                  <c:v>8.8210842267785229E-3</c:v>
                </c:pt>
                <c:pt idx="20">
                  <c:v>8.8385322394866125E-3</c:v>
                </c:pt>
                <c:pt idx="21">
                  <c:v>9.6150701507669162E-3</c:v>
                </c:pt>
                <c:pt idx="22">
                  <c:v>1.4165264643886214E-2</c:v>
                </c:pt>
                <c:pt idx="23">
                  <c:v>1.0553799037158626E-2</c:v>
                </c:pt>
                <c:pt idx="24">
                  <c:v>8.3936218234167415E-3</c:v>
                </c:pt>
                <c:pt idx="25">
                  <c:v>6.7539519594314113E-3</c:v>
                </c:pt>
                <c:pt idx="26">
                  <c:v>4.8246554513733213E-3</c:v>
                </c:pt>
                <c:pt idx="27">
                  <c:v>3.135110732111058E-3</c:v>
                </c:pt>
                <c:pt idx="28">
                  <c:v>3.768929790438422E-3</c:v>
                </c:pt>
                <c:pt idx="29">
                  <c:v>2.8628038316328122E-3</c:v>
                </c:pt>
                <c:pt idx="30">
                  <c:v>3.848575531832106E-3</c:v>
                </c:pt>
                <c:pt idx="31">
                  <c:v>5.8940701772307062E-3</c:v>
                </c:pt>
                <c:pt idx="32">
                  <c:v>1.4055255023183926E-2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2.4515177351034603E-2</c:v>
                </c:pt>
                <c:pt idx="1">
                  <c:v>1.7175342663743886E-2</c:v>
                </c:pt>
                <c:pt idx="2">
                  <c:v>8.0698281021224696E-3</c:v>
                </c:pt>
                <c:pt idx="3">
                  <c:v>4.1379802375771414E-3</c:v>
                </c:pt>
                <c:pt idx="4">
                  <c:v>9.8538792238511922E-3</c:v>
                </c:pt>
                <c:pt idx="5">
                  <c:v>1.2977279899021773E-2</c:v>
                </c:pt>
                <c:pt idx="6">
                  <c:v>9.9425287356321845E-3</c:v>
                </c:pt>
                <c:pt idx="7">
                  <c:v>5.3905856389111261E-3</c:v>
                </c:pt>
                <c:pt idx="8">
                  <c:v>2.090768177066436E-3</c:v>
                </c:pt>
                <c:pt idx="9">
                  <c:v>2.3071600696681219E-3</c:v>
                </c:pt>
                <c:pt idx="10">
                  <c:v>2.4197155986932181E-3</c:v>
                </c:pt>
                <c:pt idx="11">
                  <c:v>2.5940625778663722E-3</c:v>
                </c:pt>
                <c:pt idx="12">
                  <c:v>2.9634938127207125E-3</c:v>
                </c:pt>
                <c:pt idx="13">
                  <c:v>5.5372534960334199E-3</c:v>
                </c:pt>
                <c:pt idx="14">
                  <c:v>7.1385734059088296E-3</c:v>
                </c:pt>
                <c:pt idx="15">
                  <c:v>7.0034674846943786E-3</c:v>
                </c:pt>
                <c:pt idx="16">
                  <c:v>7.1152213547103112E-3</c:v>
                </c:pt>
                <c:pt idx="17">
                  <c:v>7.1763976255869583E-3</c:v>
                </c:pt>
                <c:pt idx="18">
                  <c:v>6.1565678054211065E-3</c:v>
                </c:pt>
                <c:pt idx="19">
                  <c:v>8.0731264165433535E-3</c:v>
                </c:pt>
                <c:pt idx="20">
                  <c:v>6.8070069713612649E-3</c:v>
                </c:pt>
                <c:pt idx="21">
                  <c:v>8.0055476032889362E-3</c:v>
                </c:pt>
                <c:pt idx="22">
                  <c:v>1.2428768874862342E-2</c:v>
                </c:pt>
                <c:pt idx="23">
                  <c:v>1.30925456752114E-2</c:v>
                </c:pt>
                <c:pt idx="24">
                  <c:v>1.0324180458567669E-2</c:v>
                </c:pt>
                <c:pt idx="25">
                  <c:v>8.5875997369964287E-3</c:v>
                </c:pt>
                <c:pt idx="26">
                  <c:v>8.8652203662938772E-3</c:v>
                </c:pt>
                <c:pt idx="27">
                  <c:v>1.0682261208576998E-2</c:v>
                </c:pt>
                <c:pt idx="28">
                  <c:v>1.3068711117773661E-2</c:v>
                </c:pt>
                <c:pt idx="29">
                  <c:v>1.3623985730805737E-2</c:v>
                </c:pt>
                <c:pt idx="30">
                  <c:v>1.5651736285858076E-2</c:v>
                </c:pt>
                <c:pt idx="31">
                  <c:v>1.4870886075949366E-2</c:v>
                </c:pt>
                <c:pt idx="32">
                  <c:v>1.1670420760165509E-2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9.0916171240167185E-3</c:v>
                </c:pt>
                <c:pt idx="1">
                  <c:v>7.2009316923009629E-3</c:v>
                </c:pt>
                <c:pt idx="2">
                  <c:v>3.7900166894249735E-3</c:v>
                </c:pt>
                <c:pt idx="3">
                  <c:v>3.1087433104136871E-3</c:v>
                </c:pt>
                <c:pt idx="4">
                  <c:v>3.005879923007286E-3</c:v>
                </c:pt>
                <c:pt idx="5">
                  <c:v>4.2102949320054275E-3</c:v>
                </c:pt>
                <c:pt idx="6">
                  <c:v>5.2981277004320688E-3</c:v>
                </c:pt>
                <c:pt idx="7">
                  <c:v>1.1112382616897619E-2</c:v>
                </c:pt>
                <c:pt idx="8">
                  <c:v>1.2886063500151078E-2</c:v>
                </c:pt>
                <c:pt idx="9">
                  <c:v>7.3820586424964731E-3</c:v>
                </c:pt>
                <c:pt idx="10">
                  <c:v>4.5877715228664472E-3</c:v>
                </c:pt>
                <c:pt idx="11">
                  <c:v>5.2176393553155353E-3</c:v>
                </c:pt>
                <c:pt idx="12">
                  <c:v>2.9478583019503382E-3</c:v>
                </c:pt>
                <c:pt idx="13">
                  <c:v>2.128506929254744E-3</c:v>
                </c:pt>
                <c:pt idx="14">
                  <c:v>2.8446914855691928E-3</c:v>
                </c:pt>
                <c:pt idx="15">
                  <c:v>2.7493973419219267E-3</c:v>
                </c:pt>
                <c:pt idx="16">
                  <c:v>2.856262006648581E-3</c:v>
                </c:pt>
                <c:pt idx="17">
                  <c:v>3.368584516378407E-3</c:v>
                </c:pt>
                <c:pt idx="18">
                  <c:v>4.2842341796848716E-3</c:v>
                </c:pt>
                <c:pt idx="19">
                  <c:v>3.8937558484670137E-3</c:v>
                </c:pt>
                <c:pt idx="20">
                  <c:v>3.8693431839807862E-3</c:v>
                </c:pt>
                <c:pt idx="21">
                  <c:v>3.069931309412383E-3</c:v>
                </c:pt>
                <c:pt idx="22">
                  <c:v>1.9621168782197143E-3</c:v>
                </c:pt>
                <c:pt idx="23">
                  <c:v>1.9821732205505694E-3</c:v>
                </c:pt>
                <c:pt idx="24">
                  <c:v>2.6487322722006097E-3</c:v>
                </c:pt>
                <c:pt idx="25">
                  <c:v>3.4184082482130902E-3</c:v>
                </c:pt>
                <c:pt idx="26">
                  <c:v>4.5549646803159458E-3</c:v>
                </c:pt>
                <c:pt idx="27">
                  <c:v>5.5642208758912371E-3</c:v>
                </c:pt>
                <c:pt idx="28">
                  <c:v>4.7669908308474876E-3</c:v>
                </c:pt>
                <c:pt idx="29">
                  <c:v>5.7177456379456041E-3</c:v>
                </c:pt>
                <c:pt idx="30">
                  <c:v>7.5227765774420136E-3</c:v>
                </c:pt>
                <c:pt idx="31">
                  <c:v>7.4516052399975713E-3</c:v>
                </c:pt>
                <c:pt idx="32">
                  <c:v>6.9051459934980101E-3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5.1719990377676207E-3</c:v>
                </c:pt>
                <c:pt idx="1">
                  <c:v>5.9803617849494232E-3</c:v>
                </c:pt>
                <c:pt idx="2">
                  <c:v>9.7220825371282984E-4</c:v>
                </c:pt>
                <c:pt idx="3">
                  <c:v>3.4856454781671841E-3</c:v>
                </c:pt>
                <c:pt idx="4">
                  <c:v>3.9788646802195416E-3</c:v>
                </c:pt>
                <c:pt idx="5">
                  <c:v>2.5756055091355396E-3</c:v>
                </c:pt>
                <c:pt idx="6">
                  <c:v>2.1230679498396034E-3</c:v>
                </c:pt>
                <c:pt idx="7">
                  <c:v>1.8773466833541927E-3</c:v>
                </c:pt>
                <c:pt idx="8">
                  <c:v>3.4498075214687593E-3</c:v>
                </c:pt>
                <c:pt idx="9">
                  <c:v>4.6337910299724143E-3</c:v>
                </c:pt>
                <c:pt idx="10">
                  <c:v>8.8897668905570919E-3</c:v>
                </c:pt>
                <c:pt idx="11">
                  <c:v>6.240835239603496E-3</c:v>
                </c:pt>
                <c:pt idx="12">
                  <c:v>2.5409641415340776E-3</c:v>
                </c:pt>
                <c:pt idx="13">
                  <c:v>3.6584737465862834E-3</c:v>
                </c:pt>
                <c:pt idx="14">
                  <c:v>1.1912250880034263E-3</c:v>
                </c:pt>
                <c:pt idx="15">
                  <c:v>2.6590641190822116E-3</c:v>
                </c:pt>
                <c:pt idx="16">
                  <c:v>1.796595263521578E-3</c:v>
                </c:pt>
                <c:pt idx="17">
                  <c:v>1.1095806550352005E-3</c:v>
                </c:pt>
                <c:pt idx="18">
                  <c:v>5.0066050994987364E-3</c:v>
                </c:pt>
                <c:pt idx="19">
                  <c:v>5.5656600414010823E-3</c:v>
                </c:pt>
                <c:pt idx="20">
                  <c:v>6.1630782954222923E-3</c:v>
                </c:pt>
                <c:pt idx="21">
                  <c:v>3.781183687737247E-3</c:v>
                </c:pt>
                <c:pt idx="22">
                  <c:v>3.7886258187064697E-3</c:v>
                </c:pt>
                <c:pt idx="23">
                  <c:v>3.1332875968912871E-3</c:v>
                </c:pt>
                <c:pt idx="24">
                  <c:v>2.7915818810186274E-3</c:v>
                </c:pt>
                <c:pt idx="25">
                  <c:v>2.2998804062188765E-3</c:v>
                </c:pt>
                <c:pt idx="26">
                  <c:v>2.2224929577984768E-3</c:v>
                </c:pt>
                <c:pt idx="27">
                  <c:v>2.6402850235398906E-3</c:v>
                </c:pt>
                <c:pt idx="28">
                  <c:v>3.3466762910952163E-3</c:v>
                </c:pt>
                <c:pt idx="29">
                  <c:v>4.9945347760827156E-3</c:v>
                </c:pt>
                <c:pt idx="30">
                  <c:v>4.7748326101472926E-3</c:v>
                </c:pt>
                <c:pt idx="31">
                  <c:v>5.7054896514799136E-3</c:v>
                </c:pt>
                <c:pt idx="32">
                  <c:v>5.6570663300648059E-3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2.7624241044698572E-2</c:v>
                </c:pt>
                <c:pt idx="1">
                  <c:v>1.9796413564538085E-2</c:v>
                </c:pt>
                <c:pt idx="2">
                  <c:v>1.3847369779345349E-2</c:v>
                </c:pt>
                <c:pt idx="3">
                  <c:v>1.9507441736366482E-2</c:v>
                </c:pt>
                <c:pt idx="4">
                  <c:v>2.0488101002363177E-2</c:v>
                </c:pt>
                <c:pt idx="5">
                  <c:v>2.8593047320288521E-2</c:v>
                </c:pt>
                <c:pt idx="6">
                  <c:v>2.8515860231642157E-2</c:v>
                </c:pt>
                <c:pt idx="7">
                  <c:v>3.3658850641106637E-2</c:v>
                </c:pt>
                <c:pt idx="8">
                  <c:v>2.3929950926315724E-2</c:v>
                </c:pt>
                <c:pt idx="9">
                  <c:v>2.3914630667395163E-2</c:v>
                </c:pt>
                <c:pt idx="10">
                  <c:v>1.4883955113749259E-2</c:v>
                </c:pt>
                <c:pt idx="11">
                  <c:v>1.186141550286136E-2</c:v>
                </c:pt>
                <c:pt idx="12">
                  <c:v>1.2891461137925454E-2</c:v>
                </c:pt>
                <c:pt idx="13">
                  <c:v>1.131247281334561E-2</c:v>
                </c:pt>
                <c:pt idx="14">
                  <c:v>1.3036705212259973E-2</c:v>
                </c:pt>
                <c:pt idx="15">
                  <c:v>1.8712815905893521E-2</c:v>
                </c:pt>
                <c:pt idx="16">
                  <c:v>1.9918811489266951E-2</c:v>
                </c:pt>
                <c:pt idx="17">
                  <c:v>1.9751531652545458E-2</c:v>
                </c:pt>
                <c:pt idx="18">
                  <c:v>2.6323377334676698E-2</c:v>
                </c:pt>
                <c:pt idx="19">
                  <c:v>2.5775793292999793E-2</c:v>
                </c:pt>
                <c:pt idx="20">
                  <c:v>2.7319168344395038E-2</c:v>
                </c:pt>
                <c:pt idx="21">
                  <c:v>2.4917450205912652E-2</c:v>
                </c:pt>
                <c:pt idx="22">
                  <c:v>3.0088894816448865E-2</c:v>
                </c:pt>
                <c:pt idx="23">
                  <c:v>2.3881250447220375E-2</c:v>
                </c:pt>
                <c:pt idx="24">
                  <c:v>2.449195415189594E-2</c:v>
                </c:pt>
                <c:pt idx="25">
                  <c:v>2.0480221388079284E-2</c:v>
                </c:pt>
                <c:pt idx="26">
                  <c:v>2.166447634474471E-2</c:v>
                </c:pt>
                <c:pt idx="27">
                  <c:v>2.1421747937566394E-2</c:v>
                </c:pt>
                <c:pt idx="28">
                  <c:v>2.2352335138032142E-2</c:v>
                </c:pt>
                <c:pt idx="29">
                  <c:v>2.566426628847154E-2</c:v>
                </c:pt>
                <c:pt idx="30">
                  <c:v>3.1910607618735758E-2</c:v>
                </c:pt>
                <c:pt idx="31">
                  <c:v>2.9279838189684802E-2</c:v>
                </c:pt>
                <c:pt idx="32">
                  <c:v>2.971133306147114E-2</c:v>
                </c:pt>
              </c:numCache>
            </c:numRef>
          </c:val>
        </c:ser>
        <c:marker val="1"/>
        <c:axId val="283921024"/>
        <c:axId val="284121728"/>
      </c:lineChart>
      <c:catAx>
        <c:axId val="28392102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4121728"/>
        <c:crosses val="autoZero"/>
        <c:auto val="1"/>
        <c:lblAlgn val="ctr"/>
        <c:lblOffset val="100"/>
      </c:catAx>
      <c:valAx>
        <c:axId val="28412172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8392102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288715520"/>
        <c:axId val="288717440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288721152"/>
        <c:axId val="288719232"/>
      </c:barChart>
      <c:catAx>
        <c:axId val="28871552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288717440"/>
        <c:crosses val="autoZero"/>
        <c:auto val="1"/>
        <c:lblAlgn val="ctr"/>
        <c:lblOffset val="100"/>
      </c:catAx>
      <c:valAx>
        <c:axId val="288717440"/>
        <c:scaling>
          <c:orientation val="minMax"/>
        </c:scaling>
        <c:delete val="1"/>
        <c:axPos val="t"/>
        <c:numFmt formatCode="#,##0_)" sourceLinked="1"/>
        <c:tickLblPos val="none"/>
        <c:crossAx val="288715520"/>
        <c:crosses val="autoZero"/>
        <c:crossBetween val="between"/>
      </c:valAx>
      <c:valAx>
        <c:axId val="288719232"/>
        <c:scaling>
          <c:orientation val="minMax"/>
        </c:scaling>
        <c:delete val="1"/>
        <c:axPos val="t"/>
        <c:numFmt formatCode="0.0%" sourceLinked="1"/>
        <c:tickLblPos val="none"/>
        <c:crossAx val="288721152"/>
        <c:crosses val="autoZero"/>
        <c:crossBetween val="between"/>
      </c:valAx>
      <c:catAx>
        <c:axId val="288721152"/>
        <c:scaling>
          <c:orientation val="maxMin"/>
        </c:scaling>
        <c:delete val="1"/>
        <c:axPos val="r"/>
        <c:tickLblPos val="none"/>
        <c:crossAx val="28871923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356801920"/>
        <c:axId val="361879424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62072320"/>
        <c:axId val="362070784"/>
      </c:barChart>
      <c:catAx>
        <c:axId val="35680192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61879424"/>
        <c:crosses val="autoZero"/>
        <c:auto val="1"/>
        <c:lblAlgn val="ctr"/>
        <c:lblOffset val="100"/>
      </c:catAx>
      <c:valAx>
        <c:axId val="361879424"/>
        <c:scaling>
          <c:orientation val="minMax"/>
        </c:scaling>
        <c:delete val="1"/>
        <c:axPos val="t"/>
        <c:numFmt formatCode="#,##0_)" sourceLinked="1"/>
        <c:tickLblPos val="none"/>
        <c:crossAx val="356801920"/>
        <c:crosses val="autoZero"/>
        <c:crossBetween val="between"/>
      </c:valAx>
      <c:valAx>
        <c:axId val="362070784"/>
        <c:scaling>
          <c:orientation val="minMax"/>
        </c:scaling>
        <c:delete val="1"/>
        <c:axPos val="t"/>
        <c:numFmt formatCode="0.0%" sourceLinked="1"/>
        <c:tickLblPos val="none"/>
        <c:crossAx val="362072320"/>
        <c:crosses val="autoZero"/>
        <c:crossBetween val="between"/>
      </c:valAx>
      <c:catAx>
        <c:axId val="362072320"/>
        <c:scaling>
          <c:orientation val="maxMin"/>
        </c:scaling>
        <c:delete val="1"/>
        <c:axPos val="r"/>
        <c:tickLblPos val="none"/>
        <c:crossAx val="362070784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NORUEGOS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12263</c:v>
                </c:pt>
                <c:pt idx="1">
                  <c:v>13526</c:v>
                </c:pt>
                <c:pt idx="2">
                  <c:v>15156</c:v>
                </c:pt>
                <c:pt idx="3">
                  <c:v>4292</c:v>
                </c:pt>
                <c:pt idx="4">
                  <c:v>185</c:v>
                </c:pt>
                <c:pt idx="5">
                  <c:v>1005</c:v>
                </c:pt>
                <c:pt idx="6">
                  <c:v>1798</c:v>
                </c:pt>
                <c:pt idx="7">
                  <c:v>753</c:v>
                </c:pt>
                <c:pt idx="8">
                  <c:v>1296</c:v>
                </c:pt>
                <c:pt idx="9">
                  <c:v>5830</c:v>
                </c:pt>
                <c:pt idx="10">
                  <c:v>13509</c:v>
                </c:pt>
                <c:pt idx="11">
                  <c:v>10999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13342</c:v>
                </c:pt>
                <c:pt idx="1">
                  <c:v>11642</c:v>
                </c:pt>
                <c:pt idx="2">
                  <c:v>11839</c:v>
                </c:pt>
                <c:pt idx="3">
                  <c:v>3407</c:v>
                </c:pt>
                <c:pt idx="4">
                  <c:v>1039</c:v>
                </c:pt>
                <c:pt idx="5">
                  <c:v>1227</c:v>
                </c:pt>
                <c:pt idx="6">
                  <c:v>2077</c:v>
                </c:pt>
                <c:pt idx="7">
                  <c:v>1469</c:v>
                </c:pt>
                <c:pt idx="8">
                  <c:v>1198</c:v>
                </c:pt>
                <c:pt idx="9">
                  <c:v>8146</c:v>
                </c:pt>
                <c:pt idx="10">
                  <c:v>13082</c:v>
                </c:pt>
                <c:pt idx="11">
                  <c:v>10959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12928</c:v>
                </c:pt>
                <c:pt idx="1">
                  <c:v>15632</c:v>
                </c:pt>
                <c:pt idx="2">
                  <c:v>16117</c:v>
                </c:pt>
                <c:pt idx="3">
                  <c:v>9424</c:v>
                </c:pt>
                <c:pt idx="4">
                  <c:v>1750</c:v>
                </c:pt>
                <c:pt idx="5">
                  <c:v>1244</c:v>
                </c:pt>
                <c:pt idx="6">
                  <c:v>1389</c:v>
                </c:pt>
                <c:pt idx="7">
                  <c:v>1193</c:v>
                </c:pt>
                <c:pt idx="8">
                  <c:v>1386</c:v>
                </c:pt>
                <c:pt idx="9">
                  <c:v>10438</c:v>
                </c:pt>
                <c:pt idx="10">
                  <c:v>12894</c:v>
                </c:pt>
                <c:pt idx="11">
                  <c:v>11067</c:v>
                </c:pt>
              </c:numCache>
            </c:numRef>
          </c:val>
        </c:ser>
        <c:dLbls>
          <c:showVal val="1"/>
        </c:dLbls>
        <c:marker val="1"/>
        <c:axId val="355756288"/>
        <c:axId val="355758848"/>
      </c:lineChart>
      <c:catAx>
        <c:axId val="35575628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55758848"/>
        <c:crosses val="autoZero"/>
        <c:auto val="1"/>
        <c:lblAlgn val="ctr"/>
        <c:lblOffset val="100"/>
        <c:tickLblSkip val="1"/>
        <c:tickMarkSkip val="1"/>
      </c:catAx>
      <c:valAx>
        <c:axId val="355758848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5575628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NORUEGOS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NORUEGO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NORUEGOS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NORUEGOS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NORUEGOS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67670</v>
          </cell>
          <cell r="O36">
            <v>91158</v>
          </cell>
        </row>
        <row r="37">
          <cell r="N37">
            <v>254470</v>
          </cell>
          <cell r="O37">
            <v>301903</v>
          </cell>
        </row>
        <row r="38">
          <cell r="N38">
            <v>8495</v>
          </cell>
          <cell r="O38">
            <v>9311</v>
          </cell>
        </row>
        <row r="39">
          <cell r="N39">
            <v>29880</v>
          </cell>
          <cell r="O39">
            <v>35032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91158</v>
          </cell>
          <cell r="E40">
            <v>301903</v>
          </cell>
          <cell r="F40">
            <v>9311</v>
          </cell>
          <cell r="G40">
            <v>35032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NORUEGOS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91158</v>
          </cell>
          <cell r="G19">
            <v>301903</v>
          </cell>
          <cell r="I19">
            <v>9311</v>
          </cell>
          <cell r="K19">
            <v>35032</v>
          </cell>
          <cell r="M19" t="e">
            <v>#REF!</v>
          </cell>
        </row>
        <row r="32">
          <cell r="B32">
            <v>2010</v>
          </cell>
          <cell r="C32">
            <v>360515</v>
          </cell>
          <cell r="E32">
            <v>67670</v>
          </cell>
          <cell r="G32">
            <v>254470</v>
          </cell>
          <cell r="I32">
            <v>8495</v>
          </cell>
          <cell r="K32">
            <v>29880</v>
          </cell>
          <cell r="M32">
            <v>0</v>
          </cell>
        </row>
        <row r="45">
          <cell r="B45">
            <v>2009</v>
          </cell>
          <cell r="C45">
            <v>348182</v>
          </cell>
          <cell r="E45">
            <v>68119</v>
          </cell>
          <cell r="G45">
            <v>240695</v>
          </cell>
          <cell r="I45">
            <v>5997</v>
          </cell>
          <cell r="K45">
            <v>33371</v>
          </cell>
          <cell r="M45">
            <v>0</v>
          </cell>
        </row>
        <row r="58">
          <cell r="B58">
            <v>2008</v>
          </cell>
          <cell r="C58">
            <v>373869</v>
          </cell>
          <cell r="E58">
            <v>89120</v>
          </cell>
          <cell r="G58">
            <v>242597</v>
          </cell>
          <cell r="I58">
            <v>5220</v>
          </cell>
          <cell r="K58">
            <v>36932</v>
          </cell>
          <cell r="M58">
            <v>0</v>
          </cell>
        </row>
        <row r="71">
          <cell r="B71">
            <v>2007</v>
          </cell>
          <cell r="C71">
            <v>329954</v>
          </cell>
          <cell r="E71">
            <v>75908</v>
          </cell>
          <cell r="G71">
            <v>216001</v>
          </cell>
          <cell r="I71">
            <v>4866</v>
          </cell>
          <cell r="K71">
            <v>33179</v>
          </cell>
          <cell r="M71">
            <v>0</v>
          </cell>
        </row>
        <row r="84">
          <cell r="B84">
            <v>2006</v>
          </cell>
          <cell r="C84">
            <v>324449</v>
          </cell>
          <cell r="E84">
            <v>71190</v>
          </cell>
          <cell r="G84">
            <v>210454</v>
          </cell>
          <cell r="I84">
            <v>3908</v>
          </cell>
          <cell r="K84">
            <v>38897</v>
          </cell>
          <cell r="M84">
            <v>0</v>
          </cell>
        </row>
        <row r="97">
          <cell r="B97">
            <v>2005</v>
          </cell>
          <cell r="C97">
            <v>321527</v>
          </cell>
          <cell r="E97">
            <v>68280</v>
          </cell>
          <cell r="G97">
            <v>214040</v>
          </cell>
          <cell r="I97">
            <v>91</v>
          </cell>
          <cell r="K97">
            <v>39116</v>
          </cell>
          <cell r="M97">
            <v>0</v>
          </cell>
        </row>
        <row r="110">
          <cell r="B110">
            <v>2004</v>
          </cell>
          <cell r="C110">
            <v>299107</v>
          </cell>
          <cell r="E110">
            <v>66820</v>
          </cell>
          <cell r="G110">
            <v>193021</v>
          </cell>
          <cell r="I110">
            <v>3471</v>
          </cell>
          <cell r="K110">
            <v>35714</v>
          </cell>
          <cell r="M110">
            <v>81</v>
          </cell>
        </row>
        <row r="123">
          <cell r="B123">
            <v>2003</v>
          </cell>
          <cell r="C123">
            <v>285418</v>
          </cell>
          <cell r="E123">
            <v>59484</v>
          </cell>
          <cell r="G123">
            <v>178643</v>
          </cell>
          <cell r="I123">
            <v>8008</v>
          </cell>
          <cell r="K123">
            <v>39283</v>
          </cell>
          <cell r="M123">
            <v>0</v>
          </cell>
        </row>
        <row r="136">
          <cell r="B136">
            <v>2002</v>
          </cell>
          <cell r="C136">
            <v>287003</v>
          </cell>
          <cell r="E136">
            <v>67054</v>
          </cell>
          <cell r="G136">
            <v>160580</v>
          </cell>
          <cell r="I136">
            <v>11363</v>
          </cell>
          <cell r="K136">
            <v>48006</v>
          </cell>
          <cell r="M136">
            <v>0</v>
          </cell>
        </row>
        <row r="149">
          <cell r="B149">
            <v>2001</v>
          </cell>
          <cell r="C149">
            <v>306067</v>
          </cell>
          <cell r="E149">
            <v>82714</v>
          </cell>
          <cell r="G149">
            <v>155336</v>
          </cell>
          <cell r="I149">
            <v>19805</v>
          </cell>
          <cell r="K149">
            <v>48212</v>
          </cell>
          <cell r="M149">
            <v>0</v>
          </cell>
        </row>
        <row r="162">
          <cell r="B162">
            <v>2000</v>
          </cell>
          <cell r="C162">
            <v>295310</v>
          </cell>
          <cell r="E162">
            <v>79371</v>
          </cell>
          <cell r="G162">
            <v>141377</v>
          </cell>
          <cell r="I162">
            <v>19075</v>
          </cell>
          <cell r="K162">
            <v>55487</v>
          </cell>
          <cell r="M162">
            <v>0</v>
          </cell>
        </row>
        <row r="175">
          <cell r="B175">
            <v>1999</v>
          </cell>
          <cell r="C175">
            <v>270276</v>
          </cell>
          <cell r="E175">
            <v>68463</v>
          </cell>
          <cell r="G175">
            <v>129504</v>
          </cell>
          <cell r="I175">
            <v>16596</v>
          </cell>
          <cell r="K175">
            <v>55713</v>
          </cell>
          <cell r="M175">
            <v>0</v>
          </cell>
        </row>
        <row r="188">
          <cell r="B188">
            <v>1998</v>
          </cell>
          <cell r="C188">
            <v>271815</v>
          </cell>
          <cell r="E188">
            <v>69380</v>
          </cell>
          <cell r="G188">
            <v>135193</v>
          </cell>
          <cell r="I188">
            <v>16483</v>
          </cell>
          <cell r="K188">
            <v>50759</v>
          </cell>
          <cell r="M188">
            <v>0</v>
          </cell>
        </row>
        <row r="201">
          <cell r="B201">
            <v>1997</v>
          </cell>
          <cell r="C201">
            <v>239848</v>
          </cell>
          <cell r="E201">
            <v>59352</v>
          </cell>
          <cell r="G201">
            <v>129526</v>
          </cell>
          <cell r="I201">
            <v>10674</v>
          </cell>
          <cell r="K201">
            <v>40296</v>
          </cell>
          <cell r="M201">
            <v>0</v>
          </cell>
        </row>
        <row r="214">
          <cell r="B214">
            <v>1996</v>
          </cell>
          <cell r="C214">
            <v>220540</v>
          </cell>
          <cell r="E214">
            <v>56925</v>
          </cell>
          <cell r="G214">
            <v>121289</v>
          </cell>
          <cell r="I214">
            <v>5813</v>
          </cell>
          <cell r="K214">
            <v>36513</v>
          </cell>
          <cell r="M214">
            <v>0</v>
          </cell>
        </row>
        <row r="227">
          <cell r="B227">
            <v>1995</v>
          </cell>
          <cell r="C227">
            <v>189414</v>
          </cell>
          <cell r="E227">
            <v>43743</v>
          </cell>
          <cell r="G227">
            <v>113211</v>
          </cell>
          <cell r="I227">
            <v>1807</v>
          </cell>
          <cell r="K227">
            <v>30653</v>
          </cell>
          <cell r="M227">
            <v>0</v>
          </cell>
        </row>
        <row r="240">
          <cell r="B240">
            <v>1994</v>
          </cell>
          <cell r="C240">
            <v>175538</v>
          </cell>
          <cell r="E240">
            <v>40436</v>
          </cell>
          <cell r="G240">
            <v>104344</v>
          </cell>
          <cell r="I240">
            <v>0</v>
          </cell>
          <cell r="K240">
            <v>30758</v>
          </cell>
          <cell r="M240">
            <v>0</v>
          </cell>
        </row>
        <row r="253">
          <cell r="B253">
            <v>1993</v>
          </cell>
          <cell r="C253">
            <v>141617</v>
          </cell>
          <cell r="E253">
            <v>30600</v>
          </cell>
          <cell r="G253">
            <v>84452</v>
          </cell>
          <cell r="I253">
            <v>0</v>
          </cell>
          <cell r="K253">
            <v>26565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0.34709620215752923</v>
          </cell>
          <cell r="E19">
            <v>0.18639918261484656</v>
          </cell>
          <cell r="F19">
            <v>9.6056503825779904E-2</v>
          </cell>
          <cell r="G19">
            <v>0.1724230254350736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0.18770370164902986</v>
          </cell>
          <cell r="E7">
            <v>0.70585135153877088</v>
          </cell>
          <cell r="F7">
            <v>2.3563513307351982E-2</v>
          </cell>
          <cell r="G7">
            <v>8.2881433504847238E-2</v>
          </cell>
          <cell r="H7">
            <v>0</v>
          </cell>
        </row>
        <row r="8">
          <cell r="B8">
            <v>2009</v>
          </cell>
          <cell r="D8">
            <v>0.19564193439063479</v>
          </cell>
          <cell r="E8">
            <v>0.69129076172806181</v>
          </cell>
          <cell r="F8">
            <v>1.7223750796996971E-2</v>
          </cell>
          <cell r="G8">
            <v>9.5843553084306476E-2</v>
          </cell>
          <cell r="H8">
            <v>0</v>
          </cell>
        </row>
        <row r="9">
          <cell r="B9">
            <v>2008</v>
          </cell>
          <cell r="D9">
            <v>0.23837226408180406</v>
          </cell>
          <cell r="E9">
            <v>0.6488823625387502</v>
          </cell>
          <cell r="F9">
            <v>1.3962109722924341E-2</v>
          </cell>
          <cell r="G9">
            <v>9.8783263656521403E-2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NORUEGOS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23180</v>
          </cell>
          <cell r="E33">
            <v>56247</v>
          </cell>
          <cell r="G33">
            <v>79427</v>
          </cell>
        </row>
        <row r="46">
          <cell r="B46">
            <v>2009</v>
          </cell>
          <cell r="C46">
            <v>24213</v>
          </cell>
          <cell r="E46">
            <v>56399</v>
          </cell>
          <cell r="G46">
            <v>80612</v>
          </cell>
        </row>
        <row r="59">
          <cell r="B59">
            <v>2008</v>
          </cell>
          <cell r="C59">
            <v>27399</v>
          </cell>
          <cell r="E59">
            <v>69384</v>
          </cell>
          <cell r="G59">
            <v>96783</v>
          </cell>
        </row>
        <row r="72">
          <cell r="B72">
            <v>2007</v>
          </cell>
          <cell r="C72">
            <v>22553</v>
          </cell>
          <cell r="E72">
            <v>56007</v>
          </cell>
          <cell r="G72">
            <v>78560</v>
          </cell>
        </row>
        <row r="85">
          <cell r="B85">
            <v>2006</v>
          </cell>
          <cell r="C85">
            <v>20445</v>
          </cell>
          <cell r="E85">
            <v>51549</v>
          </cell>
          <cell r="G85">
            <v>71994</v>
          </cell>
        </row>
        <row r="98">
          <cell r="B98">
            <v>2005</v>
          </cell>
          <cell r="C98">
            <v>18239</v>
          </cell>
          <cell r="E98">
            <v>48033</v>
          </cell>
          <cell r="G98">
            <v>66272</v>
          </cell>
        </row>
        <row r="111">
          <cell r="B111">
            <v>2004</v>
          </cell>
          <cell r="C111">
            <v>14880</v>
          </cell>
          <cell r="E111">
            <v>48911</v>
          </cell>
          <cell r="G111">
            <v>63791</v>
          </cell>
        </row>
        <row r="124">
          <cell r="B124">
            <v>2003</v>
          </cell>
          <cell r="C124">
            <v>12353</v>
          </cell>
          <cell r="E124">
            <v>47157</v>
          </cell>
          <cell r="G124">
            <v>59510</v>
          </cell>
        </row>
        <row r="137">
          <cell r="B137">
            <v>2002</v>
          </cell>
          <cell r="C137">
            <v>12393</v>
          </cell>
          <cell r="E137">
            <v>55907</v>
          </cell>
          <cell r="G137">
            <v>68300</v>
          </cell>
        </row>
        <row r="150">
          <cell r="B150">
            <v>2001</v>
          </cell>
          <cell r="C150">
            <v>13853</v>
          </cell>
          <cell r="E150">
            <v>56403</v>
          </cell>
          <cell r="G150">
            <v>70256</v>
          </cell>
        </row>
        <row r="163">
          <cell r="B163">
            <v>2000</v>
          </cell>
          <cell r="C163">
            <v>13384</v>
          </cell>
          <cell r="E163">
            <v>70163</v>
          </cell>
          <cell r="G163">
            <v>83547</v>
          </cell>
        </row>
        <row r="176">
          <cell r="B176">
            <v>1999</v>
          </cell>
          <cell r="C176">
            <v>11218</v>
          </cell>
          <cell r="E176">
            <v>58000</v>
          </cell>
          <cell r="G176">
            <v>69218</v>
          </cell>
        </row>
        <row r="189">
          <cell r="B189">
            <v>1998</v>
          </cell>
          <cell r="C189">
            <v>11135</v>
          </cell>
          <cell r="E189">
            <v>60018</v>
          </cell>
          <cell r="G189">
            <v>71153</v>
          </cell>
        </row>
        <row r="202">
          <cell r="B202">
            <v>1997</v>
          </cell>
          <cell r="C202">
            <v>11613</v>
          </cell>
          <cell r="E202">
            <v>55603</v>
          </cell>
          <cell r="G202">
            <v>67216</v>
          </cell>
        </row>
        <row r="215">
          <cell r="B215">
            <v>1996</v>
          </cell>
          <cell r="C215">
            <v>10446</v>
          </cell>
          <cell r="E215">
            <v>55415</v>
          </cell>
          <cell r="G215">
            <v>65861</v>
          </cell>
        </row>
        <row r="228">
          <cell r="B228">
            <v>1995</v>
          </cell>
          <cell r="C228">
            <v>9573</v>
          </cell>
          <cell r="E228">
            <v>40966</v>
          </cell>
          <cell r="G228">
            <v>50539</v>
          </cell>
        </row>
        <row r="241">
          <cell r="B241">
            <v>1994</v>
          </cell>
          <cell r="C241">
            <v>8997</v>
          </cell>
          <cell r="E241">
            <v>38646</v>
          </cell>
          <cell r="G241">
            <v>47643</v>
          </cell>
        </row>
        <row r="254">
          <cell r="B254">
            <v>1993</v>
          </cell>
          <cell r="C254">
            <v>7363</v>
          </cell>
          <cell r="E254">
            <v>30912</v>
          </cell>
          <cell r="G254">
            <v>38275</v>
          </cell>
        </row>
        <row r="267">
          <cell r="B267">
            <v>1992</v>
          </cell>
          <cell r="C267">
            <v>6563</v>
          </cell>
          <cell r="E267">
            <v>20453</v>
          </cell>
          <cell r="G267">
            <v>27016</v>
          </cell>
        </row>
        <row r="280">
          <cell r="B280">
            <v>1991</v>
          </cell>
          <cell r="C280">
            <v>5008</v>
          </cell>
          <cell r="E280">
            <v>16020</v>
          </cell>
          <cell r="G280">
            <v>21028</v>
          </cell>
        </row>
        <row r="293">
          <cell r="B293">
            <v>1990</v>
          </cell>
          <cell r="C293">
            <v>3993</v>
          </cell>
          <cell r="E293">
            <v>15454</v>
          </cell>
          <cell r="G293">
            <v>19447</v>
          </cell>
        </row>
        <row r="306">
          <cell r="B306">
            <v>1989</v>
          </cell>
          <cell r="C306">
            <v>5891</v>
          </cell>
          <cell r="E306">
            <v>13630</v>
          </cell>
          <cell r="G306">
            <v>19521</v>
          </cell>
        </row>
        <row r="319">
          <cell r="B319">
            <v>1988</v>
          </cell>
          <cell r="C319">
            <v>5913</v>
          </cell>
          <cell r="E319">
            <v>15431</v>
          </cell>
          <cell r="G319">
            <v>21344</v>
          </cell>
        </row>
        <row r="332">
          <cell r="B332">
            <v>1987</v>
          </cell>
          <cell r="C332">
            <v>7524</v>
          </cell>
          <cell r="E332">
            <v>19784</v>
          </cell>
          <cell r="G332">
            <v>27308</v>
          </cell>
        </row>
        <row r="345">
          <cell r="B345">
            <v>1986</v>
          </cell>
          <cell r="C345">
            <v>11600</v>
          </cell>
          <cell r="E345">
            <v>15575</v>
          </cell>
          <cell r="G345">
            <v>27175</v>
          </cell>
        </row>
        <row r="358">
          <cell r="B358">
            <v>1985</v>
          </cell>
          <cell r="C358">
            <v>12001</v>
          </cell>
          <cell r="E358">
            <v>16782</v>
          </cell>
          <cell r="G358">
            <v>28783</v>
          </cell>
        </row>
        <row r="371">
          <cell r="B371">
            <v>1984</v>
          </cell>
          <cell r="C371">
            <v>12202</v>
          </cell>
          <cell r="E371">
            <v>13401</v>
          </cell>
          <cell r="G371">
            <v>25603</v>
          </cell>
        </row>
        <row r="384">
          <cell r="B384">
            <v>1983</v>
          </cell>
          <cell r="C384">
            <v>15154</v>
          </cell>
          <cell r="E384">
            <v>12697</v>
          </cell>
          <cell r="G384">
            <v>27851</v>
          </cell>
        </row>
        <row r="397">
          <cell r="B397">
            <v>1982</v>
          </cell>
          <cell r="C397">
            <v>11053</v>
          </cell>
          <cell r="E397">
            <v>8505</v>
          </cell>
          <cell r="G397">
            <v>19558</v>
          </cell>
        </row>
        <row r="410">
          <cell r="B410">
            <v>1981</v>
          </cell>
          <cell r="C410">
            <v>4401</v>
          </cell>
          <cell r="E410">
            <v>8408</v>
          </cell>
          <cell r="G410">
            <v>12809</v>
          </cell>
        </row>
        <row r="423">
          <cell r="B423">
            <v>1980</v>
          </cell>
          <cell r="C423">
            <v>5530</v>
          </cell>
          <cell r="E423">
            <v>5151</v>
          </cell>
          <cell r="G423">
            <v>10681</v>
          </cell>
        </row>
        <row r="436">
          <cell r="B436">
            <v>1979</v>
          </cell>
          <cell r="C436">
            <v>10857</v>
          </cell>
          <cell r="E436">
            <v>8028</v>
          </cell>
          <cell r="G436">
            <v>18885</v>
          </cell>
        </row>
        <row r="449">
          <cell r="B449">
            <v>1978</v>
          </cell>
          <cell r="C449">
            <v>17118</v>
          </cell>
          <cell r="E449">
            <v>11165</v>
          </cell>
          <cell r="G449">
            <v>28283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7.8891596887763933E-3</v>
          </cell>
          <cell r="D7">
            <v>2.971133306147114E-2</v>
          </cell>
          <cell r="E7">
            <v>1.644000351870346E-2</v>
          </cell>
        </row>
        <row r="8">
          <cell r="B8">
            <v>2009</v>
          </cell>
          <cell r="C8">
            <v>8.7047774355257599E-3</v>
          </cell>
          <cell r="D8">
            <v>2.9279838189684802E-2</v>
          </cell>
          <cell r="E8">
            <v>1.7123137817341583E-2</v>
          </cell>
        </row>
        <row r="9">
          <cell r="B9">
            <v>2008</v>
          </cell>
          <cell r="C9">
            <v>8.7873552398762926E-3</v>
          </cell>
          <cell r="D9">
            <v>3.1910607618735758E-2</v>
          </cell>
          <cell r="E9">
            <v>1.8287418747934509E-2</v>
          </cell>
        </row>
        <row r="10">
          <cell r="B10">
            <v>2007</v>
          </cell>
          <cell r="C10">
            <v>7.283410339904324E-3</v>
          </cell>
          <cell r="D10">
            <v>2.566426628847154E-2</v>
          </cell>
          <cell r="E10">
            <v>1.4882215298068647E-2</v>
          </cell>
        </row>
        <row r="11">
          <cell r="B11">
            <v>2006</v>
          </cell>
          <cell r="C11">
            <v>6.5011856038407392E-3</v>
          </cell>
          <cell r="D11">
            <v>2.2352335138032142E-2</v>
          </cell>
          <cell r="E11">
            <v>1.3207453366924643E-2</v>
          </cell>
        </row>
        <row r="12">
          <cell r="B12">
            <v>2005</v>
          </cell>
          <cell r="C12">
            <v>6.3963320074712131E-3</v>
          </cell>
          <cell r="D12">
            <v>2.1421747937566394E-2</v>
          </cell>
          <cell r="E12">
            <v>1.3010499963484533E-2</v>
          </cell>
        </row>
        <row r="13">
          <cell r="B13">
            <v>2004</v>
          </cell>
          <cell r="C13">
            <v>5.3945919215985976E-3</v>
          </cell>
          <cell r="D13">
            <v>2.166447634474471E-2</v>
          </cell>
          <cell r="E13">
            <v>1.2717562301422037E-2</v>
          </cell>
        </row>
        <row r="14">
          <cell r="B14">
            <v>2003</v>
          </cell>
          <cell r="C14">
            <v>4.7595012791665382E-3</v>
          </cell>
          <cell r="D14">
            <v>2.0480221388079284E-2</v>
          </cell>
          <cell r="E14">
            <v>1.2149849642803403E-2</v>
          </cell>
        </row>
        <row r="15">
          <cell r="B15">
            <v>2002</v>
          </cell>
          <cell r="C15">
            <v>4.8644886830867852E-3</v>
          </cell>
          <cell r="D15">
            <v>2.449195415189594E-2</v>
          </cell>
          <cell r="E15">
            <v>1.4139864584400811E-2</v>
          </cell>
        </row>
        <row r="16">
          <cell r="B16">
            <v>2001</v>
          </cell>
          <cell r="C16">
            <v>5.5010904493159474E-3</v>
          </cell>
          <cell r="D16">
            <v>2.3881250447220375E-2</v>
          </cell>
          <cell r="E16">
            <v>1.4396606256630326E-2</v>
          </cell>
        </row>
        <row r="17">
          <cell r="B17">
            <v>2000</v>
          </cell>
          <cell r="C17">
            <v>5.5799960643183764E-3</v>
          </cell>
          <cell r="D17">
            <v>3.0088894816448865E-2</v>
          </cell>
          <cell r="E17">
            <v>1.7661626598032946E-2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95462</v>
          </cell>
          <cell r="G8">
            <v>0.20188349050071133</v>
          </cell>
        </row>
        <row r="9">
          <cell r="E9">
            <v>34719</v>
          </cell>
          <cell r="G9">
            <v>0.49779982743744605</v>
          </cell>
        </row>
        <row r="10">
          <cell r="E10">
            <v>60743</v>
          </cell>
          <cell r="G10">
            <v>7.9933151990328369E-2</v>
          </cell>
        </row>
        <row r="12">
          <cell r="E12">
            <v>509</v>
          </cell>
          <cell r="G12">
            <v>0.49705882352941178</v>
          </cell>
        </row>
        <row r="13">
          <cell r="E13">
            <v>509</v>
          </cell>
          <cell r="G13">
            <v>0.49705882352941178</v>
          </cell>
        </row>
        <row r="14">
          <cell r="E14" t="str">
            <v>-</v>
          </cell>
          <cell r="G14" t="str">
            <v>-</v>
          </cell>
        </row>
        <row r="16">
          <cell r="E16">
            <v>127</v>
          </cell>
          <cell r="G16">
            <v>0.42696629213483145</v>
          </cell>
        </row>
        <row r="17">
          <cell r="E17">
            <v>24</v>
          </cell>
          <cell r="G17">
            <v>-0.65714285714285714</v>
          </cell>
        </row>
        <row r="18">
          <cell r="E18">
            <v>103</v>
          </cell>
          <cell r="G18">
            <v>4.4210526315789478</v>
          </cell>
        </row>
        <row r="20">
          <cell r="E20">
            <v>5987</v>
          </cell>
          <cell r="G20">
            <v>0.32485063067050235</v>
          </cell>
        </row>
        <row r="21">
          <cell r="E21">
            <v>1965</v>
          </cell>
          <cell r="G21">
            <v>1.0882040382571732</v>
          </cell>
        </row>
        <row r="22">
          <cell r="E22">
            <v>4022</v>
          </cell>
          <cell r="G22">
            <v>0.12409167132476244</v>
          </cell>
        </row>
        <row r="24">
          <cell r="E24">
            <v>88839</v>
          </cell>
          <cell r="G24">
            <v>0.1928060258596383</v>
          </cell>
        </row>
        <row r="25">
          <cell r="E25">
            <v>32221</v>
          </cell>
          <cell r="G25">
            <v>0.47606395162398646</v>
          </cell>
        </row>
        <row r="26">
          <cell r="E26">
            <v>56618</v>
          </cell>
          <cell r="G26">
            <v>7.5365622032288693E-2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5.3319645513398E-3</v>
          </cell>
        </row>
        <row r="9">
          <cell r="F9">
            <v>1.3303722947350777E-3</v>
          </cell>
        </row>
        <row r="10">
          <cell r="F10">
            <v>6.2716054555739462E-2</v>
          </cell>
        </row>
        <row r="11">
          <cell r="F11">
            <v>0.93062160859818566</v>
          </cell>
        </row>
        <row r="14">
          <cell r="F14">
            <v>1.4660560500014401E-2</v>
          </cell>
        </row>
        <row r="15">
          <cell r="F15">
            <v>6.912641493130563E-4</v>
          </cell>
        </row>
        <row r="16">
          <cell r="F16">
            <v>5.6597252225006479E-2</v>
          </cell>
        </row>
        <row r="17">
          <cell r="F17">
            <v>0.92805092312566606</v>
          </cell>
        </row>
        <row r="20">
          <cell r="F20" t="str">
            <v>-</v>
          </cell>
        </row>
        <row r="21">
          <cell r="F21">
            <v>1.6956686367153417E-3</v>
          </cell>
        </row>
        <row r="22">
          <cell r="F22">
            <v>6.6213390843389355E-2</v>
          </cell>
        </row>
        <row r="23">
          <cell r="F23">
            <v>0.93209094051989527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509</v>
          </cell>
        </row>
        <row r="8">
          <cell r="B8" t="str">
            <v>Zona La Laguna, Bajamar, La Punta, Tegueste, Tacoronte</v>
          </cell>
          <cell r="D8">
            <v>127</v>
          </cell>
        </row>
        <row r="9">
          <cell r="B9" t="str">
            <v>Zona Norte</v>
          </cell>
          <cell r="D9">
            <v>5987</v>
          </cell>
        </row>
        <row r="10">
          <cell r="B10" t="str">
            <v>Zona Sur</v>
          </cell>
          <cell r="D10">
            <v>88839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NORUEGOS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46</v>
          </cell>
          <cell r="E7">
            <v>24</v>
          </cell>
          <cell r="F7">
            <v>57</v>
          </cell>
        </row>
        <row r="8">
          <cell r="B8" t="str">
            <v>Febrero</v>
          </cell>
          <cell r="D8">
            <v>54</v>
          </cell>
          <cell r="E8">
            <v>51</v>
          </cell>
          <cell r="F8">
            <v>75</v>
          </cell>
        </row>
        <row r="9">
          <cell r="B9" t="str">
            <v>Marzo</v>
          </cell>
          <cell r="D9">
            <v>40</v>
          </cell>
          <cell r="E9">
            <v>14</v>
          </cell>
          <cell r="F9">
            <v>52</v>
          </cell>
        </row>
        <row r="10">
          <cell r="B10" t="str">
            <v>abril</v>
          </cell>
          <cell r="D10">
            <v>18</v>
          </cell>
          <cell r="E10">
            <v>24</v>
          </cell>
          <cell r="F10">
            <v>37</v>
          </cell>
        </row>
        <row r="11">
          <cell r="B11" t="str">
            <v>Mayo</v>
          </cell>
          <cell r="D11">
            <v>21</v>
          </cell>
          <cell r="E11">
            <v>25</v>
          </cell>
          <cell r="F11">
            <v>11</v>
          </cell>
        </row>
        <row r="12">
          <cell r="B12" t="str">
            <v>Junio</v>
          </cell>
          <cell r="D12">
            <v>11</v>
          </cell>
          <cell r="E12">
            <v>9</v>
          </cell>
          <cell r="F12">
            <v>11</v>
          </cell>
        </row>
        <row r="13">
          <cell r="B13" t="str">
            <v>Julio</v>
          </cell>
          <cell r="D13">
            <v>46</v>
          </cell>
          <cell r="E13">
            <v>23</v>
          </cell>
          <cell r="F13">
            <v>15</v>
          </cell>
        </row>
        <row r="14">
          <cell r="B14" t="str">
            <v>Agosto</v>
          </cell>
          <cell r="D14">
            <v>13</v>
          </cell>
          <cell r="E14">
            <v>20</v>
          </cell>
          <cell r="F14">
            <v>20</v>
          </cell>
        </row>
        <row r="15">
          <cell r="B15" t="str">
            <v>Septiembre</v>
          </cell>
          <cell r="D15">
            <v>11</v>
          </cell>
          <cell r="E15">
            <v>5</v>
          </cell>
          <cell r="F15">
            <v>13</v>
          </cell>
        </row>
        <row r="16">
          <cell r="B16" t="str">
            <v>Octubre</v>
          </cell>
          <cell r="D16">
            <v>22</v>
          </cell>
          <cell r="E16">
            <v>49</v>
          </cell>
          <cell r="F16">
            <v>72</v>
          </cell>
        </row>
        <row r="17">
          <cell r="B17" t="str">
            <v>Noviembre</v>
          </cell>
          <cell r="D17">
            <v>45</v>
          </cell>
          <cell r="E17">
            <v>38</v>
          </cell>
          <cell r="F17">
            <v>54</v>
          </cell>
        </row>
        <row r="18">
          <cell r="B18" t="str">
            <v>Diciembre</v>
          </cell>
          <cell r="D18">
            <v>56</v>
          </cell>
          <cell r="E18">
            <v>58</v>
          </cell>
          <cell r="F18">
            <v>92</v>
          </cell>
        </row>
        <row r="23">
          <cell r="B23" t="str">
            <v>TURISTAS NORUEGOS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9</v>
          </cell>
          <cell r="E25">
            <v>15</v>
          </cell>
          <cell r="F25">
            <v>12</v>
          </cell>
        </row>
        <row r="26">
          <cell r="B26" t="str">
            <v>Febrero</v>
          </cell>
          <cell r="D26">
            <v>8</v>
          </cell>
          <cell r="E26">
            <v>12</v>
          </cell>
          <cell r="F26">
            <v>1</v>
          </cell>
        </row>
        <row r="27">
          <cell r="B27" t="str">
            <v>Marzo</v>
          </cell>
          <cell r="D27">
            <v>3</v>
          </cell>
          <cell r="E27">
            <v>2</v>
          </cell>
          <cell r="F27">
            <v>4</v>
          </cell>
        </row>
        <row r="28">
          <cell r="B28" t="str">
            <v>abril</v>
          </cell>
          <cell r="D28">
            <v>0</v>
          </cell>
          <cell r="E28">
            <v>13</v>
          </cell>
          <cell r="F28">
            <v>95</v>
          </cell>
        </row>
        <row r="29">
          <cell r="B29" t="str">
            <v>Mayo</v>
          </cell>
          <cell r="D29">
            <v>9</v>
          </cell>
          <cell r="E29">
            <v>2</v>
          </cell>
          <cell r="F29">
            <v>9</v>
          </cell>
        </row>
        <row r="30">
          <cell r="B30" t="str">
            <v>Junio</v>
          </cell>
          <cell r="D30">
            <v>0</v>
          </cell>
          <cell r="E30">
            <v>0</v>
          </cell>
          <cell r="F30">
            <v>0</v>
          </cell>
        </row>
        <row r="31">
          <cell r="B31" t="str">
            <v>Julio</v>
          </cell>
          <cell r="D31">
            <v>2</v>
          </cell>
          <cell r="E31">
            <v>7</v>
          </cell>
          <cell r="F31">
            <v>1</v>
          </cell>
        </row>
        <row r="32">
          <cell r="B32" t="str">
            <v>Agosto</v>
          </cell>
          <cell r="D32">
            <v>6</v>
          </cell>
          <cell r="E32">
            <v>5</v>
          </cell>
          <cell r="F32">
            <v>0</v>
          </cell>
        </row>
        <row r="33">
          <cell r="B33" t="str">
            <v>Septiembre</v>
          </cell>
          <cell r="D33">
            <v>0</v>
          </cell>
          <cell r="E33">
            <v>3</v>
          </cell>
          <cell r="F33">
            <v>2</v>
          </cell>
        </row>
        <row r="34">
          <cell r="B34" t="str">
            <v>Octubre</v>
          </cell>
          <cell r="D34">
            <v>3</v>
          </cell>
          <cell r="E34">
            <v>16</v>
          </cell>
          <cell r="F34">
            <v>0</v>
          </cell>
        </row>
        <row r="35">
          <cell r="B35" t="str">
            <v>Noviembre</v>
          </cell>
          <cell r="D35">
            <v>7</v>
          </cell>
          <cell r="E35">
            <v>4</v>
          </cell>
          <cell r="F35">
            <v>3</v>
          </cell>
        </row>
        <row r="36">
          <cell r="B36" t="str">
            <v>Diciembre</v>
          </cell>
          <cell r="D36">
            <v>12</v>
          </cell>
          <cell r="E36">
            <v>10</v>
          </cell>
          <cell r="F36">
            <v>0</v>
          </cell>
        </row>
        <row r="41">
          <cell r="B41" t="str">
            <v>TURISTAS NORUEGOS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1312</v>
          </cell>
          <cell r="E43">
            <v>1023</v>
          </cell>
          <cell r="F43">
            <v>1179</v>
          </cell>
        </row>
        <row r="44">
          <cell r="B44" t="str">
            <v>Febrero</v>
          </cell>
          <cell r="D44">
            <v>1149</v>
          </cell>
          <cell r="E44">
            <v>627</v>
          </cell>
          <cell r="F44">
            <v>1040</v>
          </cell>
        </row>
        <row r="45">
          <cell r="B45" t="str">
            <v>Marzo</v>
          </cell>
          <cell r="D45">
            <v>810</v>
          </cell>
          <cell r="E45">
            <v>644</v>
          </cell>
          <cell r="F45">
            <v>1085</v>
          </cell>
        </row>
        <row r="46">
          <cell r="B46" t="str">
            <v>abril</v>
          </cell>
          <cell r="D46">
            <v>179</v>
          </cell>
          <cell r="E46">
            <v>125</v>
          </cell>
          <cell r="F46">
            <v>496</v>
          </cell>
        </row>
        <row r="47">
          <cell r="B47" t="str">
            <v>Mayo</v>
          </cell>
          <cell r="D47">
            <v>18</v>
          </cell>
          <cell r="E47">
            <v>33</v>
          </cell>
          <cell r="F47">
            <v>67</v>
          </cell>
        </row>
        <row r="48">
          <cell r="B48" t="str">
            <v>Junio</v>
          </cell>
          <cell r="D48">
            <v>59</v>
          </cell>
          <cell r="E48">
            <v>84</v>
          </cell>
          <cell r="F48">
            <v>74</v>
          </cell>
        </row>
        <row r="49">
          <cell r="B49" t="str">
            <v>Julio</v>
          </cell>
          <cell r="D49">
            <v>88</v>
          </cell>
          <cell r="E49">
            <v>84</v>
          </cell>
          <cell r="F49">
            <v>103</v>
          </cell>
        </row>
        <row r="50">
          <cell r="B50" t="str">
            <v>Agosto</v>
          </cell>
          <cell r="D50">
            <v>25</v>
          </cell>
          <cell r="E50">
            <v>19</v>
          </cell>
          <cell r="F50">
            <v>34</v>
          </cell>
        </row>
        <row r="51">
          <cell r="B51" t="str">
            <v>Septiembre</v>
          </cell>
          <cell r="D51">
            <v>23</v>
          </cell>
          <cell r="E51">
            <v>53</v>
          </cell>
          <cell r="F51">
            <v>32</v>
          </cell>
        </row>
        <row r="52">
          <cell r="B52" t="str">
            <v>Octubre</v>
          </cell>
          <cell r="D52">
            <v>359</v>
          </cell>
          <cell r="E52">
            <v>401</v>
          </cell>
          <cell r="F52">
            <v>551</v>
          </cell>
        </row>
        <row r="53">
          <cell r="B53" t="str">
            <v>Noviembre</v>
          </cell>
          <cell r="D53">
            <v>705</v>
          </cell>
          <cell r="E53">
            <v>604</v>
          </cell>
          <cell r="F53">
            <v>611</v>
          </cell>
        </row>
        <row r="54">
          <cell r="B54" t="str">
            <v>Diciembre</v>
          </cell>
          <cell r="D54">
            <v>1049</v>
          </cell>
          <cell r="E54">
            <v>822</v>
          </cell>
          <cell r="F54">
            <v>715</v>
          </cell>
        </row>
        <row r="59">
          <cell r="B59" t="str">
            <v>TURISTAS NORUEGOS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10896</v>
          </cell>
          <cell r="E61">
            <v>12280</v>
          </cell>
          <cell r="F61">
            <v>11680</v>
          </cell>
        </row>
        <row r="62">
          <cell r="B62" t="str">
            <v>Febrero</v>
          </cell>
          <cell r="D62">
            <v>12315</v>
          </cell>
          <cell r="E62">
            <v>10952</v>
          </cell>
          <cell r="F62">
            <v>14516</v>
          </cell>
        </row>
        <row r="63">
          <cell r="B63" t="str">
            <v>Marzo</v>
          </cell>
          <cell r="D63">
            <v>14303</v>
          </cell>
          <cell r="E63">
            <v>11179</v>
          </cell>
          <cell r="F63">
            <v>14976</v>
          </cell>
        </row>
        <row r="64">
          <cell r="B64" t="str">
            <v>abril</v>
          </cell>
          <cell r="D64">
            <v>4095</v>
          </cell>
          <cell r="E64">
            <v>3245</v>
          </cell>
          <cell r="F64">
            <v>8796</v>
          </cell>
        </row>
        <row r="65">
          <cell r="B65" t="str">
            <v>Mayo</v>
          </cell>
          <cell r="D65">
            <v>137</v>
          </cell>
          <cell r="E65">
            <v>979</v>
          </cell>
          <cell r="F65">
            <v>1663</v>
          </cell>
        </row>
        <row r="66">
          <cell r="B66" t="str">
            <v>Junio</v>
          </cell>
          <cell r="D66">
            <v>935</v>
          </cell>
          <cell r="E66">
            <v>1134</v>
          </cell>
          <cell r="F66">
            <v>1159</v>
          </cell>
        </row>
        <row r="67">
          <cell r="B67" t="str">
            <v>Julio</v>
          </cell>
          <cell r="D67">
            <v>1662</v>
          </cell>
          <cell r="E67">
            <v>1963</v>
          </cell>
          <cell r="F67">
            <v>1270</v>
          </cell>
        </row>
        <row r="68">
          <cell r="B68" t="str">
            <v>Agosto</v>
          </cell>
          <cell r="D68">
            <v>709</v>
          </cell>
          <cell r="E68">
            <v>1425</v>
          </cell>
          <cell r="F68">
            <v>1139</v>
          </cell>
        </row>
        <row r="69">
          <cell r="B69" t="str">
            <v>Septiembre</v>
          </cell>
          <cell r="D69">
            <v>1262</v>
          </cell>
          <cell r="E69">
            <v>1137</v>
          </cell>
          <cell r="F69">
            <v>1339</v>
          </cell>
        </row>
        <row r="70">
          <cell r="B70" t="str">
            <v>Octubre</v>
          </cell>
          <cell r="D70">
            <v>5446</v>
          </cell>
          <cell r="E70">
            <v>7680</v>
          </cell>
          <cell r="F70">
            <v>9815</v>
          </cell>
        </row>
        <row r="71">
          <cell r="B71" t="str">
            <v>Noviembre</v>
          </cell>
          <cell r="D71">
            <v>12752</v>
          </cell>
          <cell r="E71">
            <v>12436</v>
          </cell>
          <cell r="F71">
            <v>12226</v>
          </cell>
        </row>
        <row r="72">
          <cell r="B72" t="str">
            <v>Diciembre</v>
          </cell>
          <cell r="D72">
            <v>9882</v>
          </cell>
          <cell r="E72">
            <v>10069</v>
          </cell>
          <cell r="F72">
            <v>10260</v>
          </cell>
        </row>
        <row r="78">
          <cell r="B78" t="str">
            <v>TURISTAS  NORUEGOS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12263</v>
          </cell>
          <cell r="E80">
            <v>13342</v>
          </cell>
          <cell r="F80">
            <v>12928</v>
          </cell>
        </row>
        <row r="81">
          <cell r="B81" t="str">
            <v>Febrero</v>
          </cell>
          <cell r="D81">
            <v>13526</v>
          </cell>
          <cell r="E81">
            <v>11642</v>
          </cell>
          <cell r="F81">
            <v>15632</v>
          </cell>
        </row>
        <row r="82">
          <cell r="B82" t="str">
            <v>Marzo</v>
          </cell>
          <cell r="D82">
            <v>15156</v>
          </cell>
          <cell r="E82">
            <v>11839</v>
          </cell>
          <cell r="F82">
            <v>16117</v>
          </cell>
        </row>
        <row r="83">
          <cell r="B83" t="str">
            <v>abril</v>
          </cell>
          <cell r="D83">
            <v>4292</v>
          </cell>
          <cell r="E83">
            <v>3407</v>
          </cell>
          <cell r="F83">
            <v>9424</v>
          </cell>
        </row>
        <row r="84">
          <cell r="B84" t="str">
            <v>Mayo</v>
          </cell>
          <cell r="D84">
            <v>185</v>
          </cell>
          <cell r="E84">
            <v>1039</v>
          </cell>
          <cell r="F84">
            <v>1750</v>
          </cell>
        </row>
        <row r="85">
          <cell r="B85" t="str">
            <v>Junio</v>
          </cell>
          <cell r="D85">
            <v>1005</v>
          </cell>
          <cell r="E85">
            <v>1227</v>
          </cell>
          <cell r="F85">
            <v>1244</v>
          </cell>
        </row>
        <row r="86">
          <cell r="B86" t="str">
            <v>Julio</v>
          </cell>
          <cell r="D86">
            <v>1798</v>
          </cell>
          <cell r="E86">
            <v>2077</v>
          </cell>
          <cell r="F86">
            <v>1389</v>
          </cell>
        </row>
        <row r="87">
          <cell r="B87" t="str">
            <v>Agosto</v>
          </cell>
          <cell r="D87">
            <v>753</v>
          </cell>
          <cell r="E87">
            <v>1469</v>
          </cell>
          <cell r="F87">
            <v>1193</v>
          </cell>
        </row>
        <row r="88">
          <cell r="B88" t="str">
            <v>Septiembre</v>
          </cell>
          <cell r="D88">
            <v>1296</v>
          </cell>
          <cell r="E88">
            <v>1198</v>
          </cell>
          <cell r="F88">
            <v>1386</v>
          </cell>
        </row>
        <row r="89">
          <cell r="B89" t="str">
            <v>Octubre</v>
          </cell>
          <cell r="D89">
            <v>5830</v>
          </cell>
          <cell r="E89">
            <v>8146</v>
          </cell>
          <cell r="F89">
            <v>10438</v>
          </cell>
        </row>
        <row r="90">
          <cell r="B90" t="str">
            <v>Noviembre</v>
          </cell>
          <cell r="D90">
            <v>13509</v>
          </cell>
          <cell r="E90">
            <v>13082</v>
          </cell>
          <cell r="F90">
            <v>12894</v>
          </cell>
        </row>
        <row r="91">
          <cell r="B91" t="str">
            <v>Diciembre</v>
          </cell>
          <cell r="D91">
            <v>10999</v>
          </cell>
          <cell r="E91">
            <v>10959</v>
          </cell>
          <cell r="F91">
            <v>11067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NORUEGOS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79427</v>
          </cell>
          <cell r="E8">
            <v>95462</v>
          </cell>
          <cell r="G8">
            <v>0.20188349050071133</v>
          </cell>
        </row>
        <row r="10">
          <cell r="B10" t="str">
            <v>Hotelera</v>
          </cell>
          <cell r="C10">
            <v>23180</v>
          </cell>
          <cell r="E10">
            <v>34719</v>
          </cell>
          <cell r="G10">
            <v>0.49779982743744605</v>
          </cell>
        </row>
        <row r="11">
          <cell r="B11" t="str">
            <v>5*</v>
          </cell>
          <cell r="C11">
            <v>2205</v>
          </cell>
          <cell r="E11">
            <v>4077</v>
          </cell>
          <cell r="G11">
            <v>0.84897959183673466</v>
          </cell>
        </row>
        <row r="12">
          <cell r="B12" t="str">
            <v>4*</v>
          </cell>
          <cell r="C12">
            <v>12606</v>
          </cell>
          <cell r="E12">
            <v>17997</v>
          </cell>
          <cell r="G12">
            <v>0.42765349833412658</v>
          </cell>
        </row>
        <row r="13">
          <cell r="B13" t="str">
            <v>3*</v>
          </cell>
          <cell r="C13">
            <v>6834</v>
          </cell>
          <cell r="E13">
            <v>11391</v>
          </cell>
          <cell r="G13">
            <v>0.66681299385425807</v>
          </cell>
        </row>
        <row r="14">
          <cell r="B14" t="str">
            <v>2*</v>
          </cell>
          <cell r="C14">
            <v>1455</v>
          </cell>
          <cell r="E14">
            <v>1126</v>
          </cell>
          <cell r="G14">
            <v>-0.22611683848797251</v>
          </cell>
        </row>
        <row r="15">
          <cell r="B15" t="str">
            <v>1*</v>
          </cell>
          <cell r="C15">
            <v>80</v>
          </cell>
          <cell r="E15">
            <v>128</v>
          </cell>
          <cell r="G15">
            <v>0.6</v>
          </cell>
        </row>
        <row r="17">
          <cell r="B17" t="str">
            <v>Extrahotelera</v>
          </cell>
          <cell r="C17">
            <v>56247</v>
          </cell>
          <cell r="E17">
            <v>60743</v>
          </cell>
          <cell r="G17">
            <v>7.9933151990328369E-2</v>
          </cell>
        </row>
      </sheetData>
      <sheetData sheetId="58"/>
      <sheetData sheetId="59"/>
      <sheetData sheetId="60">
        <row r="5">
          <cell r="B5" t="str">
            <v xml:space="preserve">EVOLUCIÓN DEL TURISMO  NORUEGO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128</v>
          </cell>
          <cell r="E19">
            <v>1126</v>
          </cell>
          <cell r="G19">
            <v>11391</v>
          </cell>
          <cell r="I19">
            <v>17997</v>
          </cell>
          <cell r="M19">
            <v>34719</v>
          </cell>
          <cell r="O19">
            <v>60743</v>
          </cell>
        </row>
        <row r="32">
          <cell r="B32">
            <v>2010</v>
          </cell>
          <cell r="C32">
            <v>80</v>
          </cell>
          <cell r="E32">
            <v>1455</v>
          </cell>
          <cell r="G32">
            <v>6834</v>
          </cell>
          <cell r="I32">
            <v>12606</v>
          </cell>
          <cell r="K32">
            <v>2205</v>
          </cell>
          <cell r="O32">
            <v>56247</v>
          </cell>
        </row>
        <row r="45">
          <cell r="B45">
            <v>2009</v>
          </cell>
          <cell r="C45">
            <v>138</v>
          </cell>
          <cell r="E45">
            <v>577</v>
          </cell>
          <cell r="G45">
            <v>8811</v>
          </cell>
          <cell r="I45">
            <v>12641</v>
          </cell>
          <cell r="K45">
            <v>2046</v>
          </cell>
          <cell r="O45">
            <v>56399</v>
          </cell>
        </row>
        <row r="58">
          <cell r="B58">
            <v>2008</v>
          </cell>
          <cell r="C58">
            <v>134</v>
          </cell>
          <cell r="E58">
            <v>544</v>
          </cell>
          <cell r="G58">
            <v>11196</v>
          </cell>
          <cell r="I58">
            <v>13673</v>
          </cell>
          <cell r="K58">
            <v>1852</v>
          </cell>
          <cell r="O58">
            <v>69384</v>
          </cell>
        </row>
        <row r="71">
          <cell r="B71">
            <v>2007</v>
          </cell>
          <cell r="C71">
            <v>103</v>
          </cell>
          <cell r="E71">
            <v>367</v>
          </cell>
          <cell r="G71">
            <v>9861</v>
          </cell>
          <cell r="I71">
            <v>10312</v>
          </cell>
          <cell r="K71">
            <v>1910</v>
          </cell>
          <cell r="O71">
            <v>56007</v>
          </cell>
        </row>
        <row r="84">
          <cell r="B84">
            <v>2006</v>
          </cell>
          <cell r="C84">
            <v>194</v>
          </cell>
          <cell r="E84">
            <v>498</v>
          </cell>
          <cell r="G84">
            <v>9764</v>
          </cell>
          <cell r="I84">
            <v>8663</v>
          </cell>
          <cell r="K84">
            <v>1326</v>
          </cell>
          <cell r="O84">
            <v>51549</v>
          </cell>
        </row>
        <row r="97">
          <cell r="B97">
            <v>2005</v>
          </cell>
          <cell r="C97">
            <v>45</v>
          </cell>
          <cell r="E97">
            <v>375</v>
          </cell>
          <cell r="G97">
            <v>7672</v>
          </cell>
          <cell r="I97">
            <v>9400</v>
          </cell>
          <cell r="K97">
            <v>747</v>
          </cell>
          <cell r="O97">
            <v>48033</v>
          </cell>
        </row>
        <row r="110">
          <cell r="B110">
            <v>2004</v>
          </cell>
          <cell r="C110">
            <v>90</v>
          </cell>
          <cell r="E110">
            <v>495</v>
          </cell>
          <cell r="G110">
            <v>6206</v>
          </cell>
          <cell r="I110">
            <v>7487</v>
          </cell>
          <cell r="K110">
            <v>602</v>
          </cell>
          <cell r="O110">
            <v>48911</v>
          </cell>
        </row>
        <row r="123">
          <cell r="B123">
            <v>2003</v>
          </cell>
          <cell r="C123">
            <v>98</v>
          </cell>
          <cell r="E123">
            <v>602</v>
          </cell>
          <cell r="G123">
            <v>5799</v>
          </cell>
          <cell r="I123">
            <v>5279</v>
          </cell>
          <cell r="K123">
            <v>575</v>
          </cell>
          <cell r="O123">
            <v>47157</v>
          </cell>
        </row>
        <row r="136">
          <cell r="B136">
            <v>2002</v>
          </cell>
          <cell r="C136">
            <v>80</v>
          </cell>
          <cell r="E136">
            <v>688</v>
          </cell>
          <cell r="G136">
            <v>6928</v>
          </cell>
          <cell r="I136">
            <v>4092</v>
          </cell>
          <cell r="K136">
            <v>605</v>
          </cell>
          <cell r="O136">
            <v>55907</v>
          </cell>
        </row>
        <row r="149">
          <cell r="B149">
            <v>2001</v>
          </cell>
          <cell r="C149">
            <v>91</v>
          </cell>
          <cell r="E149">
            <v>958</v>
          </cell>
          <cell r="G149">
            <v>9245</v>
          </cell>
          <cell r="I149">
            <v>2947</v>
          </cell>
          <cell r="K149">
            <v>612</v>
          </cell>
          <cell r="O149">
            <v>56403</v>
          </cell>
        </row>
        <row r="162">
          <cell r="B162">
            <v>2000</v>
          </cell>
          <cell r="C162">
            <v>44</v>
          </cell>
          <cell r="E162">
            <v>1465</v>
          </cell>
          <cell r="G162">
            <v>8408</v>
          </cell>
          <cell r="I162">
            <v>2737</v>
          </cell>
          <cell r="K162">
            <v>730</v>
          </cell>
          <cell r="O162">
            <v>70163</v>
          </cell>
        </row>
        <row r="175">
          <cell r="B175">
            <v>1999</v>
          </cell>
          <cell r="C175">
            <v>43</v>
          </cell>
          <cell r="E175">
            <v>882</v>
          </cell>
          <cell r="G175">
            <v>5576</v>
          </cell>
          <cell r="I175">
            <v>3949</v>
          </cell>
          <cell r="K175">
            <v>768</v>
          </cell>
          <cell r="O175">
            <v>58000</v>
          </cell>
        </row>
        <row r="188">
          <cell r="B188">
            <v>1998</v>
          </cell>
          <cell r="C188">
            <v>38</v>
          </cell>
          <cell r="E188">
            <v>752</v>
          </cell>
          <cell r="G188">
            <v>4473</v>
          </cell>
          <cell r="I188">
            <v>4656</v>
          </cell>
          <cell r="K188">
            <v>1216</v>
          </cell>
          <cell r="O188">
            <v>60018</v>
          </cell>
        </row>
        <row r="201">
          <cell r="B201">
            <v>1997</v>
          </cell>
          <cell r="C201">
            <v>7</v>
          </cell>
          <cell r="E201">
            <v>817</v>
          </cell>
          <cell r="G201">
            <v>5172</v>
          </cell>
          <cell r="I201">
            <v>4598</v>
          </cell>
          <cell r="K201">
            <v>1019</v>
          </cell>
          <cell r="O201">
            <v>55603</v>
          </cell>
        </row>
        <row r="214">
          <cell r="B214">
            <v>1996</v>
          </cell>
          <cell r="C214">
            <v>23</v>
          </cell>
          <cell r="E214">
            <v>968</v>
          </cell>
          <cell r="G214">
            <v>3849</v>
          </cell>
          <cell r="I214">
            <v>4776</v>
          </cell>
          <cell r="K214">
            <v>830</v>
          </cell>
          <cell r="O214">
            <v>55415</v>
          </cell>
        </row>
        <row r="227">
          <cell r="B227">
            <v>1995</v>
          </cell>
          <cell r="C227">
            <v>15</v>
          </cell>
          <cell r="E227">
            <v>1045</v>
          </cell>
          <cell r="G227">
            <v>4455</v>
          </cell>
          <cell r="I227">
            <v>3974</v>
          </cell>
          <cell r="K227">
            <v>87</v>
          </cell>
          <cell r="O227">
            <v>40966</v>
          </cell>
        </row>
        <row r="240">
          <cell r="B240">
            <v>1994</v>
          </cell>
          <cell r="C240">
            <v>108</v>
          </cell>
          <cell r="E240">
            <v>1330</v>
          </cell>
          <cell r="G240">
            <v>4090</v>
          </cell>
          <cell r="I240">
            <v>3326</v>
          </cell>
          <cell r="K240">
            <v>143</v>
          </cell>
          <cell r="O240">
            <v>38646</v>
          </cell>
        </row>
        <row r="253">
          <cell r="B253">
            <v>1993</v>
          </cell>
          <cell r="C253">
            <v>356</v>
          </cell>
          <cell r="E253">
            <v>230</v>
          </cell>
          <cell r="G253">
            <v>3783</v>
          </cell>
          <cell r="I253">
            <v>2800</v>
          </cell>
          <cell r="K253">
            <v>194</v>
          </cell>
          <cell r="O253">
            <v>30912</v>
          </cell>
        </row>
        <row r="266">
          <cell r="B266">
            <v>1992</v>
          </cell>
          <cell r="C266">
            <v>225</v>
          </cell>
          <cell r="E266">
            <v>72</v>
          </cell>
          <cell r="G266">
            <v>3440</v>
          </cell>
          <cell r="I266">
            <v>2737</v>
          </cell>
          <cell r="K266">
            <v>89</v>
          </cell>
          <cell r="O266">
            <v>20453</v>
          </cell>
        </row>
        <row r="279">
          <cell r="B279">
            <v>1991</v>
          </cell>
          <cell r="C279">
            <v>55</v>
          </cell>
          <cell r="E279">
            <v>73</v>
          </cell>
          <cell r="G279">
            <v>2533</v>
          </cell>
          <cell r="I279">
            <v>2063</v>
          </cell>
          <cell r="K279">
            <v>284</v>
          </cell>
          <cell r="O279">
            <v>16020</v>
          </cell>
        </row>
        <row r="292">
          <cell r="B292">
            <v>1990</v>
          </cell>
          <cell r="C292">
            <v>13</v>
          </cell>
          <cell r="E292">
            <v>44</v>
          </cell>
          <cell r="G292">
            <v>1315</v>
          </cell>
          <cell r="I292">
            <v>2407</v>
          </cell>
          <cell r="K292">
            <v>214</v>
          </cell>
          <cell r="O292">
            <v>15454</v>
          </cell>
        </row>
        <row r="305">
          <cell r="B305">
            <v>1989</v>
          </cell>
          <cell r="C305">
            <v>8</v>
          </cell>
          <cell r="E305">
            <v>161</v>
          </cell>
          <cell r="G305">
            <v>1166</v>
          </cell>
          <cell r="I305">
            <v>4024</v>
          </cell>
          <cell r="K305">
            <v>532</v>
          </cell>
          <cell r="O305">
            <v>13630</v>
          </cell>
        </row>
        <row r="318">
          <cell r="B318">
            <v>1988</v>
          </cell>
          <cell r="C318">
            <v>7</v>
          </cell>
          <cell r="E318">
            <v>752</v>
          </cell>
          <cell r="G318">
            <v>1071</v>
          </cell>
          <cell r="I318">
            <v>3453</v>
          </cell>
          <cell r="K318">
            <v>630</v>
          </cell>
          <cell r="O318">
            <v>15431</v>
          </cell>
        </row>
        <row r="331">
          <cell r="B331">
            <v>1987</v>
          </cell>
          <cell r="C331">
            <v>25</v>
          </cell>
          <cell r="E331">
            <v>812</v>
          </cell>
          <cell r="G331">
            <v>967</v>
          </cell>
          <cell r="I331">
            <v>5421</v>
          </cell>
          <cell r="K331">
            <v>299</v>
          </cell>
          <cell r="O331">
            <v>19784</v>
          </cell>
        </row>
        <row r="344">
          <cell r="B344">
            <v>1986</v>
          </cell>
          <cell r="C344">
            <v>648</v>
          </cell>
          <cell r="E344">
            <v>1323</v>
          </cell>
          <cell r="G344">
            <v>696</v>
          </cell>
          <cell r="I344">
            <v>8700</v>
          </cell>
          <cell r="K344">
            <v>233</v>
          </cell>
          <cell r="O344">
            <v>15575</v>
          </cell>
        </row>
        <row r="357">
          <cell r="B357">
            <v>1985</v>
          </cell>
          <cell r="C357">
            <v>676</v>
          </cell>
          <cell r="E357">
            <v>3028</v>
          </cell>
          <cell r="G357">
            <v>1744</v>
          </cell>
          <cell r="I357">
            <v>6409</v>
          </cell>
          <cell r="K357">
            <v>144</v>
          </cell>
          <cell r="O357">
            <v>16782</v>
          </cell>
        </row>
        <row r="370">
          <cell r="B370">
            <v>1984</v>
          </cell>
          <cell r="C370">
            <v>98</v>
          </cell>
          <cell r="E370">
            <v>5703</v>
          </cell>
          <cell r="G370">
            <v>3460</v>
          </cell>
          <cell r="I370">
            <v>2759</v>
          </cell>
          <cell r="K370">
            <v>182</v>
          </cell>
          <cell r="O370">
            <v>13401</v>
          </cell>
        </row>
        <row r="383">
          <cell r="B383">
            <v>1983</v>
          </cell>
          <cell r="C383">
            <v>56</v>
          </cell>
          <cell r="E383">
            <v>8616</v>
          </cell>
          <cell r="G383">
            <v>4277</v>
          </cell>
          <cell r="I383">
            <v>1992</v>
          </cell>
          <cell r="K383">
            <v>213</v>
          </cell>
          <cell r="O383">
            <v>12697</v>
          </cell>
        </row>
        <row r="396">
          <cell r="B396">
            <v>1982</v>
          </cell>
          <cell r="C396">
            <v>32</v>
          </cell>
          <cell r="E396">
            <v>6101</v>
          </cell>
          <cell r="G396">
            <v>3241</v>
          </cell>
          <cell r="I396">
            <v>1368</v>
          </cell>
          <cell r="K396">
            <v>311</v>
          </cell>
          <cell r="O396">
            <v>8505</v>
          </cell>
        </row>
        <row r="409">
          <cell r="B409">
            <v>1981</v>
          </cell>
          <cell r="C409">
            <v>33</v>
          </cell>
          <cell r="E409">
            <v>1583</v>
          </cell>
          <cell r="G409">
            <v>1276</v>
          </cell>
          <cell r="I409">
            <v>1289</v>
          </cell>
          <cell r="K409">
            <v>220</v>
          </cell>
          <cell r="O409">
            <v>8408</v>
          </cell>
        </row>
        <row r="422">
          <cell r="B422">
            <v>1980</v>
          </cell>
          <cell r="C422">
            <v>15</v>
          </cell>
          <cell r="E422">
            <v>2064</v>
          </cell>
          <cell r="G422">
            <v>2144</v>
          </cell>
          <cell r="I422">
            <v>1249</v>
          </cell>
          <cell r="K422">
            <v>58</v>
          </cell>
          <cell r="O422">
            <v>5151</v>
          </cell>
        </row>
        <row r="435">
          <cell r="B435">
            <v>1979</v>
          </cell>
          <cell r="C435">
            <v>81</v>
          </cell>
          <cell r="E435">
            <v>2707</v>
          </cell>
          <cell r="G435">
            <v>4991</v>
          </cell>
          <cell r="I435">
            <v>2634</v>
          </cell>
          <cell r="K435">
            <v>444</v>
          </cell>
          <cell r="O435">
            <v>8028</v>
          </cell>
        </row>
        <row r="448">
          <cell r="B448">
            <v>1978</v>
          </cell>
          <cell r="C448">
            <v>156</v>
          </cell>
          <cell r="E448">
            <v>5741</v>
          </cell>
          <cell r="G448">
            <v>7246</v>
          </cell>
          <cell r="I448">
            <v>3502</v>
          </cell>
          <cell r="K448">
            <v>473</v>
          </cell>
          <cell r="O448">
            <v>11165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NORUEGO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2.3715649364124151E-3</v>
          </cell>
          <cell r="D7">
            <v>1.4055255023183926E-2</v>
          </cell>
          <cell r="E7">
            <v>1.1670420760165509E-2</v>
          </cell>
          <cell r="F7">
            <v>6.9051459934980101E-3</v>
          </cell>
          <cell r="G7">
            <v>5.6570663300648059E-3</v>
          </cell>
          <cell r="I7">
            <v>2.971133306147114E-2</v>
          </cell>
        </row>
        <row r="8">
          <cell r="B8">
            <v>2009</v>
          </cell>
          <cell r="C8">
            <v>3.8157385389592435E-3</v>
          </cell>
          <cell r="D8">
            <v>5.8940701772307062E-3</v>
          </cell>
          <cell r="E8">
            <v>1.4870886075949366E-2</v>
          </cell>
          <cell r="F8">
            <v>7.4516052399975713E-3</v>
          </cell>
          <cell r="G8">
            <v>5.7054896514799136E-3</v>
          </cell>
          <cell r="I8">
            <v>2.9279838189684802E-2</v>
          </cell>
        </row>
        <row r="9">
          <cell r="B9">
            <v>2008</v>
          </cell>
          <cell r="C9">
            <v>2.396366107514575E-3</v>
          </cell>
          <cell r="D9">
            <v>3.848575531832106E-3</v>
          </cell>
          <cell r="E9">
            <v>1.5651736285858076E-2</v>
          </cell>
          <cell r="F9">
            <v>7.5227765774420136E-3</v>
          </cell>
          <cell r="G9">
            <v>4.7748326101472926E-3</v>
          </cell>
          <cell r="I9">
            <v>3.1910607618735758E-2</v>
          </cell>
        </row>
        <row r="10">
          <cell r="B10">
            <v>2007</v>
          </cell>
          <cell r="C10">
            <v>1.7585794775482329E-3</v>
          </cell>
          <cell r="D10">
            <v>2.8628038316328122E-3</v>
          </cell>
          <cell r="E10">
            <v>1.3623985730805737E-2</v>
          </cell>
          <cell r="F10">
            <v>5.7177456379456041E-3</v>
          </cell>
          <cell r="G10">
            <v>4.9945347760827156E-3</v>
          </cell>
          <cell r="I10">
            <v>2.566426628847154E-2</v>
          </cell>
        </row>
        <row r="11">
          <cell r="B11">
            <v>2006</v>
          </cell>
          <cell r="C11">
            <v>3.7274002344035201E-3</v>
          </cell>
          <cell r="D11">
            <v>3.768929790438422E-3</v>
          </cell>
          <cell r="E11">
            <v>1.3068711117773661E-2</v>
          </cell>
          <cell r="F11">
            <v>4.7669908308474876E-3</v>
          </cell>
          <cell r="G11">
            <v>3.3466762910952163E-3</v>
          </cell>
          <cell r="I11">
            <v>2.2352335138032142E-2</v>
          </cell>
        </row>
        <row r="12">
          <cell r="B12">
            <v>2005</v>
          </cell>
          <cell r="C12">
            <v>1.0875870069605568E-3</v>
          </cell>
          <cell r="D12">
            <v>3.135110732111058E-3</v>
          </cell>
          <cell r="E12">
            <v>1.0682261208576998E-2</v>
          </cell>
          <cell r="F12">
            <v>5.5642208758912371E-3</v>
          </cell>
          <cell r="G12">
            <v>2.6402850235398906E-3</v>
          </cell>
          <cell r="I12">
            <v>2.1421747937566394E-2</v>
          </cell>
        </row>
        <row r="13">
          <cell r="B13">
            <v>2004</v>
          </cell>
          <cell r="C13">
            <v>2.1890886094422688E-3</v>
          </cell>
          <cell r="D13">
            <v>4.8246554513733213E-3</v>
          </cell>
          <cell r="E13">
            <v>8.8652203662938772E-3</v>
          </cell>
          <cell r="F13">
            <v>4.5549646803159458E-3</v>
          </cell>
          <cell r="G13">
            <v>2.2224929577984768E-3</v>
          </cell>
          <cell r="I13">
            <v>2.166447634474471E-2</v>
          </cell>
        </row>
        <row r="14">
          <cell r="B14">
            <v>2003</v>
          </cell>
          <cell r="C14">
            <v>2.6679734291625832E-3</v>
          </cell>
          <cell r="D14">
            <v>6.7539519594314113E-3</v>
          </cell>
          <cell r="E14">
            <v>8.5875997369964287E-3</v>
          </cell>
          <cell r="F14">
            <v>3.4184082482130902E-3</v>
          </cell>
          <cell r="G14">
            <v>2.2998804062188765E-3</v>
          </cell>
          <cell r="I14">
            <v>2.0480221388079284E-2</v>
          </cell>
        </row>
        <row r="15">
          <cell r="B15">
            <v>2002</v>
          </cell>
          <cell r="C15">
            <v>2.4227007056115803E-3</v>
          </cell>
          <cell r="D15">
            <v>8.3936218234167415E-3</v>
          </cell>
          <cell r="E15">
            <v>1.0324180458567669E-2</v>
          </cell>
          <cell r="F15">
            <v>2.6487322722006097E-3</v>
          </cell>
          <cell r="G15">
            <v>2.7915818810186274E-3</v>
          </cell>
          <cell r="I15">
            <v>2.449195415189594E-2</v>
          </cell>
        </row>
        <row r="16">
          <cell r="B16">
            <v>2001</v>
          </cell>
          <cell r="C16">
            <v>2.3182350843226167E-3</v>
          </cell>
          <cell r="D16">
            <v>1.0553799037158626E-2</v>
          </cell>
          <cell r="E16">
            <v>1.30925456752114E-2</v>
          </cell>
          <cell r="F16">
            <v>1.9821732205505694E-3</v>
          </cell>
          <cell r="G16">
            <v>3.1332875968912871E-3</v>
          </cell>
          <cell r="I16">
            <v>2.3881250447220375E-2</v>
          </cell>
        </row>
        <row r="17">
          <cell r="B17">
            <v>2000</v>
          </cell>
          <cell r="C17">
            <v>1.4488935721812435E-3</v>
          </cell>
          <cell r="D17">
            <v>1.4165264643886214E-2</v>
          </cell>
          <cell r="E17">
            <v>1.2428768874862342E-2</v>
          </cell>
          <cell r="F17">
            <v>1.9621168782197143E-3</v>
          </cell>
          <cell r="G17">
            <v>3.7886258187064697E-3</v>
          </cell>
          <cell r="I17">
            <v>3.0088894816448865E-2</v>
          </cell>
        </row>
        <row r="18">
          <cell r="B18">
            <v>1999</v>
          </cell>
          <cell r="C18">
            <v>1.180475484544007E-3</v>
          </cell>
          <cell r="D18">
            <v>9.6150701507669162E-3</v>
          </cell>
          <cell r="E18">
            <v>8.0055476032889362E-3</v>
          </cell>
          <cell r="F18">
            <v>3.069931309412383E-3</v>
          </cell>
          <cell r="G18">
            <v>3.781183687737247E-3</v>
          </cell>
          <cell r="I18">
            <v>2.4917450205912652E-2</v>
          </cell>
        </row>
        <row r="19">
          <cell r="B19">
            <v>1998</v>
          </cell>
          <cell r="C19">
            <v>1.3835791006735845E-3</v>
          </cell>
          <cell r="D19">
            <v>8.8385322394866125E-3</v>
          </cell>
          <cell r="E19">
            <v>6.8070069713612649E-3</v>
          </cell>
          <cell r="F19">
            <v>3.8693431839807862E-3</v>
          </cell>
          <cell r="G19">
            <v>6.1630782954222923E-3</v>
          </cell>
          <cell r="I19">
            <v>2.7319168344395038E-2</v>
          </cell>
        </row>
        <row r="20">
          <cell r="B20">
            <v>1997</v>
          </cell>
          <cell r="C20">
            <v>2.5013400035733428E-4</v>
          </cell>
          <cell r="D20">
            <v>8.8210842267785229E-3</v>
          </cell>
          <cell r="E20">
            <v>8.0731264165433535E-3</v>
          </cell>
          <cell r="F20">
            <v>3.8937558484670137E-3</v>
          </cell>
          <cell r="G20">
            <v>5.5656600414010823E-3</v>
          </cell>
          <cell r="I20">
            <v>2.5775793292999793E-2</v>
          </cell>
        </row>
        <row r="21">
          <cell r="B21">
            <v>1996</v>
          </cell>
          <cell r="C21">
            <v>8.0130996759920567E-4</v>
          </cell>
          <cell r="D21">
            <v>1.1275480489225394E-2</v>
          </cell>
          <cell r="E21">
            <v>6.1565678054211065E-3</v>
          </cell>
          <cell r="F21">
            <v>4.2842341796848716E-3</v>
          </cell>
          <cell r="G21">
            <v>5.0066050994987364E-3</v>
          </cell>
          <cell r="I21">
            <v>2.6323377334676698E-2</v>
          </cell>
        </row>
        <row r="22">
          <cell r="B22">
            <v>1995</v>
          </cell>
          <cell r="C22">
            <v>4.6800411843624226E-4</v>
          </cell>
          <cell r="D22">
            <v>1.0462764572778791E-2</v>
          </cell>
          <cell r="E22">
            <v>7.1763976255869583E-3</v>
          </cell>
          <cell r="F22">
            <v>3.368584516378407E-3</v>
          </cell>
          <cell r="G22">
            <v>1.1095806550352005E-3</v>
          </cell>
          <cell r="I22">
            <v>1.9751531652545458E-2</v>
          </cell>
        </row>
        <row r="23">
          <cell r="B23">
            <v>1994</v>
          </cell>
          <cell r="C23">
            <v>3.2218609230034905E-3</v>
          </cell>
          <cell r="D23">
            <v>1.1577499608280089E-2</v>
          </cell>
          <cell r="E23">
            <v>7.1152213547103112E-3</v>
          </cell>
          <cell r="F23">
            <v>2.856262006648581E-3</v>
          </cell>
          <cell r="G23">
            <v>1.796595263521578E-3</v>
          </cell>
          <cell r="I23">
            <v>1.9918811489266951E-2</v>
          </cell>
        </row>
        <row r="24">
          <cell r="B24">
            <v>1993</v>
          </cell>
          <cell r="C24">
            <v>1.1554315017363929E-2</v>
          </cell>
          <cell r="D24">
            <v>1.0713320849985561E-3</v>
          </cell>
          <cell r="E24">
            <v>7.0034674846943786E-3</v>
          </cell>
          <cell r="F24">
            <v>2.7493973419219267E-3</v>
          </cell>
          <cell r="G24">
            <v>2.6590641190822116E-3</v>
          </cell>
          <cell r="I24">
            <v>1.8712815905893521E-2</v>
          </cell>
        </row>
        <row r="25">
          <cell r="B25">
            <v>1992</v>
          </cell>
          <cell r="C25">
            <v>8.7654369083330092E-3</v>
          </cell>
          <cell r="D25">
            <v>3.6806052550863918E-4</v>
          </cell>
          <cell r="E25">
            <v>7.1385734059088296E-3</v>
          </cell>
          <cell r="F25">
            <v>2.8446914855691928E-3</v>
          </cell>
          <cell r="G25">
            <v>1.1912250880034263E-3</v>
          </cell>
          <cell r="I25">
            <v>1.3036705212259973E-2</v>
          </cell>
        </row>
        <row r="26">
          <cell r="B26">
            <v>1991</v>
          </cell>
          <cell r="C26">
            <v>3.7134562149753561E-3</v>
          </cell>
          <cell r="D26">
            <v>3.8893920826895415E-4</v>
          </cell>
          <cell r="E26">
            <v>5.5372534960334199E-3</v>
          </cell>
          <cell r="F26">
            <v>2.128506929254744E-3</v>
          </cell>
          <cell r="G26">
            <v>3.6584737465862834E-3</v>
          </cell>
          <cell r="I26">
            <v>1.131247281334561E-2</v>
          </cell>
        </row>
        <row r="27">
          <cell r="B27">
            <v>1990</v>
          </cell>
          <cell r="C27">
            <v>8.4049912717398334E-4</v>
          </cell>
          <cell r="D27">
            <v>2.8398822739711881E-4</v>
          </cell>
          <cell r="E27">
            <v>2.9634938127207125E-3</v>
          </cell>
          <cell r="F27">
            <v>2.9478583019503382E-3</v>
          </cell>
          <cell r="G27">
            <v>2.5409641415340776E-3</v>
          </cell>
          <cell r="I27">
            <v>1.2891461137925454E-2</v>
          </cell>
        </row>
        <row r="28">
          <cell r="B28">
            <v>1989</v>
          </cell>
          <cell r="C28">
            <v>7.4287306156560495E-4</v>
          </cell>
          <cell r="D28">
            <v>9.7899121340184244E-4</v>
          </cell>
          <cell r="E28">
            <v>2.5940625778663722E-3</v>
          </cell>
          <cell r="F28">
            <v>5.2176393553155353E-3</v>
          </cell>
          <cell r="G28">
            <v>6.240835239603496E-3</v>
          </cell>
          <cell r="I28">
            <v>1.186141550286136E-2</v>
          </cell>
        </row>
        <row r="29">
          <cell r="B29">
            <v>1988</v>
          </cell>
          <cell r="C29">
            <v>8.1670750204176879E-4</v>
          </cell>
          <cell r="D29">
            <v>3.9131611264908517E-3</v>
          </cell>
          <cell r="E29">
            <v>2.4197155986932181E-3</v>
          </cell>
          <cell r="F29">
            <v>4.5877715228664472E-3</v>
          </cell>
          <cell r="G29">
            <v>8.8897668905570919E-3</v>
          </cell>
          <cell r="I29">
            <v>1.4883955113749259E-2</v>
          </cell>
        </row>
        <row r="30">
          <cell r="B30">
            <v>1987</v>
          </cell>
          <cell r="C30">
            <v>1.9705210057539215E-3</v>
          </cell>
          <cell r="D30">
            <v>4.5593899850640673E-3</v>
          </cell>
          <cell r="E30">
            <v>2.3071600696681219E-3</v>
          </cell>
          <cell r="F30">
            <v>7.3820586424964731E-3</v>
          </cell>
          <cell r="G30">
            <v>4.6337910299724143E-3</v>
          </cell>
          <cell r="I30">
            <v>2.3914630667395163E-2</v>
          </cell>
        </row>
        <row r="31">
          <cell r="B31">
            <v>1986</v>
          </cell>
          <cell r="C31">
            <v>3.8345464228652586E-2</v>
          </cell>
          <cell r="D31">
            <v>8.7936775917420527E-3</v>
          </cell>
          <cell r="E31">
            <v>2.090768177066436E-3</v>
          </cell>
          <cell r="F31">
            <v>1.2886063500151078E-2</v>
          </cell>
          <cell r="G31">
            <v>3.4498075214687593E-3</v>
          </cell>
          <cell r="I31">
            <v>2.3929950926315724E-2</v>
          </cell>
        </row>
        <row r="32">
          <cell r="B32">
            <v>1985</v>
          </cell>
          <cell r="C32">
            <v>2.655041043164055E-2</v>
          </cell>
          <cell r="D32">
            <v>1.9956501680616884E-2</v>
          </cell>
          <cell r="E32">
            <v>5.3905856389111261E-3</v>
          </cell>
          <cell r="F32">
            <v>1.1112382616897619E-2</v>
          </cell>
          <cell r="G32">
            <v>1.8773466833541927E-3</v>
          </cell>
          <cell r="I32">
            <v>3.3658850641106637E-2</v>
          </cell>
        </row>
        <row r="33">
          <cell r="B33">
            <v>1984</v>
          </cell>
          <cell r="C33">
            <v>3.6883703424915319E-3</v>
          </cell>
          <cell r="D33">
            <v>3.4480465301877893E-2</v>
          </cell>
          <cell r="E33">
            <v>9.9425287356321845E-3</v>
          </cell>
          <cell r="F33">
            <v>5.2981277004320688E-3</v>
          </cell>
          <cell r="G33">
            <v>2.1230679498396034E-3</v>
          </cell>
          <cell r="I33">
            <v>2.8515860231642157E-2</v>
          </cell>
        </row>
        <row r="34">
          <cell r="B34">
            <v>1983</v>
          </cell>
          <cell r="C34">
            <v>2.0717721050684426E-3</v>
          </cell>
          <cell r="D34">
            <v>5.1407807829308892E-2</v>
          </cell>
          <cell r="E34">
            <v>1.2977279899021773E-2</v>
          </cell>
          <cell r="F34">
            <v>4.2102949320054275E-3</v>
          </cell>
          <cell r="G34">
            <v>2.5756055091355396E-3</v>
          </cell>
          <cell r="I34">
            <v>2.8593047320288521E-2</v>
          </cell>
        </row>
        <row r="35">
          <cell r="B35">
            <v>1982</v>
          </cell>
          <cell r="C35">
            <v>1.3738032885416218E-3</v>
          </cell>
          <cell r="D35">
            <v>3.8404159558865184E-2</v>
          </cell>
          <cell r="E35">
            <v>9.8538792238511922E-3</v>
          </cell>
          <cell r="F35">
            <v>3.005879923007286E-3</v>
          </cell>
          <cell r="G35">
            <v>3.9788646802195416E-3</v>
          </cell>
          <cell r="I35">
            <v>2.0488101002363177E-2</v>
          </cell>
        </row>
        <row r="36">
          <cell r="B36">
            <v>1981</v>
          </cell>
          <cell r="C36">
            <v>1.3992537313432835E-3</v>
          </cell>
          <cell r="D36">
            <v>1.2881962810758025E-2</v>
          </cell>
          <cell r="E36">
            <v>4.1379802375771414E-3</v>
          </cell>
          <cell r="F36">
            <v>3.1087433104136871E-3</v>
          </cell>
          <cell r="G36">
            <v>3.4856454781671841E-3</v>
          </cell>
          <cell r="I36">
            <v>1.9507441736366482E-2</v>
          </cell>
        </row>
        <row r="37">
          <cell r="B37">
            <v>1980</v>
          </cell>
          <cell r="C37">
            <v>5.2614963695675053E-4</v>
          </cell>
          <cell r="D37">
            <v>1.5385418141972225E-2</v>
          </cell>
          <cell r="E37">
            <v>8.0698281021224696E-3</v>
          </cell>
          <cell r="F37">
            <v>3.7900166894249735E-3</v>
          </cell>
          <cell r="G37">
            <v>9.7220825371282984E-4</v>
          </cell>
          <cell r="I37">
            <v>1.3847369779345349E-2</v>
          </cell>
        </row>
        <row r="38">
          <cell r="B38">
            <v>1979</v>
          </cell>
          <cell r="C38">
            <v>2.2485009993337777E-3</v>
          </cell>
          <cell r="D38">
            <v>1.7964151331550413E-2</v>
          </cell>
          <cell r="E38">
            <v>1.7175342663743886E-2</v>
          </cell>
          <cell r="F38">
            <v>7.2009316923009629E-3</v>
          </cell>
          <cell r="G38">
            <v>5.9803617849494232E-3</v>
          </cell>
          <cell r="I38">
            <v>1.9796413564538085E-2</v>
          </cell>
        </row>
        <row r="39">
          <cell r="B39">
            <v>1978</v>
          </cell>
          <cell r="C39">
            <v>4.8601158950713442E-3</v>
          </cell>
          <cell r="D39">
            <v>4.0458924431101433E-2</v>
          </cell>
          <cell r="E39">
            <v>2.4515177351034603E-2</v>
          </cell>
          <cell r="F39">
            <v>9.0916171240167185E-3</v>
          </cell>
          <cell r="G39">
            <v>5.1719990377676207E-3</v>
          </cell>
          <cell r="I39">
            <v>2.7624241044698572E-2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NORUEGOS ALOJADOS </v>
          </cell>
        </row>
        <row r="7">
          <cell r="C7">
            <v>11067</v>
          </cell>
        </row>
        <row r="8">
          <cell r="C8">
            <v>12894</v>
          </cell>
        </row>
        <row r="9">
          <cell r="C9">
            <v>10438</v>
          </cell>
        </row>
        <row r="10">
          <cell r="C10">
            <v>1386</v>
          </cell>
        </row>
        <row r="11">
          <cell r="C11">
            <v>1193</v>
          </cell>
        </row>
        <row r="12">
          <cell r="C12">
            <v>1389</v>
          </cell>
        </row>
        <row r="13">
          <cell r="C13">
            <v>1244</v>
          </cell>
        </row>
        <row r="14">
          <cell r="C14">
            <v>1750</v>
          </cell>
        </row>
        <row r="15">
          <cell r="C15">
            <v>9424</v>
          </cell>
        </row>
        <row r="16">
          <cell r="C16">
            <v>16117</v>
          </cell>
        </row>
        <row r="17">
          <cell r="C17">
            <v>15632</v>
          </cell>
        </row>
        <row r="18">
          <cell r="C18">
            <v>12928</v>
          </cell>
        </row>
        <row r="20">
          <cell r="C20">
            <v>10959</v>
          </cell>
        </row>
        <row r="21">
          <cell r="C21">
            <v>13082</v>
          </cell>
        </row>
        <row r="22">
          <cell r="C22">
            <v>8146</v>
          </cell>
        </row>
        <row r="23">
          <cell r="C23">
            <v>1198</v>
          </cell>
        </row>
        <row r="24">
          <cell r="C24">
            <v>1469</v>
          </cell>
        </row>
        <row r="25">
          <cell r="C25">
            <v>2077</v>
          </cell>
        </row>
        <row r="26">
          <cell r="C26">
            <v>1227</v>
          </cell>
        </row>
        <row r="27">
          <cell r="C27">
            <v>1039</v>
          </cell>
        </row>
        <row r="28">
          <cell r="C28">
            <v>3407</v>
          </cell>
        </row>
        <row r="29">
          <cell r="C29">
            <v>11839</v>
          </cell>
        </row>
        <row r="30">
          <cell r="C30">
            <v>11642</v>
          </cell>
        </row>
        <row r="31">
          <cell r="C31">
            <v>13342</v>
          </cell>
        </row>
        <row r="33">
          <cell r="C33">
            <v>10999</v>
          </cell>
        </row>
        <row r="34">
          <cell r="C34">
            <v>13509</v>
          </cell>
        </row>
        <row r="35">
          <cell r="C35">
            <v>5830</v>
          </cell>
        </row>
        <row r="36">
          <cell r="C36">
            <v>1296</v>
          </cell>
        </row>
        <row r="37">
          <cell r="C37">
            <v>753</v>
          </cell>
        </row>
        <row r="38">
          <cell r="C38">
            <v>1798</v>
          </cell>
        </row>
        <row r="39">
          <cell r="C39">
            <v>1005</v>
          </cell>
        </row>
        <row r="40">
          <cell r="C40">
            <v>185</v>
          </cell>
        </row>
        <row r="41">
          <cell r="C41">
            <v>4292</v>
          </cell>
        </row>
        <row r="42">
          <cell r="C42">
            <v>15156</v>
          </cell>
        </row>
        <row r="43">
          <cell r="C43">
            <v>13526</v>
          </cell>
        </row>
        <row r="44">
          <cell r="C44">
            <v>12263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NORUEGOS POR  ISLAS</v>
          </cell>
        </row>
        <row r="30">
          <cell r="A30" t="str">
            <v xml:space="preserve">DISTRIBUCIÓN DE LOS TURISTAS NORUEGOS ALOJADOS EN TENERIFE POR ZONAS </v>
          </cell>
        </row>
        <row r="33">
          <cell r="A33" t="str">
            <v>PESO DE LOS TURISTAS NORUEGOS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360515</v>
      </c>
      <c r="D8" s="27">
        <v>3.5421130328391559E-2</v>
      </c>
      <c r="E8" s="26">
        <v>12333</v>
      </c>
      <c r="F8" s="27">
        <v>1</v>
      </c>
      <c r="G8" s="26">
        <v>578439</v>
      </c>
      <c r="H8" s="27">
        <v>0.17225089828004458</v>
      </c>
      <c r="I8" s="26">
        <v>84996</v>
      </c>
      <c r="J8" s="27">
        <v>1</v>
      </c>
      <c r="K8" s="26">
        <v>26707</v>
      </c>
      <c r="L8" s="27">
        <v>0.3439512882447664</v>
      </c>
      <c r="M8" s="26">
        <v>6835</v>
      </c>
      <c r="N8" s="27">
        <v>1</v>
      </c>
      <c r="O8" s="26">
        <v>437404</v>
      </c>
      <c r="P8" s="27">
        <v>0.21327545317115804</v>
      </c>
      <c r="Q8" s="26">
        <v>76889</v>
      </c>
      <c r="R8" s="27">
        <v>1</v>
      </c>
    </row>
    <row r="9" spans="2:18" ht="15" customHeight="1">
      <c r="B9" s="28" t="s">
        <v>48</v>
      </c>
      <c r="C9" s="21">
        <v>67670</v>
      </c>
      <c r="D9" s="29">
        <v>-6.5914062155932873E-3</v>
      </c>
      <c r="E9" s="21">
        <v>-450</v>
      </c>
      <c r="F9" s="29">
        <v>0.18770370164902986</v>
      </c>
      <c r="G9" s="28">
        <v>119092</v>
      </c>
      <c r="H9" s="30">
        <v>0.2658184794277394</v>
      </c>
      <c r="I9" s="28">
        <v>25009</v>
      </c>
      <c r="J9" s="30">
        <v>0.20588514951446912</v>
      </c>
      <c r="K9" s="21">
        <v>3932</v>
      </c>
      <c r="L9" s="29">
        <v>1.03099173553719</v>
      </c>
      <c r="M9" s="21">
        <v>1996</v>
      </c>
      <c r="N9" s="29">
        <v>0.14722731868049574</v>
      </c>
      <c r="O9" s="28">
        <v>91158</v>
      </c>
      <c r="P9" s="30">
        <v>0.34709620215752923</v>
      </c>
      <c r="Q9" s="28">
        <v>23488</v>
      </c>
      <c r="R9" s="30">
        <v>0.20840687327962251</v>
      </c>
    </row>
    <row r="10" spans="2:18" ht="15" customHeight="1">
      <c r="B10" s="28" t="s">
        <v>49</v>
      </c>
      <c r="C10" s="21">
        <v>29880</v>
      </c>
      <c r="D10" s="29">
        <v>-0.10461178867879295</v>
      </c>
      <c r="E10" s="21">
        <v>-3491</v>
      </c>
      <c r="F10" s="29">
        <v>8.2881433504847238E-2</v>
      </c>
      <c r="G10" s="28">
        <v>46170</v>
      </c>
      <c r="H10" s="30">
        <v>5.9066406698015772E-2</v>
      </c>
      <c r="I10" s="28">
        <v>2575</v>
      </c>
      <c r="J10" s="30">
        <v>7.9818269515022328E-2</v>
      </c>
      <c r="K10" s="21">
        <v>6</v>
      </c>
      <c r="L10" s="29">
        <v>-0.25</v>
      </c>
      <c r="M10" s="21">
        <v>-2</v>
      </c>
      <c r="N10" s="29">
        <v>2.2466020144531397E-4</v>
      </c>
      <c r="O10" s="28">
        <v>35032</v>
      </c>
      <c r="P10" s="30">
        <v>0.1724230254350736</v>
      </c>
      <c r="Q10" s="28">
        <v>5152</v>
      </c>
      <c r="R10" s="30">
        <v>8.0090717048769564E-2</v>
      </c>
    </row>
    <row r="11" spans="2:18" ht="15" customHeight="1">
      <c r="B11" s="28" t="s">
        <v>50</v>
      </c>
      <c r="C11" s="21">
        <v>254470</v>
      </c>
      <c r="D11" s="29">
        <v>5.7230104489083722E-2</v>
      </c>
      <c r="E11" s="21">
        <v>13775</v>
      </c>
      <c r="F11" s="29">
        <v>0.70585135153877088</v>
      </c>
      <c r="G11" s="28">
        <v>400099</v>
      </c>
      <c r="H11" s="30">
        <v>0.1642901624364892</v>
      </c>
      <c r="I11" s="28">
        <v>56457</v>
      </c>
      <c r="J11" s="30">
        <v>0.6916874553755884</v>
      </c>
      <c r="K11" s="21">
        <v>22769</v>
      </c>
      <c r="L11" s="29">
        <v>0.27002454261490416</v>
      </c>
      <c r="M11" s="21">
        <v>4841</v>
      </c>
      <c r="N11" s="29">
        <v>0.85254802111805894</v>
      </c>
      <c r="O11" s="28">
        <v>301903</v>
      </c>
      <c r="P11" s="30">
        <v>0.18639918261484656</v>
      </c>
      <c r="Q11" s="28">
        <v>47433</v>
      </c>
      <c r="R11" s="30">
        <v>0.69021545299082765</v>
      </c>
    </row>
    <row r="12" spans="2:18" ht="15" customHeight="1">
      <c r="B12" s="28" t="s">
        <v>51</v>
      </c>
      <c r="C12" s="21">
        <v>8495</v>
      </c>
      <c r="D12" s="29">
        <v>0.41654160413540109</v>
      </c>
      <c r="E12" s="21">
        <v>2498</v>
      </c>
      <c r="F12" s="29">
        <v>2.3563513307351982E-2</v>
      </c>
      <c r="G12" s="28">
        <v>13078</v>
      </c>
      <c r="H12" s="30">
        <v>7.877588055761775E-2</v>
      </c>
      <c r="I12" s="28">
        <v>955</v>
      </c>
      <c r="J12" s="30">
        <v>2.2609125594920121E-2</v>
      </c>
      <c r="K12" s="21">
        <v>0</v>
      </c>
      <c r="L12" s="29" t="s">
        <v>143</v>
      </c>
      <c r="M12" s="21">
        <v>0</v>
      </c>
      <c r="N12" s="29">
        <v>0</v>
      </c>
      <c r="O12" s="28">
        <v>9311</v>
      </c>
      <c r="P12" s="30">
        <v>9.6056503825779904E-2</v>
      </c>
      <c r="Q12" s="28">
        <v>816</v>
      </c>
      <c r="R12" s="30">
        <v>2.128695668078024E-2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53122</v>
      </c>
      <c r="D7" s="36">
        <v>56351</v>
      </c>
      <c r="E7" s="36">
        <v>58829</v>
      </c>
      <c r="F7" s="36">
        <v>62226</v>
      </c>
      <c r="G7" s="37">
        <v>6.0784609013214919E-2</v>
      </c>
      <c r="H7" s="37">
        <v>4.3974374900179303E-2</v>
      </c>
      <c r="I7" s="37">
        <v>5.774362984242476E-2</v>
      </c>
    </row>
    <row r="8" spans="2:9">
      <c r="B8" s="35" t="s">
        <v>59</v>
      </c>
      <c r="C8" s="36">
        <v>54240</v>
      </c>
      <c r="D8" s="36">
        <v>54464</v>
      </c>
      <c r="E8" s="36">
        <v>51946</v>
      </c>
      <c r="F8" s="36">
        <v>59861</v>
      </c>
      <c r="G8" s="37">
        <v>4.1297935103243866E-3</v>
      </c>
      <c r="H8" s="37">
        <v>-4.6232373678025906E-2</v>
      </c>
      <c r="I8" s="37">
        <v>0.15236976860585982</v>
      </c>
    </row>
    <row r="9" spans="2:9">
      <c r="B9" s="35" t="s">
        <v>60</v>
      </c>
      <c r="C9" s="36">
        <v>55041</v>
      </c>
      <c r="D9" s="36">
        <v>51342</v>
      </c>
      <c r="E9" s="36">
        <v>51909</v>
      </c>
      <c r="F9" s="36">
        <v>62263</v>
      </c>
      <c r="G9" s="37">
        <v>-6.7204447593611993E-2</v>
      </c>
      <c r="H9" s="37">
        <v>1.1043590043239515E-2</v>
      </c>
      <c r="I9" s="37">
        <v>0.1994644473983318</v>
      </c>
    </row>
    <row r="10" spans="2:9">
      <c r="B10" s="35" t="s">
        <v>61</v>
      </c>
      <c r="C10" s="36">
        <v>14495</v>
      </c>
      <c r="D10" s="36">
        <v>19517</v>
      </c>
      <c r="E10" s="36">
        <v>13179</v>
      </c>
      <c r="F10" s="36">
        <v>37321</v>
      </c>
      <c r="G10" s="37">
        <v>0.34646429803380485</v>
      </c>
      <c r="H10" s="37">
        <v>-0.32474253215145765</v>
      </c>
      <c r="I10" s="37">
        <v>1.8318537066545262</v>
      </c>
    </row>
    <row r="11" spans="2:9">
      <c r="B11" s="35" t="s">
        <v>62</v>
      </c>
      <c r="C11" s="36">
        <v>7326</v>
      </c>
      <c r="D11" s="36">
        <v>5186</v>
      </c>
      <c r="E11" s="36">
        <v>7285</v>
      </c>
      <c r="F11" s="36">
        <v>7947</v>
      </c>
      <c r="G11" s="37">
        <v>-0.29211029211029216</v>
      </c>
      <c r="H11" s="37">
        <v>0.40474354030080995</v>
      </c>
      <c r="I11" s="37">
        <v>9.0871654083733766E-2</v>
      </c>
    </row>
    <row r="12" spans="2:9">
      <c r="B12" s="35" t="s">
        <v>63</v>
      </c>
      <c r="C12" s="36">
        <v>8733</v>
      </c>
      <c r="D12" s="36">
        <v>5746</v>
      </c>
      <c r="E12" s="36">
        <v>9101</v>
      </c>
      <c r="F12" s="36">
        <v>9694</v>
      </c>
      <c r="G12" s="37">
        <v>-0.34203595557082334</v>
      </c>
      <c r="H12" s="37">
        <v>0.58388444135050466</v>
      </c>
      <c r="I12" s="37">
        <v>6.5157674980771407E-2</v>
      </c>
    </row>
    <row r="13" spans="2:9">
      <c r="B13" s="35" t="s">
        <v>64</v>
      </c>
      <c r="C13" s="36">
        <v>11795</v>
      </c>
      <c r="D13" s="36">
        <v>7763</v>
      </c>
      <c r="E13" s="36">
        <v>9137</v>
      </c>
      <c r="F13" s="36">
        <v>11632</v>
      </c>
      <c r="G13" s="37">
        <v>-0.34183976261127591</v>
      </c>
      <c r="H13" s="37">
        <v>0.17699343037485504</v>
      </c>
      <c r="I13" s="37">
        <v>0.27306555762285223</v>
      </c>
    </row>
    <row r="14" spans="2:9">
      <c r="B14" s="35" t="s">
        <v>65</v>
      </c>
      <c r="C14" s="36">
        <v>7843</v>
      </c>
      <c r="D14" s="36">
        <v>6363</v>
      </c>
      <c r="E14" s="36">
        <v>8469</v>
      </c>
      <c r="F14" s="36">
        <v>10309</v>
      </c>
      <c r="G14" s="37">
        <v>-0.18870330230779042</v>
      </c>
      <c r="H14" s="37">
        <v>0.33097595473833108</v>
      </c>
      <c r="I14" s="37">
        <v>0.21726295902703985</v>
      </c>
    </row>
    <row r="15" spans="2:9">
      <c r="B15" s="35" t="s">
        <v>66</v>
      </c>
      <c r="C15" s="36">
        <v>9590</v>
      </c>
      <c r="D15" s="36">
        <v>8522</v>
      </c>
      <c r="E15" s="36">
        <v>9625</v>
      </c>
      <c r="F15" s="36">
        <v>9855</v>
      </c>
      <c r="G15" s="37">
        <v>-0.11136600625651716</v>
      </c>
      <c r="H15" s="37">
        <v>0.12942971133536729</v>
      </c>
      <c r="I15" s="37">
        <v>2.389610389610386E-2</v>
      </c>
    </row>
    <row r="16" spans="2:9">
      <c r="B16" s="35" t="s">
        <v>67</v>
      </c>
      <c r="C16" s="36">
        <v>38923</v>
      </c>
      <c r="D16" s="36">
        <v>33890</v>
      </c>
      <c r="E16" s="36">
        <v>33826</v>
      </c>
      <c r="F16" s="36">
        <v>42483</v>
      </c>
      <c r="G16" s="37">
        <v>-0.1293065796572721</v>
      </c>
      <c r="H16" s="37">
        <v>-1.8884626733549625E-3</v>
      </c>
      <c r="I16" s="37">
        <v>0.25592739312954538</v>
      </c>
    </row>
    <row r="17" spans="2:9">
      <c r="B17" s="35" t="s">
        <v>68</v>
      </c>
      <c r="C17" s="36">
        <v>60098</v>
      </c>
      <c r="D17" s="36">
        <v>51774</v>
      </c>
      <c r="E17" s="36">
        <v>53525</v>
      </c>
      <c r="F17" s="36">
        <v>60460</v>
      </c>
      <c r="G17" s="37">
        <v>-0.13850710506173247</v>
      </c>
      <c r="H17" s="37">
        <v>3.382006412485028E-2</v>
      </c>
      <c r="I17" s="37">
        <v>0.12956562354040169</v>
      </c>
    </row>
    <row r="18" spans="2:9">
      <c r="B18" s="35" t="s">
        <v>69</v>
      </c>
      <c r="C18" s="36">
        <v>52663</v>
      </c>
      <c r="D18" s="36">
        <v>47264</v>
      </c>
      <c r="E18" s="36">
        <v>53684</v>
      </c>
      <c r="F18" s="36">
        <v>63353</v>
      </c>
      <c r="G18" s="37">
        <v>-0.10251979568197789</v>
      </c>
      <c r="H18" s="37">
        <v>0.13583276912660791</v>
      </c>
      <c r="I18" s="37">
        <v>0.18010952984129358</v>
      </c>
    </row>
    <row r="19" spans="2:9">
      <c r="B19" s="38" t="s">
        <v>70</v>
      </c>
      <c r="C19" s="39">
        <v>373869</v>
      </c>
      <c r="D19" s="39">
        <v>348182</v>
      </c>
      <c r="E19" s="39">
        <v>360515</v>
      </c>
      <c r="F19" s="39">
        <v>437404</v>
      </c>
      <c r="G19" s="40">
        <v>-6.8705883611639318E-2</v>
      </c>
      <c r="H19" s="40">
        <v>3.5421130328391559E-2</v>
      </c>
      <c r="I19" s="40">
        <v>0.21327545317115804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790</v>
      </c>
      <c r="D25" s="36">
        <v>863</v>
      </c>
      <c r="E25" s="36">
        <v>1551</v>
      </c>
      <c r="F25" s="36">
        <v>1180</v>
      </c>
      <c r="G25" s="37">
        <v>9.2405063291139289E-2</v>
      </c>
      <c r="H25" s="37">
        <v>0.79721900347624564</v>
      </c>
      <c r="I25" s="37">
        <v>-0.23920051579626045</v>
      </c>
    </row>
    <row r="26" spans="2:9">
      <c r="B26" s="35" t="s">
        <v>59</v>
      </c>
      <c r="C26" s="36">
        <v>801</v>
      </c>
      <c r="D26" s="36">
        <v>873</v>
      </c>
      <c r="E26" s="36">
        <v>1418</v>
      </c>
      <c r="F26" s="36">
        <v>1149</v>
      </c>
      <c r="G26" s="37">
        <v>8.98876404494382E-2</v>
      </c>
      <c r="H26" s="37">
        <v>0.62428407789232532</v>
      </c>
      <c r="I26" s="37">
        <v>-0.189703808180536</v>
      </c>
    </row>
    <row r="27" spans="2:9">
      <c r="B27" s="35" t="s">
        <v>60</v>
      </c>
      <c r="C27" s="36">
        <v>1167</v>
      </c>
      <c r="D27" s="36">
        <v>633</v>
      </c>
      <c r="E27" s="36">
        <v>1630</v>
      </c>
      <c r="F27" s="36">
        <v>1277</v>
      </c>
      <c r="G27" s="37">
        <v>-0.45758354755784059</v>
      </c>
      <c r="H27" s="37">
        <v>1.575039494470774</v>
      </c>
      <c r="I27" s="37">
        <v>-0.21656441717791408</v>
      </c>
    </row>
    <row r="28" spans="2:9">
      <c r="B28" s="35" t="s">
        <v>61</v>
      </c>
      <c r="C28" s="36">
        <v>142</v>
      </c>
      <c r="D28" s="36">
        <v>0</v>
      </c>
      <c r="E28" s="36">
        <v>129</v>
      </c>
      <c r="F28" s="36">
        <v>1004</v>
      </c>
      <c r="G28" s="37">
        <v>-1</v>
      </c>
      <c r="H28" s="37" t="s">
        <v>143</v>
      </c>
      <c r="I28" s="37">
        <v>6.7829457364341081</v>
      </c>
    </row>
    <row r="29" spans="2:9">
      <c r="B29" s="35" t="s">
        <v>62</v>
      </c>
      <c r="C29" s="36">
        <v>0</v>
      </c>
      <c r="D29" s="36">
        <v>0</v>
      </c>
      <c r="E29" s="36">
        <v>0</v>
      </c>
      <c r="F29" s="36">
        <v>66</v>
      </c>
      <c r="G29" s="37" t="s">
        <v>143</v>
      </c>
      <c r="H29" s="37" t="s">
        <v>143</v>
      </c>
      <c r="I29" s="37" t="s">
        <v>143</v>
      </c>
    </row>
    <row r="30" spans="2:9">
      <c r="B30" s="35" t="s">
        <v>63</v>
      </c>
      <c r="C30" s="36">
        <v>0</v>
      </c>
      <c r="D30" s="36">
        <v>0</v>
      </c>
      <c r="E30" s="36">
        <v>0</v>
      </c>
      <c r="F30" s="36">
        <v>0</v>
      </c>
      <c r="G30" s="37" t="s">
        <v>143</v>
      </c>
      <c r="H30" s="37" t="s">
        <v>143</v>
      </c>
      <c r="I30" s="37" t="s">
        <v>143</v>
      </c>
    </row>
    <row r="31" spans="2:9">
      <c r="B31" s="35" t="s">
        <v>64</v>
      </c>
      <c r="C31" s="36">
        <v>0</v>
      </c>
      <c r="D31" s="36">
        <v>0</v>
      </c>
      <c r="E31" s="36">
        <v>0</v>
      </c>
      <c r="F31" s="36">
        <v>0</v>
      </c>
      <c r="G31" s="37" t="s">
        <v>143</v>
      </c>
      <c r="H31" s="37" t="s">
        <v>143</v>
      </c>
      <c r="I31" s="37" t="s">
        <v>143</v>
      </c>
    </row>
    <row r="32" spans="2:9">
      <c r="B32" s="35" t="s">
        <v>65</v>
      </c>
      <c r="C32" s="36">
        <v>0</v>
      </c>
      <c r="D32" s="36">
        <v>0</v>
      </c>
      <c r="E32" s="36">
        <v>0</v>
      </c>
      <c r="F32" s="36">
        <v>0</v>
      </c>
      <c r="G32" s="37" t="s">
        <v>143</v>
      </c>
      <c r="H32" s="37" t="s">
        <v>143</v>
      </c>
      <c r="I32" s="37" t="s">
        <v>143</v>
      </c>
    </row>
    <row r="33" spans="2:9">
      <c r="B33" s="35" t="s">
        <v>66</v>
      </c>
      <c r="C33" s="36">
        <v>0</v>
      </c>
      <c r="D33" s="36">
        <v>0</v>
      </c>
      <c r="E33" s="36">
        <v>0</v>
      </c>
      <c r="F33" s="36">
        <v>0</v>
      </c>
      <c r="G33" s="37" t="s">
        <v>143</v>
      </c>
      <c r="H33" s="37" t="s">
        <v>143</v>
      </c>
      <c r="I33" s="37" t="s">
        <v>143</v>
      </c>
    </row>
    <row r="34" spans="2:9">
      <c r="B34" s="35" t="s">
        <v>67</v>
      </c>
      <c r="C34" s="36">
        <v>428</v>
      </c>
      <c r="D34" s="36">
        <v>680</v>
      </c>
      <c r="E34" s="36">
        <v>620</v>
      </c>
      <c r="F34" s="36">
        <v>1565</v>
      </c>
      <c r="G34" s="37">
        <v>0.58878504672897192</v>
      </c>
      <c r="H34" s="37">
        <v>-8.8235294117647078E-2</v>
      </c>
      <c r="I34" s="37">
        <v>1.524193548387097</v>
      </c>
    </row>
    <row r="35" spans="2:9">
      <c r="B35" s="35" t="s">
        <v>68</v>
      </c>
      <c r="C35" s="36">
        <v>854</v>
      </c>
      <c r="D35" s="36">
        <v>1590</v>
      </c>
      <c r="E35" s="36">
        <v>1796</v>
      </c>
      <c r="F35" s="36">
        <v>1680</v>
      </c>
      <c r="G35" s="37">
        <v>0.86182669789227173</v>
      </c>
      <c r="H35" s="37">
        <v>0.12955974842767293</v>
      </c>
      <c r="I35" s="37">
        <v>-6.4587973273942056E-2</v>
      </c>
    </row>
    <row r="36" spans="2:9">
      <c r="B36" s="35" t="s">
        <v>69</v>
      </c>
      <c r="C36" s="36">
        <v>1038</v>
      </c>
      <c r="D36" s="36">
        <v>1358</v>
      </c>
      <c r="E36" s="36">
        <v>1351</v>
      </c>
      <c r="F36" s="36">
        <v>1390</v>
      </c>
      <c r="G36" s="37">
        <v>0.30828516377649318</v>
      </c>
      <c r="H36" s="37">
        <v>-5.1546391752577136E-3</v>
      </c>
      <c r="I36" s="37">
        <v>2.8867505551443351E-2</v>
      </c>
    </row>
    <row r="37" spans="2:9">
      <c r="B37" s="38" t="s">
        <v>70</v>
      </c>
      <c r="C37" s="39">
        <v>5220</v>
      </c>
      <c r="D37" s="39">
        <v>5997</v>
      </c>
      <c r="E37" s="39">
        <v>8495</v>
      </c>
      <c r="F37" s="39">
        <v>9311</v>
      </c>
      <c r="G37" s="40">
        <v>0.14885057471264362</v>
      </c>
      <c r="H37" s="40">
        <v>0.41654160413540109</v>
      </c>
      <c r="I37" s="40">
        <v>9.6056503825779904E-2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33424</v>
      </c>
      <c r="D43" s="36">
        <v>38542</v>
      </c>
      <c r="E43" s="36">
        <v>39184</v>
      </c>
      <c r="F43" s="36">
        <v>42832</v>
      </c>
      <c r="G43" s="37">
        <v>0.15312350406893249</v>
      </c>
      <c r="H43" s="37">
        <v>1.6657153235431377E-2</v>
      </c>
      <c r="I43" s="37">
        <v>9.3099224173131878E-2</v>
      </c>
    </row>
    <row r="44" spans="2:9">
      <c r="B44" s="35" t="s">
        <v>59</v>
      </c>
      <c r="C44" s="36">
        <v>33602</v>
      </c>
      <c r="D44" s="36">
        <v>36342</v>
      </c>
      <c r="E44" s="36">
        <v>35371</v>
      </c>
      <c r="F44" s="36">
        <v>40164</v>
      </c>
      <c r="G44" s="37">
        <v>8.154276531158855E-2</v>
      </c>
      <c r="H44" s="37">
        <v>-2.6718397446480635E-2</v>
      </c>
      <c r="I44" s="37">
        <v>0.13550648836617563</v>
      </c>
    </row>
    <row r="45" spans="2:9">
      <c r="B45" s="35" t="s">
        <v>60</v>
      </c>
      <c r="C45" s="36">
        <v>33922</v>
      </c>
      <c r="D45" s="36">
        <v>32266</v>
      </c>
      <c r="E45" s="36">
        <v>34541</v>
      </c>
      <c r="F45" s="36">
        <v>40817</v>
      </c>
      <c r="G45" s="37">
        <v>-4.8817876304463215E-2</v>
      </c>
      <c r="H45" s="37">
        <v>7.0507655116841317E-2</v>
      </c>
      <c r="I45" s="37">
        <v>0.18169711357517149</v>
      </c>
    </row>
    <row r="46" spans="2:9">
      <c r="B46" s="35" t="s">
        <v>61</v>
      </c>
      <c r="C46" s="36">
        <v>9626</v>
      </c>
      <c r="D46" s="36">
        <v>13649</v>
      </c>
      <c r="E46" s="36">
        <v>9432</v>
      </c>
      <c r="F46" s="36">
        <v>23088</v>
      </c>
      <c r="G46" s="37">
        <v>0.41793060461250775</v>
      </c>
      <c r="H46" s="37">
        <v>-0.30896036339658584</v>
      </c>
      <c r="I46" s="37">
        <v>1.4478371501272265</v>
      </c>
    </row>
    <row r="47" spans="2:9">
      <c r="B47" s="35" t="s">
        <v>62</v>
      </c>
      <c r="C47" s="36">
        <v>6137</v>
      </c>
      <c r="D47" s="36">
        <v>5151</v>
      </c>
      <c r="E47" s="36">
        <v>6641</v>
      </c>
      <c r="F47" s="36">
        <v>6907</v>
      </c>
      <c r="G47" s="37">
        <v>-0.16066481994459836</v>
      </c>
      <c r="H47" s="37">
        <v>0.28926422053970113</v>
      </c>
      <c r="I47" s="37">
        <v>4.0054208703508509E-2</v>
      </c>
    </row>
    <row r="48" spans="2:9">
      <c r="B48" s="35" t="s">
        <v>63</v>
      </c>
      <c r="C48" s="36">
        <v>6788</v>
      </c>
      <c r="D48" s="36">
        <v>5187</v>
      </c>
      <c r="E48" s="36">
        <v>7996</v>
      </c>
      <c r="F48" s="36">
        <v>8446</v>
      </c>
      <c r="G48" s="37">
        <v>-0.23585739540365347</v>
      </c>
      <c r="H48" s="37">
        <v>0.54154617312512054</v>
      </c>
      <c r="I48" s="37">
        <v>5.6278139069534827E-2</v>
      </c>
    </row>
    <row r="49" spans="2:9">
      <c r="B49" s="35" t="s">
        <v>64</v>
      </c>
      <c r="C49" s="36">
        <v>9142</v>
      </c>
      <c r="D49" s="36">
        <v>7034</v>
      </c>
      <c r="E49" s="36">
        <v>7846</v>
      </c>
      <c r="F49" s="36">
        <v>10062</v>
      </c>
      <c r="G49" s="37">
        <v>-0.23058411726099326</v>
      </c>
      <c r="H49" s="37">
        <v>0.1154392948535683</v>
      </c>
      <c r="I49" s="37">
        <v>0.2824369105276574</v>
      </c>
    </row>
    <row r="50" spans="2:9">
      <c r="B50" s="35" t="s">
        <v>65</v>
      </c>
      <c r="C50" s="36">
        <v>5796</v>
      </c>
      <c r="D50" s="36">
        <v>5707</v>
      </c>
      <c r="E50" s="36">
        <v>6927</v>
      </c>
      <c r="F50" s="36">
        <v>8756</v>
      </c>
      <c r="G50" s="37">
        <v>-1.5355417529330562E-2</v>
      </c>
      <c r="H50" s="37">
        <v>0.2137725600140179</v>
      </c>
      <c r="I50" s="37">
        <v>0.2640392666377942</v>
      </c>
    </row>
    <row r="51" spans="2:9">
      <c r="B51" s="35" t="s">
        <v>66</v>
      </c>
      <c r="C51" s="36">
        <v>7018</v>
      </c>
      <c r="D51" s="36">
        <v>7645</v>
      </c>
      <c r="E51" s="36">
        <v>8336</v>
      </c>
      <c r="F51" s="36">
        <v>8252</v>
      </c>
      <c r="G51" s="37">
        <v>8.9341692789968619E-2</v>
      </c>
      <c r="H51" s="37">
        <v>9.0385873119686044E-2</v>
      </c>
      <c r="I51" s="37">
        <v>-1.0076775431861806E-2</v>
      </c>
    </row>
    <row r="52" spans="2:9">
      <c r="B52" s="35" t="s">
        <v>67</v>
      </c>
      <c r="C52" s="36">
        <v>27016</v>
      </c>
      <c r="D52" s="36">
        <v>25062</v>
      </c>
      <c r="E52" s="36">
        <v>24506</v>
      </c>
      <c r="F52" s="36">
        <v>27405</v>
      </c>
      <c r="G52" s="37">
        <v>-7.2327509623926534E-2</v>
      </c>
      <c r="H52" s="37">
        <v>-2.2184981246508695E-2</v>
      </c>
      <c r="I52" s="37">
        <v>0.11829755978127809</v>
      </c>
    </row>
    <row r="53" spans="2:9">
      <c r="B53" s="35" t="s">
        <v>68</v>
      </c>
      <c r="C53" s="36">
        <v>36766</v>
      </c>
      <c r="D53" s="36">
        <v>32892</v>
      </c>
      <c r="E53" s="36">
        <v>35928</v>
      </c>
      <c r="F53" s="36">
        <v>40614</v>
      </c>
      <c r="G53" s="37">
        <v>-0.10536909100799652</v>
      </c>
      <c r="H53" s="37">
        <v>9.2302079533017167E-2</v>
      </c>
      <c r="I53" s="37">
        <v>0.13042752171008676</v>
      </c>
    </row>
    <row r="54" spans="2:9">
      <c r="B54" s="35" t="s">
        <v>69</v>
      </c>
      <c r="C54" s="36">
        <v>33360</v>
      </c>
      <c r="D54" s="36">
        <v>31218</v>
      </c>
      <c r="E54" s="36">
        <v>37762</v>
      </c>
      <c r="F54" s="36">
        <v>44560</v>
      </c>
      <c r="G54" s="37">
        <v>-6.4208633093525203E-2</v>
      </c>
      <c r="H54" s="37">
        <v>0.2096226535972836</v>
      </c>
      <c r="I54" s="37">
        <v>0.180022244584503</v>
      </c>
    </row>
    <row r="55" spans="2:9">
      <c r="B55" s="38" t="s">
        <v>70</v>
      </c>
      <c r="C55" s="39">
        <v>242597</v>
      </c>
      <c r="D55" s="39">
        <v>240695</v>
      </c>
      <c r="E55" s="39">
        <v>254470</v>
      </c>
      <c r="F55" s="39">
        <v>301903</v>
      </c>
      <c r="G55" s="40">
        <v>-7.8401629039106524E-3</v>
      </c>
      <c r="H55" s="40">
        <v>5.7230104489083722E-2</v>
      </c>
      <c r="I55" s="40">
        <v>0.18639918261484656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12921</v>
      </c>
      <c r="D79" s="36">
        <v>10971</v>
      </c>
      <c r="E79" s="36">
        <v>11898</v>
      </c>
      <c r="F79" s="36">
        <v>12792</v>
      </c>
      <c r="G79" s="37">
        <v>-0.15091711167866262</v>
      </c>
      <c r="H79" s="37">
        <v>8.449548810500418E-2</v>
      </c>
      <c r="I79" s="37">
        <v>7.5138678769541167E-2</v>
      </c>
    </row>
    <row r="80" spans="2:9">
      <c r="B80" s="35" t="s">
        <v>59</v>
      </c>
      <c r="C80" s="36">
        <v>12672</v>
      </c>
      <c r="D80" s="36">
        <v>12000</v>
      </c>
      <c r="E80" s="36">
        <v>9770</v>
      </c>
      <c r="F80" s="36">
        <v>12885</v>
      </c>
      <c r="G80" s="37">
        <v>-5.3030303030302983E-2</v>
      </c>
      <c r="H80" s="37">
        <v>-0.18583333333333329</v>
      </c>
      <c r="I80" s="37">
        <v>0.31883316274309115</v>
      </c>
    </row>
    <row r="81" spans="2:9">
      <c r="B81" s="35" t="s">
        <v>60</v>
      </c>
      <c r="C81" s="36">
        <v>13919</v>
      </c>
      <c r="D81" s="36">
        <v>12568</v>
      </c>
      <c r="E81" s="36">
        <v>9975</v>
      </c>
      <c r="F81" s="36">
        <v>14026</v>
      </c>
      <c r="G81" s="37">
        <v>-9.7061570515123208E-2</v>
      </c>
      <c r="H81" s="37">
        <v>-0.2063176320814768</v>
      </c>
      <c r="I81" s="37">
        <v>0.40611528822055143</v>
      </c>
    </row>
    <row r="82" spans="2:9">
      <c r="B82" s="35" t="s">
        <v>61</v>
      </c>
      <c r="C82" s="36">
        <v>3430</v>
      </c>
      <c r="D82" s="36">
        <v>3354</v>
      </c>
      <c r="E82" s="36">
        <v>2228</v>
      </c>
      <c r="F82" s="36">
        <v>8437</v>
      </c>
      <c r="G82" s="37">
        <v>-2.215743440233231E-2</v>
      </c>
      <c r="H82" s="37">
        <v>-0.33571854502087062</v>
      </c>
      <c r="I82" s="37">
        <v>2.7868043087971275</v>
      </c>
    </row>
    <row r="83" spans="2:9">
      <c r="B83" s="35" t="s">
        <v>62</v>
      </c>
      <c r="C83" s="36">
        <v>1173</v>
      </c>
      <c r="D83" s="36">
        <v>0</v>
      </c>
      <c r="E83" s="36">
        <v>644</v>
      </c>
      <c r="F83" s="36">
        <v>866</v>
      </c>
      <c r="G83" s="37">
        <v>-1</v>
      </c>
      <c r="H83" s="37" t="s">
        <v>143</v>
      </c>
      <c r="I83" s="37">
        <v>0.34472049689440998</v>
      </c>
    </row>
    <row r="84" spans="2:9">
      <c r="B84" s="35" t="s">
        <v>63</v>
      </c>
      <c r="C84" s="36">
        <v>1766</v>
      </c>
      <c r="D84" s="36">
        <v>551</v>
      </c>
      <c r="E84" s="36">
        <v>1105</v>
      </c>
      <c r="F84" s="36">
        <v>1248</v>
      </c>
      <c r="G84" s="37">
        <v>-0.687995469988675</v>
      </c>
      <c r="H84" s="37">
        <v>1.0054446460980038</v>
      </c>
      <c r="I84" s="37">
        <v>0.12941176470588234</v>
      </c>
    </row>
    <row r="85" spans="2:9">
      <c r="B85" s="35" t="s">
        <v>64</v>
      </c>
      <c r="C85" s="36">
        <v>2290</v>
      </c>
      <c r="D85" s="36">
        <v>729</v>
      </c>
      <c r="E85" s="36">
        <v>1285</v>
      </c>
      <c r="F85" s="36">
        <v>1570</v>
      </c>
      <c r="G85" s="37">
        <v>-0.68165938864628828</v>
      </c>
      <c r="H85" s="37">
        <v>0.76268861454046633</v>
      </c>
      <c r="I85" s="37">
        <v>0.22178988326848259</v>
      </c>
    </row>
    <row r="86" spans="2:9">
      <c r="B86" s="35" t="s">
        <v>65</v>
      </c>
      <c r="C86" s="36">
        <v>1624</v>
      </c>
      <c r="D86" s="36">
        <v>656</v>
      </c>
      <c r="E86" s="36">
        <v>1542</v>
      </c>
      <c r="F86" s="36">
        <v>1553</v>
      </c>
      <c r="G86" s="37">
        <v>-0.59605911330049266</v>
      </c>
      <c r="H86" s="37">
        <v>1.350609756097561</v>
      </c>
      <c r="I86" s="37">
        <v>7.1335927367055518E-3</v>
      </c>
    </row>
    <row r="87" spans="2:9">
      <c r="B87" s="35" t="s">
        <v>66</v>
      </c>
      <c r="C87" s="36">
        <v>2273</v>
      </c>
      <c r="D87" s="36">
        <v>877</v>
      </c>
      <c r="E87" s="36">
        <v>1289</v>
      </c>
      <c r="F87" s="36">
        <v>1425</v>
      </c>
      <c r="G87" s="37">
        <v>-0.61416630004399475</v>
      </c>
      <c r="H87" s="37">
        <v>0.46978335233751434</v>
      </c>
      <c r="I87" s="37">
        <v>0.10550814584949575</v>
      </c>
    </row>
    <row r="88" spans="2:9">
      <c r="B88" s="35" t="s">
        <v>67</v>
      </c>
      <c r="C88" s="36">
        <v>9066</v>
      </c>
      <c r="D88" s="36">
        <v>5176</v>
      </c>
      <c r="E88" s="36">
        <v>6645</v>
      </c>
      <c r="F88" s="36">
        <v>10154</v>
      </c>
      <c r="G88" s="37">
        <v>-0.42907566732848001</v>
      </c>
      <c r="H88" s="37">
        <v>0.28380989180834626</v>
      </c>
      <c r="I88" s="37">
        <v>0.528066215199398</v>
      </c>
    </row>
    <row r="89" spans="2:9">
      <c r="B89" s="35" t="s">
        <v>68</v>
      </c>
      <c r="C89" s="36">
        <v>15874</v>
      </c>
      <c r="D89" s="36">
        <v>11484</v>
      </c>
      <c r="E89" s="36">
        <v>11032</v>
      </c>
      <c r="F89" s="36">
        <v>13670</v>
      </c>
      <c r="G89" s="37">
        <v>-0.27655285372306915</v>
      </c>
      <c r="H89" s="37">
        <v>-3.9359108324625525E-2</v>
      </c>
      <c r="I89" s="37">
        <v>0.23912255257432924</v>
      </c>
    </row>
    <row r="90" spans="2:9">
      <c r="B90" s="35" t="s">
        <v>69</v>
      </c>
      <c r="C90" s="36">
        <v>12112</v>
      </c>
      <c r="D90" s="36">
        <v>9753</v>
      </c>
      <c r="E90" s="36">
        <v>10257</v>
      </c>
      <c r="F90" s="36">
        <v>12532</v>
      </c>
      <c r="G90" s="37">
        <v>-0.19476552179656537</v>
      </c>
      <c r="H90" s="37">
        <v>5.167640725930478E-2</v>
      </c>
      <c r="I90" s="37">
        <v>0.22179974651457535</v>
      </c>
    </row>
    <row r="91" spans="2:9">
      <c r="B91" s="38" t="s">
        <v>70</v>
      </c>
      <c r="C91" s="39">
        <v>89120</v>
      </c>
      <c r="D91" s="39">
        <v>68119</v>
      </c>
      <c r="E91" s="39">
        <v>67670</v>
      </c>
      <c r="F91" s="39">
        <v>91158</v>
      </c>
      <c r="G91" s="40">
        <v>-0.23564856373429088</v>
      </c>
      <c r="H91" s="40">
        <v>-6.5914062155932873E-3</v>
      </c>
      <c r="I91" s="40">
        <v>0.34709620215752923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5987</v>
      </c>
      <c r="D98" s="36">
        <v>5975</v>
      </c>
      <c r="E98" s="36">
        <v>6196</v>
      </c>
      <c r="F98" s="36">
        <v>5422</v>
      </c>
      <c r="G98" s="37">
        <v>-2.0043427426089666E-3</v>
      </c>
      <c r="H98" s="37">
        <v>3.6987447698744846E-2</v>
      </c>
      <c r="I98" s="37">
        <v>-0.12491930277598451</v>
      </c>
    </row>
    <row r="99" spans="2:9">
      <c r="B99" s="35" t="s">
        <v>59</v>
      </c>
      <c r="C99" s="36">
        <v>7165</v>
      </c>
      <c r="D99" s="36">
        <v>5249</v>
      </c>
      <c r="E99" s="36">
        <v>5387</v>
      </c>
      <c r="F99" s="36">
        <v>5663</v>
      </c>
      <c r="G99" s="37">
        <v>-0.26741102581995813</v>
      </c>
      <c r="H99" s="37">
        <v>2.6290722042293879E-2</v>
      </c>
      <c r="I99" s="37">
        <v>5.1234453313532491E-2</v>
      </c>
    </row>
    <row r="100" spans="2:9">
      <c r="B100" s="35" t="s">
        <v>60</v>
      </c>
      <c r="C100" s="36">
        <v>6033</v>
      </c>
      <c r="D100" s="36">
        <v>5875</v>
      </c>
      <c r="E100" s="36">
        <v>5763</v>
      </c>
      <c r="F100" s="36">
        <v>6143</v>
      </c>
      <c r="G100" s="37">
        <v>-2.6189292226089789E-2</v>
      </c>
      <c r="H100" s="37">
        <v>-1.9063829787234088E-2</v>
      </c>
      <c r="I100" s="37">
        <v>6.5937879576609459E-2</v>
      </c>
    </row>
    <row r="101" spans="2:9">
      <c r="B101" s="35" t="s">
        <v>61</v>
      </c>
      <c r="C101" s="36">
        <v>1297</v>
      </c>
      <c r="D101" s="36">
        <v>2514</v>
      </c>
      <c r="E101" s="36">
        <v>1390</v>
      </c>
      <c r="F101" s="36">
        <v>4792</v>
      </c>
      <c r="G101" s="37">
        <v>0.93831919814957598</v>
      </c>
      <c r="H101" s="37">
        <v>-0.447096260938743</v>
      </c>
      <c r="I101" s="37">
        <v>2.447482014388489</v>
      </c>
    </row>
    <row r="102" spans="2:9">
      <c r="B102" s="35" t="s">
        <v>62</v>
      </c>
      <c r="C102" s="36">
        <v>16</v>
      </c>
      <c r="D102" s="36">
        <v>35</v>
      </c>
      <c r="E102" s="36">
        <v>0</v>
      </c>
      <c r="F102" s="36">
        <v>108</v>
      </c>
      <c r="G102" s="37">
        <v>1.1875</v>
      </c>
      <c r="H102" s="37">
        <v>-1</v>
      </c>
      <c r="I102" s="37" t="s">
        <v>143</v>
      </c>
    </row>
    <row r="103" spans="2:9">
      <c r="B103" s="35" t="s">
        <v>63</v>
      </c>
      <c r="C103" s="36">
        <v>179</v>
      </c>
      <c r="D103" s="36">
        <v>8</v>
      </c>
      <c r="E103" s="36">
        <v>0</v>
      </c>
      <c r="F103" s="36">
        <v>0</v>
      </c>
      <c r="G103" s="37">
        <v>-0.95530726256983245</v>
      </c>
      <c r="H103" s="37">
        <v>-1</v>
      </c>
      <c r="I103" s="37" t="s">
        <v>143</v>
      </c>
    </row>
    <row r="104" spans="2:9">
      <c r="B104" s="35" t="s">
        <v>64</v>
      </c>
      <c r="C104" s="36">
        <v>363</v>
      </c>
      <c r="D104" s="36">
        <v>0</v>
      </c>
      <c r="E104" s="36">
        <v>6</v>
      </c>
      <c r="F104" s="36">
        <v>0</v>
      </c>
      <c r="G104" s="37">
        <v>-1</v>
      </c>
      <c r="H104" s="37" t="s">
        <v>143</v>
      </c>
      <c r="I104" s="37">
        <v>-1</v>
      </c>
    </row>
    <row r="105" spans="2:9">
      <c r="B105" s="35" t="s">
        <v>65</v>
      </c>
      <c r="C105" s="36">
        <v>423</v>
      </c>
      <c r="D105" s="36">
        <v>0</v>
      </c>
      <c r="E105" s="36">
        <v>0</v>
      </c>
      <c r="F105" s="36">
        <v>0</v>
      </c>
      <c r="G105" s="37">
        <v>-1</v>
      </c>
      <c r="H105" s="37" t="s">
        <v>143</v>
      </c>
      <c r="I105" s="37" t="s">
        <v>143</v>
      </c>
    </row>
    <row r="106" spans="2:9">
      <c r="B106" s="35" t="s">
        <v>66</v>
      </c>
      <c r="C106" s="36">
        <v>299</v>
      </c>
      <c r="D106" s="36">
        <v>0</v>
      </c>
      <c r="E106" s="36">
        <v>0</v>
      </c>
      <c r="F106" s="36">
        <v>178</v>
      </c>
      <c r="G106" s="37">
        <v>-1</v>
      </c>
      <c r="H106" s="37" t="s">
        <v>143</v>
      </c>
      <c r="I106" s="37" t="s">
        <v>143</v>
      </c>
    </row>
    <row r="107" spans="2:9">
      <c r="B107" s="35" t="s">
        <v>67</v>
      </c>
      <c r="C107" s="36">
        <v>2413</v>
      </c>
      <c r="D107" s="36">
        <v>2972</v>
      </c>
      <c r="E107" s="36">
        <v>2055</v>
      </c>
      <c r="F107" s="36">
        <v>3359</v>
      </c>
      <c r="G107" s="37">
        <v>0.23166183174471611</v>
      </c>
      <c r="H107" s="37">
        <v>-0.30854643337819654</v>
      </c>
      <c r="I107" s="37">
        <v>0.63454987834549881</v>
      </c>
    </row>
    <row r="108" spans="2:9">
      <c r="B108" s="35" t="s">
        <v>68</v>
      </c>
      <c r="C108" s="36">
        <v>6604</v>
      </c>
      <c r="D108" s="36">
        <v>5808</v>
      </c>
      <c r="E108" s="36">
        <v>4769</v>
      </c>
      <c r="F108" s="36">
        <v>4496</v>
      </c>
      <c r="G108" s="37">
        <v>-0.12053301029678987</v>
      </c>
      <c r="H108" s="37">
        <v>-0.17889118457300279</v>
      </c>
      <c r="I108" s="37">
        <v>-5.7244705388970418E-2</v>
      </c>
    </row>
    <row r="109" spans="2:9">
      <c r="B109" s="35" t="s">
        <v>69</v>
      </c>
      <c r="C109" s="36">
        <v>6153</v>
      </c>
      <c r="D109" s="36">
        <v>4935</v>
      </c>
      <c r="E109" s="36">
        <v>4314</v>
      </c>
      <c r="F109" s="36">
        <v>4871</v>
      </c>
      <c r="G109" s="37">
        <v>-0.19795221843003408</v>
      </c>
      <c r="H109" s="37">
        <v>-0.1258358662613982</v>
      </c>
      <c r="I109" s="37">
        <v>0.12911451089476134</v>
      </c>
    </row>
    <row r="110" spans="2:9">
      <c r="B110" s="38" t="s">
        <v>70</v>
      </c>
      <c r="C110" s="39">
        <v>36932</v>
      </c>
      <c r="D110" s="39">
        <v>33371</v>
      </c>
      <c r="E110" s="39">
        <v>29880</v>
      </c>
      <c r="F110" s="39">
        <v>35032</v>
      </c>
      <c r="G110" s="40">
        <v>-9.6420448391638658E-2</v>
      </c>
      <c r="H110" s="40">
        <v>-0.10461178867879295</v>
      </c>
      <c r="I110" s="40">
        <v>0.1724230254350736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58829</v>
      </c>
      <c r="D8" s="36">
        <v>11898</v>
      </c>
      <c r="E8" s="36">
        <v>39184</v>
      </c>
      <c r="F8" s="36">
        <v>1551</v>
      </c>
      <c r="G8" s="36">
        <v>6196</v>
      </c>
      <c r="H8" s="36" t="s">
        <v>143</v>
      </c>
    </row>
    <row r="9" spans="2:8" ht="15" customHeight="1">
      <c r="B9" s="46" t="s">
        <v>80</v>
      </c>
      <c r="C9" s="36">
        <v>51946</v>
      </c>
      <c r="D9" s="36">
        <v>9770</v>
      </c>
      <c r="E9" s="36">
        <v>35371</v>
      </c>
      <c r="F9" s="36">
        <v>1418</v>
      </c>
      <c r="G9" s="36">
        <v>5387</v>
      </c>
      <c r="H9" s="36" t="s">
        <v>143</v>
      </c>
    </row>
    <row r="10" spans="2:8" ht="15" customHeight="1">
      <c r="B10" s="46" t="s">
        <v>81</v>
      </c>
      <c r="C10" s="36">
        <v>51909</v>
      </c>
      <c r="D10" s="36">
        <v>9975</v>
      </c>
      <c r="E10" s="36">
        <v>34541</v>
      </c>
      <c r="F10" s="36">
        <v>1630</v>
      </c>
      <c r="G10" s="36">
        <v>5763</v>
      </c>
      <c r="H10" s="36" t="s">
        <v>143</v>
      </c>
    </row>
    <row r="11" spans="2:8" ht="15" customHeight="1">
      <c r="B11" s="46" t="s">
        <v>82</v>
      </c>
      <c r="C11" s="36">
        <v>13179</v>
      </c>
      <c r="D11" s="36">
        <v>2228</v>
      </c>
      <c r="E11" s="36">
        <v>9432</v>
      </c>
      <c r="F11" s="36">
        <v>129</v>
      </c>
      <c r="G11" s="36">
        <v>1390</v>
      </c>
      <c r="H11" s="36" t="s">
        <v>143</v>
      </c>
    </row>
    <row r="12" spans="2:8" ht="15" customHeight="1">
      <c r="B12" s="46" t="s">
        <v>83</v>
      </c>
      <c r="C12" s="36">
        <v>7285</v>
      </c>
      <c r="D12" s="36">
        <v>644</v>
      </c>
      <c r="E12" s="36">
        <v>6641</v>
      </c>
      <c r="F12" s="36">
        <v>0</v>
      </c>
      <c r="G12" s="36">
        <v>0</v>
      </c>
      <c r="H12" s="36" t="s">
        <v>143</v>
      </c>
    </row>
    <row r="13" spans="2:8" ht="15" customHeight="1">
      <c r="B13" s="46" t="s">
        <v>84</v>
      </c>
      <c r="C13" s="36">
        <v>9101</v>
      </c>
      <c r="D13" s="36">
        <v>1105</v>
      </c>
      <c r="E13" s="36">
        <v>7996</v>
      </c>
      <c r="F13" s="36">
        <v>0</v>
      </c>
      <c r="G13" s="36">
        <v>0</v>
      </c>
      <c r="H13" s="36" t="s">
        <v>143</v>
      </c>
    </row>
    <row r="14" spans="2:8" ht="15" customHeight="1">
      <c r="B14" s="46" t="s">
        <v>85</v>
      </c>
      <c r="C14" s="36">
        <v>9137</v>
      </c>
      <c r="D14" s="36">
        <v>1285</v>
      </c>
      <c r="E14" s="36">
        <v>7846</v>
      </c>
      <c r="F14" s="36">
        <v>0</v>
      </c>
      <c r="G14" s="36">
        <v>6</v>
      </c>
      <c r="H14" s="36" t="s">
        <v>143</v>
      </c>
    </row>
    <row r="15" spans="2:8" ht="15" customHeight="1">
      <c r="B15" s="46" t="s">
        <v>86</v>
      </c>
      <c r="C15" s="36">
        <v>8469</v>
      </c>
      <c r="D15" s="36">
        <v>1542</v>
      </c>
      <c r="E15" s="36">
        <v>6927</v>
      </c>
      <c r="F15" s="36">
        <v>0</v>
      </c>
      <c r="G15" s="36">
        <v>0</v>
      </c>
      <c r="H15" s="36" t="s">
        <v>143</v>
      </c>
    </row>
    <row r="16" spans="2:8" ht="15" customHeight="1">
      <c r="B16" s="46" t="s">
        <v>87</v>
      </c>
      <c r="C16" s="36">
        <v>9625</v>
      </c>
      <c r="D16" s="36">
        <v>1289</v>
      </c>
      <c r="E16" s="36">
        <v>8336</v>
      </c>
      <c r="F16" s="36">
        <v>0</v>
      </c>
      <c r="G16" s="36">
        <v>0</v>
      </c>
      <c r="H16" s="36" t="s">
        <v>143</v>
      </c>
    </row>
    <row r="17" spans="2:10" ht="15" customHeight="1">
      <c r="B17" s="46" t="s">
        <v>88</v>
      </c>
      <c r="C17" s="36">
        <v>33826</v>
      </c>
      <c r="D17" s="36">
        <v>6645</v>
      </c>
      <c r="E17" s="36">
        <v>24506</v>
      </c>
      <c r="F17" s="36">
        <v>620</v>
      </c>
      <c r="G17" s="36">
        <v>2055</v>
      </c>
      <c r="H17" s="36" t="s">
        <v>143</v>
      </c>
    </row>
    <row r="18" spans="2:10" ht="15" customHeight="1">
      <c r="B18" s="46" t="s">
        <v>89</v>
      </c>
      <c r="C18" s="36">
        <v>53525</v>
      </c>
      <c r="D18" s="36">
        <v>11032</v>
      </c>
      <c r="E18" s="36">
        <v>35928</v>
      </c>
      <c r="F18" s="36">
        <v>1796</v>
      </c>
      <c r="G18" s="36">
        <v>4769</v>
      </c>
      <c r="H18" s="36" t="s">
        <v>143</v>
      </c>
    </row>
    <row r="19" spans="2:10" ht="15" customHeight="1">
      <c r="B19" s="46" t="s">
        <v>90</v>
      </c>
      <c r="C19" s="36">
        <v>53684</v>
      </c>
      <c r="D19" s="36">
        <v>10257</v>
      </c>
      <c r="E19" s="36">
        <v>37762</v>
      </c>
      <c r="F19" s="36">
        <v>1351</v>
      </c>
      <c r="G19" s="36">
        <v>4314</v>
      </c>
      <c r="H19" s="36" t="s">
        <v>143</v>
      </c>
    </row>
    <row r="20" spans="2:10" ht="15" customHeight="1">
      <c r="B20" s="47" t="s">
        <v>91</v>
      </c>
      <c r="C20" s="39">
        <v>360515</v>
      </c>
      <c r="D20" s="39">
        <v>67670</v>
      </c>
      <c r="E20" s="39">
        <v>254470</v>
      </c>
      <c r="F20" s="39">
        <v>8495</v>
      </c>
      <c r="G20" s="39">
        <v>29880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62226</v>
      </c>
      <c r="D28" s="36">
        <v>12792</v>
      </c>
      <c r="E28" s="36">
        <v>42832</v>
      </c>
      <c r="F28" s="36">
        <v>1180</v>
      </c>
      <c r="G28" s="36">
        <v>5422</v>
      </c>
      <c r="H28" s="36" t="s">
        <v>143</v>
      </c>
    </row>
    <row r="29" spans="2:10" ht="15" customHeight="1">
      <c r="B29" s="46" t="s">
        <v>80</v>
      </c>
      <c r="C29" s="36">
        <v>59861</v>
      </c>
      <c r="D29" s="36">
        <v>12885</v>
      </c>
      <c r="E29" s="36">
        <v>40164</v>
      </c>
      <c r="F29" s="36">
        <v>1149</v>
      </c>
      <c r="G29" s="36">
        <v>5663</v>
      </c>
      <c r="H29" s="36" t="s">
        <v>143</v>
      </c>
    </row>
    <row r="30" spans="2:10" ht="15" customHeight="1">
      <c r="B30" s="46" t="s">
        <v>81</v>
      </c>
      <c r="C30" s="36">
        <v>62263</v>
      </c>
      <c r="D30" s="36">
        <v>14026</v>
      </c>
      <c r="E30" s="36">
        <v>40817</v>
      </c>
      <c r="F30" s="36">
        <v>1277</v>
      </c>
      <c r="G30" s="36">
        <v>6143</v>
      </c>
      <c r="H30" s="36" t="s">
        <v>143</v>
      </c>
    </row>
    <row r="31" spans="2:10" ht="15" customHeight="1">
      <c r="B31" s="46" t="s">
        <v>82</v>
      </c>
      <c r="C31" s="36">
        <v>37321</v>
      </c>
      <c r="D31" s="36">
        <v>8437</v>
      </c>
      <c r="E31" s="36">
        <v>23088</v>
      </c>
      <c r="F31" s="36">
        <v>1004</v>
      </c>
      <c r="G31" s="36">
        <v>4792</v>
      </c>
      <c r="H31" s="36" t="s">
        <v>143</v>
      </c>
    </row>
    <row r="32" spans="2:10" ht="15" customHeight="1">
      <c r="B32" s="46" t="s">
        <v>83</v>
      </c>
      <c r="C32" s="36">
        <v>7947</v>
      </c>
      <c r="D32" s="36">
        <v>866</v>
      </c>
      <c r="E32" s="36">
        <v>6907</v>
      </c>
      <c r="F32" s="36">
        <v>66</v>
      </c>
      <c r="G32" s="36">
        <v>108</v>
      </c>
      <c r="H32" s="36" t="s">
        <v>143</v>
      </c>
    </row>
    <row r="33" spans="2:8" ht="15" customHeight="1">
      <c r="B33" s="46" t="s">
        <v>84</v>
      </c>
      <c r="C33" s="36">
        <v>9694</v>
      </c>
      <c r="D33" s="36">
        <v>1248</v>
      </c>
      <c r="E33" s="36">
        <v>8446</v>
      </c>
      <c r="F33" s="36">
        <v>0</v>
      </c>
      <c r="G33" s="36">
        <v>0</v>
      </c>
      <c r="H33" s="36" t="s">
        <v>143</v>
      </c>
    </row>
    <row r="34" spans="2:8" ht="15" customHeight="1">
      <c r="B34" s="46" t="s">
        <v>85</v>
      </c>
      <c r="C34" s="36">
        <v>11632</v>
      </c>
      <c r="D34" s="36">
        <v>1570</v>
      </c>
      <c r="E34" s="36">
        <v>10062</v>
      </c>
      <c r="F34" s="36">
        <v>0</v>
      </c>
      <c r="G34" s="36">
        <v>0</v>
      </c>
      <c r="H34" s="36" t="s">
        <v>143</v>
      </c>
    </row>
    <row r="35" spans="2:8" ht="15" customHeight="1">
      <c r="B35" s="46" t="s">
        <v>86</v>
      </c>
      <c r="C35" s="36">
        <v>10309</v>
      </c>
      <c r="D35" s="36">
        <v>1553</v>
      </c>
      <c r="E35" s="36">
        <v>8756</v>
      </c>
      <c r="F35" s="36">
        <v>0</v>
      </c>
      <c r="G35" s="36">
        <v>0</v>
      </c>
      <c r="H35" s="36" t="s">
        <v>143</v>
      </c>
    </row>
    <row r="36" spans="2:8" ht="15" customHeight="1">
      <c r="B36" s="46" t="s">
        <v>87</v>
      </c>
      <c r="C36" s="36">
        <v>9855</v>
      </c>
      <c r="D36" s="36">
        <v>1425</v>
      </c>
      <c r="E36" s="36">
        <v>8252</v>
      </c>
      <c r="F36" s="36">
        <v>0</v>
      </c>
      <c r="G36" s="36">
        <v>178</v>
      </c>
      <c r="H36" s="36" t="s">
        <v>143</v>
      </c>
    </row>
    <row r="37" spans="2:8" ht="15" customHeight="1">
      <c r="B37" s="46" t="s">
        <v>88</v>
      </c>
      <c r="C37" s="36">
        <v>42483</v>
      </c>
      <c r="D37" s="36">
        <v>10154</v>
      </c>
      <c r="E37" s="36">
        <v>27405</v>
      </c>
      <c r="F37" s="36">
        <v>1565</v>
      </c>
      <c r="G37" s="36">
        <v>3359</v>
      </c>
      <c r="H37" s="36" t="s">
        <v>143</v>
      </c>
    </row>
    <row r="38" spans="2:8" ht="15" customHeight="1">
      <c r="B38" s="46" t="s">
        <v>89</v>
      </c>
      <c r="C38" s="36">
        <v>60460</v>
      </c>
      <c r="D38" s="36">
        <v>13670</v>
      </c>
      <c r="E38" s="36">
        <v>40614</v>
      </c>
      <c r="F38" s="36">
        <v>1680</v>
      </c>
      <c r="G38" s="36">
        <v>4496</v>
      </c>
      <c r="H38" s="36" t="s">
        <v>143</v>
      </c>
    </row>
    <row r="39" spans="2:8" ht="15" customHeight="1">
      <c r="B39" s="46" t="s">
        <v>90</v>
      </c>
      <c r="C39" s="36">
        <v>63353</v>
      </c>
      <c r="D39" s="36">
        <v>12532</v>
      </c>
      <c r="E39" s="36">
        <v>44560</v>
      </c>
      <c r="F39" s="36">
        <v>1390</v>
      </c>
      <c r="G39" s="36">
        <v>4871</v>
      </c>
      <c r="H39" s="36" t="s">
        <v>143</v>
      </c>
    </row>
    <row r="40" spans="2:8" ht="15" customHeight="1">
      <c r="B40" s="47" t="s">
        <v>91</v>
      </c>
      <c r="C40" s="39">
        <v>437404</v>
      </c>
      <c r="D40" s="39">
        <v>91158</v>
      </c>
      <c r="E40" s="39">
        <v>301903</v>
      </c>
      <c r="F40" s="39">
        <v>9311</v>
      </c>
      <c r="G40" s="39">
        <v>35032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63353</v>
      </c>
      <c r="D7" s="57">
        <v>0.18010952984129358</v>
      </c>
      <c r="E7" s="36">
        <v>12532</v>
      </c>
      <c r="F7" s="57">
        <v>0.22179974651457535</v>
      </c>
      <c r="G7" s="36">
        <v>44560</v>
      </c>
      <c r="H7" s="57">
        <v>0.180022244584503</v>
      </c>
      <c r="I7" s="36">
        <v>1390</v>
      </c>
      <c r="J7" s="57">
        <v>2.8867505551443351E-2</v>
      </c>
      <c r="K7" s="36">
        <v>4871</v>
      </c>
      <c r="L7" s="57">
        <v>0.12911451089476134</v>
      </c>
      <c r="M7" s="36">
        <v>0</v>
      </c>
      <c r="N7" s="57" t="s">
        <v>143</v>
      </c>
    </row>
    <row r="8" spans="2:14">
      <c r="B8" s="56" t="s">
        <v>89</v>
      </c>
      <c r="C8" s="36">
        <v>60460</v>
      </c>
      <c r="D8" s="57">
        <v>0.12956562354040169</v>
      </c>
      <c r="E8" s="36">
        <v>13670</v>
      </c>
      <c r="F8" s="57">
        <v>0.23912255257432924</v>
      </c>
      <c r="G8" s="36">
        <v>40614</v>
      </c>
      <c r="H8" s="57">
        <v>0.13042752171008676</v>
      </c>
      <c r="I8" s="36">
        <v>1680</v>
      </c>
      <c r="J8" s="57">
        <v>-6.4587973273942056E-2</v>
      </c>
      <c r="K8" s="36">
        <v>4496</v>
      </c>
      <c r="L8" s="57">
        <v>-5.7244705388970418E-2</v>
      </c>
      <c r="M8" s="36">
        <v>0</v>
      </c>
      <c r="N8" s="57" t="s">
        <v>143</v>
      </c>
    </row>
    <row r="9" spans="2:14">
      <c r="B9" s="56" t="s">
        <v>88</v>
      </c>
      <c r="C9" s="36">
        <v>42483</v>
      </c>
      <c r="D9" s="57">
        <v>0.25592739312954538</v>
      </c>
      <c r="E9" s="36">
        <v>10154</v>
      </c>
      <c r="F9" s="57">
        <v>0.528066215199398</v>
      </c>
      <c r="G9" s="36">
        <v>27405</v>
      </c>
      <c r="H9" s="57">
        <v>0.11829755978127809</v>
      </c>
      <c r="I9" s="36">
        <v>1565</v>
      </c>
      <c r="J9" s="57">
        <v>1.524193548387097</v>
      </c>
      <c r="K9" s="36">
        <v>3359</v>
      </c>
      <c r="L9" s="57">
        <v>0.63454987834549881</v>
      </c>
      <c r="M9" s="36">
        <v>0</v>
      </c>
      <c r="N9" s="57" t="s">
        <v>143</v>
      </c>
    </row>
    <row r="10" spans="2:14">
      <c r="B10" s="56" t="s">
        <v>87</v>
      </c>
      <c r="C10" s="36">
        <v>9855</v>
      </c>
      <c r="D10" s="57">
        <v>2.389610389610386E-2</v>
      </c>
      <c r="E10" s="36">
        <v>1425</v>
      </c>
      <c r="F10" s="57">
        <v>0.10550814584949575</v>
      </c>
      <c r="G10" s="36">
        <v>8252</v>
      </c>
      <c r="H10" s="57">
        <v>-1.0076775431861806E-2</v>
      </c>
      <c r="I10" s="36">
        <v>0</v>
      </c>
      <c r="J10" s="57" t="s">
        <v>143</v>
      </c>
      <c r="K10" s="36">
        <v>178</v>
      </c>
      <c r="L10" s="57" t="s">
        <v>143</v>
      </c>
      <c r="M10" s="36">
        <v>0</v>
      </c>
      <c r="N10" s="57" t="s">
        <v>143</v>
      </c>
    </row>
    <row r="11" spans="2:14">
      <c r="B11" s="56" t="s">
        <v>86</v>
      </c>
      <c r="C11" s="36">
        <v>10309</v>
      </c>
      <c r="D11" s="57">
        <v>0.21726295902703985</v>
      </c>
      <c r="E11" s="36">
        <v>1553</v>
      </c>
      <c r="F11" s="57">
        <v>7.1335927367055518E-3</v>
      </c>
      <c r="G11" s="36">
        <v>8756</v>
      </c>
      <c r="H11" s="57">
        <v>0.2640392666377942</v>
      </c>
      <c r="I11" s="36">
        <v>0</v>
      </c>
      <c r="J11" s="57" t="s">
        <v>143</v>
      </c>
      <c r="K11" s="36">
        <v>0</v>
      </c>
      <c r="L11" s="57" t="s">
        <v>143</v>
      </c>
      <c r="M11" s="36">
        <v>0</v>
      </c>
      <c r="N11" s="57" t="s">
        <v>143</v>
      </c>
    </row>
    <row r="12" spans="2:14">
      <c r="B12" s="56" t="s">
        <v>85</v>
      </c>
      <c r="C12" s="36">
        <v>11632</v>
      </c>
      <c r="D12" s="57">
        <v>0.27306555762285223</v>
      </c>
      <c r="E12" s="36">
        <v>1570</v>
      </c>
      <c r="F12" s="57">
        <v>0.22178988326848259</v>
      </c>
      <c r="G12" s="36">
        <v>10062</v>
      </c>
      <c r="H12" s="57">
        <v>0.2824369105276574</v>
      </c>
      <c r="I12" s="36">
        <v>0</v>
      </c>
      <c r="J12" s="57" t="s">
        <v>143</v>
      </c>
      <c r="K12" s="36">
        <v>0</v>
      </c>
      <c r="L12" s="57">
        <v>-1</v>
      </c>
      <c r="M12" s="36">
        <v>0</v>
      </c>
      <c r="N12" s="57" t="s">
        <v>143</v>
      </c>
    </row>
    <row r="13" spans="2:14">
      <c r="B13" s="56" t="s">
        <v>84</v>
      </c>
      <c r="C13" s="36">
        <v>9694</v>
      </c>
      <c r="D13" s="57">
        <v>6.5157674980771407E-2</v>
      </c>
      <c r="E13" s="36">
        <v>1248</v>
      </c>
      <c r="F13" s="57">
        <v>0.12941176470588234</v>
      </c>
      <c r="G13" s="36">
        <v>8446</v>
      </c>
      <c r="H13" s="57">
        <v>5.6278139069534827E-2</v>
      </c>
      <c r="I13" s="36">
        <v>0</v>
      </c>
      <c r="J13" s="57" t="s">
        <v>143</v>
      </c>
      <c r="K13" s="36">
        <v>0</v>
      </c>
      <c r="L13" s="57" t="s">
        <v>143</v>
      </c>
      <c r="M13" s="36">
        <v>0</v>
      </c>
      <c r="N13" s="57" t="s">
        <v>143</v>
      </c>
    </row>
    <row r="14" spans="2:14">
      <c r="B14" s="56" t="s">
        <v>83</v>
      </c>
      <c r="C14" s="36">
        <v>7947</v>
      </c>
      <c r="D14" s="57">
        <v>9.0871654083733766E-2</v>
      </c>
      <c r="E14" s="36">
        <v>866</v>
      </c>
      <c r="F14" s="57">
        <v>0.34472049689440998</v>
      </c>
      <c r="G14" s="36">
        <v>6907</v>
      </c>
      <c r="H14" s="57">
        <v>4.0054208703508509E-2</v>
      </c>
      <c r="I14" s="36">
        <v>66</v>
      </c>
      <c r="J14" s="57" t="s">
        <v>143</v>
      </c>
      <c r="K14" s="36">
        <v>108</v>
      </c>
      <c r="L14" s="57" t="s">
        <v>143</v>
      </c>
      <c r="M14" s="36">
        <v>0</v>
      </c>
      <c r="N14" s="57" t="s">
        <v>143</v>
      </c>
    </row>
    <row r="15" spans="2:14">
      <c r="B15" s="56" t="s">
        <v>82</v>
      </c>
      <c r="C15" s="36">
        <v>37321</v>
      </c>
      <c r="D15" s="57">
        <v>1.8318537066545262</v>
      </c>
      <c r="E15" s="36">
        <v>8437</v>
      </c>
      <c r="F15" s="57">
        <v>2.7868043087971275</v>
      </c>
      <c r="G15" s="36">
        <v>23088</v>
      </c>
      <c r="H15" s="57">
        <v>1.4478371501272265</v>
      </c>
      <c r="I15" s="36">
        <v>1004</v>
      </c>
      <c r="J15" s="57">
        <v>6.7829457364341081</v>
      </c>
      <c r="K15" s="36">
        <v>4792</v>
      </c>
      <c r="L15" s="57">
        <v>2.447482014388489</v>
      </c>
      <c r="M15" s="36">
        <v>0</v>
      </c>
      <c r="N15" s="57" t="s">
        <v>143</v>
      </c>
    </row>
    <row r="16" spans="2:14">
      <c r="B16" s="56" t="s">
        <v>81</v>
      </c>
      <c r="C16" s="36">
        <v>62263</v>
      </c>
      <c r="D16" s="57">
        <v>0.1994644473983318</v>
      </c>
      <c r="E16" s="36">
        <v>14026</v>
      </c>
      <c r="F16" s="57">
        <v>0.40611528822055143</v>
      </c>
      <c r="G16" s="36">
        <v>40817</v>
      </c>
      <c r="H16" s="57">
        <v>0.18169711357517149</v>
      </c>
      <c r="I16" s="36">
        <v>1277</v>
      </c>
      <c r="J16" s="57">
        <v>-0.21656441717791408</v>
      </c>
      <c r="K16" s="36">
        <v>6143</v>
      </c>
      <c r="L16" s="57">
        <v>6.5937879576609459E-2</v>
      </c>
      <c r="M16" s="36">
        <v>0</v>
      </c>
      <c r="N16" s="57" t="s">
        <v>143</v>
      </c>
    </row>
    <row r="17" spans="2:14">
      <c r="B17" s="56" t="s">
        <v>80</v>
      </c>
      <c r="C17" s="36">
        <v>59861</v>
      </c>
      <c r="D17" s="57">
        <v>0.15236976860585982</v>
      </c>
      <c r="E17" s="36">
        <v>12885</v>
      </c>
      <c r="F17" s="57">
        <v>0.31883316274309115</v>
      </c>
      <c r="G17" s="36">
        <v>40164</v>
      </c>
      <c r="H17" s="57">
        <v>0.13550648836617563</v>
      </c>
      <c r="I17" s="36">
        <v>1149</v>
      </c>
      <c r="J17" s="57">
        <v>-0.189703808180536</v>
      </c>
      <c r="K17" s="36">
        <v>5663</v>
      </c>
      <c r="L17" s="57">
        <v>5.1234453313532491E-2</v>
      </c>
      <c r="M17" s="36">
        <v>0</v>
      </c>
      <c r="N17" s="57" t="s">
        <v>143</v>
      </c>
    </row>
    <row r="18" spans="2:14">
      <c r="B18" s="56" t="s">
        <v>79</v>
      </c>
      <c r="C18" s="36">
        <v>62226</v>
      </c>
      <c r="D18" s="57">
        <v>5.774362984242476E-2</v>
      </c>
      <c r="E18" s="36">
        <v>12792</v>
      </c>
      <c r="F18" s="57">
        <v>7.5138678769541167E-2</v>
      </c>
      <c r="G18" s="36">
        <v>42832</v>
      </c>
      <c r="H18" s="57">
        <v>9.3099224173131878E-2</v>
      </c>
      <c r="I18" s="36">
        <v>1180</v>
      </c>
      <c r="J18" s="57">
        <v>-0.23920051579626045</v>
      </c>
      <c r="K18" s="36">
        <v>5422</v>
      </c>
      <c r="L18" s="57">
        <v>-0.12491930277598451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437404</v>
      </c>
      <c r="D19" s="27">
        <v>0.21327545317115804</v>
      </c>
      <c r="E19" s="59">
        <v>91158</v>
      </c>
      <c r="F19" s="27">
        <v>0.34709620215752923</v>
      </c>
      <c r="G19" s="59">
        <v>301903</v>
      </c>
      <c r="H19" s="27">
        <v>0.18639918261484656</v>
      </c>
      <c r="I19" s="59">
        <v>9311</v>
      </c>
      <c r="J19" s="27">
        <v>9.6056503825779904E-2</v>
      </c>
      <c r="K19" s="59">
        <v>35032</v>
      </c>
      <c r="L19" s="27">
        <v>0.1724230254350736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53684</v>
      </c>
      <c r="D20" s="57">
        <v>0.13583276912660791</v>
      </c>
      <c r="E20" s="36">
        <v>10257</v>
      </c>
      <c r="F20" s="57">
        <v>5.167640725930478E-2</v>
      </c>
      <c r="G20" s="36">
        <v>37762</v>
      </c>
      <c r="H20" s="57">
        <v>0.2096226535972836</v>
      </c>
      <c r="I20" s="36">
        <v>1351</v>
      </c>
      <c r="J20" s="57">
        <v>-5.1546391752577136E-3</v>
      </c>
      <c r="K20" s="36">
        <v>4314</v>
      </c>
      <c r="L20" s="57">
        <v>-0.1258358662613982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53525</v>
      </c>
      <c r="D21" s="57">
        <v>3.382006412485028E-2</v>
      </c>
      <c r="E21" s="36">
        <v>11032</v>
      </c>
      <c r="F21" s="57">
        <v>-3.9359108324625525E-2</v>
      </c>
      <c r="G21" s="36">
        <v>35928</v>
      </c>
      <c r="H21" s="57">
        <v>9.2302079533017167E-2</v>
      </c>
      <c r="I21" s="36">
        <v>1796</v>
      </c>
      <c r="J21" s="57">
        <v>0.12955974842767293</v>
      </c>
      <c r="K21" s="36">
        <v>4769</v>
      </c>
      <c r="L21" s="57">
        <v>-0.17889118457300279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33826</v>
      </c>
      <c r="D22" s="57">
        <v>-1.8884626733549625E-3</v>
      </c>
      <c r="E22" s="36">
        <v>6645</v>
      </c>
      <c r="F22" s="57">
        <v>0.28380989180834626</v>
      </c>
      <c r="G22" s="36">
        <v>24506</v>
      </c>
      <c r="H22" s="57">
        <v>-2.2184981246508695E-2</v>
      </c>
      <c r="I22" s="36">
        <v>620</v>
      </c>
      <c r="J22" s="57">
        <v>-8.8235294117647078E-2</v>
      </c>
      <c r="K22" s="36">
        <v>2055</v>
      </c>
      <c r="L22" s="57">
        <v>-0.30854643337819654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9625</v>
      </c>
      <c r="D23" s="57">
        <v>0.12942971133536729</v>
      </c>
      <c r="E23" s="36">
        <v>1289</v>
      </c>
      <c r="F23" s="57">
        <v>0.46978335233751434</v>
      </c>
      <c r="G23" s="36">
        <v>8336</v>
      </c>
      <c r="H23" s="57">
        <v>9.0385873119686044E-2</v>
      </c>
      <c r="I23" s="36">
        <v>0</v>
      </c>
      <c r="J23" s="57" t="s">
        <v>143</v>
      </c>
      <c r="K23" s="36">
        <v>0</v>
      </c>
      <c r="L23" s="57" t="s">
        <v>143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8469</v>
      </c>
      <c r="D24" s="57">
        <v>0.33097595473833108</v>
      </c>
      <c r="E24" s="36">
        <v>1542</v>
      </c>
      <c r="F24" s="57">
        <v>1.350609756097561</v>
      </c>
      <c r="G24" s="36">
        <v>6927</v>
      </c>
      <c r="H24" s="57">
        <v>0.2137725600140179</v>
      </c>
      <c r="I24" s="36">
        <v>0</v>
      </c>
      <c r="J24" s="57" t="s">
        <v>143</v>
      </c>
      <c r="K24" s="36">
        <v>0</v>
      </c>
      <c r="L24" s="57" t="s">
        <v>143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9137</v>
      </c>
      <c r="D25" s="57">
        <v>0.17699343037485504</v>
      </c>
      <c r="E25" s="36">
        <v>1285</v>
      </c>
      <c r="F25" s="57">
        <v>0.76268861454046633</v>
      </c>
      <c r="G25" s="36">
        <v>7846</v>
      </c>
      <c r="H25" s="57">
        <v>0.1154392948535683</v>
      </c>
      <c r="I25" s="36">
        <v>0</v>
      </c>
      <c r="J25" s="57" t="s">
        <v>143</v>
      </c>
      <c r="K25" s="36">
        <v>6</v>
      </c>
      <c r="L25" s="57" t="s">
        <v>143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9101</v>
      </c>
      <c r="D26" s="57">
        <v>0.58388444135050466</v>
      </c>
      <c r="E26" s="36">
        <v>1105</v>
      </c>
      <c r="F26" s="57">
        <v>1.0054446460980038</v>
      </c>
      <c r="G26" s="36">
        <v>7996</v>
      </c>
      <c r="H26" s="57">
        <v>0.54154617312512054</v>
      </c>
      <c r="I26" s="36">
        <v>0</v>
      </c>
      <c r="J26" s="57" t="s">
        <v>143</v>
      </c>
      <c r="K26" s="36">
        <v>0</v>
      </c>
      <c r="L26" s="57">
        <v>-1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7285</v>
      </c>
      <c r="D27" s="57">
        <v>0.40474354030080995</v>
      </c>
      <c r="E27" s="36">
        <v>644</v>
      </c>
      <c r="F27" s="57" t="s">
        <v>143</v>
      </c>
      <c r="G27" s="36">
        <v>6641</v>
      </c>
      <c r="H27" s="57">
        <v>0.28926422053970113</v>
      </c>
      <c r="I27" s="36">
        <v>0</v>
      </c>
      <c r="J27" s="57" t="s">
        <v>143</v>
      </c>
      <c r="K27" s="36">
        <v>0</v>
      </c>
      <c r="L27" s="57">
        <v>-1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13179</v>
      </c>
      <c r="D28" s="57">
        <v>-0.32474253215145765</v>
      </c>
      <c r="E28" s="36">
        <v>2228</v>
      </c>
      <c r="F28" s="57">
        <v>-0.33571854502087062</v>
      </c>
      <c r="G28" s="36">
        <v>9432</v>
      </c>
      <c r="H28" s="57">
        <v>-0.30896036339658584</v>
      </c>
      <c r="I28" s="36">
        <v>129</v>
      </c>
      <c r="J28" s="57" t="s">
        <v>143</v>
      </c>
      <c r="K28" s="36">
        <v>1390</v>
      </c>
      <c r="L28" s="57">
        <v>-0.447096260938743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51909</v>
      </c>
      <c r="D29" s="57">
        <v>1.1043590043239515E-2</v>
      </c>
      <c r="E29" s="36">
        <v>9975</v>
      </c>
      <c r="F29" s="57">
        <v>-0.2063176320814768</v>
      </c>
      <c r="G29" s="36">
        <v>34541</v>
      </c>
      <c r="H29" s="57">
        <v>7.0507655116841317E-2</v>
      </c>
      <c r="I29" s="36">
        <v>1630</v>
      </c>
      <c r="J29" s="57">
        <v>1.575039494470774</v>
      </c>
      <c r="K29" s="36">
        <v>5763</v>
      </c>
      <c r="L29" s="57">
        <v>-1.9063829787234088E-2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51946</v>
      </c>
      <c r="D30" s="57">
        <v>-4.6232373678025906E-2</v>
      </c>
      <c r="E30" s="36">
        <v>9770</v>
      </c>
      <c r="F30" s="57">
        <v>-0.18583333333333329</v>
      </c>
      <c r="G30" s="36">
        <v>35371</v>
      </c>
      <c r="H30" s="57">
        <v>-2.6718397446480635E-2</v>
      </c>
      <c r="I30" s="36">
        <v>1418</v>
      </c>
      <c r="J30" s="57">
        <v>0.62428407789232532</v>
      </c>
      <c r="K30" s="36">
        <v>5387</v>
      </c>
      <c r="L30" s="57">
        <v>2.6290722042293879E-2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58829</v>
      </c>
      <c r="D31" s="57">
        <v>4.3974374900179303E-2</v>
      </c>
      <c r="E31" s="36">
        <v>11898</v>
      </c>
      <c r="F31" s="57">
        <v>8.449548810500418E-2</v>
      </c>
      <c r="G31" s="36">
        <v>39184</v>
      </c>
      <c r="H31" s="57">
        <v>1.6657153235431377E-2</v>
      </c>
      <c r="I31" s="36">
        <v>1551</v>
      </c>
      <c r="J31" s="57">
        <v>0.79721900347624564</v>
      </c>
      <c r="K31" s="36">
        <v>6196</v>
      </c>
      <c r="L31" s="57">
        <v>3.6987447698744846E-2</v>
      </c>
      <c r="M31" s="36">
        <v>0</v>
      </c>
      <c r="N31" s="57" t="s">
        <v>143</v>
      </c>
    </row>
    <row r="32" spans="2:14">
      <c r="B32" s="60">
        <v>2010</v>
      </c>
      <c r="C32" s="61">
        <v>360515</v>
      </c>
      <c r="D32" s="62">
        <v>3.5421130328391559E-2</v>
      </c>
      <c r="E32" s="61">
        <v>67670</v>
      </c>
      <c r="F32" s="62">
        <v>-6.5914062155932873E-3</v>
      </c>
      <c r="G32" s="61">
        <v>254470</v>
      </c>
      <c r="H32" s="62">
        <v>5.7230104489083722E-2</v>
      </c>
      <c r="I32" s="61">
        <v>8495</v>
      </c>
      <c r="J32" s="62">
        <v>0.41654160413540109</v>
      </c>
      <c r="K32" s="61">
        <v>29880</v>
      </c>
      <c r="L32" s="62">
        <v>-0.10461178867879295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47264</v>
      </c>
      <c r="D33" s="57">
        <v>-0.10251979568197789</v>
      </c>
      <c r="E33" s="64">
        <v>9753</v>
      </c>
      <c r="F33" s="57">
        <v>-0.19476552179656537</v>
      </c>
      <c r="G33" s="64">
        <v>31218</v>
      </c>
      <c r="H33" s="57">
        <v>-6.4208633093525203E-2</v>
      </c>
      <c r="I33" s="64">
        <v>1358</v>
      </c>
      <c r="J33" s="57">
        <v>0.30828516377649318</v>
      </c>
      <c r="K33" s="64">
        <v>4935</v>
      </c>
      <c r="L33" s="57">
        <v>-0.19795221843003408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51774</v>
      </c>
      <c r="D34" s="57">
        <v>-0.13850710506173247</v>
      </c>
      <c r="E34" s="64">
        <v>11484</v>
      </c>
      <c r="F34" s="57">
        <v>-0.27655285372306915</v>
      </c>
      <c r="G34" s="64">
        <v>32892</v>
      </c>
      <c r="H34" s="57">
        <v>-0.10536909100799652</v>
      </c>
      <c r="I34" s="64">
        <v>1590</v>
      </c>
      <c r="J34" s="57">
        <v>0.86182669789227173</v>
      </c>
      <c r="K34" s="64">
        <v>5808</v>
      </c>
      <c r="L34" s="57">
        <v>-0.12053301029678987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33890</v>
      </c>
      <c r="D35" s="57">
        <v>-0.1293065796572721</v>
      </c>
      <c r="E35" s="64">
        <v>5176</v>
      </c>
      <c r="F35" s="57">
        <v>-0.42907566732848001</v>
      </c>
      <c r="G35" s="64">
        <v>25062</v>
      </c>
      <c r="H35" s="57">
        <v>-7.2327509623926534E-2</v>
      </c>
      <c r="I35" s="64">
        <v>680</v>
      </c>
      <c r="J35" s="57">
        <v>0.58878504672897192</v>
      </c>
      <c r="K35" s="64">
        <v>2972</v>
      </c>
      <c r="L35" s="57">
        <v>0.23166183174471611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8522</v>
      </c>
      <c r="D36" s="57">
        <v>-0.11136600625651716</v>
      </c>
      <c r="E36" s="64">
        <v>877</v>
      </c>
      <c r="F36" s="57">
        <v>-0.61416630004399475</v>
      </c>
      <c r="G36" s="64">
        <v>7645</v>
      </c>
      <c r="H36" s="57">
        <v>8.9341692789968619E-2</v>
      </c>
      <c r="I36" s="64">
        <v>0</v>
      </c>
      <c r="J36" s="57" t="s">
        <v>143</v>
      </c>
      <c r="K36" s="64">
        <v>0</v>
      </c>
      <c r="L36" s="57">
        <v>-1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6363</v>
      </c>
      <c r="D37" s="57">
        <v>-0.18870330230779042</v>
      </c>
      <c r="E37" s="64">
        <v>656</v>
      </c>
      <c r="F37" s="57">
        <v>-0.59605911330049266</v>
      </c>
      <c r="G37" s="64">
        <v>5707</v>
      </c>
      <c r="H37" s="57">
        <v>-1.5355417529330562E-2</v>
      </c>
      <c r="I37" s="64">
        <v>0</v>
      </c>
      <c r="J37" s="57" t="s">
        <v>143</v>
      </c>
      <c r="K37" s="64">
        <v>0</v>
      </c>
      <c r="L37" s="57">
        <v>-1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7763</v>
      </c>
      <c r="D38" s="57">
        <v>-0.34183976261127591</v>
      </c>
      <c r="E38" s="64">
        <v>729</v>
      </c>
      <c r="F38" s="57">
        <v>-0.68165938864628828</v>
      </c>
      <c r="G38" s="64">
        <v>7034</v>
      </c>
      <c r="H38" s="57">
        <v>-0.23058411726099326</v>
      </c>
      <c r="I38" s="64">
        <v>0</v>
      </c>
      <c r="J38" s="57" t="s">
        <v>143</v>
      </c>
      <c r="K38" s="64">
        <v>0</v>
      </c>
      <c r="L38" s="57">
        <v>-1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5746</v>
      </c>
      <c r="D39" s="57">
        <v>-0.34203595557082334</v>
      </c>
      <c r="E39" s="64">
        <v>551</v>
      </c>
      <c r="F39" s="57">
        <v>-0.687995469988675</v>
      </c>
      <c r="G39" s="64">
        <v>5187</v>
      </c>
      <c r="H39" s="57">
        <v>-0.23585739540365347</v>
      </c>
      <c r="I39" s="64">
        <v>0</v>
      </c>
      <c r="J39" s="57" t="s">
        <v>143</v>
      </c>
      <c r="K39" s="64">
        <v>8</v>
      </c>
      <c r="L39" s="57">
        <v>-0.95530726256983245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5186</v>
      </c>
      <c r="D40" s="57">
        <v>-0.29211029211029216</v>
      </c>
      <c r="E40" s="64">
        <v>0</v>
      </c>
      <c r="F40" s="57">
        <v>-1</v>
      </c>
      <c r="G40" s="64">
        <v>5151</v>
      </c>
      <c r="H40" s="57">
        <v>-0.16066481994459836</v>
      </c>
      <c r="I40" s="64">
        <v>0</v>
      </c>
      <c r="J40" s="57" t="s">
        <v>143</v>
      </c>
      <c r="K40" s="64">
        <v>35</v>
      </c>
      <c r="L40" s="57">
        <v>1.1875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19517</v>
      </c>
      <c r="D41" s="57">
        <v>0.34646429803380485</v>
      </c>
      <c r="E41" s="64">
        <v>3354</v>
      </c>
      <c r="F41" s="57">
        <v>-2.215743440233231E-2</v>
      </c>
      <c r="G41" s="64">
        <v>13649</v>
      </c>
      <c r="H41" s="57">
        <v>0.41793060461250775</v>
      </c>
      <c r="I41" s="64">
        <v>0</v>
      </c>
      <c r="J41" s="57">
        <v>-1</v>
      </c>
      <c r="K41" s="64">
        <v>2514</v>
      </c>
      <c r="L41" s="57">
        <v>0.93831919814957598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51342</v>
      </c>
      <c r="D42" s="57">
        <v>-6.7204447593611993E-2</v>
      </c>
      <c r="E42" s="64">
        <v>12568</v>
      </c>
      <c r="F42" s="57">
        <v>-9.7061570515123208E-2</v>
      </c>
      <c r="G42" s="64">
        <v>32266</v>
      </c>
      <c r="H42" s="57">
        <v>-4.8817876304463215E-2</v>
      </c>
      <c r="I42" s="64">
        <v>633</v>
      </c>
      <c r="J42" s="57">
        <v>-0.45758354755784059</v>
      </c>
      <c r="K42" s="64">
        <v>5875</v>
      </c>
      <c r="L42" s="57">
        <v>-2.6189292226089789E-2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54464</v>
      </c>
      <c r="D43" s="57">
        <v>4.1297935103243866E-3</v>
      </c>
      <c r="E43" s="64">
        <v>12000</v>
      </c>
      <c r="F43" s="57">
        <v>-5.3030303030302983E-2</v>
      </c>
      <c r="G43" s="64">
        <v>36342</v>
      </c>
      <c r="H43" s="57">
        <v>8.154276531158855E-2</v>
      </c>
      <c r="I43" s="64">
        <v>873</v>
      </c>
      <c r="J43" s="57">
        <v>8.98876404494382E-2</v>
      </c>
      <c r="K43" s="64">
        <v>5249</v>
      </c>
      <c r="L43" s="57">
        <v>-0.26741102581995813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56351</v>
      </c>
      <c r="D44" s="57">
        <v>6.0784609013214919E-2</v>
      </c>
      <c r="E44" s="64">
        <v>10971</v>
      </c>
      <c r="F44" s="57">
        <v>-0.15091711167866262</v>
      </c>
      <c r="G44" s="64">
        <v>38542</v>
      </c>
      <c r="H44" s="57">
        <v>0.15312350406893249</v>
      </c>
      <c r="I44" s="64">
        <v>863</v>
      </c>
      <c r="J44" s="57">
        <v>9.2405063291139289E-2</v>
      </c>
      <c r="K44" s="64">
        <v>5975</v>
      </c>
      <c r="L44" s="57">
        <v>-2.0043427426089666E-3</v>
      </c>
      <c r="M44" s="64">
        <v>0</v>
      </c>
      <c r="N44" s="57" t="s">
        <v>143</v>
      </c>
    </row>
    <row r="45" spans="2:16" collapsed="1">
      <c r="B45" s="65">
        <v>2009</v>
      </c>
      <c r="C45" s="66">
        <v>348182</v>
      </c>
      <c r="D45" s="67">
        <v>-6.8705883611639318E-2</v>
      </c>
      <c r="E45" s="66">
        <v>68119</v>
      </c>
      <c r="F45" s="67">
        <v>-0.23564856373429088</v>
      </c>
      <c r="G45" s="66">
        <v>240695</v>
      </c>
      <c r="H45" s="67">
        <v>-7.8401629039106524E-3</v>
      </c>
      <c r="I45" s="66">
        <v>5997</v>
      </c>
      <c r="J45" s="67">
        <v>0.14885057471264362</v>
      </c>
      <c r="K45" s="66">
        <v>33371</v>
      </c>
      <c r="L45" s="67">
        <v>-9.6420448391638658E-2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52663</v>
      </c>
      <c r="D46" s="57">
        <v>-1.4926769046594734E-2</v>
      </c>
      <c r="E46" s="64">
        <v>12112</v>
      </c>
      <c r="F46" s="57">
        <v>-0.12428602414865153</v>
      </c>
      <c r="G46" s="64">
        <v>33360</v>
      </c>
      <c r="H46" s="57">
        <v>2.1589343132751404E-2</v>
      </c>
      <c r="I46" s="64">
        <v>1038</v>
      </c>
      <c r="J46" s="57">
        <v>7.120743034055721E-2</v>
      </c>
      <c r="K46" s="64">
        <v>6153</v>
      </c>
      <c r="L46" s="57">
        <v>2.4475524475524368E-2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60098</v>
      </c>
      <c r="D47" s="57">
        <v>0.15209723180737678</v>
      </c>
      <c r="E47" s="64">
        <v>15874</v>
      </c>
      <c r="F47" s="57">
        <v>0.25625197847420078</v>
      </c>
      <c r="G47" s="64">
        <v>36766</v>
      </c>
      <c r="H47" s="57">
        <v>0.15311755112282022</v>
      </c>
      <c r="I47" s="64">
        <v>854</v>
      </c>
      <c r="J47" s="57">
        <v>7.4213836477987405E-2</v>
      </c>
      <c r="K47" s="64">
        <v>6604</v>
      </c>
      <c r="L47" s="57">
        <v>-3.5771645495692783E-2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38923</v>
      </c>
      <c r="D48" s="57">
        <v>0.21543217586809882</v>
      </c>
      <c r="E48" s="64">
        <v>9066</v>
      </c>
      <c r="F48" s="57">
        <v>0.11526633042194612</v>
      </c>
      <c r="G48" s="64">
        <v>27016</v>
      </c>
      <c r="H48" s="57">
        <v>0.26651352491678781</v>
      </c>
      <c r="I48" s="64">
        <v>428</v>
      </c>
      <c r="J48" s="57">
        <v>1.1188118811881189</v>
      </c>
      <c r="K48" s="64">
        <v>2413</v>
      </c>
      <c r="L48" s="57">
        <v>2.1591871295512322E-2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9590</v>
      </c>
      <c r="D49" s="57">
        <v>0.29717300148789394</v>
      </c>
      <c r="E49" s="64">
        <v>2273</v>
      </c>
      <c r="F49" s="57">
        <v>1.1606463878326996</v>
      </c>
      <c r="G49" s="64">
        <v>7018</v>
      </c>
      <c r="H49" s="57">
        <v>0.14879685709608781</v>
      </c>
      <c r="I49" s="64">
        <v>0</v>
      </c>
      <c r="J49" s="57" t="s">
        <v>143</v>
      </c>
      <c r="K49" s="64">
        <v>299</v>
      </c>
      <c r="L49" s="57">
        <v>0.2887931034482758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7843</v>
      </c>
      <c r="D50" s="57">
        <v>0.18617664851784643</v>
      </c>
      <c r="E50" s="64">
        <v>1624</v>
      </c>
      <c r="F50" s="57">
        <v>1.1063553826199741</v>
      </c>
      <c r="G50" s="64">
        <v>5796</v>
      </c>
      <c r="H50" s="57">
        <v>2.4571327558776668E-2</v>
      </c>
      <c r="I50" s="64">
        <v>0</v>
      </c>
      <c r="J50" s="57" t="s">
        <v>143</v>
      </c>
      <c r="K50" s="64">
        <v>423</v>
      </c>
      <c r="L50" s="57">
        <v>1.2989130434782608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11795</v>
      </c>
      <c r="D51" s="57">
        <v>0.69907807548256984</v>
      </c>
      <c r="E51" s="64">
        <v>2290</v>
      </c>
      <c r="F51" s="57">
        <v>1.1872015281757404</v>
      </c>
      <c r="G51" s="64">
        <v>9142</v>
      </c>
      <c r="H51" s="57">
        <v>0.64335790041344598</v>
      </c>
      <c r="I51" s="64">
        <v>0</v>
      </c>
      <c r="J51" s="57" t="s">
        <v>143</v>
      </c>
      <c r="K51" s="64">
        <v>363</v>
      </c>
      <c r="L51" s="57">
        <v>9.3373493975903665E-2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8733</v>
      </c>
      <c r="D52" s="57">
        <v>0.49205535622757557</v>
      </c>
      <c r="E52" s="64">
        <v>1766</v>
      </c>
      <c r="F52" s="57">
        <v>3.2047619047619049</v>
      </c>
      <c r="G52" s="64">
        <v>6788</v>
      </c>
      <c r="H52" s="57">
        <v>0.27762092979484287</v>
      </c>
      <c r="I52" s="64">
        <v>0</v>
      </c>
      <c r="J52" s="57" t="s">
        <v>143</v>
      </c>
      <c r="K52" s="64">
        <v>179</v>
      </c>
      <c r="L52" s="57">
        <v>0.4916666666666667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7326</v>
      </c>
      <c r="D53" s="57">
        <v>0.28391167192429023</v>
      </c>
      <c r="E53" s="64">
        <v>1173</v>
      </c>
      <c r="F53" s="57">
        <v>8.2362204724409445</v>
      </c>
      <c r="G53" s="64">
        <v>6137</v>
      </c>
      <c r="H53" s="57">
        <v>0.10001792435920409</v>
      </c>
      <c r="I53" s="64">
        <v>0</v>
      </c>
      <c r="J53" s="57" t="s">
        <v>143</v>
      </c>
      <c r="K53" s="64">
        <v>16</v>
      </c>
      <c r="L53" s="57" t="s">
        <v>143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14495</v>
      </c>
      <c r="D54" s="57">
        <v>-0.13436846819946258</v>
      </c>
      <c r="E54" s="64">
        <v>3430</v>
      </c>
      <c r="F54" s="57">
        <v>-0.32889845431422426</v>
      </c>
      <c r="G54" s="64">
        <v>9626</v>
      </c>
      <c r="H54" s="57">
        <v>-8.446641944787836E-3</v>
      </c>
      <c r="I54" s="64">
        <v>142</v>
      </c>
      <c r="J54" s="57">
        <v>-0.57485029940119758</v>
      </c>
      <c r="K54" s="64">
        <v>1297</v>
      </c>
      <c r="L54" s="57">
        <v>-0.18530150753768848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55041</v>
      </c>
      <c r="D55" s="57">
        <v>0.12188907686349637</v>
      </c>
      <c r="E55" s="64">
        <v>13919</v>
      </c>
      <c r="F55" s="57">
        <v>0.32234467034011027</v>
      </c>
      <c r="G55" s="64">
        <v>33922</v>
      </c>
      <c r="H55" s="57">
        <v>5.1388544507810607E-2</v>
      </c>
      <c r="I55" s="64">
        <v>1167</v>
      </c>
      <c r="J55" s="57">
        <v>0.45330012453300128</v>
      </c>
      <c r="K55" s="64">
        <v>6033</v>
      </c>
      <c r="L55" s="57">
        <v>0.10332845647403066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54240</v>
      </c>
      <c r="D56" s="57">
        <v>0.17649610654404269</v>
      </c>
      <c r="E56" s="64">
        <v>12672</v>
      </c>
      <c r="F56" s="57">
        <v>0.16256880733944956</v>
      </c>
      <c r="G56" s="64">
        <v>33602</v>
      </c>
      <c r="H56" s="57">
        <v>0.13470435281801918</v>
      </c>
      <c r="I56" s="64">
        <v>801</v>
      </c>
      <c r="J56" s="57">
        <v>7.547169811320753E-3</v>
      </c>
      <c r="K56" s="64">
        <v>7165</v>
      </c>
      <c r="L56" s="57">
        <v>0.49426485922836294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53122</v>
      </c>
      <c r="D57" s="57">
        <v>0.10925036542075595</v>
      </c>
      <c r="E57" s="64">
        <v>12921</v>
      </c>
      <c r="F57" s="57">
        <v>0.13761225567881663</v>
      </c>
      <c r="G57" s="64">
        <v>33424</v>
      </c>
      <c r="H57" s="57">
        <v>0.10219291014014842</v>
      </c>
      <c r="I57" s="64">
        <v>790</v>
      </c>
      <c r="J57" s="57">
        <v>-0.18388429752066116</v>
      </c>
      <c r="K57" s="64">
        <v>5987</v>
      </c>
      <c r="L57" s="57">
        <v>0.14277533880511539</v>
      </c>
      <c r="M57" s="64">
        <v>0</v>
      </c>
      <c r="N57" s="57" t="s">
        <v>143</v>
      </c>
    </row>
    <row r="58" spans="2:14" collapsed="1">
      <c r="B58" s="65">
        <v>2008</v>
      </c>
      <c r="C58" s="66">
        <v>373869</v>
      </c>
      <c r="D58" s="67">
        <v>0.13309431011595563</v>
      </c>
      <c r="E58" s="66">
        <v>89120</v>
      </c>
      <c r="F58" s="67">
        <v>0.17405280075881335</v>
      </c>
      <c r="G58" s="66">
        <v>242597</v>
      </c>
      <c r="H58" s="67">
        <v>0.12312905958768705</v>
      </c>
      <c r="I58" s="66">
        <v>5220</v>
      </c>
      <c r="J58" s="67">
        <v>7.2749691738594358E-2</v>
      </c>
      <c r="K58" s="66">
        <v>36932</v>
      </c>
      <c r="L58" s="67">
        <v>0.11311371650742941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53461</v>
      </c>
      <c r="D59" s="57">
        <v>9.3249626796997998E-2</v>
      </c>
      <c r="E59" s="64">
        <v>13831</v>
      </c>
      <c r="F59" s="57">
        <v>0.15344841964806943</v>
      </c>
      <c r="G59" s="64">
        <v>32655</v>
      </c>
      <c r="H59" s="57">
        <v>5.4645867648483781E-2</v>
      </c>
      <c r="I59" s="64">
        <v>969</v>
      </c>
      <c r="J59" s="57">
        <v>0.28685258964143423</v>
      </c>
      <c r="K59" s="64">
        <v>6006</v>
      </c>
      <c r="L59" s="57">
        <v>0.15633423180592998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52164</v>
      </c>
      <c r="D60" s="57">
        <v>0.17650773602778647</v>
      </c>
      <c r="E60" s="64">
        <v>12636</v>
      </c>
      <c r="F60" s="57">
        <v>0.20022796352583594</v>
      </c>
      <c r="G60" s="64">
        <v>31884</v>
      </c>
      <c r="H60" s="57">
        <v>0.12441811256876845</v>
      </c>
      <c r="I60" s="64">
        <v>795</v>
      </c>
      <c r="J60" s="57">
        <v>8.8832487309644659E-3</v>
      </c>
      <c r="K60" s="64">
        <v>6849</v>
      </c>
      <c r="L60" s="57">
        <v>0.46785255036433782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32024</v>
      </c>
      <c r="D61" s="57">
        <v>8.9474042321562308E-2</v>
      </c>
      <c r="E61" s="64">
        <v>8129</v>
      </c>
      <c r="F61" s="57">
        <v>8.1559340074507825E-2</v>
      </c>
      <c r="G61" s="64">
        <v>21331</v>
      </c>
      <c r="H61" s="57">
        <v>0.19514791573285528</v>
      </c>
      <c r="I61" s="64">
        <v>202</v>
      </c>
      <c r="J61" s="57">
        <v>0.14124293785310726</v>
      </c>
      <c r="K61" s="64">
        <v>2362</v>
      </c>
      <c r="L61" s="57">
        <v>-0.3869711912795224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7393</v>
      </c>
      <c r="D62" s="57">
        <v>-0.15643541761752622</v>
      </c>
      <c r="E62" s="64">
        <v>1052</v>
      </c>
      <c r="F62" s="57">
        <v>0.27980535279805352</v>
      </c>
      <c r="G62" s="64">
        <v>6109</v>
      </c>
      <c r="H62" s="57">
        <v>-8.3833233353329373E-2</v>
      </c>
      <c r="I62" s="64">
        <v>0</v>
      </c>
      <c r="J62" s="57" t="s">
        <v>143</v>
      </c>
      <c r="K62" s="64">
        <v>232</v>
      </c>
      <c r="L62" s="57">
        <v>-0.81789638932496078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6612</v>
      </c>
      <c r="D63" s="57">
        <v>-0.14551563711553372</v>
      </c>
      <c r="E63" s="64">
        <v>771</v>
      </c>
      <c r="F63" s="57">
        <v>-3.8653366583541127E-2</v>
      </c>
      <c r="G63" s="64">
        <v>5657</v>
      </c>
      <c r="H63" s="57">
        <v>9.3351372245844555E-2</v>
      </c>
      <c r="I63" s="64">
        <v>0</v>
      </c>
      <c r="J63" s="57" t="s">
        <v>143</v>
      </c>
      <c r="K63" s="64">
        <v>184</v>
      </c>
      <c r="L63" s="57">
        <v>-0.89557321225879682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6942</v>
      </c>
      <c r="D64" s="57">
        <v>-0.17484844882919293</v>
      </c>
      <c r="E64" s="64">
        <v>1047</v>
      </c>
      <c r="F64" s="57">
        <v>0.21461716937354991</v>
      </c>
      <c r="G64" s="64">
        <v>5563</v>
      </c>
      <c r="H64" s="57">
        <v>-2.4377411434584384E-2</v>
      </c>
      <c r="I64" s="64">
        <v>0</v>
      </c>
      <c r="J64" s="57" t="s">
        <v>143</v>
      </c>
      <c r="K64" s="64">
        <v>332</v>
      </c>
      <c r="L64" s="57">
        <v>-0.82044348296376424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5853</v>
      </c>
      <c r="D65" s="57">
        <v>-0.16206156048675735</v>
      </c>
      <c r="E65" s="64">
        <v>420</v>
      </c>
      <c r="F65" s="57">
        <v>-2.777777777777779E-2</v>
      </c>
      <c r="G65" s="64">
        <v>5313</v>
      </c>
      <c r="H65" s="57">
        <v>1.0460251046025215E-2</v>
      </c>
      <c r="I65" s="64">
        <v>0</v>
      </c>
      <c r="J65" s="57" t="s">
        <v>143</v>
      </c>
      <c r="K65" s="64">
        <v>120</v>
      </c>
      <c r="L65" s="57">
        <v>-0.9073359073359073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5706</v>
      </c>
      <c r="D66" s="57">
        <v>-0.10578279266572632</v>
      </c>
      <c r="E66" s="64">
        <v>127</v>
      </c>
      <c r="F66" s="57" t="s">
        <v>143</v>
      </c>
      <c r="G66" s="64">
        <v>5579</v>
      </c>
      <c r="H66" s="57">
        <v>8.1830521621097496E-2</v>
      </c>
      <c r="I66" s="64">
        <v>0</v>
      </c>
      <c r="J66" s="57" t="s">
        <v>143</v>
      </c>
      <c r="K66" s="64">
        <v>0</v>
      </c>
      <c r="L66" s="57">
        <v>-1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16745</v>
      </c>
      <c r="D67" s="57">
        <v>-0.2817312229228327</v>
      </c>
      <c r="E67" s="64">
        <v>5111</v>
      </c>
      <c r="F67" s="57">
        <v>-3.6750848096494537E-2</v>
      </c>
      <c r="G67" s="64">
        <v>9708</v>
      </c>
      <c r="H67" s="57">
        <v>-0.35768161969035328</v>
      </c>
      <c r="I67" s="64">
        <v>334</v>
      </c>
      <c r="J67" s="57">
        <v>-0.4604200323101777</v>
      </c>
      <c r="K67" s="64">
        <v>1592</v>
      </c>
      <c r="L67" s="57">
        <v>-0.29991204925241866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49061</v>
      </c>
      <c r="D68" s="57">
        <v>2.3298014350075169E-2</v>
      </c>
      <c r="E68" s="64">
        <v>10526</v>
      </c>
      <c r="F68" s="57">
        <v>4.5594516737856416E-2</v>
      </c>
      <c r="G68" s="64">
        <v>32264</v>
      </c>
      <c r="H68" s="57">
        <v>2.8432997577457542E-2</v>
      </c>
      <c r="I68" s="64">
        <v>803</v>
      </c>
      <c r="J68" s="57">
        <v>-0.32803347280334727</v>
      </c>
      <c r="K68" s="64">
        <v>5468</v>
      </c>
      <c r="L68" s="57">
        <v>2.975517890772128E-2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46103</v>
      </c>
      <c r="D69" s="57">
        <v>3.8098669248609607E-2</v>
      </c>
      <c r="E69" s="64">
        <v>10900</v>
      </c>
      <c r="F69" s="57">
        <v>7.3891625615763568E-2</v>
      </c>
      <c r="G69" s="64">
        <v>29613</v>
      </c>
      <c r="H69" s="57">
        <v>2.3927250095086672E-2</v>
      </c>
      <c r="I69" s="64">
        <v>795</v>
      </c>
      <c r="J69" s="57">
        <v>1.1143617021276597</v>
      </c>
      <c r="K69" s="64">
        <v>4795</v>
      </c>
      <c r="L69" s="57">
        <v>-3.4045124899274803E-2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47890</v>
      </c>
      <c r="D70" s="57">
        <v>4.8049804667105178E-4</v>
      </c>
      <c r="E70" s="64">
        <v>11358</v>
      </c>
      <c r="F70" s="57">
        <v>-0.1066540821142048</v>
      </c>
      <c r="G70" s="64">
        <v>30325</v>
      </c>
      <c r="H70" s="57">
        <v>1.3502222519300888E-2</v>
      </c>
      <c r="I70" s="64">
        <v>968</v>
      </c>
      <c r="J70" s="57" t="s">
        <v>143</v>
      </c>
      <c r="K70" s="64">
        <v>5239</v>
      </c>
      <c r="L70" s="57">
        <v>1.3379204892967067E-3</v>
      </c>
      <c r="M70" s="64">
        <v>0</v>
      </c>
      <c r="N70" s="57" t="s">
        <v>143</v>
      </c>
    </row>
    <row r="71" spans="2:14" collapsed="1">
      <c r="B71" s="65">
        <v>2007</v>
      </c>
      <c r="C71" s="66">
        <v>329954</v>
      </c>
      <c r="D71" s="67">
        <v>1.6967227514956162E-2</v>
      </c>
      <c r="E71" s="66">
        <v>75908</v>
      </c>
      <c r="F71" s="67">
        <v>6.627335299901671E-2</v>
      </c>
      <c r="G71" s="66">
        <v>216001</v>
      </c>
      <c r="H71" s="67">
        <v>2.6357303733832493E-2</v>
      </c>
      <c r="I71" s="66">
        <v>4866</v>
      </c>
      <c r="J71" s="67">
        <v>0.24513817809621297</v>
      </c>
      <c r="K71" s="66">
        <v>33179</v>
      </c>
      <c r="L71" s="67">
        <v>-0.14700362495822294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48901</v>
      </c>
      <c r="D72" s="57">
        <v>1.3681308430588013E-2</v>
      </c>
      <c r="E72" s="64">
        <v>11991</v>
      </c>
      <c r="F72" s="57">
        <v>0.33381535038932153</v>
      </c>
      <c r="G72" s="64">
        <v>30963</v>
      </c>
      <c r="H72" s="57">
        <v>-0.10171458411906353</v>
      </c>
      <c r="I72" s="64">
        <v>753</v>
      </c>
      <c r="J72" s="57" t="s">
        <v>143</v>
      </c>
      <c r="K72" s="64">
        <v>5194</v>
      </c>
      <c r="L72" s="57">
        <v>8.615641990798828E-2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44338</v>
      </c>
      <c r="D73" s="57">
        <v>-7.7156832136538678E-2</v>
      </c>
      <c r="E73" s="64">
        <v>10528</v>
      </c>
      <c r="F73" s="57">
        <v>-2.707697994640057E-2</v>
      </c>
      <c r="G73" s="64">
        <v>28356</v>
      </c>
      <c r="H73" s="57">
        <v>-0.11290473955889258</v>
      </c>
      <c r="I73" s="64">
        <v>788</v>
      </c>
      <c r="J73" s="57" t="s">
        <v>143</v>
      </c>
      <c r="K73" s="64">
        <v>4666</v>
      </c>
      <c r="L73" s="57">
        <v>-0.11275907967294163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29394</v>
      </c>
      <c r="D74" s="57">
        <v>-2.7622481722848868E-2</v>
      </c>
      <c r="E74" s="64">
        <v>7516</v>
      </c>
      <c r="F74" s="57">
        <v>9.9312563990054059E-2</v>
      </c>
      <c r="G74" s="64">
        <v>17848</v>
      </c>
      <c r="H74" s="57">
        <v>-0.12165354330708666</v>
      </c>
      <c r="I74" s="64">
        <v>177</v>
      </c>
      <c r="J74" s="57">
        <v>0.94505494505494503</v>
      </c>
      <c r="K74" s="64">
        <v>3853</v>
      </c>
      <c r="L74" s="57">
        <v>0.29251928882925182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8764</v>
      </c>
      <c r="D75" s="57">
        <v>0.19530823786142926</v>
      </c>
      <c r="E75" s="64">
        <v>822</v>
      </c>
      <c r="F75" s="57">
        <v>-3.0660377358490587E-2</v>
      </c>
      <c r="G75" s="64">
        <v>6668</v>
      </c>
      <c r="H75" s="57">
        <v>0.34489713594191196</v>
      </c>
      <c r="I75" s="64">
        <v>0</v>
      </c>
      <c r="J75" s="57" t="s">
        <v>143</v>
      </c>
      <c r="K75" s="64">
        <v>1274</v>
      </c>
      <c r="L75" s="57">
        <v>-0.16513761467889909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7738</v>
      </c>
      <c r="D76" s="57">
        <v>-5.5073879594578101E-2</v>
      </c>
      <c r="E76" s="64">
        <v>802</v>
      </c>
      <c r="F76" s="57">
        <v>-0.16718587746625124</v>
      </c>
      <c r="G76" s="64">
        <v>5174</v>
      </c>
      <c r="H76" s="57">
        <v>-5.1859996334982617E-2</v>
      </c>
      <c r="I76" s="64">
        <v>0</v>
      </c>
      <c r="J76" s="57" t="s">
        <v>143</v>
      </c>
      <c r="K76" s="64">
        <v>1762</v>
      </c>
      <c r="L76" s="57">
        <v>-3.9570378745054091E-3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8413</v>
      </c>
      <c r="D77" s="57">
        <v>0.14012738853503182</v>
      </c>
      <c r="E77" s="64">
        <v>862</v>
      </c>
      <c r="F77" s="57">
        <v>0.25108853410740206</v>
      </c>
      <c r="G77" s="64">
        <v>5702</v>
      </c>
      <c r="H77" s="57">
        <v>0.11563294854235973</v>
      </c>
      <c r="I77" s="64">
        <v>0</v>
      </c>
      <c r="J77" s="57" t="s">
        <v>143</v>
      </c>
      <c r="K77" s="64">
        <v>1849</v>
      </c>
      <c r="L77" s="57">
        <v>0.17099430018999362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6985</v>
      </c>
      <c r="D78" s="57">
        <v>-0.11927877947295418</v>
      </c>
      <c r="E78" s="64">
        <v>432</v>
      </c>
      <c r="F78" s="57">
        <v>-0.41542625169147496</v>
      </c>
      <c r="G78" s="64">
        <v>5258</v>
      </c>
      <c r="H78" s="57">
        <v>-0.12468786415848176</v>
      </c>
      <c r="I78" s="64">
        <v>0</v>
      </c>
      <c r="J78" s="57" t="s">
        <v>143</v>
      </c>
      <c r="K78" s="64">
        <v>1295</v>
      </c>
      <c r="L78" s="57">
        <v>9.2827004219409259E-2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6381</v>
      </c>
      <c r="D79" s="57">
        <v>4.5722713864306819E-2</v>
      </c>
      <c r="E79" s="64">
        <v>0</v>
      </c>
      <c r="F79" s="57">
        <v>-1</v>
      </c>
      <c r="G79" s="64">
        <v>5157</v>
      </c>
      <c r="H79" s="57">
        <v>0.25048496605237625</v>
      </c>
      <c r="I79" s="64">
        <v>0</v>
      </c>
      <c r="J79" s="57" t="s">
        <v>143</v>
      </c>
      <c r="K79" s="64">
        <v>1224</v>
      </c>
      <c r="L79" s="57">
        <v>0.2592592592592593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23313</v>
      </c>
      <c r="D80" s="57">
        <v>0.24249853434951762</v>
      </c>
      <c r="E80" s="64">
        <v>5306</v>
      </c>
      <c r="F80" s="57">
        <v>0.34261133603238858</v>
      </c>
      <c r="G80" s="64">
        <v>15114</v>
      </c>
      <c r="H80" s="57">
        <v>0.1982874811702211</v>
      </c>
      <c r="I80" s="64">
        <v>619</v>
      </c>
      <c r="J80" s="57" t="s">
        <v>143</v>
      </c>
      <c r="K80" s="64">
        <v>2274</v>
      </c>
      <c r="L80" s="57">
        <v>3.4576888080072754E-2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47944</v>
      </c>
      <c r="D81" s="57">
        <v>7.8023114628771761E-2</v>
      </c>
      <c r="E81" s="64">
        <v>10067</v>
      </c>
      <c r="F81" s="57">
        <v>-4.242366593741087E-2</v>
      </c>
      <c r="G81" s="64">
        <v>31372</v>
      </c>
      <c r="H81" s="57">
        <v>0.1247266339224895</v>
      </c>
      <c r="I81" s="64">
        <v>1195</v>
      </c>
      <c r="J81" s="57" t="s">
        <v>143</v>
      </c>
      <c r="K81" s="64">
        <v>5310</v>
      </c>
      <c r="L81" s="57">
        <v>-0.12491760052735668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44411</v>
      </c>
      <c r="D82" s="57">
        <v>-2.5689965337194476E-2</v>
      </c>
      <c r="E82" s="64">
        <v>10150</v>
      </c>
      <c r="F82" s="57">
        <v>-4.1729607250755252E-2</v>
      </c>
      <c r="G82" s="64">
        <v>28921</v>
      </c>
      <c r="H82" s="57">
        <v>-1.7862600604475865E-2</v>
      </c>
      <c r="I82" s="64">
        <v>376</v>
      </c>
      <c r="J82" s="57" t="s">
        <v>143</v>
      </c>
      <c r="K82" s="64">
        <v>4964</v>
      </c>
      <c r="L82" s="57">
        <v>-0.10445607071982677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47867</v>
      </c>
      <c r="D83" s="57">
        <v>-2.8278522127486827E-2</v>
      </c>
      <c r="E83" s="64">
        <v>12714</v>
      </c>
      <c r="F83" s="57">
        <v>3.1143552311435618E-2</v>
      </c>
      <c r="G83" s="64">
        <v>29921</v>
      </c>
      <c r="H83" s="57">
        <v>-5.5404722818537699E-2</v>
      </c>
      <c r="I83" s="64">
        <v>0</v>
      </c>
      <c r="J83" s="57" t="s">
        <v>143</v>
      </c>
      <c r="K83" s="64">
        <v>5232</v>
      </c>
      <c r="L83" s="57">
        <v>-4.1872858774266719E-3</v>
      </c>
      <c r="M83" s="64">
        <v>0</v>
      </c>
      <c r="N83" s="57" t="s">
        <v>143</v>
      </c>
    </row>
    <row r="84" spans="2:14" collapsed="1">
      <c r="B84" s="65">
        <v>2006</v>
      </c>
      <c r="C84" s="66">
        <v>324449</v>
      </c>
      <c r="D84" s="67">
        <v>9.0878837547079261E-3</v>
      </c>
      <c r="E84" s="66">
        <v>71190</v>
      </c>
      <c r="F84" s="67">
        <v>4.2618629173989397E-2</v>
      </c>
      <c r="G84" s="66">
        <v>210454</v>
      </c>
      <c r="H84" s="67">
        <v>-1.6753877779854265E-2</v>
      </c>
      <c r="I84" s="66">
        <v>3908</v>
      </c>
      <c r="J84" s="67">
        <v>41.945054945054942</v>
      </c>
      <c r="K84" s="66">
        <v>38897</v>
      </c>
      <c r="L84" s="67">
        <v>-5.598731976684701E-3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48241</v>
      </c>
      <c r="D85" s="57">
        <v>0.13077211570015468</v>
      </c>
      <c r="E85" s="64">
        <v>8990</v>
      </c>
      <c r="F85" s="57">
        <v>-7.0512820512820484E-2</v>
      </c>
      <c r="G85" s="64">
        <v>34469</v>
      </c>
      <c r="H85" s="57">
        <v>0.24118684959130032</v>
      </c>
      <c r="I85" s="64">
        <v>0</v>
      </c>
      <c r="J85" s="57" t="s">
        <v>143</v>
      </c>
      <c r="K85" s="64">
        <v>4782</v>
      </c>
      <c r="L85" s="57">
        <v>-8.3732515807625973E-2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48045</v>
      </c>
      <c r="D86" s="57">
        <v>9.9050669106713896E-2</v>
      </c>
      <c r="E86" s="64">
        <v>10821</v>
      </c>
      <c r="F86" s="57">
        <v>-4.2304628728206062E-2</v>
      </c>
      <c r="G86" s="64">
        <v>31965</v>
      </c>
      <c r="H86" s="57">
        <v>0.19099072245612736</v>
      </c>
      <c r="I86" s="64">
        <v>0</v>
      </c>
      <c r="J86" s="57">
        <v>-1</v>
      </c>
      <c r="K86" s="64">
        <v>5259</v>
      </c>
      <c r="L86" s="57">
        <v>-3.5222894881673072E-2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30229</v>
      </c>
      <c r="D87" s="57">
        <v>0.15700233474949288</v>
      </c>
      <c r="E87" s="64">
        <v>6837</v>
      </c>
      <c r="F87" s="57">
        <v>3.7481031866464232E-2</v>
      </c>
      <c r="G87" s="64">
        <v>20320</v>
      </c>
      <c r="H87" s="57">
        <v>0.1875401788323301</v>
      </c>
      <c r="I87" s="64">
        <v>91</v>
      </c>
      <c r="J87" s="57" t="s">
        <v>143</v>
      </c>
      <c r="K87" s="64">
        <v>2981</v>
      </c>
      <c r="L87" s="57">
        <v>0.22877164056059351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7332</v>
      </c>
      <c r="D88" s="57">
        <v>-8.1318130560080193E-2</v>
      </c>
      <c r="E88" s="64">
        <v>848</v>
      </c>
      <c r="F88" s="57">
        <v>-9.3457943925233655E-3</v>
      </c>
      <c r="G88" s="64">
        <v>4958</v>
      </c>
      <c r="H88" s="57">
        <v>-0.13200280112044815</v>
      </c>
      <c r="I88" s="64">
        <v>0</v>
      </c>
      <c r="J88" s="57" t="s">
        <v>143</v>
      </c>
      <c r="K88" s="64">
        <v>1526</v>
      </c>
      <c r="L88" s="57">
        <v>0.14564564564564564</v>
      </c>
      <c r="M88" s="64">
        <v>0</v>
      </c>
      <c r="N88" s="57">
        <v>-1</v>
      </c>
    </row>
    <row r="89" spans="2:14" hidden="1" outlineLevel="1">
      <c r="B89" s="63" t="s">
        <v>86</v>
      </c>
      <c r="C89" s="64">
        <v>8189</v>
      </c>
      <c r="D89" s="57">
        <v>0.11445291235710386</v>
      </c>
      <c r="E89" s="64">
        <v>963</v>
      </c>
      <c r="F89" s="57">
        <v>-0.20215410107705056</v>
      </c>
      <c r="G89" s="64">
        <v>5457</v>
      </c>
      <c r="H89" s="57">
        <v>0.24817017383348583</v>
      </c>
      <c r="I89" s="64">
        <v>0</v>
      </c>
      <c r="J89" s="57" t="s">
        <v>143</v>
      </c>
      <c r="K89" s="64">
        <v>1769</v>
      </c>
      <c r="L89" s="57">
        <v>0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7379</v>
      </c>
      <c r="D90" s="57">
        <v>-7.5660779155705904E-2</v>
      </c>
      <c r="E90" s="64">
        <v>689</v>
      </c>
      <c r="F90" s="57">
        <v>-0.56748273697426233</v>
      </c>
      <c r="G90" s="64">
        <v>5111</v>
      </c>
      <c r="H90" s="57">
        <v>5.2295655754581061E-2</v>
      </c>
      <c r="I90" s="64">
        <v>0</v>
      </c>
      <c r="J90" s="57" t="s">
        <v>143</v>
      </c>
      <c r="K90" s="64">
        <v>1579</v>
      </c>
      <c r="L90" s="57">
        <v>3.0006523157208198E-2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7931</v>
      </c>
      <c r="D91" s="57">
        <v>2.1509531169500162E-2</v>
      </c>
      <c r="E91" s="64">
        <v>739</v>
      </c>
      <c r="F91" s="57">
        <v>-0.26831683168316833</v>
      </c>
      <c r="G91" s="64">
        <v>6007</v>
      </c>
      <c r="H91" s="57">
        <v>0.1169579769431015</v>
      </c>
      <c r="I91" s="64">
        <v>0</v>
      </c>
      <c r="J91" s="57" t="s">
        <v>143</v>
      </c>
      <c r="K91" s="64">
        <v>1185</v>
      </c>
      <c r="L91" s="57">
        <v>-0.13880813953488369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6102</v>
      </c>
      <c r="D92" s="57">
        <v>0.14763964641715255</v>
      </c>
      <c r="E92" s="64">
        <v>1006</v>
      </c>
      <c r="F92" s="57" t="s">
        <v>143</v>
      </c>
      <c r="G92" s="64">
        <v>4124</v>
      </c>
      <c r="H92" s="57">
        <v>-9.7987751531058653E-2</v>
      </c>
      <c r="I92" s="64">
        <v>0</v>
      </c>
      <c r="J92" s="57" t="s">
        <v>143</v>
      </c>
      <c r="K92" s="64">
        <v>972</v>
      </c>
      <c r="L92" s="57">
        <v>0.30469798657718128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18763</v>
      </c>
      <c r="D93" s="57">
        <v>-0.12170575293732155</v>
      </c>
      <c r="E93" s="64">
        <v>3952</v>
      </c>
      <c r="F93" s="57">
        <v>-0.12450155073105895</v>
      </c>
      <c r="G93" s="64">
        <v>12613</v>
      </c>
      <c r="H93" s="57">
        <v>-0.11661297100434231</v>
      </c>
      <c r="I93" s="64">
        <v>0</v>
      </c>
      <c r="J93" s="57">
        <v>-1</v>
      </c>
      <c r="K93" s="64">
        <v>2198</v>
      </c>
      <c r="L93" s="57">
        <v>-1.6994633273702986E-2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44474</v>
      </c>
      <c r="D94" s="57">
        <v>8.1040350024307317E-2</v>
      </c>
      <c r="E94" s="64">
        <v>10513</v>
      </c>
      <c r="F94" s="57">
        <v>0.1070977253580454</v>
      </c>
      <c r="G94" s="64">
        <v>27893</v>
      </c>
      <c r="H94" s="57">
        <v>7.7116156935433944E-2</v>
      </c>
      <c r="I94" s="64">
        <v>0</v>
      </c>
      <c r="J94" s="57">
        <v>-1</v>
      </c>
      <c r="K94" s="64">
        <v>6068</v>
      </c>
      <c r="L94" s="57">
        <v>0.29326513213981253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45582</v>
      </c>
      <c r="D95" s="57">
        <v>7.8940516486377676E-2</v>
      </c>
      <c r="E95" s="64">
        <v>10592</v>
      </c>
      <c r="F95" s="57">
        <v>-6.0659808442710128E-2</v>
      </c>
      <c r="G95" s="64">
        <v>29447</v>
      </c>
      <c r="H95" s="57">
        <v>0.12931927133269405</v>
      </c>
      <c r="I95" s="64">
        <v>0</v>
      </c>
      <c r="J95" s="57">
        <v>-1</v>
      </c>
      <c r="K95" s="64">
        <v>5543</v>
      </c>
      <c r="L95" s="57">
        <v>0.37645890240874103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49260</v>
      </c>
      <c r="D96" s="57">
        <v>8.3589969203695658E-2</v>
      </c>
      <c r="E96" s="64">
        <v>12330</v>
      </c>
      <c r="F96" s="57">
        <v>0.32480928333512415</v>
      </c>
      <c r="G96" s="64">
        <v>31676</v>
      </c>
      <c r="H96" s="57">
        <v>5.0265251989390025E-2</v>
      </c>
      <c r="I96" s="64">
        <v>0</v>
      </c>
      <c r="J96" s="57">
        <v>-1</v>
      </c>
      <c r="K96" s="64">
        <v>5254</v>
      </c>
      <c r="L96" s="57">
        <v>7.0497147514262393E-2</v>
      </c>
      <c r="M96" s="64">
        <v>0</v>
      </c>
      <c r="N96" s="57" t="s">
        <v>143</v>
      </c>
    </row>
    <row r="97" spans="2:14" collapsed="1">
      <c r="B97" s="65">
        <v>2005</v>
      </c>
      <c r="C97" s="66">
        <v>321527</v>
      </c>
      <c r="D97" s="67">
        <v>7.4956453710545157E-2</v>
      </c>
      <c r="E97" s="66">
        <v>68280</v>
      </c>
      <c r="F97" s="67">
        <v>2.1849745585154068E-2</v>
      </c>
      <c r="G97" s="66">
        <v>214040</v>
      </c>
      <c r="H97" s="67">
        <v>0.10889488708482498</v>
      </c>
      <c r="I97" s="66">
        <v>91</v>
      </c>
      <c r="J97" s="67">
        <v>-0.97378277153558057</v>
      </c>
      <c r="K97" s="66">
        <v>39116</v>
      </c>
      <c r="L97" s="67">
        <v>9.52567620540965E-2</v>
      </c>
      <c r="M97" s="66">
        <v>0</v>
      </c>
      <c r="N97" s="67">
        <v>-1</v>
      </c>
    </row>
    <row r="98" spans="2:14" hidden="1" outlineLevel="1">
      <c r="B98" s="63" t="s">
        <v>90</v>
      </c>
      <c r="C98" s="64">
        <v>42662</v>
      </c>
      <c r="D98" s="57">
        <v>6.3333416415343624E-2</v>
      </c>
      <c r="E98" s="64">
        <v>9672</v>
      </c>
      <c r="F98" s="57">
        <v>5.924871317489866E-2</v>
      </c>
      <c r="G98" s="64">
        <v>27771</v>
      </c>
      <c r="H98" s="57">
        <v>9.5848788572330479E-2</v>
      </c>
      <c r="I98" s="64">
        <v>0</v>
      </c>
      <c r="J98" s="57">
        <v>-1</v>
      </c>
      <c r="K98" s="64">
        <v>5219</v>
      </c>
      <c r="L98" s="57">
        <v>8.8198498748957466E-2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43715</v>
      </c>
      <c r="D99" s="57">
        <v>3.0285175583313784E-2</v>
      </c>
      <c r="E99" s="64">
        <v>11299</v>
      </c>
      <c r="F99" s="57">
        <v>8.1347497368169153E-2</v>
      </c>
      <c r="G99" s="64">
        <v>26839</v>
      </c>
      <c r="H99" s="57">
        <v>-3.1570346159560669E-3</v>
      </c>
      <c r="I99" s="64">
        <v>126</v>
      </c>
      <c r="J99" s="57">
        <v>-0.84855769230769229</v>
      </c>
      <c r="K99" s="64">
        <v>5451</v>
      </c>
      <c r="L99" s="57">
        <v>0.29017751479289933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26127</v>
      </c>
      <c r="D100" s="57">
        <v>0.13045171339563866</v>
      </c>
      <c r="E100" s="64">
        <v>6590</v>
      </c>
      <c r="F100" s="57">
        <v>1.0861031972143085</v>
      </c>
      <c r="G100" s="64">
        <v>17111</v>
      </c>
      <c r="H100" s="57">
        <v>3.6464958507480771E-2</v>
      </c>
      <c r="I100" s="64">
        <v>0</v>
      </c>
      <c r="J100" s="57">
        <v>-1</v>
      </c>
      <c r="K100" s="64">
        <v>2426</v>
      </c>
      <c r="L100" s="57">
        <v>-0.19455511288180616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7981</v>
      </c>
      <c r="D101" s="57">
        <v>-5.010711735301121E-2</v>
      </c>
      <c r="E101" s="64">
        <v>856</v>
      </c>
      <c r="F101" s="57">
        <v>-5.807200929152101E-3</v>
      </c>
      <c r="G101" s="64">
        <v>5712</v>
      </c>
      <c r="H101" s="57">
        <v>0.10611928737412857</v>
      </c>
      <c r="I101" s="64">
        <v>0</v>
      </c>
      <c r="J101" s="57" t="s">
        <v>143</v>
      </c>
      <c r="K101" s="64">
        <v>1332</v>
      </c>
      <c r="L101" s="57">
        <v>-0.4396297854438368</v>
      </c>
      <c r="M101" s="64">
        <v>81</v>
      </c>
      <c r="N101" s="57" t="s">
        <v>143</v>
      </c>
    </row>
    <row r="102" spans="2:14" hidden="1" outlineLevel="1">
      <c r="B102" s="63" t="s">
        <v>86</v>
      </c>
      <c r="C102" s="64">
        <v>7348</v>
      </c>
      <c r="D102" s="57">
        <v>1.8574993069032431E-2</v>
      </c>
      <c r="E102" s="64">
        <v>1207</v>
      </c>
      <c r="F102" s="57">
        <v>0.49751861042183632</v>
      </c>
      <c r="G102" s="64">
        <v>4372</v>
      </c>
      <c r="H102" s="57">
        <v>-4.5623226369788217E-2</v>
      </c>
      <c r="I102" s="64">
        <v>0</v>
      </c>
      <c r="J102" s="57" t="s">
        <v>143</v>
      </c>
      <c r="K102" s="64">
        <v>1769</v>
      </c>
      <c r="L102" s="57">
        <v>-3.1746031746031744E-2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7983</v>
      </c>
      <c r="D103" s="57">
        <v>-0.22487620157296828</v>
      </c>
      <c r="E103" s="64">
        <v>1593</v>
      </c>
      <c r="F103" s="57">
        <v>-4.9522673031026199E-2</v>
      </c>
      <c r="G103" s="64">
        <v>4857</v>
      </c>
      <c r="H103" s="57">
        <v>-0.16917550461854258</v>
      </c>
      <c r="I103" s="64">
        <v>0</v>
      </c>
      <c r="J103" s="57" t="s">
        <v>143</v>
      </c>
      <c r="K103" s="64">
        <v>1533</v>
      </c>
      <c r="L103" s="57">
        <v>-0.44796543032048974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7764</v>
      </c>
      <c r="D104" s="57">
        <v>-7.7220077220074845E-4</v>
      </c>
      <c r="E104" s="64">
        <v>1010</v>
      </c>
      <c r="F104" s="57">
        <v>-5.4307116104868935E-2</v>
      </c>
      <c r="G104" s="64">
        <v>5378</v>
      </c>
      <c r="H104" s="57">
        <v>8.9325501316589007E-2</v>
      </c>
      <c r="I104" s="64">
        <v>0</v>
      </c>
      <c r="J104" s="57" t="s">
        <v>143</v>
      </c>
      <c r="K104" s="64">
        <v>1376</v>
      </c>
      <c r="L104" s="57">
        <v>-0.22039660056657229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5317</v>
      </c>
      <c r="D105" s="57">
        <v>-0.23770609318996416</v>
      </c>
      <c r="E105" s="64">
        <v>0</v>
      </c>
      <c r="F105" s="57">
        <v>-1</v>
      </c>
      <c r="G105" s="64">
        <v>4572</v>
      </c>
      <c r="H105" s="57">
        <v>-9.7868981846882419E-2</v>
      </c>
      <c r="I105" s="64">
        <v>0</v>
      </c>
      <c r="J105" s="57" t="s">
        <v>143</v>
      </c>
      <c r="K105" s="64">
        <v>745</v>
      </c>
      <c r="L105" s="57">
        <v>-0.40160642570281124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21363</v>
      </c>
      <c r="D106" s="57">
        <v>-3.6313605196679921E-2</v>
      </c>
      <c r="E106" s="64">
        <v>4514</v>
      </c>
      <c r="F106" s="57">
        <v>-2.6945462384134533E-2</v>
      </c>
      <c r="G106" s="64">
        <v>14278</v>
      </c>
      <c r="H106" s="57">
        <v>1.2193392882461351E-2</v>
      </c>
      <c r="I106" s="64">
        <v>335</v>
      </c>
      <c r="J106" s="57">
        <v>-0.49925261584454406</v>
      </c>
      <c r="K106" s="64">
        <v>2236</v>
      </c>
      <c r="L106" s="57">
        <v>-0.18809005083514885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41140</v>
      </c>
      <c r="D107" s="57">
        <v>8.5147792239381737E-4</v>
      </c>
      <c r="E107" s="64">
        <v>9496</v>
      </c>
      <c r="F107" s="57">
        <v>-4.2452354542704462E-2</v>
      </c>
      <c r="G107" s="64">
        <v>25896</v>
      </c>
      <c r="H107" s="57">
        <v>5.5729952301357466E-2</v>
      </c>
      <c r="I107" s="64">
        <v>1056</v>
      </c>
      <c r="J107" s="57">
        <v>-0.31517509727626458</v>
      </c>
      <c r="K107" s="64">
        <v>4692</v>
      </c>
      <c r="L107" s="57">
        <v>-8.3056478405315604E-2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42247</v>
      </c>
      <c r="D108" s="57">
        <v>0.16338051440215895</v>
      </c>
      <c r="E108" s="64">
        <v>11276</v>
      </c>
      <c r="F108" s="57">
        <v>0.30524366246093293</v>
      </c>
      <c r="G108" s="64">
        <v>26075</v>
      </c>
      <c r="H108" s="57">
        <v>0.20924732180123362</v>
      </c>
      <c r="I108" s="64">
        <v>869</v>
      </c>
      <c r="J108" s="57">
        <v>-0.46588813767670556</v>
      </c>
      <c r="K108" s="64">
        <v>4027</v>
      </c>
      <c r="L108" s="57">
        <v>-0.1021181716833891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45460</v>
      </c>
      <c r="D109" s="57">
        <v>0.15065303229725635</v>
      </c>
      <c r="E109" s="64">
        <v>9307</v>
      </c>
      <c r="F109" s="57">
        <v>9.7911997168809828E-2</v>
      </c>
      <c r="G109" s="64">
        <v>30160</v>
      </c>
      <c r="H109" s="57">
        <v>0.25280385478109157</v>
      </c>
      <c r="I109" s="64">
        <v>1085</v>
      </c>
      <c r="J109" s="57">
        <v>-0.4717624148003895</v>
      </c>
      <c r="K109" s="64">
        <v>4908</v>
      </c>
      <c r="L109" s="57">
        <v>1.0197838058332298E-3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299107</v>
      </c>
      <c r="D110" s="67">
        <v>4.7961235801526225E-2</v>
      </c>
      <c r="E110" s="66">
        <v>66820</v>
      </c>
      <c r="F110" s="67">
        <v>0.12332728128572379</v>
      </c>
      <c r="G110" s="66">
        <v>193021</v>
      </c>
      <c r="H110" s="67">
        <v>8.0484541795648346E-2</v>
      </c>
      <c r="I110" s="66">
        <v>3471</v>
      </c>
      <c r="J110" s="67">
        <v>-0.56655844155844148</v>
      </c>
      <c r="K110" s="66">
        <v>35714</v>
      </c>
      <c r="L110" s="67">
        <v>-9.0853549881628193E-2</v>
      </c>
      <c r="M110" s="66">
        <v>81</v>
      </c>
      <c r="N110" s="67" t="s">
        <v>143</v>
      </c>
    </row>
    <row r="111" spans="2:14" hidden="1" outlineLevel="1">
      <c r="B111" s="63" t="s">
        <v>90</v>
      </c>
      <c r="C111" s="64">
        <v>40121</v>
      </c>
      <c r="D111" s="57">
        <v>5.8154868657031233E-2</v>
      </c>
      <c r="E111" s="64">
        <v>9131</v>
      </c>
      <c r="F111" s="57">
        <v>-0.12930294650519691</v>
      </c>
      <c r="G111" s="64">
        <v>25342</v>
      </c>
      <c r="H111" s="57">
        <v>0.20526966612765141</v>
      </c>
      <c r="I111" s="64">
        <v>852</v>
      </c>
      <c r="J111" s="57">
        <v>-0.45559105431309899</v>
      </c>
      <c r="K111" s="64">
        <v>4796</v>
      </c>
      <c r="L111" s="57">
        <v>-8.6812732534105042E-3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42430</v>
      </c>
      <c r="D112" s="57">
        <v>3.2284748071916836E-2</v>
      </c>
      <c r="E112" s="64">
        <v>10449</v>
      </c>
      <c r="F112" s="57">
        <v>0.13922808547754029</v>
      </c>
      <c r="G112" s="64">
        <v>26924</v>
      </c>
      <c r="H112" s="57">
        <v>6.8794410702234909E-2</v>
      </c>
      <c r="I112" s="64">
        <v>832</v>
      </c>
      <c r="J112" s="57">
        <v>-0.46904913848117424</v>
      </c>
      <c r="K112" s="64">
        <v>4225</v>
      </c>
      <c r="L112" s="57">
        <v>-0.18325923062052962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23112</v>
      </c>
      <c r="D113" s="57">
        <v>3.0379307351793283E-3</v>
      </c>
      <c r="E113" s="64">
        <v>3159</v>
      </c>
      <c r="F113" s="57">
        <v>-0.34487764413106592</v>
      </c>
      <c r="G113" s="64">
        <v>16509</v>
      </c>
      <c r="H113" s="57">
        <v>0.24878971255673221</v>
      </c>
      <c r="I113" s="64">
        <v>432</v>
      </c>
      <c r="J113" s="57">
        <v>-0.57014925373134329</v>
      </c>
      <c r="K113" s="64">
        <v>3012</v>
      </c>
      <c r="L113" s="57">
        <v>-0.24605757196495615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8402</v>
      </c>
      <c r="D114" s="57">
        <v>-9.7529538131041926E-2</v>
      </c>
      <c r="E114" s="64">
        <v>861</v>
      </c>
      <c r="F114" s="57">
        <v>-0.359375</v>
      </c>
      <c r="G114" s="64">
        <v>5164</v>
      </c>
      <c r="H114" s="57">
        <v>-5.8694859642726915E-2</v>
      </c>
      <c r="I114" s="64">
        <v>0</v>
      </c>
      <c r="J114" s="57" t="s">
        <v>143</v>
      </c>
      <c r="K114" s="64">
        <v>2377</v>
      </c>
      <c r="L114" s="57">
        <v>-4.1532258064516103E-2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7214</v>
      </c>
      <c r="D115" s="57">
        <v>-0.13000482392667634</v>
      </c>
      <c r="E115" s="64">
        <v>806</v>
      </c>
      <c r="F115" s="57">
        <v>-0.33278145695364236</v>
      </c>
      <c r="G115" s="64">
        <v>4581</v>
      </c>
      <c r="H115" s="57">
        <v>-3.5578947368421043E-2</v>
      </c>
      <c r="I115" s="64">
        <v>0</v>
      </c>
      <c r="J115" s="57" t="s">
        <v>143</v>
      </c>
      <c r="K115" s="64">
        <v>1827</v>
      </c>
      <c r="L115" s="57">
        <v>-0.21722365038560409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10299</v>
      </c>
      <c r="D116" s="57">
        <v>-0.11816080143847929</v>
      </c>
      <c r="E116" s="64">
        <v>1676</v>
      </c>
      <c r="F116" s="57">
        <v>-0.11510031678986277</v>
      </c>
      <c r="G116" s="64">
        <v>5846</v>
      </c>
      <c r="H116" s="57">
        <v>-7.2946400253726562E-2</v>
      </c>
      <c r="I116" s="64">
        <v>0</v>
      </c>
      <c r="J116" s="57" t="s">
        <v>143</v>
      </c>
      <c r="K116" s="64">
        <v>2777</v>
      </c>
      <c r="L116" s="57">
        <v>-0.2017821212992239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7770</v>
      </c>
      <c r="D117" s="57">
        <v>-1.2455516014234891E-2</v>
      </c>
      <c r="E117" s="64">
        <v>1068</v>
      </c>
      <c r="F117" s="57">
        <v>4.705882352941182E-2</v>
      </c>
      <c r="G117" s="64">
        <v>4937</v>
      </c>
      <c r="H117" s="57">
        <v>5.8306538049303303E-2</v>
      </c>
      <c r="I117" s="64">
        <v>0</v>
      </c>
      <c r="J117" s="57" t="s">
        <v>143</v>
      </c>
      <c r="K117" s="64">
        <v>1765</v>
      </c>
      <c r="L117" s="57">
        <v>-0.19147961520842882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6975</v>
      </c>
      <c r="D118" s="57">
        <v>-5.2695911992394429E-2</v>
      </c>
      <c r="E118" s="64">
        <v>662</v>
      </c>
      <c r="F118" s="57">
        <v>9.6026490066225101E-2</v>
      </c>
      <c r="G118" s="64">
        <v>5068</v>
      </c>
      <c r="H118" s="57">
        <v>-5.6765308021589411E-2</v>
      </c>
      <c r="I118" s="64">
        <v>0</v>
      </c>
      <c r="J118" s="57" t="s">
        <v>143</v>
      </c>
      <c r="K118" s="64">
        <v>1245</v>
      </c>
      <c r="L118" s="57">
        <v>-0.10173160173160178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22168</v>
      </c>
      <c r="D119" s="57">
        <v>0.30246768507638078</v>
      </c>
      <c r="E119" s="64">
        <v>4639</v>
      </c>
      <c r="F119" s="57">
        <v>0.19315843621399176</v>
      </c>
      <c r="G119" s="64">
        <v>14106</v>
      </c>
      <c r="H119" s="57">
        <v>0.60059003744468398</v>
      </c>
      <c r="I119" s="64">
        <v>669</v>
      </c>
      <c r="J119" s="57">
        <v>0.10032894736842102</v>
      </c>
      <c r="K119" s="64">
        <v>2754</v>
      </c>
      <c r="L119" s="57">
        <v>-0.25788197251414713</v>
      </c>
      <c r="M119" s="64">
        <v>0</v>
      </c>
      <c r="N119" s="57" t="s">
        <v>143</v>
      </c>
    </row>
    <row r="120" spans="2:14" hidden="1" outlineLevel="1">
      <c r="B120" s="63" t="s">
        <v>81</v>
      </c>
      <c r="C120" s="64">
        <v>41105</v>
      </c>
      <c r="D120" s="57">
        <v>-5.1262521349766832E-2</v>
      </c>
      <c r="E120" s="64">
        <v>9917</v>
      </c>
      <c r="F120" s="57">
        <v>-0.15398396178126594</v>
      </c>
      <c r="G120" s="64">
        <v>24529</v>
      </c>
      <c r="H120" s="57">
        <v>5.2250010724550711E-2</v>
      </c>
      <c r="I120" s="64">
        <v>1542</v>
      </c>
      <c r="J120" s="57">
        <v>-0.23473945409429275</v>
      </c>
      <c r="K120" s="64">
        <v>5117</v>
      </c>
      <c r="L120" s="57">
        <v>-0.18493150684931503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36314</v>
      </c>
      <c r="D121" s="57">
        <v>-5.3188715648954443E-2</v>
      </c>
      <c r="E121" s="64">
        <v>8639</v>
      </c>
      <c r="F121" s="57">
        <v>-0.1531222429173611</v>
      </c>
      <c r="G121" s="64">
        <v>21563</v>
      </c>
      <c r="H121" s="57">
        <v>6.5418251889915568E-2</v>
      </c>
      <c r="I121" s="64">
        <v>1627</v>
      </c>
      <c r="J121" s="57">
        <v>-0.15917312661498706</v>
      </c>
      <c r="K121" s="64">
        <v>4485</v>
      </c>
      <c r="L121" s="57">
        <v>-0.24987456096337179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39508</v>
      </c>
      <c r="D122" s="57">
        <v>-5.3247064462017768E-2</v>
      </c>
      <c r="E122" s="64">
        <v>8477</v>
      </c>
      <c r="F122" s="57">
        <v>-0.20716423494201275</v>
      </c>
      <c r="G122" s="64">
        <v>24074</v>
      </c>
      <c r="H122" s="57">
        <v>8.4414414414414329E-2</v>
      </c>
      <c r="I122" s="64">
        <v>2054</v>
      </c>
      <c r="J122" s="57">
        <v>-0.23013493253373318</v>
      </c>
      <c r="K122" s="64">
        <v>4903</v>
      </c>
      <c r="L122" s="57">
        <v>-0.20534846029173415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285418</v>
      </c>
      <c r="D123" s="67">
        <v>-5.522590356198398E-3</v>
      </c>
      <c r="E123" s="66">
        <v>59484</v>
      </c>
      <c r="F123" s="67">
        <v>-0.112894085364035</v>
      </c>
      <c r="G123" s="66">
        <v>178643</v>
      </c>
      <c r="H123" s="67">
        <v>0.11248598829243983</v>
      </c>
      <c r="I123" s="66">
        <v>8008</v>
      </c>
      <c r="J123" s="67">
        <v>-0.29525653436592447</v>
      </c>
      <c r="K123" s="66">
        <v>39283</v>
      </c>
      <c r="L123" s="67">
        <v>-0.18170645335999669</v>
      </c>
      <c r="M123" s="66">
        <v>0</v>
      </c>
      <c r="N123" s="67" t="s">
        <v>143</v>
      </c>
    </row>
    <row r="124" spans="2:14" hidden="1" outlineLevel="1">
      <c r="B124" s="63" t="s">
        <v>90</v>
      </c>
      <c r="C124" s="64">
        <v>37916</v>
      </c>
      <c r="D124" s="57">
        <v>-0.10245241927847737</v>
      </c>
      <c r="E124" s="64">
        <v>10487</v>
      </c>
      <c r="F124" s="57">
        <v>-5.6839643852864441E-2</v>
      </c>
      <c r="G124" s="64">
        <v>21026</v>
      </c>
      <c r="H124" s="57">
        <v>-6.5552642104795389E-2</v>
      </c>
      <c r="I124" s="64">
        <v>1565</v>
      </c>
      <c r="J124" s="57">
        <v>-0.3527708850289496</v>
      </c>
      <c r="K124" s="64">
        <v>4838</v>
      </c>
      <c r="L124" s="57">
        <v>-0.22043184015468897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41103</v>
      </c>
      <c r="D125" s="57">
        <v>-3.0886756419022499E-2</v>
      </c>
      <c r="E125" s="64">
        <v>9172</v>
      </c>
      <c r="F125" s="57">
        <v>-0.13217901409783328</v>
      </c>
      <c r="G125" s="64">
        <v>25191</v>
      </c>
      <c r="H125" s="57">
        <v>0.15879295275771654</v>
      </c>
      <c r="I125" s="64">
        <v>1567</v>
      </c>
      <c r="J125" s="57">
        <v>-0.50174880763116059</v>
      </c>
      <c r="K125" s="64">
        <v>5173</v>
      </c>
      <c r="L125" s="57">
        <v>-0.25675287356321841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23042</v>
      </c>
      <c r="D126" s="57">
        <v>-6.3447547047108088E-2</v>
      </c>
      <c r="E126" s="64">
        <v>4822</v>
      </c>
      <c r="F126" s="57">
        <v>-0.29025610833088022</v>
      </c>
      <c r="G126" s="64">
        <v>13220</v>
      </c>
      <c r="H126" s="57">
        <v>-6.9110576923077094E-3</v>
      </c>
      <c r="I126" s="64">
        <v>1005</v>
      </c>
      <c r="J126" s="57">
        <v>1.6177957532861553E-2</v>
      </c>
      <c r="K126" s="64">
        <v>3995</v>
      </c>
      <c r="L126" s="57">
        <v>0.13882554161915617</v>
      </c>
      <c r="M126" s="64">
        <v>0</v>
      </c>
      <c r="N126" s="57" t="s">
        <v>143</v>
      </c>
    </row>
    <row r="127" spans="2:14" hidden="1" outlineLevel="1">
      <c r="B127" s="63" t="s">
        <v>87</v>
      </c>
      <c r="C127" s="64">
        <v>9310</v>
      </c>
      <c r="D127" s="57">
        <v>-5.9880844188629712E-2</v>
      </c>
      <c r="E127" s="64">
        <v>1344</v>
      </c>
      <c r="F127" s="57">
        <v>-0.55393295718552937</v>
      </c>
      <c r="G127" s="64">
        <v>5486</v>
      </c>
      <c r="H127" s="57">
        <v>4.2173252279635198E-2</v>
      </c>
      <c r="I127" s="64">
        <v>0</v>
      </c>
      <c r="J127" s="57" t="s">
        <v>143</v>
      </c>
      <c r="K127" s="64">
        <v>2480</v>
      </c>
      <c r="L127" s="57">
        <v>0.52521525215252152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8292</v>
      </c>
      <c r="D128" s="57">
        <v>-0.24072887098251072</v>
      </c>
      <c r="E128" s="64">
        <v>1208</v>
      </c>
      <c r="F128" s="57">
        <v>-0.62000629128656803</v>
      </c>
      <c r="G128" s="64">
        <v>4750</v>
      </c>
      <c r="H128" s="57">
        <v>-0.21913529508466212</v>
      </c>
      <c r="I128" s="64">
        <v>0</v>
      </c>
      <c r="J128" s="57" t="s">
        <v>143</v>
      </c>
      <c r="K128" s="64">
        <v>2334</v>
      </c>
      <c r="L128" s="57">
        <v>0.40687160940325495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11679</v>
      </c>
      <c r="D129" s="57">
        <v>6.9407563409944251E-2</v>
      </c>
      <c r="E129" s="64">
        <v>1894</v>
      </c>
      <c r="F129" s="57">
        <v>-0.46857463524130194</v>
      </c>
      <c r="G129" s="64">
        <v>6306</v>
      </c>
      <c r="H129" s="57">
        <v>0.14989059080962797</v>
      </c>
      <c r="I129" s="64">
        <v>0</v>
      </c>
      <c r="J129" s="57" t="s">
        <v>143</v>
      </c>
      <c r="K129" s="64">
        <v>3479</v>
      </c>
      <c r="L129" s="57">
        <v>0.85744794447410566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7868</v>
      </c>
      <c r="D130" s="57">
        <v>-8.8613459979149822E-2</v>
      </c>
      <c r="E130" s="64">
        <v>1020</v>
      </c>
      <c r="F130" s="57">
        <v>-0.59921414538310414</v>
      </c>
      <c r="G130" s="64">
        <v>4665</v>
      </c>
      <c r="H130" s="57">
        <v>-3.8540807914262176E-2</v>
      </c>
      <c r="I130" s="64">
        <v>0</v>
      </c>
      <c r="J130" s="57" t="s">
        <v>143</v>
      </c>
      <c r="K130" s="64">
        <v>2183</v>
      </c>
      <c r="L130" s="57">
        <v>0.7661812297734627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7363</v>
      </c>
      <c r="D131" s="57">
        <v>-9.076315139540625E-2</v>
      </c>
      <c r="E131" s="64">
        <v>604</v>
      </c>
      <c r="F131" s="57">
        <v>-0.72582841579664092</v>
      </c>
      <c r="G131" s="64">
        <v>5373</v>
      </c>
      <c r="H131" s="57">
        <v>5.5184603299293089E-2</v>
      </c>
      <c r="I131" s="64">
        <v>0</v>
      </c>
      <c r="J131" s="57" t="s">
        <v>143</v>
      </c>
      <c r="K131" s="64">
        <v>1386</v>
      </c>
      <c r="L131" s="57">
        <v>0.72602739726027399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17020</v>
      </c>
      <c r="D132" s="57">
        <v>-0.18019363229131546</v>
      </c>
      <c r="E132" s="64">
        <v>3888</v>
      </c>
      <c r="F132" s="57">
        <v>-0.40304007369875638</v>
      </c>
      <c r="G132" s="64">
        <v>8813</v>
      </c>
      <c r="H132" s="57">
        <v>-7.5139049218176046E-2</v>
      </c>
      <c r="I132" s="64">
        <v>608</v>
      </c>
      <c r="J132" s="57">
        <v>-0.53658536585365857</v>
      </c>
      <c r="K132" s="64">
        <v>3711</v>
      </c>
      <c r="L132" s="57">
        <v>8.922805987672433E-2</v>
      </c>
      <c r="M132" s="64">
        <v>0</v>
      </c>
      <c r="N132" s="57" t="s">
        <v>143</v>
      </c>
    </row>
    <row r="133" spans="2:14" hidden="1" outlineLevel="1">
      <c r="B133" s="63" t="s">
        <v>81</v>
      </c>
      <c r="C133" s="64">
        <v>43326</v>
      </c>
      <c r="D133" s="57">
        <v>-3.4259857789269543E-2</v>
      </c>
      <c r="E133" s="64">
        <v>11722</v>
      </c>
      <c r="F133" s="57">
        <v>9.0621510978786679E-2</v>
      </c>
      <c r="G133" s="64">
        <v>23311</v>
      </c>
      <c r="H133" s="57">
        <v>2.8184544812985157E-2</v>
      </c>
      <c r="I133" s="64">
        <v>2015</v>
      </c>
      <c r="J133" s="57">
        <v>-0.5656391463677517</v>
      </c>
      <c r="K133" s="64">
        <v>6278</v>
      </c>
      <c r="L133" s="57">
        <v>-7.730746619635509E-2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38354</v>
      </c>
      <c r="D134" s="57">
        <v>-4.6039049869419202E-2</v>
      </c>
      <c r="E134" s="64">
        <v>10201</v>
      </c>
      <c r="F134" s="57">
        <v>-6.8486896173865386E-2</v>
      </c>
      <c r="G134" s="64">
        <v>20239</v>
      </c>
      <c r="H134" s="57">
        <v>6.6501554513358263E-2</v>
      </c>
      <c r="I134" s="64">
        <v>1935</v>
      </c>
      <c r="J134" s="57">
        <v>-0.46413735807255607</v>
      </c>
      <c r="K134" s="64">
        <v>5979</v>
      </c>
      <c r="L134" s="57">
        <v>-0.10306030603060301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41730</v>
      </c>
      <c r="D135" s="57">
        <v>-1.8163851112888763E-2</v>
      </c>
      <c r="E135" s="64">
        <v>10692</v>
      </c>
      <c r="F135" s="57">
        <v>-7.1552622438346702E-2</v>
      </c>
      <c r="G135" s="64">
        <v>22200</v>
      </c>
      <c r="H135" s="57">
        <v>0.11945943220210786</v>
      </c>
      <c r="I135" s="64">
        <v>2668</v>
      </c>
      <c r="J135" s="57">
        <v>-0.2771606610674614</v>
      </c>
      <c r="K135" s="64">
        <v>6170</v>
      </c>
      <c r="L135" s="57">
        <v>-0.17336548767416937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287003</v>
      </c>
      <c r="D136" s="67">
        <v>-6.2287015588090244E-2</v>
      </c>
      <c r="E136" s="66">
        <v>67054</v>
      </c>
      <c r="F136" s="67">
        <v>-0.18932707885001332</v>
      </c>
      <c r="G136" s="66">
        <v>160580</v>
      </c>
      <c r="H136" s="67">
        <v>3.375907709738879E-2</v>
      </c>
      <c r="I136" s="66">
        <v>11363</v>
      </c>
      <c r="J136" s="67">
        <v>-0.42625599596061603</v>
      </c>
      <c r="K136" s="66">
        <v>48006</v>
      </c>
      <c r="L136" s="67">
        <v>-4.2727951547332221E-3</v>
      </c>
      <c r="M136" s="66">
        <v>0</v>
      </c>
      <c r="N136" s="67" t="s">
        <v>143</v>
      </c>
    </row>
    <row r="137" spans="2:14" hidden="1" outlineLevel="1">
      <c r="B137" s="63" t="s">
        <v>90</v>
      </c>
      <c r="C137" s="64">
        <v>42244</v>
      </c>
      <c r="D137" s="57">
        <v>-2.1563404748118131E-2</v>
      </c>
      <c r="E137" s="64">
        <v>11119</v>
      </c>
      <c r="F137" s="57">
        <v>-9.9457358062687296E-2</v>
      </c>
      <c r="G137" s="64">
        <v>22501</v>
      </c>
      <c r="H137" s="57">
        <v>6.3022629564888799E-2</v>
      </c>
      <c r="I137" s="64">
        <v>2418</v>
      </c>
      <c r="J137" s="57">
        <v>-0.29872389791183296</v>
      </c>
      <c r="K137" s="64">
        <v>6206</v>
      </c>
      <c r="L137" s="57">
        <v>-1.1266698857235191E-3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42413</v>
      </c>
      <c r="D138" s="57">
        <v>5.9292190114638155E-2</v>
      </c>
      <c r="E138" s="64">
        <v>10569</v>
      </c>
      <c r="F138" s="57">
        <v>-1.4269725797425803E-2</v>
      </c>
      <c r="G138" s="64">
        <v>21739</v>
      </c>
      <c r="H138" s="57">
        <v>0.16895198150239277</v>
      </c>
      <c r="I138" s="64">
        <v>3145</v>
      </c>
      <c r="J138" s="57">
        <v>-0.25790467201510148</v>
      </c>
      <c r="K138" s="64">
        <v>6960</v>
      </c>
      <c r="L138" s="57">
        <v>7.3742672014810218E-2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24603</v>
      </c>
      <c r="D139" s="57">
        <v>8.0548113663314158E-2</v>
      </c>
      <c r="E139" s="64">
        <v>6794</v>
      </c>
      <c r="F139" s="57">
        <v>3.7727203299221079E-2</v>
      </c>
      <c r="G139" s="64">
        <v>13312</v>
      </c>
      <c r="H139" s="57">
        <v>0.25905608625744825</v>
      </c>
      <c r="I139" s="64">
        <v>989</v>
      </c>
      <c r="J139" s="57">
        <v>-0.26083707025411063</v>
      </c>
      <c r="K139" s="64">
        <v>3508</v>
      </c>
      <c r="L139" s="57">
        <v>-0.18626768731152865</v>
      </c>
      <c r="M139" s="64">
        <v>0</v>
      </c>
      <c r="N139" s="57" t="s">
        <v>143</v>
      </c>
    </row>
    <row r="140" spans="2:14" hidden="1" outlineLevel="1">
      <c r="B140" s="63" t="s">
        <v>87</v>
      </c>
      <c r="C140" s="64">
        <v>9903</v>
      </c>
      <c r="D140" s="57">
        <v>-7.8876383592223931E-2</v>
      </c>
      <c r="E140" s="64">
        <v>3013</v>
      </c>
      <c r="F140" s="57">
        <v>0.32381370826010536</v>
      </c>
      <c r="G140" s="64">
        <v>5264</v>
      </c>
      <c r="H140" s="57">
        <v>8.2359701206664582E-3</v>
      </c>
      <c r="I140" s="64">
        <v>0</v>
      </c>
      <c r="J140" s="57" t="s">
        <v>143</v>
      </c>
      <c r="K140" s="64">
        <v>1626</v>
      </c>
      <c r="L140" s="57">
        <v>-0.50030731407498463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10921</v>
      </c>
      <c r="D141" s="57">
        <v>-2.8899164147252354E-2</v>
      </c>
      <c r="E141" s="64">
        <v>3179</v>
      </c>
      <c r="F141" s="57">
        <v>0.13051209103840677</v>
      </c>
      <c r="G141" s="64">
        <v>6083</v>
      </c>
      <c r="H141" s="57">
        <v>0.11758221568987692</v>
      </c>
      <c r="I141" s="64">
        <v>0</v>
      </c>
      <c r="J141" s="57">
        <v>-1</v>
      </c>
      <c r="K141" s="64">
        <v>1659</v>
      </c>
      <c r="L141" s="57">
        <v>-0.44422110552763816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10921</v>
      </c>
      <c r="D142" s="57">
        <v>4.1186004385546759E-2</v>
      </c>
      <c r="E142" s="64">
        <v>3564</v>
      </c>
      <c r="F142" s="57">
        <v>0.58823529411764697</v>
      </c>
      <c r="G142" s="64">
        <v>5484</v>
      </c>
      <c r="H142" s="57">
        <v>1.8006311490625482E-2</v>
      </c>
      <c r="I142" s="64">
        <v>0</v>
      </c>
      <c r="J142" s="57" t="s">
        <v>143</v>
      </c>
      <c r="K142" s="64">
        <v>1873</v>
      </c>
      <c r="L142" s="57">
        <v>-0.34464660601819452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8633</v>
      </c>
      <c r="D143" s="57">
        <v>-4.382424172529098E-3</v>
      </c>
      <c r="E143" s="64">
        <v>2545</v>
      </c>
      <c r="F143" s="57">
        <v>0.41861761426978816</v>
      </c>
      <c r="G143" s="64">
        <v>4852</v>
      </c>
      <c r="H143" s="57">
        <v>1.5912897822445649E-2</v>
      </c>
      <c r="I143" s="64">
        <v>0</v>
      </c>
      <c r="J143" s="57" t="s">
        <v>143</v>
      </c>
      <c r="K143" s="64">
        <v>1236</v>
      </c>
      <c r="L143" s="57">
        <v>-0.41170871013802945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8098</v>
      </c>
      <c r="D144" s="57">
        <v>3.8871071199486851E-2</v>
      </c>
      <c r="E144" s="64">
        <v>2203</v>
      </c>
      <c r="F144" s="57">
        <v>0.16069546891464692</v>
      </c>
      <c r="G144" s="64">
        <v>5092</v>
      </c>
      <c r="H144" s="57">
        <v>5.8627858627858576E-2</v>
      </c>
      <c r="I144" s="64">
        <v>0</v>
      </c>
      <c r="J144" s="57" t="s">
        <v>143</v>
      </c>
      <c r="K144" s="64">
        <v>803</v>
      </c>
      <c r="L144" s="57">
        <v>-0.26126954921803125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20761</v>
      </c>
      <c r="D145" s="57">
        <v>-0.14479321140220791</v>
      </c>
      <c r="E145" s="64">
        <v>6513</v>
      </c>
      <c r="F145" s="57">
        <v>-7.275056947608205E-2</v>
      </c>
      <c r="G145" s="64">
        <v>9529</v>
      </c>
      <c r="H145" s="57">
        <v>-0.16338893766461804</v>
      </c>
      <c r="I145" s="64">
        <v>1312</v>
      </c>
      <c r="J145" s="57">
        <v>-0.10565780504430811</v>
      </c>
      <c r="K145" s="64">
        <v>3407</v>
      </c>
      <c r="L145" s="57">
        <v>-0.22480091012514225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44863</v>
      </c>
      <c r="D146" s="57">
        <v>0.13620362162846655</v>
      </c>
      <c r="E146" s="64">
        <v>10748</v>
      </c>
      <c r="F146" s="57">
        <v>0.10224592349502615</v>
      </c>
      <c r="G146" s="64">
        <v>22672</v>
      </c>
      <c r="H146" s="57">
        <v>0.17514124293785316</v>
      </c>
      <c r="I146" s="64">
        <v>4639</v>
      </c>
      <c r="J146" s="57">
        <v>0.39142171565686867</v>
      </c>
      <c r="K146" s="64">
        <v>6804</v>
      </c>
      <c r="L146" s="57">
        <v>-4.2634022794428073E-2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40205</v>
      </c>
      <c r="D147" s="57">
        <v>0.12260568492768198</v>
      </c>
      <c r="E147" s="64">
        <v>10951</v>
      </c>
      <c r="F147" s="57">
        <v>5.3892791839091458E-2</v>
      </c>
      <c r="G147" s="64">
        <v>18977</v>
      </c>
      <c r="H147" s="57">
        <v>0.17381084926083989</v>
      </c>
      <c r="I147" s="64">
        <v>3611</v>
      </c>
      <c r="J147" s="57">
        <v>0.38246554364471663</v>
      </c>
      <c r="K147" s="64">
        <v>6666</v>
      </c>
      <c r="L147" s="57">
        <v>3.3112582781456013E-3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42502</v>
      </c>
      <c r="D148" s="57">
        <v>4.1715686274509833E-2</v>
      </c>
      <c r="E148" s="64">
        <v>11516</v>
      </c>
      <c r="F148" s="57">
        <v>-4.2369217466493581E-3</v>
      </c>
      <c r="G148" s="64">
        <v>19831</v>
      </c>
      <c r="H148" s="57">
        <v>6.8883738478952239E-2</v>
      </c>
      <c r="I148" s="64">
        <v>3691</v>
      </c>
      <c r="J148" s="57">
        <v>0.40235562310030404</v>
      </c>
      <c r="K148" s="64">
        <v>7464</v>
      </c>
      <c r="L148" s="57">
        <v>-7.2795031055900572E-2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306067</v>
      </c>
      <c r="D149" s="67">
        <v>3.642612847516169E-2</v>
      </c>
      <c r="E149" s="66">
        <v>82714</v>
      </c>
      <c r="F149" s="67">
        <v>4.2118657948116978E-2</v>
      </c>
      <c r="G149" s="66">
        <v>155336</v>
      </c>
      <c r="H149" s="67">
        <v>9.8736003734695155E-2</v>
      </c>
      <c r="I149" s="66">
        <v>19805</v>
      </c>
      <c r="J149" s="67">
        <v>3.8269986893840091E-2</v>
      </c>
      <c r="K149" s="66">
        <v>48212</v>
      </c>
      <c r="L149" s="67">
        <v>-0.13111179195126788</v>
      </c>
      <c r="M149" s="66">
        <v>0</v>
      </c>
      <c r="N149" s="67" t="s">
        <v>143</v>
      </c>
    </row>
    <row r="150" spans="2:14" hidden="1" outlineLevel="1">
      <c r="B150" s="63" t="s">
        <v>90</v>
      </c>
      <c r="C150" s="64">
        <v>43175</v>
      </c>
      <c r="D150" s="57">
        <v>0.29309053880020364</v>
      </c>
      <c r="E150" s="64">
        <v>12347</v>
      </c>
      <c r="F150" s="57">
        <v>0.47638407270118388</v>
      </c>
      <c r="G150" s="64">
        <v>21167</v>
      </c>
      <c r="H150" s="57">
        <v>0.28596597812879709</v>
      </c>
      <c r="I150" s="64">
        <v>3448</v>
      </c>
      <c r="J150" s="57">
        <v>0.10477411086190314</v>
      </c>
      <c r="K150" s="64">
        <v>6213</v>
      </c>
      <c r="L150" s="57">
        <v>0.14104683195592282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40039</v>
      </c>
      <c r="D151" s="57">
        <v>1.9868055732443546E-2</v>
      </c>
      <c r="E151" s="64">
        <v>10722</v>
      </c>
      <c r="F151" s="57">
        <v>-1.8671059857221284E-2</v>
      </c>
      <c r="G151" s="64">
        <v>18597</v>
      </c>
      <c r="H151" s="57">
        <v>7.7837023298945152E-2</v>
      </c>
      <c r="I151" s="64">
        <v>4238</v>
      </c>
      <c r="J151" s="57">
        <v>0.59263434798947756</v>
      </c>
      <c r="K151" s="64">
        <v>6482</v>
      </c>
      <c r="L151" s="57">
        <v>-0.22998336897125204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22769</v>
      </c>
      <c r="D152" s="57">
        <v>7.5023607176581741E-2</v>
      </c>
      <c r="E152" s="64">
        <v>6547</v>
      </c>
      <c r="F152" s="57">
        <v>0.32262626262626259</v>
      </c>
      <c r="G152" s="64">
        <v>10573</v>
      </c>
      <c r="H152" s="57">
        <v>-7.1485026784930183E-2</v>
      </c>
      <c r="I152" s="64">
        <v>1338</v>
      </c>
      <c r="J152" s="57">
        <v>-2.9731689630166813E-2</v>
      </c>
      <c r="K152" s="64">
        <v>4311</v>
      </c>
      <c r="L152" s="57">
        <v>0.24451501154734401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10751</v>
      </c>
      <c r="D153" s="57">
        <v>2.429496951219523E-2</v>
      </c>
      <c r="E153" s="64">
        <v>2276</v>
      </c>
      <c r="F153" s="57">
        <v>0.8178913738019169</v>
      </c>
      <c r="G153" s="64">
        <v>5221</v>
      </c>
      <c r="H153" s="57">
        <v>-9.4990466285318043E-2</v>
      </c>
      <c r="I153" s="64">
        <v>0</v>
      </c>
      <c r="J153" s="57" t="s">
        <v>143</v>
      </c>
      <c r="K153" s="64">
        <v>3254</v>
      </c>
      <c r="L153" s="57">
        <v>-6.3597122302158304E-2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11246</v>
      </c>
      <c r="D154" s="57">
        <v>0.20432640822445913</v>
      </c>
      <c r="E154" s="64">
        <v>2812</v>
      </c>
      <c r="F154" s="57">
        <v>0.92207792207792205</v>
      </c>
      <c r="G154" s="64">
        <v>5443</v>
      </c>
      <c r="H154" s="57">
        <v>0.28706550011823118</v>
      </c>
      <c r="I154" s="64">
        <v>6</v>
      </c>
      <c r="J154" s="57" t="s">
        <v>143</v>
      </c>
      <c r="K154" s="64">
        <v>2985</v>
      </c>
      <c r="L154" s="57">
        <v>-0.18129456939111355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10489</v>
      </c>
      <c r="D155" s="57">
        <v>3.5541514463421908E-2</v>
      </c>
      <c r="E155" s="64">
        <v>2244</v>
      </c>
      <c r="F155" s="57">
        <v>0.8038585209003215</v>
      </c>
      <c r="G155" s="64">
        <v>5387</v>
      </c>
      <c r="H155" s="57">
        <v>8.3903420523138816E-2</v>
      </c>
      <c r="I155" s="64">
        <v>0</v>
      </c>
      <c r="J155" s="57" t="s">
        <v>143</v>
      </c>
      <c r="K155" s="64">
        <v>2858</v>
      </c>
      <c r="L155" s="57">
        <v>-0.26998722860791824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8671</v>
      </c>
      <c r="D156" s="57">
        <v>3.3369085925396336E-2</v>
      </c>
      <c r="E156" s="64">
        <v>1794</v>
      </c>
      <c r="F156" s="57">
        <v>0.43980738362760841</v>
      </c>
      <c r="G156" s="64">
        <v>4776</v>
      </c>
      <c r="H156" s="57">
        <v>-1.281521289789167E-2</v>
      </c>
      <c r="I156" s="64">
        <v>0</v>
      </c>
      <c r="J156" s="57" t="s">
        <v>143</v>
      </c>
      <c r="K156" s="64">
        <v>2101</v>
      </c>
      <c r="L156" s="57">
        <v>-8.929345470307759E-2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7795</v>
      </c>
      <c r="D157" s="57">
        <v>0.33361847733105221</v>
      </c>
      <c r="E157" s="64">
        <v>1898</v>
      </c>
      <c r="F157" s="57">
        <v>2.2115059221658204</v>
      </c>
      <c r="G157" s="64">
        <v>4810</v>
      </c>
      <c r="H157" s="57">
        <v>0.11730545876887333</v>
      </c>
      <c r="I157" s="64">
        <v>0</v>
      </c>
      <c r="J157" s="57" t="s">
        <v>143</v>
      </c>
      <c r="K157" s="64">
        <v>1087</v>
      </c>
      <c r="L157" s="57">
        <v>0.14541622760800843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24276</v>
      </c>
      <c r="D158" s="57">
        <v>0.35977146698033935</v>
      </c>
      <c r="E158" s="64">
        <v>7024</v>
      </c>
      <c r="F158" s="57">
        <v>0.62254562254562251</v>
      </c>
      <c r="G158" s="64">
        <v>11390</v>
      </c>
      <c r="H158" s="57">
        <v>0.23068611561318209</v>
      </c>
      <c r="I158" s="64">
        <v>1467</v>
      </c>
      <c r="J158" s="57">
        <v>4.042553191489362E-2</v>
      </c>
      <c r="K158" s="64">
        <v>4395</v>
      </c>
      <c r="L158" s="57">
        <v>0.53725078698845752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39485</v>
      </c>
      <c r="D159" s="57">
        <v>3.2125679631953119E-2</v>
      </c>
      <c r="E159" s="64">
        <v>9751</v>
      </c>
      <c r="F159" s="57">
        <v>-0.14231682645791188</v>
      </c>
      <c r="G159" s="64">
        <v>19293</v>
      </c>
      <c r="H159" s="57">
        <v>0.23026399693916599</v>
      </c>
      <c r="I159" s="64">
        <v>3334</v>
      </c>
      <c r="J159" s="57">
        <v>0.24310216256524986</v>
      </c>
      <c r="K159" s="64">
        <v>7107</v>
      </c>
      <c r="L159" s="57">
        <v>-0.16613868356212602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35814</v>
      </c>
      <c r="D160" s="57">
        <v>-1.4176002642516949E-2</v>
      </c>
      <c r="E160" s="64">
        <v>10391</v>
      </c>
      <c r="F160" s="57">
        <v>-5.5878611666363764E-2</v>
      </c>
      <c r="G160" s="64">
        <v>16167</v>
      </c>
      <c r="H160" s="57">
        <v>1.6664570494277386E-2</v>
      </c>
      <c r="I160" s="64">
        <v>2612</v>
      </c>
      <c r="J160" s="57">
        <v>-6.8441064638783411E-3</v>
      </c>
      <c r="K160" s="64">
        <v>6644</v>
      </c>
      <c r="L160" s="57">
        <v>-2.1646296568988421E-2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40800</v>
      </c>
      <c r="D161" s="57">
        <v>2.4842380246665519E-2</v>
      </c>
      <c r="E161" s="64">
        <v>11565</v>
      </c>
      <c r="F161" s="57">
        <v>-1.3561924257932456E-2</v>
      </c>
      <c r="G161" s="64">
        <v>18553</v>
      </c>
      <c r="H161" s="57">
        <v>-4.6265357528401774E-2</v>
      </c>
      <c r="I161" s="64">
        <v>2632</v>
      </c>
      <c r="J161" s="57">
        <v>-2.9856247696277149E-2</v>
      </c>
      <c r="K161" s="64">
        <v>8050</v>
      </c>
      <c r="L161" s="57">
        <v>0.35956764060124979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295310</v>
      </c>
      <c r="D162" s="67">
        <v>9.2623836374668755E-2</v>
      </c>
      <c r="E162" s="66">
        <v>79371</v>
      </c>
      <c r="F162" s="67">
        <v>0.15932693571710277</v>
      </c>
      <c r="G162" s="66">
        <v>141377</v>
      </c>
      <c r="H162" s="67">
        <v>9.1680565851247842E-2</v>
      </c>
      <c r="I162" s="66">
        <v>19075</v>
      </c>
      <c r="J162" s="67">
        <v>0.14937334297421057</v>
      </c>
      <c r="K162" s="66">
        <v>55487</v>
      </c>
      <c r="L162" s="67">
        <v>-4.0565038680380194E-3</v>
      </c>
      <c r="M162" s="66">
        <v>0</v>
      </c>
      <c r="N162" s="67" t="s">
        <v>143</v>
      </c>
    </row>
    <row r="163" spans="2:14" hidden="1" outlineLevel="1">
      <c r="B163" s="63" t="s">
        <v>90</v>
      </c>
      <c r="C163" s="64">
        <v>33389</v>
      </c>
      <c r="D163" s="57">
        <v>-0.10824742268041232</v>
      </c>
      <c r="E163" s="64">
        <v>8363</v>
      </c>
      <c r="F163" s="57">
        <v>-0.25892778023925567</v>
      </c>
      <c r="G163" s="64">
        <v>16460</v>
      </c>
      <c r="H163" s="57">
        <v>-1.8192844147968401E-3</v>
      </c>
      <c r="I163" s="64">
        <v>3121</v>
      </c>
      <c r="J163" s="57">
        <v>-6.3325330132052771E-2</v>
      </c>
      <c r="K163" s="64">
        <v>5445</v>
      </c>
      <c r="L163" s="57">
        <v>-0.14048934490923437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39259</v>
      </c>
      <c r="D164" s="57">
        <v>-1.3221063214779449E-2</v>
      </c>
      <c r="E164" s="64">
        <v>10926</v>
      </c>
      <c r="F164" s="57">
        <v>-0.1385998107852412</v>
      </c>
      <c r="G164" s="64">
        <v>17254</v>
      </c>
      <c r="H164" s="57">
        <v>5.3422064839123262E-2</v>
      </c>
      <c r="I164" s="64">
        <v>2661</v>
      </c>
      <c r="J164" s="57">
        <v>0.1078268109908409</v>
      </c>
      <c r="K164" s="64">
        <v>8418</v>
      </c>
      <c r="L164" s="57">
        <v>1.1778846153846168E-2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21180</v>
      </c>
      <c r="D165" s="57">
        <v>-4.5121263395374589E-3</v>
      </c>
      <c r="E165" s="64">
        <v>4950</v>
      </c>
      <c r="F165" s="57">
        <v>5.0761421319795996E-3</v>
      </c>
      <c r="G165" s="64">
        <v>11387</v>
      </c>
      <c r="H165" s="57">
        <v>-3.5245276624586985E-2</v>
      </c>
      <c r="I165" s="64">
        <v>1379</v>
      </c>
      <c r="J165" s="57">
        <v>0.12296416938110744</v>
      </c>
      <c r="K165" s="64">
        <v>3464</v>
      </c>
      <c r="L165" s="57">
        <v>4.3373493975903621E-2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10496</v>
      </c>
      <c r="D166" s="57">
        <v>6.5800162469537016E-2</v>
      </c>
      <c r="E166" s="64">
        <v>1252</v>
      </c>
      <c r="F166" s="57">
        <v>-0.18542615484710478</v>
      </c>
      <c r="G166" s="64">
        <v>5769</v>
      </c>
      <c r="H166" s="57">
        <v>-0.11680955296999385</v>
      </c>
      <c r="I166" s="64">
        <v>0</v>
      </c>
      <c r="J166" s="57" t="s">
        <v>143</v>
      </c>
      <c r="K166" s="64">
        <v>3475</v>
      </c>
      <c r="L166" s="57">
        <v>0.95334457560427199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9338</v>
      </c>
      <c r="D167" s="57">
        <v>-0.13086373790022343</v>
      </c>
      <c r="E167" s="64">
        <v>1463</v>
      </c>
      <c r="F167" s="57">
        <v>0.12193251533742333</v>
      </c>
      <c r="G167" s="64">
        <v>4229</v>
      </c>
      <c r="H167" s="57">
        <v>-0.26246948029298922</v>
      </c>
      <c r="I167" s="64">
        <v>0</v>
      </c>
      <c r="J167" s="57" t="s">
        <v>143</v>
      </c>
      <c r="K167" s="64">
        <v>3646</v>
      </c>
      <c r="L167" s="57">
        <v>-1.6189962223421506E-2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10129</v>
      </c>
      <c r="D168" s="57">
        <v>-0.19662119289340096</v>
      </c>
      <c r="E168" s="64">
        <v>1244</v>
      </c>
      <c r="F168" s="57">
        <v>-4.8000000000000265E-3</v>
      </c>
      <c r="G168" s="64">
        <v>4970</v>
      </c>
      <c r="H168" s="57">
        <v>-0.27222140869819889</v>
      </c>
      <c r="I168" s="64">
        <v>0</v>
      </c>
      <c r="J168" s="57" t="s">
        <v>143</v>
      </c>
      <c r="K168" s="64">
        <v>3915</v>
      </c>
      <c r="L168" s="57">
        <v>-0.13557076617354824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8391</v>
      </c>
      <c r="D169" s="57">
        <v>-3.3962698595440988E-2</v>
      </c>
      <c r="E169" s="64">
        <v>1246</v>
      </c>
      <c r="F169" s="57">
        <v>0.30198537095088818</v>
      </c>
      <c r="G169" s="64">
        <v>4838</v>
      </c>
      <c r="H169" s="57">
        <v>4.9230101930167081E-2</v>
      </c>
      <c r="I169" s="64">
        <v>0</v>
      </c>
      <c r="J169" s="57" t="s">
        <v>143</v>
      </c>
      <c r="K169" s="64">
        <v>2307</v>
      </c>
      <c r="L169" s="57">
        <v>-0.26010262989095578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5845</v>
      </c>
      <c r="D170" s="57">
        <v>-2.3228609625668417E-2</v>
      </c>
      <c r="E170" s="64">
        <v>591</v>
      </c>
      <c r="F170" s="57">
        <v>3.5026269702276736E-2</v>
      </c>
      <c r="G170" s="64">
        <v>4305</v>
      </c>
      <c r="H170" s="57">
        <v>0.15570469798657727</v>
      </c>
      <c r="I170" s="64">
        <v>0</v>
      </c>
      <c r="J170" s="57" t="s">
        <v>143</v>
      </c>
      <c r="K170" s="64">
        <v>949</v>
      </c>
      <c r="L170" s="57">
        <v>-0.4377962085308057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17853</v>
      </c>
      <c r="D171" s="57">
        <v>-7.9410096426545618E-2</v>
      </c>
      <c r="E171" s="64">
        <v>4329</v>
      </c>
      <c r="F171" s="57">
        <v>-8.0501274426508118E-2</v>
      </c>
      <c r="G171" s="64">
        <v>9255</v>
      </c>
      <c r="H171" s="57">
        <v>-0.11688931297709926</v>
      </c>
      <c r="I171" s="64">
        <v>1410</v>
      </c>
      <c r="J171" s="57">
        <v>-7.358738501971096E-2</v>
      </c>
      <c r="K171" s="64">
        <v>2859</v>
      </c>
      <c r="L171" s="57">
        <v>6.5598210957882985E-2</v>
      </c>
      <c r="M171" s="64">
        <v>0</v>
      </c>
      <c r="N171" s="57" t="s">
        <v>143</v>
      </c>
    </row>
    <row r="172" spans="2:14" hidden="1" outlineLevel="1">
      <c r="B172" s="63" t="s">
        <v>81</v>
      </c>
      <c r="C172" s="64">
        <v>38256</v>
      </c>
      <c r="D172" s="57">
        <v>5.5570884609017268E-2</v>
      </c>
      <c r="E172" s="64">
        <v>11369</v>
      </c>
      <c r="F172" s="57">
        <v>-1.754234358797091E-2</v>
      </c>
      <c r="G172" s="64">
        <v>15682</v>
      </c>
      <c r="H172" s="57">
        <v>-5.926814637072586E-2</v>
      </c>
      <c r="I172" s="64">
        <v>2682</v>
      </c>
      <c r="J172" s="57">
        <v>0.13403805496828758</v>
      </c>
      <c r="K172" s="64">
        <v>8523</v>
      </c>
      <c r="L172" s="57">
        <v>0.51251109139307904</v>
      </c>
      <c r="M172" s="64">
        <v>0</v>
      </c>
      <c r="N172" s="57" t="s">
        <v>143</v>
      </c>
    </row>
    <row r="173" spans="2:14" hidden="1" outlineLevel="1">
      <c r="B173" s="63" t="s">
        <v>80</v>
      </c>
      <c r="C173" s="64">
        <v>36329</v>
      </c>
      <c r="D173" s="57">
        <v>8.3477482851177953E-2</v>
      </c>
      <c r="E173" s="64">
        <v>11006</v>
      </c>
      <c r="F173" s="57">
        <v>0.1790037493304768</v>
      </c>
      <c r="G173" s="64">
        <v>15902</v>
      </c>
      <c r="H173" s="57">
        <v>-5.9887673662429752E-2</v>
      </c>
      <c r="I173" s="64">
        <v>2630</v>
      </c>
      <c r="J173" s="57">
        <v>5.6649256729610187E-2</v>
      </c>
      <c r="K173" s="64">
        <v>6791</v>
      </c>
      <c r="L173" s="57">
        <v>0.41744938426215827</v>
      </c>
      <c r="M173" s="64">
        <v>0</v>
      </c>
      <c r="N173" s="57" t="s">
        <v>143</v>
      </c>
    </row>
    <row r="174" spans="2:14" hidden="1" outlineLevel="1">
      <c r="B174" s="63" t="s">
        <v>79</v>
      </c>
      <c r="C174" s="64">
        <v>39811</v>
      </c>
      <c r="D174" s="57">
        <v>9.7417096231772193E-2</v>
      </c>
      <c r="E174" s="64">
        <v>11724</v>
      </c>
      <c r="F174" s="57">
        <v>0.26718547341115428</v>
      </c>
      <c r="G174" s="64">
        <v>19453</v>
      </c>
      <c r="H174" s="57">
        <v>2.2496714848883048E-2</v>
      </c>
      <c r="I174" s="64">
        <v>2713</v>
      </c>
      <c r="J174" s="57">
        <v>-0.13736089030206677</v>
      </c>
      <c r="K174" s="64">
        <v>5921</v>
      </c>
      <c r="L174" s="57">
        <v>0.21956745623068996</v>
      </c>
      <c r="M174" s="64">
        <v>0</v>
      </c>
      <c r="N174" s="57" t="s">
        <v>143</v>
      </c>
    </row>
    <row r="175" spans="2:14" collapsed="1">
      <c r="B175" s="65">
        <v>1999</v>
      </c>
      <c r="C175" s="66">
        <v>270276</v>
      </c>
      <c r="D175" s="67">
        <v>-5.6619391865790902E-3</v>
      </c>
      <c r="E175" s="66">
        <v>68463</v>
      </c>
      <c r="F175" s="67">
        <v>-1.3217065436725295E-2</v>
      </c>
      <c r="G175" s="66">
        <v>129504</v>
      </c>
      <c r="H175" s="67">
        <v>-4.2080581095175096E-2</v>
      </c>
      <c r="I175" s="66">
        <v>16596</v>
      </c>
      <c r="J175" s="67">
        <v>6.8555481405083718E-3</v>
      </c>
      <c r="K175" s="66">
        <v>55713</v>
      </c>
      <c r="L175" s="67">
        <v>9.7598455446324728E-2</v>
      </c>
      <c r="M175" s="66">
        <v>0</v>
      </c>
      <c r="N175" s="67" t="s">
        <v>143</v>
      </c>
    </row>
    <row r="176" spans="2:14" hidden="1" outlineLevel="1">
      <c r="B176" s="63" t="s">
        <v>90</v>
      </c>
      <c r="C176" s="64">
        <v>37442</v>
      </c>
      <c r="D176" s="57">
        <v>9.5596196049744009E-2</v>
      </c>
      <c r="E176" s="64">
        <v>11285</v>
      </c>
      <c r="F176" s="57">
        <v>0.18577282757171387</v>
      </c>
      <c r="G176" s="64">
        <v>16490</v>
      </c>
      <c r="H176" s="57">
        <v>2.3397256873332051E-2</v>
      </c>
      <c r="I176" s="64">
        <v>3332</v>
      </c>
      <c r="J176" s="57">
        <v>0.41666666666666674</v>
      </c>
      <c r="K176" s="64">
        <v>6335</v>
      </c>
      <c r="L176" s="57">
        <v>2.292911351525917E-2</v>
      </c>
      <c r="M176" s="64">
        <v>0</v>
      </c>
      <c r="N176" s="57" t="s">
        <v>143</v>
      </c>
    </row>
    <row r="177" spans="2:14" hidden="1" outlineLevel="1">
      <c r="B177" s="63" t="s">
        <v>89</v>
      </c>
      <c r="C177" s="64">
        <v>39785</v>
      </c>
      <c r="D177" s="57">
        <v>0.11941138403533946</v>
      </c>
      <c r="E177" s="64">
        <v>12684</v>
      </c>
      <c r="F177" s="57">
        <v>0.19345126082047415</v>
      </c>
      <c r="G177" s="64">
        <v>16379</v>
      </c>
      <c r="H177" s="57">
        <v>-6.9639307015052498E-2</v>
      </c>
      <c r="I177" s="64">
        <v>2402</v>
      </c>
      <c r="J177" s="57">
        <v>-4.2646472698286142E-2</v>
      </c>
      <c r="K177" s="64">
        <v>8320</v>
      </c>
      <c r="L177" s="57">
        <v>0.73369451969160249</v>
      </c>
      <c r="M177" s="64">
        <v>0</v>
      </c>
      <c r="N177" s="57" t="s">
        <v>143</v>
      </c>
    </row>
    <row r="178" spans="2:14" hidden="1" outlineLevel="1">
      <c r="B178" s="63" t="s">
        <v>88</v>
      </c>
      <c r="C178" s="64">
        <v>21276</v>
      </c>
      <c r="D178" s="57">
        <v>3.4472698983809114E-2</v>
      </c>
      <c r="E178" s="64">
        <v>4925</v>
      </c>
      <c r="F178" s="57">
        <v>0.22299478519990057</v>
      </c>
      <c r="G178" s="64">
        <v>11803</v>
      </c>
      <c r="H178" s="57">
        <v>-1.7808105184322187E-2</v>
      </c>
      <c r="I178" s="64">
        <v>1228</v>
      </c>
      <c r="J178" s="57">
        <v>-2.9249011857707563E-2</v>
      </c>
      <c r="K178" s="64">
        <v>3320</v>
      </c>
      <c r="L178" s="57">
        <v>1.9030079803560529E-2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9848</v>
      </c>
      <c r="D179" s="57">
        <v>0.11088550479413417</v>
      </c>
      <c r="E179" s="64">
        <v>1537</v>
      </c>
      <c r="F179" s="57">
        <v>0.87897310513447424</v>
      </c>
      <c r="G179" s="64">
        <v>6532</v>
      </c>
      <c r="H179" s="57">
        <v>0.15528829147506196</v>
      </c>
      <c r="I179" s="64">
        <v>0</v>
      </c>
      <c r="J179" s="57" t="s">
        <v>143</v>
      </c>
      <c r="K179" s="64">
        <v>1779</v>
      </c>
      <c r="L179" s="57">
        <v>-0.25658169661512742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10744</v>
      </c>
      <c r="D180" s="57">
        <v>0.25119366484220329</v>
      </c>
      <c r="E180" s="64">
        <v>1304</v>
      </c>
      <c r="F180" s="57">
        <v>0.77414965986394568</v>
      </c>
      <c r="G180" s="64">
        <v>5734</v>
      </c>
      <c r="H180" s="57">
        <v>6.6989207294380293E-2</v>
      </c>
      <c r="I180" s="64">
        <v>0</v>
      </c>
      <c r="J180" s="57" t="s">
        <v>143</v>
      </c>
      <c r="K180" s="64">
        <v>3706</v>
      </c>
      <c r="L180" s="57">
        <v>0.49556093623890241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12608</v>
      </c>
      <c r="D181" s="57">
        <v>6.2263038166652684E-2</v>
      </c>
      <c r="E181" s="64">
        <v>1250</v>
      </c>
      <c r="F181" s="57">
        <v>0.17041198501872667</v>
      </c>
      <c r="G181" s="64">
        <v>6829</v>
      </c>
      <c r="H181" s="57">
        <v>-5.8068965517241389E-2</v>
      </c>
      <c r="I181" s="64">
        <v>0</v>
      </c>
      <c r="J181" s="57" t="s">
        <v>143</v>
      </c>
      <c r="K181" s="64">
        <v>4529</v>
      </c>
      <c r="L181" s="57">
        <v>0.27541537595043653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8686</v>
      </c>
      <c r="D182" s="57">
        <v>0.35359202119370425</v>
      </c>
      <c r="E182" s="64">
        <v>957</v>
      </c>
      <c r="F182" s="57">
        <v>1.9813084112149535</v>
      </c>
      <c r="G182" s="64">
        <v>4611</v>
      </c>
      <c r="H182" s="57">
        <v>8.7756546355272524E-2</v>
      </c>
      <c r="I182" s="64">
        <v>0</v>
      </c>
      <c r="J182" s="57" t="s">
        <v>143</v>
      </c>
      <c r="K182" s="64">
        <v>3118</v>
      </c>
      <c r="L182" s="57">
        <v>0.67905223478729138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5984</v>
      </c>
      <c r="D183" s="57">
        <v>1.2138364779874213</v>
      </c>
      <c r="E183" s="64">
        <v>571</v>
      </c>
      <c r="F183" s="57" t="s">
        <v>143</v>
      </c>
      <c r="G183" s="64">
        <v>3725</v>
      </c>
      <c r="H183" s="57">
        <v>0.80038666022232974</v>
      </c>
      <c r="I183" s="64">
        <v>0</v>
      </c>
      <c r="J183" s="57" t="s">
        <v>143</v>
      </c>
      <c r="K183" s="64">
        <v>1688</v>
      </c>
      <c r="L183" s="57">
        <v>1.6624605678233437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19393</v>
      </c>
      <c r="D184" s="57">
        <v>0.56017699115044239</v>
      </c>
      <c r="E184" s="64">
        <v>4708</v>
      </c>
      <c r="F184" s="57">
        <v>0.52807530022719895</v>
      </c>
      <c r="G184" s="64">
        <v>10480</v>
      </c>
      <c r="H184" s="57">
        <v>0.38459505879244293</v>
      </c>
      <c r="I184" s="64">
        <v>1522</v>
      </c>
      <c r="J184" s="57">
        <v>6.7653061224489797</v>
      </c>
      <c r="K184" s="64">
        <v>2683</v>
      </c>
      <c r="L184" s="57">
        <v>0.69381313131313127</v>
      </c>
      <c r="M184" s="64">
        <v>0</v>
      </c>
      <c r="N184" s="57" t="s">
        <v>143</v>
      </c>
    </row>
    <row r="185" spans="2:14" hidden="1" outlineLevel="1">
      <c r="B185" s="63" t="s">
        <v>81</v>
      </c>
      <c r="C185" s="64">
        <v>36242</v>
      </c>
      <c r="D185" s="57">
        <v>7.1582744448715374E-2</v>
      </c>
      <c r="E185" s="64">
        <v>11572</v>
      </c>
      <c r="F185" s="57">
        <v>6.9500924214417781E-2</v>
      </c>
      <c r="G185" s="64">
        <v>16670</v>
      </c>
      <c r="H185" s="57">
        <v>-1.5531801807122214E-2</v>
      </c>
      <c r="I185" s="64">
        <v>2365</v>
      </c>
      <c r="J185" s="57">
        <v>0.83760683760683752</v>
      </c>
      <c r="K185" s="64">
        <v>5635</v>
      </c>
      <c r="L185" s="57">
        <v>0.17862371888726214</v>
      </c>
      <c r="M185" s="64">
        <v>0</v>
      </c>
      <c r="N185" s="57" t="s">
        <v>143</v>
      </c>
    </row>
    <row r="186" spans="2:14" hidden="1" outlineLevel="1">
      <c r="B186" s="63" t="s">
        <v>80</v>
      </c>
      <c r="C186" s="64">
        <v>33530</v>
      </c>
      <c r="D186" s="57">
        <v>8.2381044612305443E-2</v>
      </c>
      <c r="E186" s="64">
        <v>9335</v>
      </c>
      <c r="F186" s="57">
        <v>3.3547387068201928E-2</v>
      </c>
      <c r="G186" s="64">
        <v>16915</v>
      </c>
      <c r="H186" s="57">
        <v>4.7109075151665181E-2</v>
      </c>
      <c r="I186" s="64">
        <v>2489</v>
      </c>
      <c r="J186" s="57">
        <v>0.81944444444444442</v>
      </c>
      <c r="K186" s="64">
        <v>4791</v>
      </c>
      <c r="L186" s="57">
        <v>8.2956600361663746E-2</v>
      </c>
      <c r="M186" s="64">
        <v>0</v>
      </c>
      <c r="N186" s="57" t="s">
        <v>143</v>
      </c>
    </row>
    <row r="187" spans="2:14" hidden="1" outlineLevel="1">
      <c r="B187" s="63" t="s">
        <v>79</v>
      </c>
      <c r="C187" s="64">
        <v>36277</v>
      </c>
      <c r="D187" s="57">
        <v>7.0275851895559738E-2</v>
      </c>
      <c r="E187" s="64">
        <v>9252</v>
      </c>
      <c r="F187" s="57">
        <v>-5.6958624395486712E-3</v>
      </c>
      <c r="G187" s="64">
        <v>19025</v>
      </c>
      <c r="H187" s="57">
        <v>2.5661760741819029E-2</v>
      </c>
      <c r="I187" s="64">
        <v>3145</v>
      </c>
      <c r="J187" s="57">
        <v>0.85327047731290517</v>
      </c>
      <c r="K187" s="64">
        <v>4855</v>
      </c>
      <c r="L187" s="57">
        <v>0.11763351749539597</v>
      </c>
      <c r="M187" s="64">
        <v>0</v>
      </c>
      <c r="N187" s="57" t="s">
        <v>143</v>
      </c>
    </row>
    <row r="188" spans="2:14" collapsed="1">
      <c r="B188" s="65">
        <v>1998</v>
      </c>
      <c r="C188" s="66">
        <v>271815</v>
      </c>
      <c r="D188" s="67">
        <v>0.13328024415463124</v>
      </c>
      <c r="E188" s="66">
        <v>69380</v>
      </c>
      <c r="F188" s="67">
        <v>0.16895808060385487</v>
      </c>
      <c r="G188" s="66">
        <v>135193</v>
      </c>
      <c r="H188" s="67">
        <v>4.3751833608696389E-2</v>
      </c>
      <c r="I188" s="66">
        <v>16483</v>
      </c>
      <c r="J188" s="67">
        <v>0.54421959902566974</v>
      </c>
      <c r="K188" s="66">
        <v>50759</v>
      </c>
      <c r="L188" s="67">
        <v>0.25965356362914438</v>
      </c>
      <c r="M188" s="66">
        <v>0</v>
      </c>
      <c r="N188" s="67" t="s">
        <v>143</v>
      </c>
    </row>
    <row r="189" spans="2:14" hidden="1" outlineLevel="1">
      <c r="B189" s="63" t="s">
        <v>90</v>
      </c>
      <c r="C189" s="64">
        <v>34175</v>
      </c>
      <c r="D189" s="57">
        <v>-1.3509222642380858E-2</v>
      </c>
      <c r="E189" s="64">
        <v>9517</v>
      </c>
      <c r="F189" s="57">
        <v>-0.14183949504057713</v>
      </c>
      <c r="G189" s="64">
        <v>16113</v>
      </c>
      <c r="H189" s="57">
        <v>-1.8517390509837361E-2</v>
      </c>
      <c r="I189" s="64">
        <v>2352</v>
      </c>
      <c r="J189" s="57">
        <v>0.78859315589353618</v>
      </c>
      <c r="K189" s="64">
        <v>6193</v>
      </c>
      <c r="L189" s="57">
        <v>6.3906545267136128E-2</v>
      </c>
      <c r="M189" s="64">
        <v>0</v>
      </c>
      <c r="N189" s="57" t="s">
        <v>143</v>
      </c>
    </row>
    <row r="190" spans="2:14" hidden="1" outlineLevel="1">
      <c r="B190" s="63" t="s">
        <v>89</v>
      </c>
      <c r="C190" s="64">
        <v>35541</v>
      </c>
      <c r="D190" s="57">
        <v>3.6144918532741155E-3</v>
      </c>
      <c r="E190" s="64">
        <v>10628</v>
      </c>
      <c r="F190" s="57">
        <v>0.13425827107790811</v>
      </c>
      <c r="G190" s="64">
        <v>17605</v>
      </c>
      <c r="H190" s="57">
        <v>-6.0214594565739632E-2</v>
      </c>
      <c r="I190" s="64">
        <v>2509</v>
      </c>
      <c r="J190" s="57">
        <v>0.82871720116618075</v>
      </c>
      <c r="K190" s="64">
        <v>4799</v>
      </c>
      <c r="L190" s="57">
        <v>-0.19181542606938362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20567</v>
      </c>
      <c r="D191" s="57">
        <v>0.13423040864721769</v>
      </c>
      <c r="E191" s="64">
        <v>4027</v>
      </c>
      <c r="F191" s="57">
        <v>-0.20257425742574253</v>
      </c>
      <c r="G191" s="64">
        <v>12017</v>
      </c>
      <c r="H191" s="57">
        <v>0.30152713094335537</v>
      </c>
      <c r="I191" s="64">
        <v>1265</v>
      </c>
      <c r="J191" s="57">
        <v>0.83068017366136027</v>
      </c>
      <c r="K191" s="64">
        <v>3258</v>
      </c>
      <c r="L191" s="57">
        <v>3.1339031339031376E-2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8865</v>
      </c>
      <c r="D192" s="57">
        <v>0.12115846718097889</v>
      </c>
      <c r="E192" s="64">
        <v>818</v>
      </c>
      <c r="F192" s="57">
        <v>-0.29421915444348579</v>
      </c>
      <c r="G192" s="64">
        <v>5654</v>
      </c>
      <c r="H192" s="57">
        <v>0.18136230672795661</v>
      </c>
      <c r="I192" s="64">
        <v>0</v>
      </c>
      <c r="J192" s="57" t="s">
        <v>143</v>
      </c>
      <c r="K192" s="64">
        <v>2393</v>
      </c>
      <c r="L192" s="57">
        <v>0.21967380224260968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8587</v>
      </c>
      <c r="D193" s="57">
        <v>2.0924979193912785E-2</v>
      </c>
      <c r="E193" s="64">
        <v>735</v>
      </c>
      <c r="F193" s="57">
        <v>-0.24382716049382713</v>
      </c>
      <c r="G193" s="64">
        <v>5374</v>
      </c>
      <c r="H193" s="57">
        <v>5.4345693545222673E-2</v>
      </c>
      <c r="I193" s="64">
        <v>0</v>
      </c>
      <c r="J193" s="57" t="s">
        <v>143</v>
      </c>
      <c r="K193" s="64">
        <v>2478</v>
      </c>
      <c r="L193" s="57">
        <v>5.8070025619128884E-2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11869</v>
      </c>
      <c r="D194" s="57">
        <v>6.3816438110603224E-2</v>
      </c>
      <c r="E194" s="64">
        <v>1068</v>
      </c>
      <c r="F194" s="57">
        <v>-0.32104259376986655</v>
      </c>
      <c r="G194" s="64">
        <v>7250</v>
      </c>
      <c r="H194" s="57">
        <v>2.2711242770489415E-2</v>
      </c>
      <c r="I194" s="64">
        <v>0</v>
      </c>
      <c r="J194" s="57" t="s">
        <v>143</v>
      </c>
      <c r="K194" s="64">
        <v>3551</v>
      </c>
      <c r="L194" s="57">
        <v>0.42324649298597183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6417</v>
      </c>
      <c r="D195" s="57">
        <v>0.17786343612334798</v>
      </c>
      <c r="E195" s="64">
        <v>321</v>
      </c>
      <c r="F195" s="57">
        <v>-0.306695464362851</v>
      </c>
      <c r="G195" s="64">
        <v>4239</v>
      </c>
      <c r="H195" s="57">
        <v>0.21496130696474625</v>
      </c>
      <c r="I195" s="64">
        <v>0</v>
      </c>
      <c r="J195" s="57" t="s">
        <v>143</v>
      </c>
      <c r="K195" s="64">
        <v>1857</v>
      </c>
      <c r="L195" s="57">
        <v>0.2413101604278074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2703</v>
      </c>
      <c r="D196" s="57">
        <v>-0.21355833575792837</v>
      </c>
      <c r="E196" s="64">
        <v>0</v>
      </c>
      <c r="F196" s="57" t="s">
        <v>143</v>
      </c>
      <c r="G196" s="64">
        <v>2069</v>
      </c>
      <c r="H196" s="57">
        <v>-0.26396300249021698</v>
      </c>
      <c r="I196" s="64">
        <v>0</v>
      </c>
      <c r="J196" s="57" t="s">
        <v>143</v>
      </c>
      <c r="K196" s="64">
        <v>634</v>
      </c>
      <c r="L196" s="57">
        <v>1.2779552715654896E-2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12430</v>
      </c>
      <c r="D197" s="57">
        <v>0.15800260853363146</v>
      </c>
      <c r="E197" s="64">
        <v>3081</v>
      </c>
      <c r="F197" s="57">
        <v>0.2983565107458912</v>
      </c>
      <c r="G197" s="64">
        <v>7569</v>
      </c>
      <c r="H197" s="57">
        <v>0.19971469329529246</v>
      </c>
      <c r="I197" s="64">
        <v>196</v>
      </c>
      <c r="J197" s="57">
        <v>1.0416666666666665</v>
      </c>
      <c r="K197" s="64">
        <v>1584</v>
      </c>
      <c r="L197" s="57">
        <v>-0.19018404907975461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33821</v>
      </c>
      <c r="D198" s="57">
        <v>0.14511596411037742</v>
      </c>
      <c r="E198" s="64">
        <v>10820</v>
      </c>
      <c r="F198" s="57">
        <v>0.30707900459048076</v>
      </c>
      <c r="G198" s="64">
        <v>16933</v>
      </c>
      <c r="H198" s="57">
        <v>-1.1208117036337617E-3</v>
      </c>
      <c r="I198" s="64">
        <v>1287</v>
      </c>
      <c r="J198" s="57">
        <v>0.58497536945812811</v>
      </c>
      <c r="K198" s="64">
        <v>4781</v>
      </c>
      <c r="L198" s="57">
        <v>0.36873747494989972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30978</v>
      </c>
      <c r="D199" s="57">
        <v>0.15464609191546463</v>
      </c>
      <c r="E199" s="64">
        <v>9032</v>
      </c>
      <c r="F199" s="57">
        <v>0.18142576847612824</v>
      </c>
      <c r="G199" s="64">
        <v>16154</v>
      </c>
      <c r="H199" s="57">
        <v>6.7680105750165254E-2</v>
      </c>
      <c r="I199" s="64">
        <v>1368</v>
      </c>
      <c r="J199" s="57">
        <v>0.62277580071174388</v>
      </c>
      <c r="K199" s="64">
        <v>4424</v>
      </c>
      <c r="L199" s="57">
        <v>0.37776393646839002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33895</v>
      </c>
      <c r="D200" s="57">
        <v>0.17312151732253489</v>
      </c>
      <c r="E200" s="64">
        <v>9305</v>
      </c>
      <c r="F200" s="57">
        <v>3.9432529043789133E-2</v>
      </c>
      <c r="G200" s="64">
        <v>18549</v>
      </c>
      <c r="H200" s="57">
        <v>0.21688643967722898</v>
      </c>
      <c r="I200" s="64">
        <v>1697</v>
      </c>
      <c r="J200" s="57">
        <v>1.4809941520467835</v>
      </c>
      <c r="K200" s="64">
        <v>4344</v>
      </c>
      <c r="L200" s="57">
        <v>8.2212257100149566E-2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239848</v>
      </c>
      <c r="D201" s="67">
        <v>8.7548743992019507E-2</v>
      </c>
      <c r="E201" s="66">
        <v>59352</v>
      </c>
      <c r="F201" s="67">
        <v>4.2635046113306929E-2</v>
      </c>
      <c r="G201" s="66">
        <v>129526</v>
      </c>
      <c r="H201" s="67">
        <v>6.7912176701926841E-2</v>
      </c>
      <c r="I201" s="66">
        <v>10674</v>
      </c>
      <c r="J201" s="67">
        <v>0.8362291415792189</v>
      </c>
      <c r="K201" s="66">
        <v>40296</v>
      </c>
      <c r="L201" s="67">
        <v>0.10360693451647363</v>
      </c>
      <c r="M201" s="66">
        <v>0</v>
      </c>
      <c r="N201" s="67" t="s">
        <v>143</v>
      </c>
    </row>
    <row r="202" spans="2:14" hidden="1" outlineLevel="1">
      <c r="B202" s="63" t="s">
        <v>90</v>
      </c>
      <c r="C202" s="64">
        <v>34643</v>
      </c>
      <c r="D202" s="57">
        <v>0.17769241229262978</v>
      </c>
      <c r="E202" s="64">
        <v>11090</v>
      </c>
      <c r="F202" s="57">
        <v>0.30670437139154005</v>
      </c>
      <c r="G202" s="64">
        <v>16417</v>
      </c>
      <c r="H202" s="57">
        <v>-3.6051905349069324E-2</v>
      </c>
      <c r="I202" s="64">
        <v>1315</v>
      </c>
      <c r="J202" s="57">
        <v>0.98340874811463053</v>
      </c>
      <c r="K202" s="64">
        <v>5821</v>
      </c>
      <c r="L202" s="57">
        <v>0.79938176197836164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35413</v>
      </c>
      <c r="D203" s="57">
        <v>0.29301153789981016</v>
      </c>
      <c r="E203" s="64">
        <v>9370</v>
      </c>
      <c r="F203" s="57">
        <v>0.21577786427922674</v>
      </c>
      <c r="G203" s="64">
        <v>18733</v>
      </c>
      <c r="H203" s="57">
        <v>0.2173771770210553</v>
      </c>
      <c r="I203" s="64">
        <v>1372</v>
      </c>
      <c r="J203" s="57">
        <v>0.65301204819277103</v>
      </c>
      <c r="K203" s="64">
        <v>5938</v>
      </c>
      <c r="L203" s="57">
        <v>0.71469823852151304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18133</v>
      </c>
      <c r="D204" s="57">
        <v>0.16222279194975009</v>
      </c>
      <c r="E204" s="64">
        <v>5050</v>
      </c>
      <c r="F204" s="57">
        <v>0.41100866163732896</v>
      </c>
      <c r="G204" s="64">
        <v>9233</v>
      </c>
      <c r="H204" s="57">
        <v>8.8505244755243684E-3</v>
      </c>
      <c r="I204" s="64">
        <v>691</v>
      </c>
      <c r="J204" s="57">
        <v>3.1377245508982039</v>
      </c>
      <c r="K204" s="64">
        <v>3159</v>
      </c>
      <c r="L204" s="57">
        <v>0.16826923076923084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7907</v>
      </c>
      <c r="D205" s="57">
        <v>7.5939754461451514E-4</v>
      </c>
      <c r="E205" s="64">
        <v>1159</v>
      </c>
      <c r="F205" s="57">
        <v>1.092057761732852</v>
      </c>
      <c r="G205" s="64">
        <v>4786</v>
      </c>
      <c r="H205" s="57">
        <v>-0.10792171481826651</v>
      </c>
      <c r="I205" s="64">
        <v>0</v>
      </c>
      <c r="J205" s="57" t="s">
        <v>143</v>
      </c>
      <c r="K205" s="64">
        <v>1962</v>
      </c>
      <c r="L205" s="57">
        <v>-1.0090817356205872E-2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8411</v>
      </c>
      <c r="D206" s="57">
        <v>-2.8865027133125554E-2</v>
      </c>
      <c r="E206" s="64">
        <v>972</v>
      </c>
      <c r="F206" s="57">
        <v>0.67875647668393779</v>
      </c>
      <c r="G206" s="64">
        <v>5097</v>
      </c>
      <c r="H206" s="57">
        <v>-9.4510570261147619E-2</v>
      </c>
      <c r="I206" s="64">
        <v>0</v>
      </c>
      <c r="J206" s="57" t="s">
        <v>143</v>
      </c>
      <c r="K206" s="64">
        <v>2342</v>
      </c>
      <c r="L206" s="57">
        <v>-4.5250713412148369E-2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11157</v>
      </c>
      <c r="D207" s="57">
        <v>0.24687080911935633</v>
      </c>
      <c r="E207" s="64">
        <v>1573</v>
      </c>
      <c r="F207" s="57">
        <v>1.8139534883720931</v>
      </c>
      <c r="G207" s="64">
        <v>7089</v>
      </c>
      <c r="H207" s="57">
        <v>0.15550122249388743</v>
      </c>
      <c r="I207" s="64">
        <v>0</v>
      </c>
      <c r="J207" s="57" t="s">
        <v>143</v>
      </c>
      <c r="K207" s="64">
        <v>2495</v>
      </c>
      <c r="L207" s="57">
        <v>0.10692102928127767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5448</v>
      </c>
      <c r="D208" s="57">
        <v>0.17010309278350522</v>
      </c>
      <c r="E208" s="64">
        <v>463</v>
      </c>
      <c r="F208" s="57">
        <v>0.61888111888111896</v>
      </c>
      <c r="G208" s="64">
        <v>3489</v>
      </c>
      <c r="H208" s="57">
        <v>0.18431771894093685</v>
      </c>
      <c r="I208" s="64">
        <v>0</v>
      </c>
      <c r="J208" s="57" t="s">
        <v>143</v>
      </c>
      <c r="K208" s="64">
        <v>1496</v>
      </c>
      <c r="L208" s="57">
        <v>5.0561797752809001E-2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3437</v>
      </c>
      <c r="D209" s="57">
        <v>1.7695406929895245</v>
      </c>
      <c r="E209" s="64">
        <v>0</v>
      </c>
      <c r="F209" s="57" t="s">
        <v>143</v>
      </c>
      <c r="G209" s="64">
        <v>2811</v>
      </c>
      <c r="H209" s="57">
        <v>2.4789603960396041</v>
      </c>
      <c r="I209" s="64">
        <v>0</v>
      </c>
      <c r="J209" s="57" t="s">
        <v>143</v>
      </c>
      <c r="K209" s="64">
        <v>626</v>
      </c>
      <c r="L209" s="57">
        <v>0.44572748267898388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10734</v>
      </c>
      <c r="D210" s="57">
        <v>-0.1241840731070496</v>
      </c>
      <c r="E210" s="64">
        <v>2373</v>
      </c>
      <c r="F210" s="57">
        <v>-0.24354478801402613</v>
      </c>
      <c r="G210" s="64">
        <v>6309</v>
      </c>
      <c r="H210" s="57">
        <v>-0.14116526000544516</v>
      </c>
      <c r="I210" s="64">
        <v>96</v>
      </c>
      <c r="J210" s="57" t="s">
        <v>143</v>
      </c>
      <c r="K210" s="64">
        <v>1956</v>
      </c>
      <c r="L210" s="57">
        <v>0.10321489001692052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29535</v>
      </c>
      <c r="D211" s="57">
        <v>0.23525721455457971</v>
      </c>
      <c r="E211" s="64">
        <v>8278</v>
      </c>
      <c r="F211" s="57">
        <v>0.49368459040057733</v>
      </c>
      <c r="G211" s="64">
        <v>16952</v>
      </c>
      <c r="H211" s="57">
        <v>0.13262510857219212</v>
      </c>
      <c r="I211" s="64">
        <v>812</v>
      </c>
      <c r="J211" s="57">
        <v>4.5238095238095237</v>
      </c>
      <c r="K211" s="64">
        <v>3493</v>
      </c>
      <c r="L211" s="57">
        <v>7.3448063921327522E-2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26829</v>
      </c>
      <c r="D212" s="57">
        <v>0.13826898599915149</v>
      </c>
      <c r="E212" s="64">
        <v>7645</v>
      </c>
      <c r="F212" s="57">
        <v>0.29576271186440684</v>
      </c>
      <c r="G212" s="64">
        <v>15130</v>
      </c>
      <c r="H212" s="57">
        <v>6.7372134038800713E-2</v>
      </c>
      <c r="I212" s="64">
        <v>843</v>
      </c>
      <c r="J212" s="57" t="s">
        <v>143</v>
      </c>
      <c r="K212" s="64">
        <v>3211</v>
      </c>
      <c r="L212" s="57">
        <v>-8.125894134477829E-2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28893</v>
      </c>
      <c r="D213" s="57">
        <v>0.11706939880146927</v>
      </c>
      <c r="E213" s="64">
        <v>8952</v>
      </c>
      <c r="F213" s="57">
        <v>0.2076082557668959</v>
      </c>
      <c r="G213" s="64">
        <v>15243</v>
      </c>
      <c r="H213" s="57">
        <v>6.8259864040927987E-2</v>
      </c>
      <c r="I213" s="64">
        <v>684</v>
      </c>
      <c r="J213" s="57" t="s">
        <v>143</v>
      </c>
      <c r="K213" s="64">
        <v>4014</v>
      </c>
      <c r="L213" s="57">
        <v>-4.0401625627540017E-2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220540</v>
      </c>
      <c r="D214" s="67">
        <v>0.16432787439154439</v>
      </c>
      <c r="E214" s="66">
        <v>56925</v>
      </c>
      <c r="F214" s="67">
        <v>0.30135107331458744</v>
      </c>
      <c r="G214" s="66">
        <v>121289</v>
      </c>
      <c r="H214" s="67">
        <v>7.1353490385209994E-2</v>
      </c>
      <c r="I214" s="66">
        <v>5813</v>
      </c>
      <c r="J214" s="67">
        <v>2.2169341449916988</v>
      </c>
      <c r="K214" s="66">
        <v>36513</v>
      </c>
      <c r="L214" s="67">
        <v>0.19117215280722921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29416</v>
      </c>
      <c r="D215" s="57">
        <v>0.1574722593845912</v>
      </c>
      <c r="E215" s="64">
        <v>8487</v>
      </c>
      <c r="F215" s="57">
        <v>0.45400034264176803</v>
      </c>
      <c r="G215" s="64">
        <v>17031</v>
      </c>
      <c r="H215" s="57">
        <v>6.6370296161793352E-2</v>
      </c>
      <c r="I215" s="64">
        <v>663</v>
      </c>
      <c r="J215" s="57" t="s">
        <v>143</v>
      </c>
      <c r="K215" s="64">
        <v>3235</v>
      </c>
      <c r="L215" s="57">
        <v>-0.10288408208541322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27388</v>
      </c>
      <c r="D216" s="57">
        <v>2.7422440634730094E-2</v>
      </c>
      <c r="E216" s="64">
        <v>7707</v>
      </c>
      <c r="F216" s="57">
        <v>2.2284122562674202E-2</v>
      </c>
      <c r="G216" s="64">
        <v>15388</v>
      </c>
      <c r="H216" s="57">
        <v>3.2543783130913218E-2</v>
      </c>
      <c r="I216" s="64">
        <v>830</v>
      </c>
      <c r="J216" s="57" t="s">
        <v>143</v>
      </c>
      <c r="K216" s="64">
        <v>3463</v>
      </c>
      <c r="L216" s="57">
        <v>-0.1784104389086596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15602</v>
      </c>
      <c r="D217" s="57">
        <v>-0.14994006756020484</v>
      </c>
      <c r="E217" s="64">
        <v>3579</v>
      </c>
      <c r="F217" s="57">
        <v>-0.23525641025641031</v>
      </c>
      <c r="G217" s="64">
        <v>9152</v>
      </c>
      <c r="H217" s="57">
        <v>-7.1711126889136834E-2</v>
      </c>
      <c r="I217" s="64">
        <v>167</v>
      </c>
      <c r="J217" s="57" t="s">
        <v>143</v>
      </c>
      <c r="K217" s="64">
        <v>2704</v>
      </c>
      <c r="L217" s="57">
        <v>-0.29121887287024906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7901</v>
      </c>
      <c r="D218" s="57">
        <v>9.5687144640133059E-2</v>
      </c>
      <c r="E218" s="64">
        <v>554</v>
      </c>
      <c r="F218" s="57">
        <v>0.85284280936454859</v>
      </c>
      <c r="G218" s="64">
        <v>5365</v>
      </c>
      <c r="H218" s="57">
        <v>0.28935352078827203</v>
      </c>
      <c r="I218" s="64">
        <v>0</v>
      </c>
      <c r="J218" s="57" t="s">
        <v>143</v>
      </c>
      <c r="K218" s="64">
        <v>1982</v>
      </c>
      <c r="L218" s="57">
        <v>-0.27953471464921842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8661</v>
      </c>
      <c r="D219" s="57">
        <v>0.12935193636719267</v>
      </c>
      <c r="E219" s="64">
        <v>579</v>
      </c>
      <c r="F219" s="57">
        <v>0.72321428571428581</v>
      </c>
      <c r="G219" s="64">
        <v>5629</v>
      </c>
      <c r="H219" s="57">
        <v>0.1213147410358566</v>
      </c>
      <c r="I219" s="64">
        <v>0</v>
      </c>
      <c r="J219" s="57" t="s">
        <v>143</v>
      </c>
      <c r="K219" s="64">
        <v>2453</v>
      </c>
      <c r="L219" s="57">
        <v>6.052745352356248E-2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8948</v>
      </c>
      <c r="D220" s="57">
        <v>1.8438424766674233E-2</v>
      </c>
      <c r="E220" s="64">
        <v>559</v>
      </c>
      <c r="F220" s="57">
        <v>-4.6075085324232101E-2</v>
      </c>
      <c r="G220" s="64">
        <v>6135</v>
      </c>
      <c r="H220" s="57">
        <v>9.6710761530210965E-2</v>
      </c>
      <c r="I220" s="64">
        <v>0</v>
      </c>
      <c r="J220" s="57" t="s">
        <v>143</v>
      </c>
      <c r="K220" s="64">
        <v>2254</v>
      </c>
      <c r="L220" s="57">
        <v>-0.13507290867229471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4656</v>
      </c>
      <c r="D221" s="57">
        <v>6.6911090742438173E-2</v>
      </c>
      <c r="E221" s="64">
        <v>286</v>
      </c>
      <c r="F221" s="57">
        <v>-0.47905282331511845</v>
      </c>
      <c r="G221" s="64">
        <v>2946</v>
      </c>
      <c r="H221" s="57">
        <v>0.17839999999999989</v>
      </c>
      <c r="I221" s="64">
        <v>0</v>
      </c>
      <c r="J221" s="57" t="s">
        <v>143</v>
      </c>
      <c r="K221" s="64">
        <v>1424</v>
      </c>
      <c r="L221" s="57">
        <v>8.2889733840304292E-2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1241</v>
      </c>
      <c r="D222" s="57">
        <v>1.1925795053003534</v>
      </c>
      <c r="E222" s="64">
        <v>0</v>
      </c>
      <c r="F222" s="57" t="s">
        <v>143</v>
      </c>
      <c r="G222" s="64">
        <v>808</v>
      </c>
      <c r="H222" s="57">
        <v>0.42756183745583032</v>
      </c>
      <c r="I222" s="64">
        <v>0</v>
      </c>
      <c r="J222" s="57" t="s">
        <v>143</v>
      </c>
      <c r="K222" s="64">
        <v>433</v>
      </c>
      <c r="L222" s="57" t="s">
        <v>143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12256</v>
      </c>
      <c r="D223" s="57">
        <v>0.33740724574421654</v>
      </c>
      <c r="E223" s="64">
        <v>3137</v>
      </c>
      <c r="F223" s="57">
        <v>0.27158492095662745</v>
      </c>
      <c r="G223" s="64">
        <v>7346</v>
      </c>
      <c r="H223" s="57">
        <v>0.43336585365853653</v>
      </c>
      <c r="I223" s="64">
        <v>0</v>
      </c>
      <c r="J223" s="57" t="s">
        <v>143</v>
      </c>
      <c r="K223" s="64">
        <v>1773</v>
      </c>
      <c r="L223" s="57">
        <v>0.12786259541984735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23910</v>
      </c>
      <c r="D224" s="57">
        <v>5.7870984868595654E-2</v>
      </c>
      <c r="E224" s="64">
        <v>5542</v>
      </c>
      <c r="F224" s="57">
        <v>-8.6383119024068589E-2</v>
      </c>
      <c r="G224" s="64">
        <v>14967</v>
      </c>
      <c r="H224" s="57">
        <v>8.3936848203939762E-2</v>
      </c>
      <c r="I224" s="64">
        <v>147</v>
      </c>
      <c r="J224" s="57" t="s">
        <v>143</v>
      </c>
      <c r="K224" s="64">
        <v>3254</v>
      </c>
      <c r="L224" s="57">
        <v>0.19281524926686222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23570</v>
      </c>
      <c r="D225" s="57">
        <v>0.13661571104788539</v>
      </c>
      <c r="E225" s="64">
        <v>5900</v>
      </c>
      <c r="F225" s="57">
        <v>7.448552176288481E-2</v>
      </c>
      <c r="G225" s="64">
        <v>14175</v>
      </c>
      <c r="H225" s="57">
        <v>0.12723658051689868</v>
      </c>
      <c r="I225" s="64">
        <v>0</v>
      </c>
      <c r="J225" s="57" t="s">
        <v>143</v>
      </c>
      <c r="K225" s="64">
        <v>3495</v>
      </c>
      <c r="L225" s="57">
        <v>0.30849868962935223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25865</v>
      </c>
      <c r="D226" s="57">
        <v>7.7080036645290173E-2</v>
      </c>
      <c r="E226" s="64">
        <v>7413</v>
      </c>
      <c r="F226" s="57">
        <v>0.1255693896143335</v>
      </c>
      <c r="G226" s="64">
        <v>14269</v>
      </c>
      <c r="H226" s="57">
        <v>4.9081475248913264E-4</v>
      </c>
      <c r="I226" s="64">
        <v>0</v>
      </c>
      <c r="J226" s="57" t="s">
        <v>143</v>
      </c>
      <c r="K226" s="64">
        <v>4183</v>
      </c>
      <c r="L226" s="57">
        <v>0.32122552116235004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189414</v>
      </c>
      <c r="D227" s="67">
        <v>7.9048411170230981E-2</v>
      </c>
      <c r="E227" s="66">
        <v>43743</v>
      </c>
      <c r="F227" s="67">
        <v>8.1783559204669176E-2</v>
      </c>
      <c r="G227" s="66">
        <v>113211</v>
      </c>
      <c r="H227" s="67">
        <v>8.4978532546193364E-2</v>
      </c>
      <c r="I227" s="66">
        <v>1807</v>
      </c>
      <c r="J227" s="67" t="s">
        <v>143</v>
      </c>
      <c r="K227" s="66">
        <v>30653</v>
      </c>
      <c r="L227" s="67">
        <v>-3.4137460172962708E-3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25414</v>
      </c>
      <c r="D228" s="57">
        <v>0.15408019617637714</v>
      </c>
      <c r="E228" s="64">
        <v>5837</v>
      </c>
      <c r="F228" s="57">
        <v>8.8789404961760798E-2</v>
      </c>
      <c r="G228" s="64">
        <v>15971</v>
      </c>
      <c r="H228" s="57">
        <v>0.14290825819378838</v>
      </c>
      <c r="I228" s="64">
        <v>0</v>
      </c>
      <c r="J228" s="57" t="s">
        <v>143</v>
      </c>
      <c r="K228" s="64">
        <v>3606</v>
      </c>
      <c r="L228" s="57">
        <v>0.34251675353685784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26657</v>
      </c>
      <c r="D229" s="57">
        <v>0.1642645003494061</v>
      </c>
      <c r="E229" s="64">
        <v>7539</v>
      </c>
      <c r="F229" s="57">
        <v>0.23650975889781867</v>
      </c>
      <c r="G229" s="64">
        <v>14903</v>
      </c>
      <c r="H229" s="57">
        <v>9.572825527534734E-2</v>
      </c>
      <c r="I229" s="64">
        <v>0</v>
      </c>
      <c r="J229" s="57" t="s">
        <v>143</v>
      </c>
      <c r="K229" s="64">
        <v>4215</v>
      </c>
      <c r="L229" s="57">
        <v>0.31801125703564725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18354</v>
      </c>
      <c r="D230" s="57">
        <v>0.1792598303777948</v>
      </c>
      <c r="E230" s="64">
        <v>4680</v>
      </c>
      <c r="F230" s="57">
        <v>0.56052017339113047</v>
      </c>
      <c r="G230" s="64">
        <v>9859</v>
      </c>
      <c r="H230" s="57">
        <v>-6.5497783151954314E-3</v>
      </c>
      <c r="I230" s="64">
        <v>0</v>
      </c>
      <c r="J230" s="57" t="s">
        <v>143</v>
      </c>
      <c r="K230" s="64">
        <v>3815</v>
      </c>
      <c r="L230" s="57">
        <v>0.44452858765619085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7211</v>
      </c>
      <c r="D231" s="57">
        <v>0.36701421800947864</v>
      </c>
      <c r="E231" s="64">
        <v>299</v>
      </c>
      <c r="F231" s="57" t="s">
        <v>143</v>
      </c>
      <c r="G231" s="64">
        <v>4161</v>
      </c>
      <c r="H231" s="57">
        <v>0.60780525502318383</v>
      </c>
      <c r="I231" s="64">
        <v>0</v>
      </c>
      <c r="J231" s="57" t="s">
        <v>143</v>
      </c>
      <c r="K231" s="64">
        <v>2751</v>
      </c>
      <c r="L231" s="57">
        <v>2.3818384815779581E-2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7669</v>
      </c>
      <c r="D232" s="57">
        <v>1.0472504004271221</v>
      </c>
      <c r="E232" s="64">
        <v>336</v>
      </c>
      <c r="F232" s="57" t="s">
        <v>143</v>
      </c>
      <c r="G232" s="64">
        <v>5020</v>
      </c>
      <c r="H232" s="57">
        <v>1.7018299246501614</v>
      </c>
      <c r="I232" s="64">
        <v>0</v>
      </c>
      <c r="J232" s="57" t="s">
        <v>143</v>
      </c>
      <c r="K232" s="64">
        <v>2313</v>
      </c>
      <c r="L232" s="57">
        <v>0.22510593220338992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8786</v>
      </c>
      <c r="D233" s="57">
        <v>0.67256805634875305</v>
      </c>
      <c r="E233" s="64">
        <v>586</v>
      </c>
      <c r="F233" s="57">
        <v>1.1703703703703705</v>
      </c>
      <c r="G233" s="64">
        <v>5594</v>
      </c>
      <c r="H233" s="57">
        <v>1.5802583025830259</v>
      </c>
      <c r="I233" s="64">
        <v>0</v>
      </c>
      <c r="J233" s="57" t="s">
        <v>143</v>
      </c>
      <c r="K233" s="64">
        <v>2606</v>
      </c>
      <c r="L233" s="57">
        <v>-7.4245115452930777E-2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4364</v>
      </c>
      <c r="D234" s="57">
        <v>0.96134831460674164</v>
      </c>
      <c r="E234" s="64">
        <v>549</v>
      </c>
      <c r="F234" s="57">
        <v>1.5416666666666665</v>
      </c>
      <c r="G234" s="64">
        <v>2500</v>
      </c>
      <c r="H234" s="57">
        <v>1.376425855513308</v>
      </c>
      <c r="I234" s="64">
        <v>0</v>
      </c>
      <c r="J234" s="57" t="s">
        <v>143</v>
      </c>
      <c r="K234" s="64">
        <v>1315</v>
      </c>
      <c r="L234" s="57">
        <v>0.37408568443051204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566</v>
      </c>
      <c r="D235" s="57">
        <v>3.0428571428571427</v>
      </c>
      <c r="E235" s="64">
        <v>0</v>
      </c>
      <c r="F235" s="57" t="s">
        <v>143</v>
      </c>
      <c r="G235" s="64">
        <v>566</v>
      </c>
      <c r="H235" s="57">
        <v>3.0428571428571427</v>
      </c>
      <c r="I235" s="64">
        <v>0</v>
      </c>
      <c r="J235" s="57" t="s">
        <v>143</v>
      </c>
      <c r="K235" s="64">
        <v>0</v>
      </c>
      <c r="L235" s="57" t="s">
        <v>143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9164</v>
      </c>
      <c r="D236" s="57">
        <v>0.15488342785129183</v>
      </c>
      <c r="E236" s="64">
        <v>2467</v>
      </c>
      <c r="F236" s="57">
        <v>0.35475013728720484</v>
      </c>
      <c r="G236" s="64">
        <v>5125</v>
      </c>
      <c r="H236" s="57">
        <v>1.1247040252565066E-2</v>
      </c>
      <c r="I236" s="64">
        <v>0</v>
      </c>
      <c r="J236" s="57" t="s">
        <v>143</v>
      </c>
      <c r="K236" s="64">
        <v>1572</v>
      </c>
      <c r="L236" s="57">
        <v>0.50286806883365198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22602</v>
      </c>
      <c r="D237" s="57">
        <v>0.25944500167168161</v>
      </c>
      <c r="E237" s="64">
        <v>6066</v>
      </c>
      <c r="F237" s="57">
        <v>0.35583370585605723</v>
      </c>
      <c r="G237" s="64">
        <v>13808</v>
      </c>
      <c r="H237" s="57">
        <v>0.31957186544342497</v>
      </c>
      <c r="I237" s="64">
        <v>0</v>
      </c>
      <c r="J237" s="57" t="s">
        <v>143</v>
      </c>
      <c r="K237" s="64">
        <v>2728</v>
      </c>
      <c r="L237" s="57">
        <v>-9.3085106382978733E-2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20737</v>
      </c>
      <c r="D238" s="57">
        <v>0.13795752620314983</v>
      </c>
      <c r="E238" s="64">
        <v>5491</v>
      </c>
      <c r="F238" s="57">
        <v>0.21321254971277059</v>
      </c>
      <c r="G238" s="64">
        <v>12575</v>
      </c>
      <c r="H238" s="57">
        <v>0.15134590734297748</v>
      </c>
      <c r="I238" s="64">
        <v>0</v>
      </c>
      <c r="J238" s="57" t="s">
        <v>143</v>
      </c>
      <c r="K238" s="64">
        <v>2671</v>
      </c>
      <c r="L238" s="57">
        <v>-3.7477477477477428E-2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24014</v>
      </c>
      <c r="D239" s="57">
        <v>0.17756092776933263</v>
      </c>
      <c r="E239" s="64">
        <v>6586</v>
      </c>
      <c r="F239" s="57">
        <v>0.36186931348221663</v>
      </c>
      <c r="G239" s="64">
        <v>14262</v>
      </c>
      <c r="H239" s="57">
        <v>0.12361143937603414</v>
      </c>
      <c r="I239" s="64">
        <v>0</v>
      </c>
      <c r="J239" s="57" t="s">
        <v>143</v>
      </c>
      <c r="K239" s="64">
        <v>3166</v>
      </c>
      <c r="L239" s="57">
        <v>0.10544692737430172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175538</v>
      </c>
      <c r="D240" s="67">
        <v>0.23952632805383534</v>
      </c>
      <c r="E240" s="66">
        <v>40436</v>
      </c>
      <c r="F240" s="67">
        <v>0.32143790849673204</v>
      </c>
      <c r="G240" s="66">
        <v>104344</v>
      </c>
      <c r="H240" s="67">
        <v>0.23554208307677738</v>
      </c>
      <c r="I240" s="66">
        <v>0</v>
      </c>
      <c r="J240" s="67" t="s">
        <v>143</v>
      </c>
      <c r="K240" s="66">
        <v>30758</v>
      </c>
      <c r="L240" s="67">
        <v>0.15783926218708833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22021</v>
      </c>
      <c r="D241" s="68"/>
      <c r="E241" s="64">
        <v>5361</v>
      </c>
      <c r="F241" s="68"/>
      <c r="G241" s="64">
        <v>13974</v>
      </c>
      <c r="H241" s="68"/>
      <c r="I241" s="64">
        <v>0</v>
      </c>
      <c r="J241" s="68"/>
      <c r="K241" s="64">
        <v>2686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22896</v>
      </c>
      <c r="D242" s="68"/>
      <c r="E242" s="64">
        <v>6097</v>
      </c>
      <c r="F242" s="68"/>
      <c r="G242" s="64">
        <v>13601</v>
      </c>
      <c r="H242" s="68"/>
      <c r="I242" s="64">
        <v>0</v>
      </c>
      <c r="J242" s="68"/>
      <c r="K242" s="64">
        <v>3198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15564</v>
      </c>
      <c r="D243" s="68"/>
      <c r="E243" s="64">
        <v>2999</v>
      </c>
      <c r="F243" s="68"/>
      <c r="G243" s="64">
        <v>9924</v>
      </c>
      <c r="H243" s="68"/>
      <c r="I243" s="64">
        <v>0</v>
      </c>
      <c r="J243" s="68"/>
      <c r="K243" s="64">
        <v>2641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5275</v>
      </c>
      <c r="D244" s="68"/>
      <c r="E244" s="64">
        <v>0</v>
      </c>
      <c r="F244" s="68"/>
      <c r="G244" s="64">
        <v>2588</v>
      </c>
      <c r="H244" s="68"/>
      <c r="I244" s="64">
        <v>0</v>
      </c>
      <c r="J244" s="68"/>
      <c r="K244" s="64">
        <v>2687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3746</v>
      </c>
      <c r="D245" s="68"/>
      <c r="E245" s="64">
        <v>0</v>
      </c>
      <c r="F245" s="68"/>
      <c r="G245" s="64">
        <v>1858</v>
      </c>
      <c r="H245" s="68"/>
      <c r="I245" s="64">
        <v>0</v>
      </c>
      <c r="J245" s="68"/>
      <c r="K245" s="64">
        <v>1888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5253</v>
      </c>
      <c r="D246" s="68"/>
      <c r="E246" s="64">
        <v>270</v>
      </c>
      <c r="F246" s="68"/>
      <c r="G246" s="64">
        <v>2168</v>
      </c>
      <c r="H246" s="68"/>
      <c r="I246" s="64">
        <v>0</v>
      </c>
      <c r="J246" s="68"/>
      <c r="K246" s="64">
        <v>2815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2225</v>
      </c>
      <c r="D247" s="68"/>
      <c r="E247" s="64">
        <v>216</v>
      </c>
      <c r="F247" s="68"/>
      <c r="G247" s="64">
        <v>1052</v>
      </c>
      <c r="H247" s="68"/>
      <c r="I247" s="64">
        <v>0</v>
      </c>
      <c r="J247" s="68"/>
      <c r="K247" s="64">
        <v>957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140</v>
      </c>
      <c r="D248" s="68"/>
      <c r="E248" s="64">
        <v>0</v>
      </c>
      <c r="F248" s="68"/>
      <c r="G248" s="64">
        <v>140</v>
      </c>
      <c r="H248" s="68"/>
      <c r="I248" s="64">
        <v>0</v>
      </c>
      <c r="J248" s="68"/>
      <c r="K248" s="64">
        <v>0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7935</v>
      </c>
      <c r="D249" s="68"/>
      <c r="E249" s="64">
        <v>1821</v>
      </c>
      <c r="F249" s="68"/>
      <c r="G249" s="64">
        <v>5068</v>
      </c>
      <c r="H249" s="68"/>
      <c r="I249" s="64">
        <v>0</v>
      </c>
      <c r="J249" s="68"/>
      <c r="K249" s="64">
        <v>1046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17946</v>
      </c>
      <c r="D250" s="68"/>
      <c r="E250" s="64">
        <v>4474</v>
      </c>
      <c r="F250" s="68"/>
      <c r="G250" s="64">
        <v>10464</v>
      </c>
      <c r="H250" s="68"/>
      <c r="I250" s="64">
        <v>0</v>
      </c>
      <c r="J250" s="68"/>
      <c r="K250" s="64">
        <v>3008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18223</v>
      </c>
      <c r="D251" s="68"/>
      <c r="E251" s="64">
        <v>4526</v>
      </c>
      <c r="F251" s="68"/>
      <c r="G251" s="64">
        <v>10922</v>
      </c>
      <c r="H251" s="68"/>
      <c r="I251" s="64">
        <v>0</v>
      </c>
      <c r="J251" s="68"/>
      <c r="K251" s="64">
        <v>2775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20393</v>
      </c>
      <c r="D252" s="68"/>
      <c r="E252" s="64">
        <v>4836</v>
      </c>
      <c r="F252" s="68"/>
      <c r="G252" s="64">
        <v>12693</v>
      </c>
      <c r="H252" s="68"/>
      <c r="I252" s="64">
        <v>0</v>
      </c>
      <c r="J252" s="68"/>
      <c r="K252" s="64">
        <v>2864</v>
      </c>
      <c r="L252" s="68"/>
      <c r="M252" s="64">
        <v>0</v>
      </c>
      <c r="N252" s="68"/>
    </row>
    <row r="253" spans="2:14" collapsed="1">
      <c r="B253" s="65">
        <v>1993</v>
      </c>
      <c r="C253" s="66">
        <v>141617</v>
      </c>
      <c r="D253" s="67"/>
      <c r="E253" s="66">
        <v>30600</v>
      </c>
      <c r="F253" s="67"/>
      <c r="G253" s="66">
        <v>84452</v>
      </c>
      <c r="H253" s="67"/>
      <c r="I253" s="66">
        <v>0</v>
      </c>
      <c r="J253" s="67"/>
      <c r="K253" s="66">
        <v>26565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0.18010952984129358</v>
      </c>
      <c r="D7" s="72">
        <v>0.22179974651457535</v>
      </c>
      <c r="E7" s="72">
        <v>0.180022244584503</v>
      </c>
      <c r="F7" s="72">
        <v>2.8867505551443351E-2</v>
      </c>
      <c r="G7" s="72">
        <v>0.12911451089476134</v>
      </c>
      <c r="H7" s="72" t="s">
        <v>143</v>
      </c>
    </row>
    <row r="8" spans="2:10" ht="15" customHeight="1">
      <c r="B8" s="63" t="s">
        <v>89</v>
      </c>
      <c r="C8" s="72">
        <v>0.12956562354040169</v>
      </c>
      <c r="D8" s="72">
        <v>0.23912255257432924</v>
      </c>
      <c r="E8" s="72">
        <v>0.13042752171008676</v>
      </c>
      <c r="F8" s="72">
        <v>-6.4587973273942056E-2</v>
      </c>
      <c r="G8" s="72">
        <v>-5.7244705388970418E-2</v>
      </c>
      <c r="H8" s="72" t="s">
        <v>143</v>
      </c>
    </row>
    <row r="9" spans="2:10" ht="15" customHeight="1">
      <c r="B9" s="63" t="s">
        <v>88</v>
      </c>
      <c r="C9" s="72">
        <v>0.25592739312954538</v>
      </c>
      <c r="D9" s="72">
        <v>0.528066215199398</v>
      </c>
      <c r="E9" s="72">
        <v>0.11829755978127809</v>
      </c>
      <c r="F9" s="72">
        <v>1.524193548387097</v>
      </c>
      <c r="G9" s="72">
        <v>0.63454987834549881</v>
      </c>
      <c r="H9" s="72" t="s">
        <v>143</v>
      </c>
    </row>
    <row r="10" spans="2:10" ht="15" customHeight="1">
      <c r="B10" s="63" t="s">
        <v>87</v>
      </c>
      <c r="C10" s="72">
        <v>2.389610389610386E-2</v>
      </c>
      <c r="D10" s="72">
        <v>0.10550814584949575</v>
      </c>
      <c r="E10" s="72">
        <v>-1.0076775431861806E-2</v>
      </c>
      <c r="F10" s="72" t="s">
        <v>143</v>
      </c>
      <c r="G10" s="72" t="s">
        <v>143</v>
      </c>
      <c r="H10" s="72" t="s">
        <v>143</v>
      </c>
    </row>
    <row r="11" spans="2:10" ht="15" customHeight="1">
      <c r="B11" s="63" t="s">
        <v>86</v>
      </c>
      <c r="C11" s="72">
        <v>0.21726295902703985</v>
      </c>
      <c r="D11" s="72">
        <v>7.1335927367055518E-3</v>
      </c>
      <c r="E11" s="72">
        <v>0.2640392666377942</v>
      </c>
      <c r="F11" s="72" t="s">
        <v>143</v>
      </c>
      <c r="G11" s="72" t="s">
        <v>143</v>
      </c>
      <c r="H11" s="72" t="s">
        <v>143</v>
      </c>
    </row>
    <row r="12" spans="2:10" ht="15" customHeight="1">
      <c r="B12" s="63" t="s">
        <v>85</v>
      </c>
      <c r="C12" s="72">
        <v>0.27306555762285223</v>
      </c>
      <c r="D12" s="72">
        <v>0.22178988326848259</v>
      </c>
      <c r="E12" s="72">
        <v>0.2824369105276574</v>
      </c>
      <c r="F12" s="72" t="s">
        <v>143</v>
      </c>
      <c r="G12" s="72">
        <v>-1</v>
      </c>
      <c r="H12" s="72" t="s">
        <v>143</v>
      </c>
    </row>
    <row r="13" spans="2:10" ht="15" customHeight="1">
      <c r="B13" s="63" t="s">
        <v>84</v>
      </c>
      <c r="C13" s="72">
        <v>6.5157674980771407E-2</v>
      </c>
      <c r="D13" s="72">
        <v>0.12941176470588234</v>
      </c>
      <c r="E13" s="72">
        <v>5.6278139069534827E-2</v>
      </c>
      <c r="F13" s="72" t="s">
        <v>143</v>
      </c>
      <c r="G13" s="72" t="s">
        <v>143</v>
      </c>
      <c r="H13" s="72" t="s">
        <v>143</v>
      </c>
    </row>
    <row r="14" spans="2:10" ht="15" customHeight="1">
      <c r="B14" s="63" t="s">
        <v>83</v>
      </c>
      <c r="C14" s="72">
        <v>9.0871654083733766E-2</v>
      </c>
      <c r="D14" s="72">
        <v>0.34472049689440998</v>
      </c>
      <c r="E14" s="72">
        <v>4.0054208703508509E-2</v>
      </c>
      <c r="F14" s="72" t="s">
        <v>143</v>
      </c>
      <c r="G14" s="72" t="s">
        <v>143</v>
      </c>
      <c r="H14" s="72" t="s">
        <v>143</v>
      </c>
    </row>
    <row r="15" spans="2:10" ht="15" customHeight="1">
      <c r="B15" s="63" t="s">
        <v>82</v>
      </c>
      <c r="C15" s="72">
        <v>1.8318537066545262</v>
      </c>
      <c r="D15" s="72">
        <v>2.7868043087971275</v>
      </c>
      <c r="E15" s="72">
        <v>1.4478371501272265</v>
      </c>
      <c r="F15" s="72">
        <v>6.7829457364341081</v>
      </c>
      <c r="G15" s="72">
        <v>2.447482014388489</v>
      </c>
      <c r="H15" s="72" t="s">
        <v>143</v>
      </c>
    </row>
    <row r="16" spans="2:10" ht="15" customHeight="1">
      <c r="B16" s="63" t="s">
        <v>81</v>
      </c>
      <c r="C16" s="72">
        <v>0.1994644473983318</v>
      </c>
      <c r="D16" s="72">
        <v>0.40611528822055143</v>
      </c>
      <c r="E16" s="72">
        <v>0.18169711357517149</v>
      </c>
      <c r="F16" s="72">
        <v>-0.21656441717791408</v>
      </c>
      <c r="G16" s="72">
        <v>6.5937879576609459E-2</v>
      </c>
      <c r="H16" s="72" t="s">
        <v>143</v>
      </c>
      <c r="J16" s="73"/>
    </row>
    <row r="17" spans="2:10" ht="15" customHeight="1">
      <c r="B17" s="63" t="s">
        <v>80</v>
      </c>
      <c r="C17" s="72">
        <v>0.15236976860585982</v>
      </c>
      <c r="D17" s="72">
        <v>0.31883316274309115</v>
      </c>
      <c r="E17" s="72">
        <v>0.13550648836617563</v>
      </c>
      <c r="F17" s="72">
        <v>-0.189703808180536</v>
      </c>
      <c r="G17" s="72">
        <v>5.1234453313532491E-2</v>
      </c>
      <c r="H17" s="72" t="s">
        <v>143</v>
      </c>
    </row>
    <row r="18" spans="2:10" ht="15" customHeight="1">
      <c r="B18" s="63" t="s">
        <v>79</v>
      </c>
      <c r="C18" s="72">
        <v>5.774362984242476E-2</v>
      </c>
      <c r="D18" s="72">
        <v>7.5138678769541167E-2</v>
      </c>
      <c r="E18" s="72">
        <v>9.3099224173131878E-2</v>
      </c>
      <c r="F18" s="72">
        <v>-0.23920051579626045</v>
      </c>
      <c r="G18" s="72">
        <v>-0.12491930277598451</v>
      </c>
      <c r="H18" s="72" t="s">
        <v>143</v>
      </c>
    </row>
    <row r="19" spans="2:10" ht="30" customHeight="1">
      <c r="B19" s="58" t="s">
        <v>290</v>
      </c>
      <c r="C19" s="27">
        <v>0.21327545317115804</v>
      </c>
      <c r="D19" s="27">
        <v>0.34709620215752923</v>
      </c>
      <c r="E19" s="27">
        <v>0.18639918261484656</v>
      </c>
      <c r="F19" s="27">
        <v>9.6056503825779904E-2</v>
      </c>
      <c r="G19" s="27">
        <v>0.1724230254350736</v>
      </c>
      <c r="H19" s="27" t="s">
        <v>143</v>
      </c>
    </row>
    <row r="20" spans="2:10" ht="15" customHeight="1" outlineLevel="1">
      <c r="B20" s="63" t="s">
        <v>90</v>
      </c>
      <c r="C20" s="72">
        <v>0.13583276912660791</v>
      </c>
      <c r="D20" s="72">
        <v>5.167640725930478E-2</v>
      </c>
      <c r="E20" s="72">
        <v>0.2096226535972836</v>
      </c>
      <c r="F20" s="72">
        <v>-5.1546391752577136E-3</v>
      </c>
      <c r="G20" s="72">
        <v>-0.1258358662613982</v>
      </c>
      <c r="H20" s="72" t="s">
        <v>143</v>
      </c>
    </row>
    <row r="21" spans="2:10" ht="15" customHeight="1" outlineLevel="1">
      <c r="B21" s="63" t="s">
        <v>89</v>
      </c>
      <c r="C21" s="72">
        <v>3.382006412485028E-2</v>
      </c>
      <c r="D21" s="72">
        <v>-3.9359108324625525E-2</v>
      </c>
      <c r="E21" s="72">
        <v>9.2302079533017167E-2</v>
      </c>
      <c r="F21" s="72">
        <v>0.12955974842767293</v>
      </c>
      <c r="G21" s="72">
        <v>-0.17889118457300279</v>
      </c>
      <c r="H21" s="72" t="s">
        <v>143</v>
      </c>
    </row>
    <row r="22" spans="2:10" ht="15" customHeight="1" outlineLevel="1">
      <c r="B22" s="63" t="s">
        <v>88</v>
      </c>
      <c r="C22" s="72">
        <v>-1.8884626733549625E-3</v>
      </c>
      <c r="D22" s="72">
        <v>0.28380989180834626</v>
      </c>
      <c r="E22" s="72">
        <v>-2.2184981246508695E-2</v>
      </c>
      <c r="F22" s="72">
        <v>-8.8235294117647078E-2</v>
      </c>
      <c r="G22" s="72">
        <v>-0.30854643337819654</v>
      </c>
      <c r="H22" s="72" t="s">
        <v>143</v>
      </c>
    </row>
    <row r="23" spans="2:10" ht="15" customHeight="1" outlineLevel="1">
      <c r="B23" s="63" t="s">
        <v>87</v>
      </c>
      <c r="C23" s="72">
        <v>0.12942971133536729</v>
      </c>
      <c r="D23" s="72">
        <v>0.46978335233751434</v>
      </c>
      <c r="E23" s="72">
        <v>9.0385873119686044E-2</v>
      </c>
      <c r="F23" s="72" t="s">
        <v>143</v>
      </c>
      <c r="G23" s="72" t="s">
        <v>143</v>
      </c>
      <c r="H23" s="72" t="s">
        <v>143</v>
      </c>
    </row>
    <row r="24" spans="2:10" ht="15" customHeight="1" outlineLevel="1">
      <c r="B24" s="63" t="s">
        <v>86</v>
      </c>
      <c r="C24" s="72">
        <v>0.33097595473833108</v>
      </c>
      <c r="D24" s="72">
        <v>1.350609756097561</v>
      </c>
      <c r="E24" s="72">
        <v>0.2137725600140179</v>
      </c>
      <c r="F24" s="72" t="s">
        <v>143</v>
      </c>
      <c r="G24" s="72" t="s">
        <v>143</v>
      </c>
      <c r="H24" s="72" t="s">
        <v>143</v>
      </c>
    </row>
    <row r="25" spans="2:10" ht="15" customHeight="1" outlineLevel="1">
      <c r="B25" s="63" t="s">
        <v>85</v>
      </c>
      <c r="C25" s="72">
        <v>0.17699343037485504</v>
      </c>
      <c r="D25" s="72">
        <v>0.76268861454046633</v>
      </c>
      <c r="E25" s="72">
        <v>0.1154392948535683</v>
      </c>
      <c r="F25" s="72" t="s">
        <v>143</v>
      </c>
      <c r="G25" s="72" t="s">
        <v>143</v>
      </c>
      <c r="H25" s="72" t="s">
        <v>143</v>
      </c>
    </row>
    <row r="26" spans="2:10" ht="15" customHeight="1" outlineLevel="1">
      <c r="B26" s="63" t="s">
        <v>84</v>
      </c>
      <c r="C26" s="72">
        <v>0.58388444135050466</v>
      </c>
      <c r="D26" s="72">
        <v>1.0054446460980038</v>
      </c>
      <c r="E26" s="72">
        <v>0.54154617312512054</v>
      </c>
      <c r="F26" s="72" t="s">
        <v>143</v>
      </c>
      <c r="G26" s="72">
        <v>-1</v>
      </c>
      <c r="H26" s="72" t="s">
        <v>143</v>
      </c>
    </row>
    <row r="27" spans="2:10" ht="15" customHeight="1" outlineLevel="1">
      <c r="B27" s="63" t="s">
        <v>83</v>
      </c>
      <c r="C27" s="72">
        <v>0.40474354030080995</v>
      </c>
      <c r="D27" s="72" t="s">
        <v>143</v>
      </c>
      <c r="E27" s="72">
        <v>0.28926422053970113</v>
      </c>
      <c r="F27" s="72" t="s">
        <v>143</v>
      </c>
      <c r="G27" s="72">
        <v>-1</v>
      </c>
      <c r="H27" s="72" t="s">
        <v>143</v>
      </c>
    </row>
    <row r="28" spans="2:10" ht="15" customHeight="1" outlineLevel="1">
      <c r="B28" s="63" t="s">
        <v>82</v>
      </c>
      <c r="C28" s="72">
        <v>-0.32474253215145765</v>
      </c>
      <c r="D28" s="72">
        <v>-0.33571854502087062</v>
      </c>
      <c r="E28" s="72">
        <v>-0.30896036339658584</v>
      </c>
      <c r="F28" s="72" t="s">
        <v>143</v>
      </c>
      <c r="G28" s="72">
        <v>-0.447096260938743</v>
      </c>
      <c r="H28" s="72" t="s">
        <v>143</v>
      </c>
    </row>
    <row r="29" spans="2:10" ht="15" customHeight="1" outlineLevel="1">
      <c r="B29" s="63" t="s">
        <v>81</v>
      </c>
      <c r="C29" s="72">
        <v>1.1043590043239515E-2</v>
      </c>
      <c r="D29" s="72">
        <v>-0.2063176320814768</v>
      </c>
      <c r="E29" s="72">
        <v>7.0507655116841317E-2</v>
      </c>
      <c r="F29" s="72">
        <v>1.575039494470774</v>
      </c>
      <c r="G29" s="72">
        <v>-1.9063829787234088E-2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-4.6232373678025906E-2</v>
      </c>
      <c r="D30" s="72">
        <v>-0.18583333333333329</v>
      </c>
      <c r="E30" s="72">
        <v>-2.6718397446480635E-2</v>
      </c>
      <c r="F30" s="72">
        <v>0.62428407789232532</v>
      </c>
      <c r="G30" s="72">
        <v>2.6290722042293879E-2</v>
      </c>
      <c r="H30" s="72" t="s">
        <v>143</v>
      </c>
    </row>
    <row r="31" spans="2:10" ht="15" customHeight="1" outlineLevel="1">
      <c r="B31" s="63" t="s">
        <v>79</v>
      </c>
      <c r="C31" s="72">
        <v>4.3974374900179303E-2</v>
      </c>
      <c r="D31" s="72">
        <v>8.449548810500418E-2</v>
      </c>
      <c r="E31" s="72">
        <v>1.6657153235431377E-2</v>
      </c>
      <c r="F31" s="72">
        <v>0.79721900347624564</v>
      </c>
      <c r="G31" s="72">
        <v>3.6987447698744846E-2</v>
      </c>
      <c r="H31" s="72" t="s">
        <v>143</v>
      </c>
    </row>
    <row r="32" spans="2:10" ht="15" customHeight="1">
      <c r="B32" s="60">
        <v>2010</v>
      </c>
      <c r="C32" s="62">
        <v>3.5421130328391559E-2</v>
      </c>
      <c r="D32" s="62">
        <v>-6.5914062155932873E-3</v>
      </c>
      <c r="E32" s="62">
        <v>5.7230104489083722E-2</v>
      </c>
      <c r="F32" s="62">
        <v>0.41654160413540109</v>
      </c>
      <c r="G32" s="62">
        <v>-0.10461178867879295</v>
      </c>
      <c r="H32" s="62" t="s">
        <v>143</v>
      </c>
    </row>
    <row r="33" spans="2:8" ht="15" hidden="1" customHeight="1" outlineLevel="1">
      <c r="B33" s="63" t="s">
        <v>90</v>
      </c>
      <c r="C33" s="72">
        <v>-0.10251979568197789</v>
      </c>
      <c r="D33" s="72">
        <v>-0.19476552179656537</v>
      </c>
      <c r="E33" s="72">
        <v>-6.4208633093525203E-2</v>
      </c>
      <c r="F33" s="72">
        <v>0.30828516377649318</v>
      </c>
      <c r="G33" s="72">
        <v>-0.19795221843003408</v>
      </c>
      <c r="H33" s="72" t="s">
        <v>143</v>
      </c>
    </row>
    <row r="34" spans="2:8" ht="15" hidden="1" customHeight="1" outlineLevel="1">
      <c r="B34" s="63" t="s">
        <v>89</v>
      </c>
      <c r="C34" s="72">
        <v>-0.13850710506173247</v>
      </c>
      <c r="D34" s="72">
        <v>-0.27655285372306915</v>
      </c>
      <c r="E34" s="72">
        <v>-0.10536909100799652</v>
      </c>
      <c r="F34" s="72">
        <v>0.86182669789227173</v>
      </c>
      <c r="G34" s="72">
        <v>-0.12053301029678987</v>
      </c>
      <c r="H34" s="72" t="s">
        <v>143</v>
      </c>
    </row>
    <row r="35" spans="2:8" ht="15" hidden="1" customHeight="1" outlineLevel="1">
      <c r="B35" s="63" t="s">
        <v>88</v>
      </c>
      <c r="C35" s="72">
        <v>-0.1293065796572721</v>
      </c>
      <c r="D35" s="72">
        <v>-0.42907566732848001</v>
      </c>
      <c r="E35" s="72">
        <v>-7.2327509623926534E-2</v>
      </c>
      <c r="F35" s="72">
        <v>0.58878504672897192</v>
      </c>
      <c r="G35" s="72">
        <v>0.23166183174471611</v>
      </c>
      <c r="H35" s="72" t="s">
        <v>143</v>
      </c>
    </row>
    <row r="36" spans="2:8" ht="15" hidden="1" customHeight="1" outlineLevel="1">
      <c r="B36" s="63" t="s">
        <v>87</v>
      </c>
      <c r="C36" s="72">
        <v>-0.11136600625651716</v>
      </c>
      <c r="D36" s="72">
        <v>-0.61416630004399475</v>
      </c>
      <c r="E36" s="72">
        <v>8.9341692789968619E-2</v>
      </c>
      <c r="F36" s="72" t="s">
        <v>143</v>
      </c>
      <c r="G36" s="72">
        <v>-1</v>
      </c>
      <c r="H36" s="72" t="s">
        <v>143</v>
      </c>
    </row>
    <row r="37" spans="2:8" ht="15" hidden="1" customHeight="1" outlineLevel="1">
      <c r="B37" s="63" t="s">
        <v>86</v>
      </c>
      <c r="C37" s="72">
        <v>-0.18870330230779042</v>
      </c>
      <c r="D37" s="72">
        <v>-0.59605911330049266</v>
      </c>
      <c r="E37" s="72">
        <v>-1.5355417529330562E-2</v>
      </c>
      <c r="F37" s="72" t="s">
        <v>143</v>
      </c>
      <c r="G37" s="72">
        <v>-1</v>
      </c>
      <c r="H37" s="72" t="s">
        <v>143</v>
      </c>
    </row>
    <row r="38" spans="2:8" ht="15" hidden="1" customHeight="1" outlineLevel="1">
      <c r="B38" s="63" t="s">
        <v>85</v>
      </c>
      <c r="C38" s="72">
        <v>-0.34183976261127591</v>
      </c>
      <c r="D38" s="72">
        <v>-0.68165938864628828</v>
      </c>
      <c r="E38" s="72">
        <v>-0.23058411726099326</v>
      </c>
      <c r="F38" s="72" t="s">
        <v>143</v>
      </c>
      <c r="G38" s="72">
        <v>-1</v>
      </c>
      <c r="H38" s="72" t="s">
        <v>143</v>
      </c>
    </row>
    <row r="39" spans="2:8" ht="15" hidden="1" customHeight="1" outlineLevel="1">
      <c r="B39" s="63" t="s">
        <v>84</v>
      </c>
      <c r="C39" s="72">
        <v>-0.34203595557082334</v>
      </c>
      <c r="D39" s="72">
        <v>-0.687995469988675</v>
      </c>
      <c r="E39" s="72">
        <v>-0.23585739540365347</v>
      </c>
      <c r="F39" s="72" t="s">
        <v>143</v>
      </c>
      <c r="G39" s="72">
        <v>-0.95530726256983245</v>
      </c>
      <c r="H39" s="72" t="s">
        <v>143</v>
      </c>
    </row>
    <row r="40" spans="2:8" ht="15" hidden="1" customHeight="1" outlineLevel="1">
      <c r="B40" s="63" t="s">
        <v>83</v>
      </c>
      <c r="C40" s="72">
        <v>-0.29211029211029216</v>
      </c>
      <c r="D40" s="72">
        <v>-1</v>
      </c>
      <c r="E40" s="72">
        <v>-0.16066481994459836</v>
      </c>
      <c r="F40" s="72" t="s">
        <v>143</v>
      </c>
      <c r="G40" s="72">
        <v>1.1875</v>
      </c>
      <c r="H40" s="72" t="s">
        <v>143</v>
      </c>
    </row>
    <row r="41" spans="2:8" ht="15" hidden="1" customHeight="1" outlineLevel="1">
      <c r="B41" s="63" t="s">
        <v>82</v>
      </c>
      <c r="C41" s="72">
        <v>0.34646429803380485</v>
      </c>
      <c r="D41" s="72">
        <v>-2.215743440233231E-2</v>
      </c>
      <c r="E41" s="72">
        <v>0.41793060461250775</v>
      </c>
      <c r="F41" s="72">
        <v>-1</v>
      </c>
      <c r="G41" s="72">
        <v>0.93831919814957598</v>
      </c>
      <c r="H41" s="72" t="s">
        <v>143</v>
      </c>
    </row>
    <row r="42" spans="2:8" ht="15" hidden="1" customHeight="1" outlineLevel="1">
      <c r="B42" s="63" t="s">
        <v>81</v>
      </c>
      <c r="C42" s="72">
        <v>-6.7204447593611993E-2</v>
      </c>
      <c r="D42" s="72">
        <v>-9.7061570515123208E-2</v>
      </c>
      <c r="E42" s="72">
        <v>-4.8817876304463215E-2</v>
      </c>
      <c r="F42" s="72">
        <v>-0.45758354755784059</v>
      </c>
      <c r="G42" s="72">
        <v>-2.6189292226089789E-2</v>
      </c>
      <c r="H42" s="72" t="s">
        <v>143</v>
      </c>
    </row>
    <row r="43" spans="2:8" ht="15" hidden="1" customHeight="1" outlineLevel="1">
      <c r="B43" s="63" t="s">
        <v>80</v>
      </c>
      <c r="C43" s="72">
        <v>4.1297935103243866E-3</v>
      </c>
      <c r="D43" s="72">
        <v>-5.3030303030302983E-2</v>
      </c>
      <c r="E43" s="72">
        <v>8.154276531158855E-2</v>
      </c>
      <c r="F43" s="72">
        <v>8.98876404494382E-2</v>
      </c>
      <c r="G43" s="72">
        <v>-0.26741102581995813</v>
      </c>
      <c r="H43" s="72" t="s">
        <v>143</v>
      </c>
    </row>
    <row r="44" spans="2:8" ht="15" hidden="1" customHeight="1" outlineLevel="1">
      <c r="B44" s="63" t="s">
        <v>79</v>
      </c>
      <c r="C44" s="72">
        <v>6.0784609013214919E-2</v>
      </c>
      <c r="D44" s="72">
        <v>-0.15091711167866262</v>
      </c>
      <c r="E44" s="72">
        <v>0.15312350406893249</v>
      </c>
      <c r="F44" s="72">
        <v>9.2405063291139289E-2</v>
      </c>
      <c r="G44" s="72">
        <v>-2.0043427426089666E-3</v>
      </c>
      <c r="H44" s="72" t="s">
        <v>143</v>
      </c>
    </row>
    <row r="45" spans="2:8" ht="15" customHeight="1" collapsed="1">
      <c r="B45" s="65">
        <v>2009</v>
      </c>
      <c r="C45" s="67">
        <v>-6.8705883611639318E-2</v>
      </c>
      <c r="D45" s="67">
        <v>-0.23564856373429088</v>
      </c>
      <c r="E45" s="67">
        <v>-7.8401629039106524E-3</v>
      </c>
      <c r="F45" s="67">
        <v>0.14885057471264362</v>
      </c>
      <c r="G45" s="67">
        <v>-9.6420448391638658E-2</v>
      </c>
      <c r="H45" s="67" t="s">
        <v>143</v>
      </c>
    </row>
    <row r="46" spans="2:8" ht="15" hidden="1" customHeight="1" outlineLevel="1">
      <c r="B46" s="63" t="s">
        <v>90</v>
      </c>
      <c r="C46" s="72">
        <v>-1.4926769046594734E-2</v>
      </c>
      <c r="D46" s="72">
        <v>-0.12428602414865153</v>
      </c>
      <c r="E46" s="72">
        <v>2.1589343132751404E-2</v>
      </c>
      <c r="F46" s="72">
        <v>7.120743034055721E-2</v>
      </c>
      <c r="G46" s="72">
        <v>2.4475524475524368E-2</v>
      </c>
      <c r="H46" s="72" t="s">
        <v>143</v>
      </c>
    </row>
    <row r="47" spans="2:8" ht="15" hidden="1" customHeight="1" outlineLevel="1">
      <c r="B47" s="63" t="s">
        <v>89</v>
      </c>
      <c r="C47" s="72">
        <v>0.15209723180737678</v>
      </c>
      <c r="D47" s="72">
        <v>0.25625197847420078</v>
      </c>
      <c r="E47" s="72">
        <v>0.15311755112282022</v>
      </c>
      <c r="F47" s="72">
        <v>7.4213836477987405E-2</v>
      </c>
      <c r="G47" s="72">
        <v>-3.5771645495692783E-2</v>
      </c>
      <c r="H47" s="72" t="s">
        <v>143</v>
      </c>
    </row>
    <row r="48" spans="2:8" ht="15" hidden="1" customHeight="1" outlineLevel="1">
      <c r="B48" s="63" t="s">
        <v>88</v>
      </c>
      <c r="C48" s="72">
        <v>0.21543217586809882</v>
      </c>
      <c r="D48" s="72">
        <v>0.11526633042194612</v>
      </c>
      <c r="E48" s="72">
        <v>0.26651352491678781</v>
      </c>
      <c r="F48" s="72">
        <v>1.1188118811881189</v>
      </c>
      <c r="G48" s="72">
        <v>2.1591871295512322E-2</v>
      </c>
      <c r="H48" s="72" t="s">
        <v>143</v>
      </c>
    </row>
    <row r="49" spans="2:8" ht="15" hidden="1" customHeight="1" outlineLevel="1">
      <c r="B49" s="63" t="s">
        <v>87</v>
      </c>
      <c r="C49" s="72">
        <v>0.29717300148789394</v>
      </c>
      <c r="D49" s="72">
        <v>1.1606463878326996</v>
      </c>
      <c r="E49" s="72">
        <v>0.14879685709608781</v>
      </c>
      <c r="F49" s="72" t="s">
        <v>143</v>
      </c>
      <c r="G49" s="72">
        <v>0.2887931034482758</v>
      </c>
      <c r="H49" s="72" t="s">
        <v>143</v>
      </c>
    </row>
    <row r="50" spans="2:8" ht="15" hidden="1" customHeight="1" outlineLevel="1">
      <c r="B50" s="63" t="s">
        <v>86</v>
      </c>
      <c r="C50" s="72">
        <v>0.18617664851784643</v>
      </c>
      <c r="D50" s="72">
        <v>1.1063553826199741</v>
      </c>
      <c r="E50" s="72">
        <v>2.4571327558776668E-2</v>
      </c>
      <c r="F50" s="72" t="s">
        <v>143</v>
      </c>
      <c r="G50" s="72">
        <v>1.2989130434782608</v>
      </c>
      <c r="H50" s="72" t="s">
        <v>143</v>
      </c>
    </row>
    <row r="51" spans="2:8" ht="15" hidden="1" customHeight="1" outlineLevel="1">
      <c r="B51" s="63" t="s">
        <v>85</v>
      </c>
      <c r="C51" s="72">
        <v>0.69907807548256984</v>
      </c>
      <c r="D51" s="72">
        <v>1.1872015281757404</v>
      </c>
      <c r="E51" s="72">
        <v>0.64335790041344598</v>
      </c>
      <c r="F51" s="72" t="s">
        <v>143</v>
      </c>
      <c r="G51" s="72">
        <v>9.3373493975903665E-2</v>
      </c>
      <c r="H51" s="72" t="s">
        <v>143</v>
      </c>
    </row>
    <row r="52" spans="2:8" ht="15" hidden="1" customHeight="1" outlineLevel="1">
      <c r="B52" s="63" t="s">
        <v>84</v>
      </c>
      <c r="C52" s="72">
        <v>0.49205535622757557</v>
      </c>
      <c r="D52" s="72">
        <v>3.2047619047619049</v>
      </c>
      <c r="E52" s="72">
        <v>0.27762092979484287</v>
      </c>
      <c r="F52" s="72" t="s">
        <v>143</v>
      </c>
      <c r="G52" s="72">
        <v>0.4916666666666667</v>
      </c>
      <c r="H52" s="72" t="s">
        <v>143</v>
      </c>
    </row>
    <row r="53" spans="2:8" ht="15" hidden="1" customHeight="1" outlineLevel="1">
      <c r="B53" s="63" t="s">
        <v>83</v>
      </c>
      <c r="C53" s="72">
        <v>0.28391167192429023</v>
      </c>
      <c r="D53" s="72">
        <v>8.2362204724409445</v>
      </c>
      <c r="E53" s="72">
        <v>0.10001792435920409</v>
      </c>
      <c r="F53" s="72" t="s">
        <v>143</v>
      </c>
      <c r="G53" s="72" t="s">
        <v>143</v>
      </c>
      <c r="H53" s="72" t="s">
        <v>143</v>
      </c>
    </row>
    <row r="54" spans="2:8" ht="15" hidden="1" customHeight="1" outlineLevel="1">
      <c r="B54" s="63" t="s">
        <v>82</v>
      </c>
      <c r="C54" s="72">
        <v>-0.13436846819946258</v>
      </c>
      <c r="D54" s="72">
        <v>-0.32889845431422426</v>
      </c>
      <c r="E54" s="72">
        <v>-8.446641944787836E-3</v>
      </c>
      <c r="F54" s="72">
        <v>-0.57485029940119758</v>
      </c>
      <c r="G54" s="72">
        <v>-0.18530150753768848</v>
      </c>
      <c r="H54" s="72" t="s">
        <v>143</v>
      </c>
    </row>
    <row r="55" spans="2:8" ht="15" hidden="1" customHeight="1" outlineLevel="1">
      <c r="B55" s="63" t="s">
        <v>81</v>
      </c>
      <c r="C55" s="72">
        <v>0.12188907686349637</v>
      </c>
      <c r="D55" s="72">
        <v>0.32234467034011027</v>
      </c>
      <c r="E55" s="72">
        <v>5.1388544507810607E-2</v>
      </c>
      <c r="F55" s="72">
        <v>0.45330012453300128</v>
      </c>
      <c r="G55" s="72">
        <v>0.10332845647403066</v>
      </c>
      <c r="H55" s="72" t="s">
        <v>143</v>
      </c>
    </row>
    <row r="56" spans="2:8" ht="15" hidden="1" customHeight="1" outlineLevel="1">
      <c r="B56" s="63" t="s">
        <v>80</v>
      </c>
      <c r="C56" s="72">
        <v>0.17649610654404269</v>
      </c>
      <c r="D56" s="72">
        <v>0.16256880733944956</v>
      </c>
      <c r="E56" s="72">
        <v>0.13470435281801918</v>
      </c>
      <c r="F56" s="72">
        <v>7.547169811320753E-3</v>
      </c>
      <c r="G56" s="72">
        <v>0.49426485922836294</v>
      </c>
      <c r="H56" s="72" t="s">
        <v>143</v>
      </c>
    </row>
    <row r="57" spans="2:8" ht="15" hidden="1" customHeight="1" outlineLevel="1">
      <c r="B57" s="63" t="s">
        <v>79</v>
      </c>
      <c r="C57" s="72">
        <v>0.10925036542075595</v>
      </c>
      <c r="D57" s="72">
        <v>0.13761225567881663</v>
      </c>
      <c r="E57" s="72">
        <v>0.10219291014014842</v>
      </c>
      <c r="F57" s="72">
        <v>-0.18388429752066116</v>
      </c>
      <c r="G57" s="72">
        <v>0.14277533880511539</v>
      </c>
      <c r="H57" s="72" t="s">
        <v>143</v>
      </c>
    </row>
    <row r="58" spans="2:8" ht="15" customHeight="1" collapsed="1">
      <c r="B58" s="65">
        <v>2008</v>
      </c>
      <c r="C58" s="67">
        <v>0.13309431011595563</v>
      </c>
      <c r="D58" s="67">
        <v>0.17405280075881335</v>
      </c>
      <c r="E58" s="67">
        <v>0.12312905958768705</v>
      </c>
      <c r="F58" s="67">
        <v>7.2749691738594358E-2</v>
      </c>
      <c r="G58" s="67">
        <v>0.11311371650742941</v>
      </c>
      <c r="H58" s="67" t="s">
        <v>143</v>
      </c>
    </row>
    <row r="59" spans="2:8" ht="15" hidden="1" customHeight="1" outlineLevel="1">
      <c r="B59" s="63" t="s">
        <v>90</v>
      </c>
      <c r="C59" s="72">
        <v>9.3249626796997998E-2</v>
      </c>
      <c r="D59" s="72">
        <v>0.15344841964806943</v>
      </c>
      <c r="E59" s="72">
        <v>5.4645867648483781E-2</v>
      </c>
      <c r="F59" s="72">
        <v>0.28685258964143423</v>
      </c>
      <c r="G59" s="72">
        <v>0.15633423180592998</v>
      </c>
      <c r="H59" s="72" t="s">
        <v>143</v>
      </c>
    </row>
    <row r="60" spans="2:8" ht="15" hidden="1" customHeight="1" outlineLevel="1">
      <c r="B60" s="63" t="s">
        <v>89</v>
      </c>
      <c r="C60" s="72">
        <v>0.17650773602778647</v>
      </c>
      <c r="D60" s="72">
        <v>0.20022796352583594</v>
      </c>
      <c r="E60" s="72">
        <v>0.12441811256876845</v>
      </c>
      <c r="F60" s="72">
        <v>8.8832487309644659E-3</v>
      </c>
      <c r="G60" s="72">
        <v>0.46785255036433782</v>
      </c>
      <c r="H60" s="72" t="s">
        <v>143</v>
      </c>
    </row>
    <row r="61" spans="2:8" ht="15" hidden="1" customHeight="1" outlineLevel="1">
      <c r="B61" s="63" t="s">
        <v>88</v>
      </c>
      <c r="C61" s="72">
        <v>8.9474042321562308E-2</v>
      </c>
      <c r="D61" s="72">
        <v>8.1559340074507825E-2</v>
      </c>
      <c r="E61" s="72">
        <v>0.19514791573285528</v>
      </c>
      <c r="F61" s="72">
        <v>0.14124293785310726</v>
      </c>
      <c r="G61" s="72">
        <v>-0.3869711912795224</v>
      </c>
      <c r="H61" s="72" t="s">
        <v>143</v>
      </c>
    </row>
    <row r="62" spans="2:8" ht="15" hidden="1" customHeight="1" outlineLevel="1">
      <c r="B62" s="63" t="s">
        <v>87</v>
      </c>
      <c r="C62" s="72">
        <v>-0.15643541761752622</v>
      </c>
      <c r="D62" s="72">
        <v>0.27980535279805352</v>
      </c>
      <c r="E62" s="72">
        <v>-8.3833233353329373E-2</v>
      </c>
      <c r="F62" s="72" t="s">
        <v>143</v>
      </c>
      <c r="G62" s="72">
        <v>-0.81789638932496078</v>
      </c>
      <c r="H62" s="72" t="s">
        <v>143</v>
      </c>
    </row>
    <row r="63" spans="2:8" ht="15" hidden="1" customHeight="1" outlineLevel="1">
      <c r="B63" s="63" t="s">
        <v>86</v>
      </c>
      <c r="C63" s="72">
        <v>-0.14551563711553372</v>
      </c>
      <c r="D63" s="72">
        <v>-3.8653366583541127E-2</v>
      </c>
      <c r="E63" s="72">
        <v>9.3351372245844555E-2</v>
      </c>
      <c r="F63" s="72" t="s">
        <v>143</v>
      </c>
      <c r="G63" s="72">
        <v>-0.89557321225879682</v>
      </c>
      <c r="H63" s="72" t="s">
        <v>143</v>
      </c>
    </row>
    <row r="64" spans="2:8" ht="15" hidden="1" customHeight="1" outlineLevel="1">
      <c r="B64" s="63" t="s">
        <v>85</v>
      </c>
      <c r="C64" s="72">
        <v>-0.17484844882919293</v>
      </c>
      <c r="D64" s="72">
        <v>0.21461716937354991</v>
      </c>
      <c r="E64" s="72">
        <v>-2.4377411434584384E-2</v>
      </c>
      <c r="F64" s="72" t="s">
        <v>143</v>
      </c>
      <c r="G64" s="72">
        <v>-0.82044348296376424</v>
      </c>
      <c r="H64" s="72" t="s">
        <v>143</v>
      </c>
    </row>
    <row r="65" spans="2:8" ht="15" hidden="1" customHeight="1" outlineLevel="1">
      <c r="B65" s="63" t="s">
        <v>84</v>
      </c>
      <c r="C65" s="72">
        <v>-0.16206156048675735</v>
      </c>
      <c r="D65" s="72">
        <v>-2.777777777777779E-2</v>
      </c>
      <c r="E65" s="72">
        <v>1.0460251046025215E-2</v>
      </c>
      <c r="F65" s="72" t="s">
        <v>143</v>
      </c>
      <c r="G65" s="72">
        <v>-0.9073359073359073</v>
      </c>
      <c r="H65" s="72" t="s">
        <v>143</v>
      </c>
    </row>
    <row r="66" spans="2:8" ht="15" hidden="1" customHeight="1" outlineLevel="1">
      <c r="B66" s="63" t="s">
        <v>83</v>
      </c>
      <c r="C66" s="72">
        <v>-0.10578279266572632</v>
      </c>
      <c r="D66" s="72" t="s">
        <v>143</v>
      </c>
      <c r="E66" s="72">
        <v>8.1830521621097496E-2</v>
      </c>
      <c r="F66" s="72" t="s">
        <v>143</v>
      </c>
      <c r="G66" s="72">
        <v>-1</v>
      </c>
      <c r="H66" s="72" t="s">
        <v>143</v>
      </c>
    </row>
    <row r="67" spans="2:8" ht="15" hidden="1" customHeight="1" outlineLevel="1">
      <c r="B67" s="63" t="s">
        <v>82</v>
      </c>
      <c r="C67" s="72">
        <v>-0.2817312229228327</v>
      </c>
      <c r="D67" s="72">
        <v>-3.6750848096494537E-2</v>
      </c>
      <c r="E67" s="72">
        <v>-0.35768161969035328</v>
      </c>
      <c r="F67" s="72">
        <v>-0.4604200323101777</v>
      </c>
      <c r="G67" s="72">
        <v>-0.29991204925241866</v>
      </c>
      <c r="H67" s="72" t="s">
        <v>143</v>
      </c>
    </row>
    <row r="68" spans="2:8" ht="15" hidden="1" customHeight="1" outlineLevel="1">
      <c r="B68" s="63" t="s">
        <v>81</v>
      </c>
      <c r="C68" s="72">
        <v>2.3298014350075169E-2</v>
      </c>
      <c r="D68" s="72">
        <v>4.5594516737856416E-2</v>
      </c>
      <c r="E68" s="72">
        <v>2.8432997577457542E-2</v>
      </c>
      <c r="F68" s="72">
        <v>-0.32803347280334727</v>
      </c>
      <c r="G68" s="72">
        <v>2.975517890772128E-2</v>
      </c>
      <c r="H68" s="72" t="s">
        <v>143</v>
      </c>
    </row>
    <row r="69" spans="2:8" ht="15" hidden="1" customHeight="1" outlineLevel="1">
      <c r="B69" s="63" t="s">
        <v>80</v>
      </c>
      <c r="C69" s="72">
        <v>3.8098669248609607E-2</v>
      </c>
      <c r="D69" s="72">
        <v>7.3891625615763568E-2</v>
      </c>
      <c r="E69" s="72">
        <v>2.3927250095086672E-2</v>
      </c>
      <c r="F69" s="72">
        <v>1.1143617021276597</v>
      </c>
      <c r="G69" s="72">
        <v>-3.4045124899274803E-2</v>
      </c>
      <c r="H69" s="72" t="s">
        <v>143</v>
      </c>
    </row>
    <row r="70" spans="2:8" ht="15" hidden="1" customHeight="1" outlineLevel="1">
      <c r="B70" s="63" t="s">
        <v>79</v>
      </c>
      <c r="C70" s="72">
        <v>4.8049804667105178E-4</v>
      </c>
      <c r="D70" s="72">
        <v>-0.1066540821142048</v>
      </c>
      <c r="E70" s="72">
        <v>1.3502222519300888E-2</v>
      </c>
      <c r="F70" s="72" t="s">
        <v>143</v>
      </c>
      <c r="G70" s="72">
        <v>1.3379204892967067E-3</v>
      </c>
      <c r="H70" s="72" t="s">
        <v>143</v>
      </c>
    </row>
    <row r="71" spans="2:8" ht="15" customHeight="1" collapsed="1">
      <c r="B71" s="65">
        <v>2007</v>
      </c>
      <c r="C71" s="67">
        <v>1.6967227514956162E-2</v>
      </c>
      <c r="D71" s="67">
        <v>6.627335299901671E-2</v>
      </c>
      <c r="E71" s="67">
        <v>2.6357303733832493E-2</v>
      </c>
      <c r="F71" s="67">
        <v>0.24513817809621297</v>
      </c>
      <c r="G71" s="67">
        <v>-0.14700362495822294</v>
      </c>
      <c r="H71" s="67" t="s">
        <v>143</v>
      </c>
    </row>
    <row r="72" spans="2:8" ht="15" hidden="1" customHeight="1" outlineLevel="1">
      <c r="B72" s="63" t="s">
        <v>90</v>
      </c>
      <c r="C72" s="72">
        <v>1.3681308430588013E-2</v>
      </c>
      <c r="D72" s="72">
        <v>0.33381535038932153</v>
      </c>
      <c r="E72" s="72">
        <v>-0.10171458411906353</v>
      </c>
      <c r="F72" s="72" t="s">
        <v>143</v>
      </c>
      <c r="G72" s="72">
        <v>8.615641990798828E-2</v>
      </c>
      <c r="H72" s="72" t="s">
        <v>143</v>
      </c>
    </row>
    <row r="73" spans="2:8" ht="15" hidden="1" customHeight="1" outlineLevel="1">
      <c r="B73" s="63" t="s">
        <v>89</v>
      </c>
      <c r="C73" s="72">
        <v>-7.7156832136538678E-2</v>
      </c>
      <c r="D73" s="72">
        <v>-2.707697994640057E-2</v>
      </c>
      <c r="E73" s="72">
        <v>-0.11290473955889258</v>
      </c>
      <c r="F73" s="72" t="s">
        <v>143</v>
      </c>
      <c r="G73" s="72">
        <v>-0.11275907967294163</v>
      </c>
      <c r="H73" s="72" t="s">
        <v>143</v>
      </c>
    </row>
    <row r="74" spans="2:8" ht="15" hidden="1" customHeight="1" outlineLevel="1">
      <c r="B74" s="63" t="s">
        <v>88</v>
      </c>
      <c r="C74" s="72">
        <v>-2.7622481722848868E-2</v>
      </c>
      <c r="D74" s="72">
        <v>9.9312563990054059E-2</v>
      </c>
      <c r="E74" s="72">
        <v>-0.12165354330708666</v>
      </c>
      <c r="F74" s="72">
        <v>0.94505494505494503</v>
      </c>
      <c r="G74" s="72">
        <v>0.29251928882925182</v>
      </c>
      <c r="H74" s="72" t="s">
        <v>143</v>
      </c>
    </row>
    <row r="75" spans="2:8" ht="15" hidden="1" customHeight="1" outlineLevel="1">
      <c r="B75" s="63" t="s">
        <v>87</v>
      </c>
      <c r="C75" s="72">
        <v>0.19530823786142926</v>
      </c>
      <c r="D75" s="72">
        <v>-3.0660377358490587E-2</v>
      </c>
      <c r="E75" s="72">
        <v>0.34489713594191196</v>
      </c>
      <c r="F75" s="72" t="s">
        <v>143</v>
      </c>
      <c r="G75" s="72">
        <v>-0.16513761467889909</v>
      </c>
      <c r="H75" s="72" t="s">
        <v>143</v>
      </c>
    </row>
    <row r="76" spans="2:8" ht="15" hidden="1" customHeight="1" outlineLevel="1">
      <c r="B76" s="63" t="s">
        <v>86</v>
      </c>
      <c r="C76" s="72">
        <v>-5.5073879594578101E-2</v>
      </c>
      <c r="D76" s="72">
        <v>-0.16718587746625124</v>
      </c>
      <c r="E76" s="72">
        <v>-5.1859996334982617E-2</v>
      </c>
      <c r="F76" s="72" t="s">
        <v>143</v>
      </c>
      <c r="G76" s="72">
        <v>-3.9570378745054091E-3</v>
      </c>
      <c r="H76" s="72" t="s">
        <v>143</v>
      </c>
    </row>
    <row r="77" spans="2:8" ht="15" hidden="1" customHeight="1" outlineLevel="1">
      <c r="B77" s="63" t="s">
        <v>85</v>
      </c>
      <c r="C77" s="72">
        <v>0.14012738853503182</v>
      </c>
      <c r="D77" s="72">
        <v>0.25108853410740206</v>
      </c>
      <c r="E77" s="72">
        <v>0.11563294854235973</v>
      </c>
      <c r="F77" s="72" t="s">
        <v>143</v>
      </c>
      <c r="G77" s="72">
        <v>0.17099430018999362</v>
      </c>
      <c r="H77" s="72" t="s">
        <v>143</v>
      </c>
    </row>
    <row r="78" spans="2:8" ht="15" hidden="1" customHeight="1" outlineLevel="1">
      <c r="B78" s="63" t="s">
        <v>84</v>
      </c>
      <c r="C78" s="72">
        <v>-0.11927877947295418</v>
      </c>
      <c r="D78" s="72">
        <v>-0.41542625169147496</v>
      </c>
      <c r="E78" s="72">
        <v>-0.12468786415848176</v>
      </c>
      <c r="F78" s="72" t="s">
        <v>143</v>
      </c>
      <c r="G78" s="72">
        <v>9.2827004219409259E-2</v>
      </c>
      <c r="H78" s="72" t="s">
        <v>143</v>
      </c>
    </row>
    <row r="79" spans="2:8" ht="15" hidden="1" customHeight="1" outlineLevel="1">
      <c r="B79" s="63" t="s">
        <v>83</v>
      </c>
      <c r="C79" s="72">
        <v>4.5722713864306819E-2</v>
      </c>
      <c r="D79" s="72">
        <v>-1</v>
      </c>
      <c r="E79" s="72">
        <v>0.25048496605237625</v>
      </c>
      <c r="F79" s="72" t="s">
        <v>143</v>
      </c>
      <c r="G79" s="72">
        <v>0.2592592592592593</v>
      </c>
      <c r="H79" s="72" t="s">
        <v>143</v>
      </c>
    </row>
    <row r="80" spans="2:8" ht="15" hidden="1" customHeight="1" outlineLevel="1">
      <c r="B80" s="63" t="s">
        <v>82</v>
      </c>
      <c r="C80" s="72">
        <v>0.24249853434951762</v>
      </c>
      <c r="D80" s="72">
        <v>0.34261133603238858</v>
      </c>
      <c r="E80" s="72">
        <v>0.1982874811702211</v>
      </c>
      <c r="F80" s="72" t="s">
        <v>143</v>
      </c>
      <c r="G80" s="72">
        <v>3.4576888080072754E-2</v>
      </c>
      <c r="H80" s="72" t="s">
        <v>143</v>
      </c>
    </row>
    <row r="81" spans="2:8" ht="15" hidden="1" customHeight="1" outlineLevel="1">
      <c r="B81" s="63" t="s">
        <v>81</v>
      </c>
      <c r="C81" s="72">
        <v>7.8023114628771761E-2</v>
      </c>
      <c r="D81" s="72">
        <v>-4.242366593741087E-2</v>
      </c>
      <c r="E81" s="72">
        <v>0.1247266339224895</v>
      </c>
      <c r="F81" s="72" t="s">
        <v>143</v>
      </c>
      <c r="G81" s="72">
        <v>-0.12491760052735668</v>
      </c>
      <c r="H81" s="72" t="s">
        <v>143</v>
      </c>
    </row>
    <row r="82" spans="2:8" ht="15" hidden="1" customHeight="1" outlineLevel="1">
      <c r="B82" s="63" t="s">
        <v>80</v>
      </c>
      <c r="C82" s="72">
        <v>-2.5689965337194476E-2</v>
      </c>
      <c r="D82" s="72">
        <v>-4.1729607250755252E-2</v>
      </c>
      <c r="E82" s="72">
        <v>-1.7862600604475865E-2</v>
      </c>
      <c r="F82" s="72" t="s">
        <v>143</v>
      </c>
      <c r="G82" s="72">
        <v>-0.10445607071982677</v>
      </c>
      <c r="H82" s="72" t="s">
        <v>143</v>
      </c>
    </row>
    <row r="83" spans="2:8" ht="15" hidden="1" customHeight="1" outlineLevel="1">
      <c r="B83" s="63" t="s">
        <v>79</v>
      </c>
      <c r="C83" s="72">
        <v>-2.8278522127486827E-2</v>
      </c>
      <c r="D83" s="72">
        <v>3.1143552311435618E-2</v>
      </c>
      <c r="E83" s="72">
        <v>-5.5404722818537699E-2</v>
      </c>
      <c r="F83" s="72" t="s">
        <v>143</v>
      </c>
      <c r="G83" s="72">
        <v>-4.1872858774266719E-3</v>
      </c>
      <c r="H83" s="72" t="s">
        <v>143</v>
      </c>
    </row>
    <row r="84" spans="2:8" ht="15" customHeight="1" collapsed="1">
      <c r="B84" s="65">
        <v>2006</v>
      </c>
      <c r="C84" s="67">
        <v>9.0878837547079261E-3</v>
      </c>
      <c r="D84" s="67">
        <v>4.2618629173989397E-2</v>
      </c>
      <c r="E84" s="67">
        <v>-1.6753877779854265E-2</v>
      </c>
      <c r="F84" s="67">
        <v>41.945054945054942</v>
      </c>
      <c r="G84" s="67">
        <v>-5.598731976684701E-3</v>
      </c>
      <c r="H84" s="67" t="s">
        <v>143</v>
      </c>
    </row>
    <row r="85" spans="2:8" ht="15" hidden="1" customHeight="1" outlineLevel="1">
      <c r="B85" s="63" t="s">
        <v>90</v>
      </c>
      <c r="C85" s="72">
        <v>0.13077211570015468</v>
      </c>
      <c r="D85" s="72">
        <v>-7.0512820512820484E-2</v>
      </c>
      <c r="E85" s="72">
        <v>0.24118684959130032</v>
      </c>
      <c r="F85" s="72" t="s">
        <v>143</v>
      </c>
      <c r="G85" s="72">
        <v>-8.3732515807625973E-2</v>
      </c>
      <c r="H85" s="72" t="s">
        <v>143</v>
      </c>
    </row>
    <row r="86" spans="2:8" ht="15" hidden="1" customHeight="1" outlineLevel="1">
      <c r="B86" s="63" t="s">
        <v>89</v>
      </c>
      <c r="C86" s="72">
        <v>9.9050669106713896E-2</v>
      </c>
      <c r="D86" s="72">
        <v>-4.2304628728206062E-2</v>
      </c>
      <c r="E86" s="72">
        <v>0.19099072245612736</v>
      </c>
      <c r="F86" s="72">
        <v>-1</v>
      </c>
      <c r="G86" s="72">
        <v>-3.5222894881673072E-2</v>
      </c>
      <c r="H86" s="72" t="s">
        <v>143</v>
      </c>
    </row>
    <row r="87" spans="2:8" ht="15" hidden="1" customHeight="1" outlineLevel="1">
      <c r="B87" s="63" t="s">
        <v>88</v>
      </c>
      <c r="C87" s="72">
        <v>0.15700233474949288</v>
      </c>
      <c r="D87" s="72">
        <v>3.7481031866464232E-2</v>
      </c>
      <c r="E87" s="72">
        <v>0.1875401788323301</v>
      </c>
      <c r="F87" s="72" t="s">
        <v>143</v>
      </c>
      <c r="G87" s="72">
        <v>0.22877164056059351</v>
      </c>
      <c r="H87" s="72" t="s">
        <v>143</v>
      </c>
    </row>
    <row r="88" spans="2:8" ht="15" hidden="1" customHeight="1" outlineLevel="1">
      <c r="B88" s="63" t="s">
        <v>87</v>
      </c>
      <c r="C88" s="72">
        <v>-8.1318130560080193E-2</v>
      </c>
      <c r="D88" s="72">
        <v>-9.3457943925233655E-3</v>
      </c>
      <c r="E88" s="72">
        <v>-0.13200280112044815</v>
      </c>
      <c r="F88" s="72" t="s">
        <v>143</v>
      </c>
      <c r="G88" s="72">
        <v>0.14564564564564564</v>
      </c>
      <c r="H88" s="72">
        <v>-1</v>
      </c>
    </row>
    <row r="89" spans="2:8" ht="15" hidden="1" customHeight="1" outlineLevel="1">
      <c r="B89" s="63" t="s">
        <v>86</v>
      </c>
      <c r="C89" s="72">
        <v>0.11445291235710386</v>
      </c>
      <c r="D89" s="72">
        <v>-0.20215410107705056</v>
      </c>
      <c r="E89" s="72">
        <v>0.24817017383348583</v>
      </c>
      <c r="F89" s="72" t="s">
        <v>143</v>
      </c>
      <c r="G89" s="72">
        <v>0</v>
      </c>
      <c r="H89" s="72" t="s">
        <v>143</v>
      </c>
    </row>
    <row r="90" spans="2:8" ht="15" hidden="1" customHeight="1" outlineLevel="1">
      <c r="B90" s="63" t="s">
        <v>85</v>
      </c>
      <c r="C90" s="72">
        <v>-7.5660779155705904E-2</v>
      </c>
      <c r="D90" s="72">
        <v>-0.56748273697426233</v>
      </c>
      <c r="E90" s="72">
        <v>5.2295655754581061E-2</v>
      </c>
      <c r="F90" s="72" t="s">
        <v>143</v>
      </c>
      <c r="G90" s="72">
        <v>3.0006523157208198E-2</v>
      </c>
      <c r="H90" s="72" t="s">
        <v>143</v>
      </c>
    </row>
    <row r="91" spans="2:8" ht="15" hidden="1" customHeight="1" outlineLevel="1">
      <c r="B91" s="63" t="s">
        <v>84</v>
      </c>
      <c r="C91" s="72">
        <v>2.1509531169500162E-2</v>
      </c>
      <c r="D91" s="72">
        <v>-0.26831683168316833</v>
      </c>
      <c r="E91" s="72">
        <v>0.1169579769431015</v>
      </c>
      <c r="F91" s="72" t="s">
        <v>143</v>
      </c>
      <c r="G91" s="72">
        <v>-0.13880813953488369</v>
      </c>
      <c r="H91" s="72" t="s">
        <v>143</v>
      </c>
    </row>
    <row r="92" spans="2:8" ht="15" hidden="1" customHeight="1" outlineLevel="1">
      <c r="B92" s="63" t="s">
        <v>83</v>
      </c>
      <c r="C92" s="72">
        <v>0.14763964641715255</v>
      </c>
      <c r="D92" s="72" t="s">
        <v>143</v>
      </c>
      <c r="E92" s="72">
        <v>-9.7987751531058653E-2</v>
      </c>
      <c r="F92" s="72" t="s">
        <v>143</v>
      </c>
      <c r="G92" s="72">
        <v>0.30469798657718128</v>
      </c>
      <c r="H92" s="72" t="s">
        <v>143</v>
      </c>
    </row>
    <row r="93" spans="2:8" ht="15" hidden="1" customHeight="1" outlineLevel="1">
      <c r="B93" s="63" t="s">
        <v>82</v>
      </c>
      <c r="C93" s="72">
        <v>-0.12170575293732155</v>
      </c>
      <c r="D93" s="72">
        <v>-0.12450155073105895</v>
      </c>
      <c r="E93" s="72">
        <v>-0.11661297100434231</v>
      </c>
      <c r="F93" s="72">
        <v>-1</v>
      </c>
      <c r="G93" s="72">
        <v>-1.6994633273702986E-2</v>
      </c>
      <c r="H93" s="72" t="s">
        <v>143</v>
      </c>
    </row>
    <row r="94" spans="2:8" ht="15" hidden="1" customHeight="1" outlineLevel="1">
      <c r="B94" s="63" t="s">
        <v>81</v>
      </c>
      <c r="C94" s="72">
        <v>8.1040350024307317E-2</v>
      </c>
      <c r="D94" s="72">
        <v>0.1070977253580454</v>
      </c>
      <c r="E94" s="72">
        <v>7.7116156935433944E-2</v>
      </c>
      <c r="F94" s="72">
        <v>-1</v>
      </c>
      <c r="G94" s="72">
        <v>0.29326513213981253</v>
      </c>
      <c r="H94" s="72" t="s">
        <v>143</v>
      </c>
    </row>
    <row r="95" spans="2:8" ht="15" hidden="1" customHeight="1" outlineLevel="1">
      <c r="B95" s="63" t="s">
        <v>80</v>
      </c>
      <c r="C95" s="72">
        <v>7.8940516486377676E-2</v>
      </c>
      <c r="D95" s="72">
        <v>-6.0659808442710128E-2</v>
      </c>
      <c r="E95" s="72">
        <v>0.12931927133269405</v>
      </c>
      <c r="F95" s="72">
        <v>-1</v>
      </c>
      <c r="G95" s="72">
        <v>0.37645890240874103</v>
      </c>
      <c r="H95" s="72" t="s">
        <v>143</v>
      </c>
    </row>
    <row r="96" spans="2:8" ht="15" hidden="1" customHeight="1" outlineLevel="1">
      <c r="B96" s="63" t="s">
        <v>79</v>
      </c>
      <c r="C96" s="72">
        <v>8.3589969203695658E-2</v>
      </c>
      <c r="D96" s="72">
        <v>0.32480928333512415</v>
      </c>
      <c r="E96" s="72">
        <v>5.0265251989390025E-2</v>
      </c>
      <c r="F96" s="72">
        <v>-1</v>
      </c>
      <c r="G96" s="72">
        <v>7.0497147514262393E-2</v>
      </c>
      <c r="H96" s="72" t="s">
        <v>143</v>
      </c>
    </row>
    <row r="97" spans="2:8" ht="15" customHeight="1" collapsed="1">
      <c r="B97" s="65">
        <v>2005</v>
      </c>
      <c r="C97" s="67">
        <v>7.4956453710545157E-2</v>
      </c>
      <c r="D97" s="67">
        <v>2.1849745585154068E-2</v>
      </c>
      <c r="E97" s="67">
        <v>0.10889488708482498</v>
      </c>
      <c r="F97" s="67">
        <v>-0.97378277153558057</v>
      </c>
      <c r="G97" s="67">
        <v>9.52567620540965E-2</v>
      </c>
      <c r="H97" s="67">
        <v>-1</v>
      </c>
    </row>
    <row r="98" spans="2:8" ht="15" hidden="1" customHeight="1" outlineLevel="1">
      <c r="B98" s="63" t="s">
        <v>90</v>
      </c>
      <c r="C98" s="72">
        <v>6.3333416415343624E-2</v>
      </c>
      <c r="D98" s="72">
        <v>5.924871317489866E-2</v>
      </c>
      <c r="E98" s="72">
        <v>9.5848788572330479E-2</v>
      </c>
      <c r="F98" s="72">
        <v>-1</v>
      </c>
      <c r="G98" s="72">
        <v>8.8198498748957466E-2</v>
      </c>
      <c r="H98" s="72" t="s">
        <v>143</v>
      </c>
    </row>
    <row r="99" spans="2:8" ht="15" hidden="1" customHeight="1" outlineLevel="1">
      <c r="B99" s="63" t="s">
        <v>89</v>
      </c>
      <c r="C99" s="72">
        <v>3.0285175583313784E-2</v>
      </c>
      <c r="D99" s="72">
        <v>8.1347497368169153E-2</v>
      </c>
      <c r="E99" s="72">
        <v>-3.1570346159560669E-3</v>
      </c>
      <c r="F99" s="72">
        <v>-0.84855769230769229</v>
      </c>
      <c r="G99" s="72">
        <v>0.29017751479289933</v>
      </c>
      <c r="H99" s="72" t="s">
        <v>143</v>
      </c>
    </row>
    <row r="100" spans="2:8" ht="15" hidden="1" customHeight="1" outlineLevel="1">
      <c r="B100" s="63" t="s">
        <v>88</v>
      </c>
      <c r="C100" s="72">
        <v>0.13045171339563866</v>
      </c>
      <c r="D100" s="72">
        <v>1.0861031972143085</v>
      </c>
      <c r="E100" s="72">
        <v>3.6464958507480771E-2</v>
      </c>
      <c r="F100" s="72">
        <v>-1</v>
      </c>
      <c r="G100" s="72">
        <v>-0.19455511288180616</v>
      </c>
      <c r="H100" s="72" t="s">
        <v>143</v>
      </c>
    </row>
    <row r="101" spans="2:8" ht="15" hidden="1" customHeight="1" outlineLevel="1">
      <c r="B101" s="63" t="s">
        <v>87</v>
      </c>
      <c r="C101" s="72">
        <v>-5.010711735301121E-2</v>
      </c>
      <c r="D101" s="72">
        <v>-5.807200929152101E-3</v>
      </c>
      <c r="E101" s="72">
        <v>0.10611928737412857</v>
      </c>
      <c r="F101" s="72" t="s">
        <v>143</v>
      </c>
      <c r="G101" s="72">
        <v>-0.4396297854438368</v>
      </c>
      <c r="H101" s="72" t="s">
        <v>143</v>
      </c>
    </row>
    <row r="102" spans="2:8" ht="15" hidden="1" customHeight="1" outlineLevel="1">
      <c r="B102" s="63" t="s">
        <v>86</v>
      </c>
      <c r="C102" s="72">
        <v>1.8574993069032431E-2</v>
      </c>
      <c r="D102" s="72">
        <v>0.49751861042183632</v>
      </c>
      <c r="E102" s="72">
        <v>-4.5623226369788217E-2</v>
      </c>
      <c r="F102" s="72" t="s">
        <v>143</v>
      </c>
      <c r="G102" s="72">
        <v>-3.1746031746031744E-2</v>
      </c>
      <c r="H102" s="72" t="s">
        <v>143</v>
      </c>
    </row>
    <row r="103" spans="2:8" ht="15" hidden="1" customHeight="1" outlineLevel="1">
      <c r="B103" s="63" t="s">
        <v>85</v>
      </c>
      <c r="C103" s="72">
        <v>-0.22487620157296828</v>
      </c>
      <c r="D103" s="72">
        <v>-4.9522673031026199E-2</v>
      </c>
      <c r="E103" s="72">
        <v>-0.16917550461854258</v>
      </c>
      <c r="F103" s="72" t="s">
        <v>143</v>
      </c>
      <c r="G103" s="72">
        <v>-0.44796543032048974</v>
      </c>
      <c r="H103" s="72" t="s">
        <v>143</v>
      </c>
    </row>
    <row r="104" spans="2:8" ht="15" hidden="1" customHeight="1" outlineLevel="1">
      <c r="B104" s="63" t="s">
        <v>84</v>
      </c>
      <c r="C104" s="72">
        <v>-7.7220077220074845E-4</v>
      </c>
      <c r="D104" s="72">
        <v>-5.4307116104868935E-2</v>
      </c>
      <c r="E104" s="72">
        <v>8.9325501316589007E-2</v>
      </c>
      <c r="F104" s="72" t="s">
        <v>143</v>
      </c>
      <c r="G104" s="72">
        <v>-0.22039660056657229</v>
      </c>
      <c r="H104" s="72" t="s">
        <v>143</v>
      </c>
    </row>
    <row r="105" spans="2:8" ht="15" hidden="1" customHeight="1" outlineLevel="1">
      <c r="B105" s="63" t="s">
        <v>83</v>
      </c>
      <c r="C105" s="72">
        <v>-0.23770609318996416</v>
      </c>
      <c r="D105" s="72">
        <v>-1</v>
      </c>
      <c r="E105" s="72">
        <v>-9.7868981846882419E-2</v>
      </c>
      <c r="F105" s="72" t="s">
        <v>143</v>
      </c>
      <c r="G105" s="72">
        <v>-0.40160642570281124</v>
      </c>
      <c r="H105" s="72" t="s">
        <v>143</v>
      </c>
    </row>
    <row r="106" spans="2:8" ht="15" hidden="1" customHeight="1" outlineLevel="1">
      <c r="B106" s="63" t="s">
        <v>82</v>
      </c>
      <c r="C106" s="72">
        <v>-3.6313605196679921E-2</v>
      </c>
      <c r="D106" s="72">
        <v>-2.6945462384134533E-2</v>
      </c>
      <c r="E106" s="72">
        <v>1.2193392882461351E-2</v>
      </c>
      <c r="F106" s="72">
        <v>-0.49925261584454406</v>
      </c>
      <c r="G106" s="72">
        <v>-0.18809005083514885</v>
      </c>
      <c r="H106" s="72" t="s">
        <v>143</v>
      </c>
    </row>
    <row r="107" spans="2:8" ht="15" hidden="1" customHeight="1" outlineLevel="1">
      <c r="B107" s="63" t="s">
        <v>81</v>
      </c>
      <c r="C107" s="72">
        <v>8.5147792239381737E-4</v>
      </c>
      <c r="D107" s="72">
        <v>-4.2452354542704462E-2</v>
      </c>
      <c r="E107" s="72">
        <v>5.5729952301357466E-2</v>
      </c>
      <c r="F107" s="72">
        <v>-0.31517509727626458</v>
      </c>
      <c r="G107" s="72">
        <v>-8.3056478405315604E-2</v>
      </c>
      <c r="H107" s="72" t="s">
        <v>143</v>
      </c>
    </row>
    <row r="108" spans="2:8" ht="15" hidden="1" customHeight="1" outlineLevel="1">
      <c r="B108" s="63" t="s">
        <v>80</v>
      </c>
      <c r="C108" s="72">
        <v>0.16338051440215895</v>
      </c>
      <c r="D108" s="72">
        <v>0.30524366246093293</v>
      </c>
      <c r="E108" s="72">
        <v>0.20924732180123362</v>
      </c>
      <c r="F108" s="72">
        <v>-0.46588813767670556</v>
      </c>
      <c r="G108" s="72">
        <v>-0.1021181716833891</v>
      </c>
      <c r="H108" s="72" t="s">
        <v>143</v>
      </c>
    </row>
    <row r="109" spans="2:8" ht="15" hidden="1" customHeight="1" outlineLevel="1">
      <c r="B109" s="63" t="s">
        <v>79</v>
      </c>
      <c r="C109" s="72">
        <v>0.15065303229725635</v>
      </c>
      <c r="D109" s="72">
        <v>9.7911997168809828E-2</v>
      </c>
      <c r="E109" s="72">
        <v>0.25280385478109157</v>
      </c>
      <c r="F109" s="72">
        <v>-0.4717624148003895</v>
      </c>
      <c r="G109" s="72">
        <v>1.0197838058332298E-3</v>
      </c>
      <c r="H109" s="72" t="s">
        <v>143</v>
      </c>
    </row>
    <row r="110" spans="2:8" ht="15" customHeight="1" collapsed="1">
      <c r="B110" s="65">
        <v>2004</v>
      </c>
      <c r="C110" s="67">
        <v>4.7961235801526225E-2</v>
      </c>
      <c r="D110" s="67">
        <v>0.12332728128572379</v>
      </c>
      <c r="E110" s="67">
        <v>8.0484541795648346E-2</v>
      </c>
      <c r="F110" s="67">
        <v>-0.56655844155844148</v>
      </c>
      <c r="G110" s="67">
        <v>-9.0853549881628193E-2</v>
      </c>
      <c r="H110" s="67" t="s">
        <v>143</v>
      </c>
    </row>
    <row r="111" spans="2:8" ht="15" hidden="1" customHeight="1" outlineLevel="1">
      <c r="B111" s="63" t="s">
        <v>90</v>
      </c>
      <c r="C111" s="72">
        <v>5.8154868657031233E-2</v>
      </c>
      <c r="D111" s="72">
        <v>-0.12930294650519691</v>
      </c>
      <c r="E111" s="72">
        <v>0.20526966612765141</v>
      </c>
      <c r="F111" s="72">
        <v>-0.45559105431309899</v>
      </c>
      <c r="G111" s="72">
        <v>-8.6812732534105042E-3</v>
      </c>
      <c r="H111" s="72" t="s">
        <v>143</v>
      </c>
    </row>
    <row r="112" spans="2:8" ht="15" hidden="1" customHeight="1" outlineLevel="1">
      <c r="B112" s="63" t="s">
        <v>89</v>
      </c>
      <c r="C112" s="72">
        <v>3.2284748071916836E-2</v>
      </c>
      <c r="D112" s="72">
        <v>0.13922808547754029</v>
      </c>
      <c r="E112" s="72">
        <v>6.8794410702234909E-2</v>
      </c>
      <c r="F112" s="72">
        <v>-0.46904913848117424</v>
      </c>
      <c r="G112" s="72">
        <v>-0.18325923062052962</v>
      </c>
      <c r="H112" s="72" t="s">
        <v>143</v>
      </c>
    </row>
    <row r="113" spans="2:8" ht="15" hidden="1" customHeight="1" outlineLevel="1">
      <c r="B113" s="63" t="s">
        <v>88</v>
      </c>
      <c r="C113" s="72">
        <v>3.0379307351793283E-3</v>
      </c>
      <c r="D113" s="72">
        <v>-0.34487764413106592</v>
      </c>
      <c r="E113" s="72">
        <v>0.24878971255673221</v>
      </c>
      <c r="F113" s="72">
        <v>-0.57014925373134329</v>
      </c>
      <c r="G113" s="72">
        <v>-0.24605757196495615</v>
      </c>
      <c r="H113" s="72" t="s">
        <v>143</v>
      </c>
    </row>
    <row r="114" spans="2:8" ht="15" hidden="1" customHeight="1" outlineLevel="1">
      <c r="B114" s="63" t="s">
        <v>87</v>
      </c>
      <c r="C114" s="72">
        <v>-9.7529538131041926E-2</v>
      </c>
      <c r="D114" s="72">
        <v>-0.359375</v>
      </c>
      <c r="E114" s="72">
        <v>-5.8694859642726915E-2</v>
      </c>
      <c r="F114" s="72" t="s">
        <v>143</v>
      </c>
      <c r="G114" s="72">
        <v>-4.1532258064516103E-2</v>
      </c>
      <c r="H114" s="72" t="s">
        <v>143</v>
      </c>
    </row>
    <row r="115" spans="2:8" ht="15" hidden="1" customHeight="1" outlineLevel="1">
      <c r="B115" s="63" t="s">
        <v>86</v>
      </c>
      <c r="C115" s="72">
        <v>-0.13000482392667634</v>
      </c>
      <c r="D115" s="72">
        <v>-0.33278145695364236</v>
      </c>
      <c r="E115" s="72">
        <v>-3.5578947368421043E-2</v>
      </c>
      <c r="F115" s="72" t="s">
        <v>143</v>
      </c>
      <c r="G115" s="72">
        <v>-0.21722365038560409</v>
      </c>
      <c r="H115" s="72" t="s">
        <v>143</v>
      </c>
    </row>
    <row r="116" spans="2:8" ht="15" hidden="1" customHeight="1" outlineLevel="1">
      <c r="B116" s="63" t="s">
        <v>85</v>
      </c>
      <c r="C116" s="72">
        <v>-0.11816080143847929</v>
      </c>
      <c r="D116" s="72">
        <v>-0.11510031678986277</v>
      </c>
      <c r="E116" s="72">
        <v>-7.2946400253726562E-2</v>
      </c>
      <c r="F116" s="72" t="s">
        <v>143</v>
      </c>
      <c r="G116" s="72">
        <v>-0.2017821212992239</v>
      </c>
      <c r="H116" s="72" t="s">
        <v>143</v>
      </c>
    </row>
    <row r="117" spans="2:8" ht="15" hidden="1" customHeight="1" outlineLevel="1">
      <c r="B117" s="63" t="s">
        <v>84</v>
      </c>
      <c r="C117" s="72">
        <v>-1.2455516014234891E-2</v>
      </c>
      <c r="D117" s="72">
        <v>4.705882352941182E-2</v>
      </c>
      <c r="E117" s="72">
        <v>5.8306538049303303E-2</v>
      </c>
      <c r="F117" s="72" t="s">
        <v>143</v>
      </c>
      <c r="G117" s="72">
        <v>-0.19147961520842882</v>
      </c>
      <c r="H117" s="72" t="s">
        <v>143</v>
      </c>
    </row>
    <row r="118" spans="2:8" ht="15" hidden="1" customHeight="1" outlineLevel="1">
      <c r="B118" s="63" t="s">
        <v>83</v>
      </c>
      <c r="C118" s="72">
        <v>-5.2695911992394429E-2</v>
      </c>
      <c r="D118" s="72">
        <v>9.6026490066225101E-2</v>
      </c>
      <c r="E118" s="72">
        <v>-5.6765308021589411E-2</v>
      </c>
      <c r="F118" s="72" t="s">
        <v>143</v>
      </c>
      <c r="G118" s="72">
        <v>-0.10173160173160178</v>
      </c>
      <c r="H118" s="72" t="s">
        <v>143</v>
      </c>
    </row>
    <row r="119" spans="2:8" ht="15" hidden="1" customHeight="1" outlineLevel="1">
      <c r="B119" s="63" t="s">
        <v>82</v>
      </c>
      <c r="C119" s="72">
        <v>0.30246768507638078</v>
      </c>
      <c r="D119" s="72">
        <v>0.19315843621399176</v>
      </c>
      <c r="E119" s="72">
        <v>0.60059003744468398</v>
      </c>
      <c r="F119" s="72">
        <v>0.10032894736842102</v>
      </c>
      <c r="G119" s="72">
        <v>-0.25788197251414713</v>
      </c>
      <c r="H119" s="72" t="s">
        <v>143</v>
      </c>
    </row>
    <row r="120" spans="2:8" ht="15" hidden="1" customHeight="1" outlineLevel="1">
      <c r="B120" s="63" t="s">
        <v>81</v>
      </c>
      <c r="C120" s="72">
        <v>-5.1262521349766832E-2</v>
      </c>
      <c r="D120" s="72">
        <v>-0.15398396178126594</v>
      </c>
      <c r="E120" s="72">
        <v>5.2250010724550711E-2</v>
      </c>
      <c r="F120" s="72">
        <v>-0.23473945409429275</v>
      </c>
      <c r="G120" s="72">
        <v>-0.18493150684931503</v>
      </c>
      <c r="H120" s="72" t="s">
        <v>143</v>
      </c>
    </row>
    <row r="121" spans="2:8" ht="15" hidden="1" customHeight="1" outlineLevel="1">
      <c r="B121" s="63" t="s">
        <v>80</v>
      </c>
      <c r="C121" s="72">
        <v>-5.3188715648954443E-2</v>
      </c>
      <c r="D121" s="72">
        <v>-0.1531222429173611</v>
      </c>
      <c r="E121" s="72">
        <v>6.5418251889915568E-2</v>
      </c>
      <c r="F121" s="72">
        <v>-0.15917312661498706</v>
      </c>
      <c r="G121" s="72">
        <v>-0.24987456096337179</v>
      </c>
      <c r="H121" s="72" t="s">
        <v>143</v>
      </c>
    </row>
    <row r="122" spans="2:8" ht="15" hidden="1" customHeight="1" outlineLevel="1">
      <c r="B122" s="63" t="s">
        <v>79</v>
      </c>
      <c r="C122" s="72">
        <v>-5.3247064462017768E-2</v>
      </c>
      <c r="D122" s="72">
        <v>-0.20716423494201275</v>
      </c>
      <c r="E122" s="72">
        <v>8.4414414414414329E-2</v>
      </c>
      <c r="F122" s="72">
        <v>-0.23013493253373318</v>
      </c>
      <c r="G122" s="72">
        <v>-0.20534846029173415</v>
      </c>
      <c r="H122" s="72" t="s">
        <v>143</v>
      </c>
    </row>
    <row r="123" spans="2:8" ht="15" customHeight="1" collapsed="1">
      <c r="B123" s="65">
        <v>2003</v>
      </c>
      <c r="C123" s="67">
        <v>-5.522590356198398E-3</v>
      </c>
      <c r="D123" s="67">
        <v>-0.112894085364035</v>
      </c>
      <c r="E123" s="67">
        <v>0.11248598829243983</v>
      </c>
      <c r="F123" s="67">
        <v>-0.29525653436592447</v>
      </c>
      <c r="G123" s="67">
        <v>-0.18170645335999669</v>
      </c>
      <c r="H123" s="67" t="s">
        <v>143</v>
      </c>
    </row>
    <row r="124" spans="2:8" ht="15" hidden="1" customHeight="1" outlineLevel="1">
      <c r="B124" s="63" t="s">
        <v>90</v>
      </c>
      <c r="C124" s="72">
        <v>-0.10245241927847737</v>
      </c>
      <c r="D124" s="72">
        <v>-5.6839643852864441E-2</v>
      </c>
      <c r="E124" s="72">
        <v>-6.5552642104795389E-2</v>
      </c>
      <c r="F124" s="72">
        <v>-0.3527708850289496</v>
      </c>
      <c r="G124" s="72">
        <v>-0.22043184015468897</v>
      </c>
      <c r="H124" s="72" t="s">
        <v>143</v>
      </c>
    </row>
    <row r="125" spans="2:8" ht="15" hidden="1" customHeight="1" outlineLevel="1">
      <c r="B125" s="63" t="s">
        <v>89</v>
      </c>
      <c r="C125" s="72">
        <v>-3.0886756419022499E-2</v>
      </c>
      <c r="D125" s="72">
        <v>-0.13217901409783328</v>
      </c>
      <c r="E125" s="72">
        <v>0.15879295275771654</v>
      </c>
      <c r="F125" s="72">
        <v>-0.50174880763116059</v>
      </c>
      <c r="G125" s="72">
        <v>-0.25675287356321841</v>
      </c>
      <c r="H125" s="72" t="s">
        <v>143</v>
      </c>
    </row>
    <row r="126" spans="2:8" ht="15" hidden="1" customHeight="1" outlineLevel="1">
      <c r="B126" s="63" t="s">
        <v>88</v>
      </c>
      <c r="C126" s="72">
        <v>-6.3447547047108088E-2</v>
      </c>
      <c r="D126" s="72">
        <v>-0.29025610833088022</v>
      </c>
      <c r="E126" s="72">
        <v>-6.9110576923077094E-3</v>
      </c>
      <c r="F126" s="72">
        <v>1.6177957532861553E-2</v>
      </c>
      <c r="G126" s="72">
        <v>0.13882554161915617</v>
      </c>
      <c r="H126" s="72" t="s">
        <v>143</v>
      </c>
    </row>
    <row r="127" spans="2:8" ht="15" hidden="1" customHeight="1" outlineLevel="1">
      <c r="B127" s="63" t="s">
        <v>87</v>
      </c>
      <c r="C127" s="72">
        <v>-5.9880844188629712E-2</v>
      </c>
      <c r="D127" s="72">
        <v>-0.55393295718552937</v>
      </c>
      <c r="E127" s="72">
        <v>4.2173252279635198E-2</v>
      </c>
      <c r="F127" s="72" t="s">
        <v>143</v>
      </c>
      <c r="G127" s="72">
        <v>0.52521525215252152</v>
      </c>
      <c r="H127" s="72" t="s">
        <v>143</v>
      </c>
    </row>
    <row r="128" spans="2:8" ht="15" hidden="1" customHeight="1" outlineLevel="1">
      <c r="B128" s="63" t="s">
        <v>86</v>
      </c>
      <c r="C128" s="72">
        <v>-0.24072887098251072</v>
      </c>
      <c r="D128" s="72">
        <v>-0.62000629128656803</v>
      </c>
      <c r="E128" s="72">
        <v>-0.21913529508466212</v>
      </c>
      <c r="F128" s="72" t="s">
        <v>143</v>
      </c>
      <c r="G128" s="72">
        <v>0.40687160940325495</v>
      </c>
      <c r="H128" s="72" t="s">
        <v>143</v>
      </c>
    </row>
    <row r="129" spans="2:8" ht="15" hidden="1" customHeight="1" outlineLevel="1">
      <c r="B129" s="63" t="s">
        <v>85</v>
      </c>
      <c r="C129" s="72">
        <v>6.9407563409944251E-2</v>
      </c>
      <c r="D129" s="72">
        <v>-0.46857463524130194</v>
      </c>
      <c r="E129" s="72">
        <v>0.14989059080962797</v>
      </c>
      <c r="F129" s="72" t="s">
        <v>143</v>
      </c>
      <c r="G129" s="72">
        <v>0.85744794447410566</v>
      </c>
      <c r="H129" s="72" t="s">
        <v>143</v>
      </c>
    </row>
    <row r="130" spans="2:8" ht="15" hidden="1" customHeight="1" outlineLevel="1">
      <c r="B130" s="63" t="s">
        <v>84</v>
      </c>
      <c r="C130" s="72">
        <v>-8.8613459979149822E-2</v>
      </c>
      <c r="D130" s="72">
        <v>-0.59921414538310414</v>
      </c>
      <c r="E130" s="72">
        <v>-3.8540807914262176E-2</v>
      </c>
      <c r="F130" s="72" t="s">
        <v>143</v>
      </c>
      <c r="G130" s="72">
        <v>0.7661812297734627</v>
      </c>
      <c r="H130" s="72" t="s">
        <v>143</v>
      </c>
    </row>
    <row r="131" spans="2:8" ht="15" hidden="1" customHeight="1" outlineLevel="1">
      <c r="B131" s="63" t="s">
        <v>83</v>
      </c>
      <c r="C131" s="72">
        <v>-9.076315139540625E-2</v>
      </c>
      <c r="D131" s="72">
        <v>-0.72582841579664092</v>
      </c>
      <c r="E131" s="72">
        <v>5.5184603299293089E-2</v>
      </c>
      <c r="F131" s="72" t="s">
        <v>143</v>
      </c>
      <c r="G131" s="72">
        <v>0.72602739726027399</v>
      </c>
      <c r="H131" s="72" t="s">
        <v>143</v>
      </c>
    </row>
    <row r="132" spans="2:8" ht="15" hidden="1" customHeight="1" outlineLevel="1">
      <c r="B132" s="63" t="s">
        <v>82</v>
      </c>
      <c r="C132" s="72">
        <v>-0.18019363229131546</v>
      </c>
      <c r="D132" s="72">
        <v>-0.40304007369875638</v>
      </c>
      <c r="E132" s="72">
        <v>-7.5139049218176046E-2</v>
      </c>
      <c r="F132" s="72">
        <v>-0.53658536585365857</v>
      </c>
      <c r="G132" s="72">
        <v>8.922805987672433E-2</v>
      </c>
      <c r="H132" s="72" t="s">
        <v>143</v>
      </c>
    </row>
    <row r="133" spans="2:8" ht="15" hidden="1" customHeight="1" outlineLevel="1">
      <c r="B133" s="63" t="s">
        <v>81</v>
      </c>
      <c r="C133" s="72">
        <v>-3.4259857789269543E-2</v>
      </c>
      <c r="D133" s="72">
        <v>9.0621510978786679E-2</v>
      </c>
      <c r="E133" s="72">
        <v>2.8184544812985157E-2</v>
      </c>
      <c r="F133" s="72">
        <v>-0.5656391463677517</v>
      </c>
      <c r="G133" s="72">
        <v>-7.730746619635509E-2</v>
      </c>
      <c r="H133" s="72" t="s">
        <v>143</v>
      </c>
    </row>
    <row r="134" spans="2:8" ht="15" hidden="1" customHeight="1" outlineLevel="1">
      <c r="B134" s="63" t="s">
        <v>80</v>
      </c>
      <c r="C134" s="72">
        <v>-4.6039049869419202E-2</v>
      </c>
      <c r="D134" s="72">
        <v>-6.8486896173865386E-2</v>
      </c>
      <c r="E134" s="72">
        <v>6.6501554513358263E-2</v>
      </c>
      <c r="F134" s="72">
        <v>-0.46413735807255607</v>
      </c>
      <c r="G134" s="72">
        <v>-0.10306030603060301</v>
      </c>
      <c r="H134" s="72" t="s">
        <v>143</v>
      </c>
    </row>
    <row r="135" spans="2:8" ht="15" hidden="1" customHeight="1" outlineLevel="1">
      <c r="B135" s="63" t="s">
        <v>79</v>
      </c>
      <c r="C135" s="72">
        <v>-1.8163851112888763E-2</v>
      </c>
      <c r="D135" s="72">
        <v>-7.1552622438346702E-2</v>
      </c>
      <c r="E135" s="72">
        <v>0.11945943220210786</v>
      </c>
      <c r="F135" s="72">
        <v>-0.2771606610674614</v>
      </c>
      <c r="G135" s="72">
        <v>-0.17336548767416937</v>
      </c>
      <c r="H135" s="72" t="s">
        <v>143</v>
      </c>
    </row>
    <row r="136" spans="2:8" ht="15" customHeight="1" collapsed="1">
      <c r="B136" s="65">
        <v>2002</v>
      </c>
      <c r="C136" s="67">
        <v>-6.2287015588090244E-2</v>
      </c>
      <c r="D136" s="67">
        <v>-0.18932707885001332</v>
      </c>
      <c r="E136" s="67">
        <v>3.375907709738879E-2</v>
      </c>
      <c r="F136" s="67">
        <v>-0.42625599596061603</v>
      </c>
      <c r="G136" s="67">
        <v>-4.2727951547332221E-3</v>
      </c>
      <c r="H136" s="67" t="s">
        <v>143</v>
      </c>
    </row>
    <row r="137" spans="2:8" ht="15" hidden="1" customHeight="1" outlineLevel="1">
      <c r="B137" s="63" t="s">
        <v>90</v>
      </c>
      <c r="C137" s="72">
        <v>-2.1563404748118131E-2</v>
      </c>
      <c r="D137" s="72">
        <v>-9.9457358062687296E-2</v>
      </c>
      <c r="E137" s="72">
        <v>6.3022629564888799E-2</v>
      </c>
      <c r="F137" s="72">
        <v>-0.29872389791183296</v>
      </c>
      <c r="G137" s="72">
        <v>-1.1266698857235191E-3</v>
      </c>
      <c r="H137" s="72" t="s">
        <v>143</v>
      </c>
    </row>
    <row r="138" spans="2:8" ht="15" hidden="1" customHeight="1" outlineLevel="1">
      <c r="B138" s="63" t="s">
        <v>89</v>
      </c>
      <c r="C138" s="72">
        <v>5.9292190114638155E-2</v>
      </c>
      <c r="D138" s="72">
        <v>-1.4269725797425803E-2</v>
      </c>
      <c r="E138" s="72">
        <v>0.16895198150239277</v>
      </c>
      <c r="F138" s="72">
        <v>-0.25790467201510148</v>
      </c>
      <c r="G138" s="72">
        <v>7.3742672014810218E-2</v>
      </c>
      <c r="H138" s="72" t="s">
        <v>143</v>
      </c>
    </row>
    <row r="139" spans="2:8" ht="15" hidden="1" customHeight="1" outlineLevel="1">
      <c r="B139" s="63" t="s">
        <v>88</v>
      </c>
      <c r="C139" s="72">
        <v>8.0548113663314158E-2</v>
      </c>
      <c r="D139" s="72">
        <v>3.7727203299221079E-2</v>
      </c>
      <c r="E139" s="72">
        <v>0.25905608625744825</v>
      </c>
      <c r="F139" s="72">
        <v>-0.26083707025411063</v>
      </c>
      <c r="G139" s="72">
        <v>-0.18626768731152865</v>
      </c>
      <c r="H139" s="72" t="s">
        <v>143</v>
      </c>
    </row>
    <row r="140" spans="2:8" ht="15" hidden="1" customHeight="1" outlineLevel="1">
      <c r="B140" s="63" t="s">
        <v>87</v>
      </c>
      <c r="C140" s="72">
        <v>-7.8876383592223931E-2</v>
      </c>
      <c r="D140" s="72">
        <v>0.32381370826010536</v>
      </c>
      <c r="E140" s="72">
        <v>8.2359701206664582E-3</v>
      </c>
      <c r="F140" s="72" t="s">
        <v>143</v>
      </c>
      <c r="G140" s="72">
        <v>-0.50030731407498463</v>
      </c>
      <c r="H140" s="72" t="s">
        <v>143</v>
      </c>
    </row>
    <row r="141" spans="2:8" ht="15" hidden="1" customHeight="1" outlineLevel="1">
      <c r="B141" s="63" t="s">
        <v>86</v>
      </c>
      <c r="C141" s="72">
        <v>-2.8899164147252354E-2</v>
      </c>
      <c r="D141" s="72">
        <v>0.13051209103840677</v>
      </c>
      <c r="E141" s="72">
        <v>0.11758221568987692</v>
      </c>
      <c r="F141" s="72">
        <v>-1</v>
      </c>
      <c r="G141" s="72">
        <v>-0.44422110552763816</v>
      </c>
      <c r="H141" s="72" t="s">
        <v>143</v>
      </c>
    </row>
    <row r="142" spans="2:8" ht="15" hidden="1" customHeight="1" outlineLevel="1">
      <c r="B142" s="63" t="s">
        <v>85</v>
      </c>
      <c r="C142" s="72">
        <v>4.1186004385546759E-2</v>
      </c>
      <c r="D142" s="72">
        <v>0.58823529411764697</v>
      </c>
      <c r="E142" s="72">
        <v>1.8006311490625482E-2</v>
      </c>
      <c r="F142" s="72" t="s">
        <v>143</v>
      </c>
      <c r="G142" s="72">
        <v>-0.34464660601819452</v>
      </c>
      <c r="H142" s="72" t="s">
        <v>143</v>
      </c>
    </row>
    <row r="143" spans="2:8" ht="15" hidden="1" customHeight="1" outlineLevel="1">
      <c r="B143" s="63" t="s">
        <v>84</v>
      </c>
      <c r="C143" s="72">
        <v>-4.382424172529098E-3</v>
      </c>
      <c r="D143" s="72">
        <v>0.41861761426978816</v>
      </c>
      <c r="E143" s="72">
        <v>1.5912897822445649E-2</v>
      </c>
      <c r="F143" s="72" t="s">
        <v>143</v>
      </c>
      <c r="G143" s="72">
        <v>-0.41170871013802945</v>
      </c>
      <c r="H143" s="72" t="s">
        <v>143</v>
      </c>
    </row>
    <row r="144" spans="2:8" ht="15" hidden="1" customHeight="1" outlineLevel="1">
      <c r="B144" s="63" t="s">
        <v>83</v>
      </c>
      <c r="C144" s="72">
        <v>3.8871071199486851E-2</v>
      </c>
      <c r="D144" s="72">
        <v>0.16069546891464692</v>
      </c>
      <c r="E144" s="72">
        <v>5.8627858627858576E-2</v>
      </c>
      <c r="F144" s="72" t="s">
        <v>143</v>
      </c>
      <c r="G144" s="72">
        <v>-0.26126954921803125</v>
      </c>
      <c r="H144" s="72" t="s">
        <v>143</v>
      </c>
    </row>
    <row r="145" spans="2:8" ht="15" hidden="1" customHeight="1" outlineLevel="1">
      <c r="B145" s="63" t="s">
        <v>82</v>
      </c>
      <c r="C145" s="72">
        <v>-0.14479321140220791</v>
      </c>
      <c r="D145" s="72">
        <v>-7.275056947608205E-2</v>
      </c>
      <c r="E145" s="72">
        <v>-0.16338893766461804</v>
      </c>
      <c r="F145" s="72">
        <v>-0.10565780504430811</v>
      </c>
      <c r="G145" s="72">
        <v>-0.22480091012514225</v>
      </c>
      <c r="H145" s="72" t="s">
        <v>143</v>
      </c>
    </row>
    <row r="146" spans="2:8" ht="15" hidden="1" customHeight="1" outlineLevel="1">
      <c r="B146" s="63" t="s">
        <v>81</v>
      </c>
      <c r="C146" s="72">
        <v>0.13620362162846655</v>
      </c>
      <c r="D146" s="72">
        <v>0.10224592349502615</v>
      </c>
      <c r="E146" s="72">
        <v>0.17514124293785316</v>
      </c>
      <c r="F146" s="72">
        <v>0.39142171565686867</v>
      </c>
      <c r="G146" s="72">
        <v>-4.2634022794428073E-2</v>
      </c>
      <c r="H146" s="72" t="s">
        <v>143</v>
      </c>
    </row>
    <row r="147" spans="2:8" ht="15" hidden="1" customHeight="1" outlineLevel="1">
      <c r="B147" s="63" t="s">
        <v>80</v>
      </c>
      <c r="C147" s="72">
        <v>0.12260568492768198</v>
      </c>
      <c r="D147" s="72">
        <v>5.3892791839091458E-2</v>
      </c>
      <c r="E147" s="72">
        <v>0.17381084926083989</v>
      </c>
      <c r="F147" s="72">
        <v>0.38246554364471663</v>
      </c>
      <c r="G147" s="72">
        <v>3.3112582781456013E-3</v>
      </c>
      <c r="H147" s="72" t="s">
        <v>143</v>
      </c>
    </row>
    <row r="148" spans="2:8" ht="15" hidden="1" customHeight="1" outlineLevel="1">
      <c r="B148" s="63" t="s">
        <v>79</v>
      </c>
      <c r="C148" s="72">
        <v>4.1715686274509833E-2</v>
      </c>
      <c r="D148" s="72">
        <v>-4.2369217466493581E-3</v>
      </c>
      <c r="E148" s="72">
        <v>6.8883738478952239E-2</v>
      </c>
      <c r="F148" s="72">
        <v>0.40235562310030404</v>
      </c>
      <c r="G148" s="72">
        <v>-7.2795031055900572E-2</v>
      </c>
      <c r="H148" s="72" t="s">
        <v>143</v>
      </c>
    </row>
    <row r="149" spans="2:8" ht="15" customHeight="1" collapsed="1">
      <c r="B149" s="65">
        <v>2001</v>
      </c>
      <c r="C149" s="67">
        <v>3.642612847516169E-2</v>
      </c>
      <c r="D149" s="67">
        <v>4.2118657948116978E-2</v>
      </c>
      <c r="E149" s="67">
        <v>9.8736003734695155E-2</v>
      </c>
      <c r="F149" s="67">
        <v>3.8269986893840091E-2</v>
      </c>
      <c r="G149" s="67">
        <v>-0.13111179195126788</v>
      </c>
      <c r="H149" s="67" t="s">
        <v>143</v>
      </c>
    </row>
    <row r="150" spans="2:8" ht="15" hidden="1" customHeight="1" outlineLevel="1">
      <c r="B150" s="63" t="s">
        <v>90</v>
      </c>
      <c r="C150" s="72">
        <v>0.29309053880020364</v>
      </c>
      <c r="D150" s="72">
        <v>0.47638407270118388</v>
      </c>
      <c r="E150" s="72">
        <v>0.28596597812879709</v>
      </c>
      <c r="F150" s="72">
        <v>0.10477411086190314</v>
      </c>
      <c r="G150" s="72">
        <v>0.14104683195592282</v>
      </c>
      <c r="H150" s="72" t="s">
        <v>143</v>
      </c>
    </row>
    <row r="151" spans="2:8" ht="15" hidden="1" customHeight="1" outlineLevel="1">
      <c r="B151" s="63" t="s">
        <v>89</v>
      </c>
      <c r="C151" s="72">
        <v>1.9868055732443546E-2</v>
      </c>
      <c r="D151" s="72">
        <v>-1.8671059857221284E-2</v>
      </c>
      <c r="E151" s="72">
        <v>7.7837023298945152E-2</v>
      </c>
      <c r="F151" s="72">
        <v>0.59263434798947756</v>
      </c>
      <c r="G151" s="72">
        <v>-0.22998336897125204</v>
      </c>
      <c r="H151" s="72" t="s">
        <v>143</v>
      </c>
    </row>
    <row r="152" spans="2:8" ht="15" hidden="1" customHeight="1" outlineLevel="1">
      <c r="B152" s="63" t="s">
        <v>88</v>
      </c>
      <c r="C152" s="72">
        <v>7.5023607176581741E-2</v>
      </c>
      <c r="D152" s="72">
        <v>0.32262626262626259</v>
      </c>
      <c r="E152" s="72">
        <v>-7.1485026784930183E-2</v>
      </c>
      <c r="F152" s="72">
        <v>-2.9731689630166813E-2</v>
      </c>
      <c r="G152" s="72">
        <v>0.24451501154734401</v>
      </c>
      <c r="H152" s="72" t="s">
        <v>143</v>
      </c>
    </row>
    <row r="153" spans="2:8" ht="15" hidden="1" customHeight="1" outlineLevel="1">
      <c r="B153" s="63" t="s">
        <v>87</v>
      </c>
      <c r="C153" s="72">
        <v>2.429496951219523E-2</v>
      </c>
      <c r="D153" s="72">
        <v>0.8178913738019169</v>
      </c>
      <c r="E153" s="72">
        <v>-9.4990466285318043E-2</v>
      </c>
      <c r="F153" s="72" t="s">
        <v>143</v>
      </c>
      <c r="G153" s="72">
        <v>-6.3597122302158304E-2</v>
      </c>
      <c r="H153" s="72" t="s">
        <v>143</v>
      </c>
    </row>
    <row r="154" spans="2:8" ht="15" hidden="1" customHeight="1" outlineLevel="1">
      <c r="B154" s="63" t="s">
        <v>86</v>
      </c>
      <c r="C154" s="72">
        <v>0.20432640822445913</v>
      </c>
      <c r="D154" s="72">
        <v>0.92207792207792205</v>
      </c>
      <c r="E154" s="72">
        <v>0.28706550011823118</v>
      </c>
      <c r="F154" s="72" t="s">
        <v>143</v>
      </c>
      <c r="G154" s="72">
        <v>-0.18129456939111355</v>
      </c>
      <c r="H154" s="72" t="s">
        <v>143</v>
      </c>
    </row>
    <row r="155" spans="2:8" ht="15" hidden="1" customHeight="1" outlineLevel="1">
      <c r="B155" s="63" t="s">
        <v>85</v>
      </c>
      <c r="C155" s="72">
        <v>3.5541514463421908E-2</v>
      </c>
      <c r="D155" s="72">
        <v>0.8038585209003215</v>
      </c>
      <c r="E155" s="72">
        <v>8.3903420523138816E-2</v>
      </c>
      <c r="F155" s="72" t="s">
        <v>143</v>
      </c>
      <c r="G155" s="72">
        <v>-0.26998722860791824</v>
      </c>
      <c r="H155" s="72" t="s">
        <v>143</v>
      </c>
    </row>
    <row r="156" spans="2:8" ht="15" hidden="1" customHeight="1" outlineLevel="1">
      <c r="B156" s="63" t="s">
        <v>84</v>
      </c>
      <c r="C156" s="72">
        <v>3.3369085925396336E-2</v>
      </c>
      <c r="D156" s="72">
        <v>0.43980738362760841</v>
      </c>
      <c r="E156" s="72">
        <v>-1.281521289789167E-2</v>
      </c>
      <c r="F156" s="72" t="s">
        <v>143</v>
      </c>
      <c r="G156" s="72">
        <v>-8.929345470307759E-2</v>
      </c>
      <c r="H156" s="72" t="s">
        <v>143</v>
      </c>
    </row>
    <row r="157" spans="2:8" ht="15" hidden="1" customHeight="1" outlineLevel="1">
      <c r="B157" s="63" t="s">
        <v>83</v>
      </c>
      <c r="C157" s="72">
        <v>0.33361847733105221</v>
      </c>
      <c r="D157" s="72">
        <v>2.2115059221658204</v>
      </c>
      <c r="E157" s="72">
        <v>0.11730545876887333</v>
      </c>
      <c r="F157" s="72" t="s">
        <v>143</v>
      </c>
      <c r="G157" s="72">
        <v>0.14541622760800843</v>
      </c>
      <c r="H157" s="72" t="s">
        <v>143</v>
      </c>
    </row>
    <row r="158" spans="2:8" ht="15" hidden="1" customHeight="1" outlineLevel="1">
      <c r="B158" s="63" t="s">
        <v>82</v>
      </c>
      <c r="C158" s="72">
        <v>0.35977146698033935</v>
      </c>
      <c r="D158" s="72">
        <v>0.62254562254562251</v>
      </c>
      <c r="E158" s="72">
        <v>0.23068611561318209</v>
      </c>
      <c r="F158" s="72">
        <v>4.042553191489362E-2</v>
      </c>
      <c r="G158" s="72">
        <v>0.53725078698845752</v>
      </c>
      <c r="H158" s="72" t="s">
        <v>143</v>
      </c>
    </row>
    <row r="159" spans="2:8" ht="15" hidden="1" customHeight="1" outlineLevel="1">
      <c r="B159" s="63" t="s">
        <v>81</v>
      </c>
      <c r="C159" s="72">
        <v>3.2125679631953119E-2</v>
      </c>
      <c r="D159" s="72">
        <v>-0.14231682645791188</v>
      </c>
      <c r="E159" s="72">
        <v>0.23026399693916599</v>
      </c>
      <c r="F159" s="72">
        <v>0.24310216256524986</v>
      </c>
      <c r="G159" s="72">
        <v>-0.16613868356212602</v>
      </c>
      <c r="H159" s="72" t="s">
        <v>143</v>
      </c>
    </row>
    <row r="160" spans="2:8" ht="15" hidden="1" customHeight="1" outlineLevel="1">
      <c r="B160" s="63" t="s">
        <v>80</v>
      </c>
      <c r="C160" s="72">
        <v>-1.4176002642516949E-2</v>
      </c>
      <c r="D160" s="72">
        <v>-5.5878611666363764E-2</v>
      </c>
      <c r="E160" s="72">
        <v>1.6664570494277386E-2</v>
      </c>
      <c r="F160" s="72">
        <v>-6.8441064638783411E-3</v>
      </c>
      <c r="G160" s="72">
        <v>-2.1646296568988421E-2</v>
      </c>
      <c r="H160" s="72" t="s">
        <v>143</v>
      </c>
    </row>
    <row r="161" spans="2:8" ht="15" hidden="1" customHeight="1" outlineLevel="1">
      <c r="B161" s="63" t="s">
        <v>79</v>
      </c>
      <c r="C161" s="72">
        <v>2.4842380246665519E-2</v>
      </c>
      <c r="D161" s="72">
        <v>-1.3561924257932456E-2</v>
      </c>
      <c r="E161" s="72">
        <v>-4.6265357528401774E-2</v>
      </c>
      <c r="F161" s="72">
        <v>-2.9856247696277149E-2</v>
      </c>
      <c r="G161" s="72">
        <v>0.35956764060124979</v>
      </c>
      <c r="H161" s="72" t="s">
        <v>143</v>
      </c>
    </row>
    <row r="162" spans="2:8" ht="15" customHeight="1" collapsed="1">
      <c r="B162" s="65">
        <v>2000</v>
      </c>
      <c r="C162" s="67">
        <v>9.2623836374668755E-2</v>
      </c>
      <c r="D162" s="67">
        <v>0.15932693571710277</v>
      </c>
      <c r="E162" s="67">
        <v>9.1680565851247842E-2</v>
      </c>
      <c r="F162" s="67">
        <v>0.14937334297421057</v>
      </c>
      <c r="G162" s="67">
        <v>-4.0565038680380194E-3</v>
      </c>
      <c r="H162" s="67" t="s">
        <v>143</v>
      </c>
    </row>
    <row r="163" spans="2:8" ht="15" hidden="1" customHeight="1" outlineLevel="1">
      <c r="B163" s="63" t="s">
        <v>90</v>
      </c>
      <c r="C163" s="72">
        <v>-0.10824742268041232</v>
      </c>
      <c r="D163" s="72">
        <v>-0.25892778023925567</v>
      </c>
      <c r="E163" s="72">
        <v>-1.8192844147968401E-3</v>
      </c>
      <c r="F163" s="72">
        <v>-6.3325330132052771E-2</v>
      </c>
      <c r="G163" s="72">
        <v>-0.14048934490923437</v>
      </c>
      <c r="H163" s="72" t="s">
        <v>143</v>
      </c>
    </row>
    <row r="164" spans="2:8" ht="15" hidden="1" customHeight="1" outlineLevel="1">
      <c r="B164" s="63" t="s">
        <v>89</v>
      </c>
      <c r="C164" s="72">
        <v>-1.3221063214779449E-2</v>
      </c>
      <c r="D164" s="72">
        <v>-0.1385998107852412</v>
      </c>
      <c r="E164" s="72">
        <v>5.3422064839123262E-2</v>
      </c>
      <c r="F164" s="72">
        <v>0.1078268109908409</v>
      </c>
      <c r="G164" s="72">
        <v>1.1778846153846168E-2</v>
      </c>
      <c r="H164" s="72" t="s">
        <v>143</v>
      </c>
    </row>
    <row r="165" spans="2:8" ht="15" hidden="1" customHeight="1" outlineLevel="1">
      <c r="B165" s="63" t="s">
        <v>88</v>
      </c>
      <c r="C165" s="72">
        <v>-4.5121263395374589E-3</v>
      </c>
      <c r="D165" s="72">
        <v>5.0761421319795996E-3</v>
      </c>
      <c r="E165" s="72">
        <v>-3.5245276624586985E-2</v>
      </c>
      <c r="F165" s="72">
        <v>0.12296416938110744</v>
      </c>
      <c r="G165" s="72">
        <v>4.3373493975903621E-2</v>
      </c>
      <c r="H165" s="72" t="s">
        <v>143</v>
      </c>
    </row>
    <row r="166" spans="2:8" ht="15" hidden="1" customHeight="1" outlineLevel="1">
      <c r="B166" s="63" t="s">
        <v>87</v>
      </c>
      <c r="C166" s="72">
        <v>6.5800162469537016E-2</v>
      </c>
      <c r="D166" s="72">
        <v>-0.18542615484710478</v>
      </c>
      <c r="E166" s="72">
        <v>-0.11680955296999385</v>
      </c>
      <c r="F166" s="72" t="s">
        <v>143</v>
      </c>
      <c r="G166" s="72">
        <v>0.95334457560427199</v>
      </c>
      <c r="H166" s="72" t="s">
        <v>143</v>
      </c>
    </row>
    <row r="167" spans="2:8" ht="15" hidden="1" customHeight="1" outlineLevel="1">
      <c r="B167" s="63" t="s">
        <v>86</v>
      </c>
      <c r="C167" s="72">
        <v>-0.13086373790022343</v>
      </c>
      <c r="D167" s="72">
        <v>0.12193251533742333</v>
      </c>
      <c r="E167" s="72">
        <v>-0.26246948029298922</v>
      </c>
      <c r="F167" s="72" t="s">
        <v>143</v>
      </c>
      <c r="G167" s="72">
        <v>-1.6189962223421506E-2</v>
      </c>
      <c r="H167" s="72" t="s">
        <v>143</v>
      </c>
    </row>
    <row r="168" spans="2:8" ht="15" hidden="1" customHeight="1" outlineLevel="1">
      <c r="B168" s="63" t="s">
        <v>85</v>
      </c>
      <c r="C168" s="72">
        <v>-0.19662119289340096</v>
      </c>
      <c r="D168" s="72">
        <v>-4.8000000000000265E-3</v>
      </c>
      <c r="E168" s="72">
        <v>-0.27222140869819889</v>
      </c>
      <c r="F168" s="72" t="s">
        <v>143</v>
      </c>
      <c r="G168" s="72">
        <v>-0.13557076617354824</v>
      </c>
      <c r="H168" s="72" t="s">
        <v>143</v>
      </c>
    </row>
    <row r="169" spans="2:8" ht="15" hidden="1" customHeight="1" outlineLevel="1">
      <c r="B169" s="63" t="s">
        <v>84</v>
      </c>
      <c r="C169" s="72">
        <v>-3.3962698595440988E-2</v>
      </c>
      <c r="D169" s="72">
        <v>0.30198537095088818</v>
      </c>
      <c r="E169" s="72">
        <v>4.9230101930167081E-2</v>
      </c>
      <c r="F169" s="72" t="s">
        <v>143</v>
      </c>
      <c r="G169" s="72">
        <v>-0.26010262989095578</v>
      </c>
      <c r="H169" s="72" t="s">
        <v>143</v>
      </c>
    </row>
    <row r="170" spans="2:8" ht="15" hidden="1" customHeight="1" outlineLevel="1">
      <c r="B170" s="63" t="s">
        <v>83</v>
      </c>
      <c r="C170" s="72">
        <v>-2.3228609625668417E-2</v>
      </c>
      <c r="D170" s="72">
        <v>3.5026269702276736E-2</v>
      </c>
      <c r="E170" s="72">
        <v>0.15570469798657727</v>
      </c>
      <c r="F170" s="72" t="s">
        <v>143</v>
      </c>
      <c r="G170" s="72">
        <v>-0.4377962085308057</v>
      </c>
      <c r="H170" s="72" t="s">
        <v>143</v>
      </c>
    </row>
    <row r="171" spans="2:8" ht="15" hidden="1" customHeight="1" outlineLevel="1">
      <c r="B171" s="63" t="s">
        <v>82</v>
      </c>
      <c r="C171" s="72">
        <v>-7.9410096426545618E-2</v>
      </c>
      <c r="D171" s="72">
        <v>-8.0501274426508118E-2</v>
      </c>
      <c r="E171" s="72">
        <v>-0.11688931297709926</v>
      </c>
      <c r="F171" s="72">
        <v>-7.358738501971096E-2</v>
      </c>
      <c r="G171" s="72">
        <v>6.5598210957882985E-2</v>
      </c>
      <c r="H171" s="72" t="s">
        <v>143</v>
      </c>
    </row>
    <row r="172" spans="2:8" ht="15" hidden="1" customHeight="1" outlineLevel="1">
      <c r="B172" s="63" t="s">
        <v>81</v>
      </c>
      <c r="C172" s="72">
        <v>5.5570884609017268E-2</v>
      </c>
      <c r="D172" s="72">
        <v>-1.754234358797091E-2</v>
      </c>
      <c r="E172" s="72">
        <v>-5.926814637072586E-2</v>
      </c>
      <c r="F172" s="72">
        <v>0.13403805496828758</v>
      </c>
      <c r="G172" s="72">
        <v>0.51251109139307904</v>
      </c>
      <c r="H172" s="72" t="s">
        <v>143</v>
      </c>
    </row>
    <row r="173" spans="2:8" ht="15" hidden="1" customHeight="1" outlineLevel="1">
      <c r="B173" s="63" t="s">
        <v>80</v>
      </c>
      <c r="C173" s="72">
        <v>8.3477482851177953E-2</v>
      </c>
      <c r="D173" s="72">
        <v>0.1790037493304768</v>
      </c>
      <c r="E173" s="72">
        <v>-5.9887673662429752E-2</v>
      </c>
      <c r="F173" s="72">
        <v>5.6649256729610187E-2</v>
      </c>
      <c r="G173" s="72">
        <v>0.41744938426215827</v>
      </c>
      <c r="H173" s="72" t="s">
        <v>143</v>
      </c>
    </row>
    <row r="174" spans="2:8" ht="15" hidden="1" customHeight="1" outlineLevel="1">
      <c r="B174" s="63" t="s">
        <v>79</v>
      </c>
      <c r="C174" s="72">
        <v>9.7417096231772193E-2</v>
      </c>
      <c r="D174" s="72">
        <v>0.26718547341115428</v>
      </c>
      <c r="E174" s="72">
        <v>2.2496714848883048E-2</v>
      </c>
      <c r="F174" s="72">
        <v>-0.13736089030206677</v>
      </c>
      <c r="G174" s="72">
        <v>0.21956745623068996</v>
      </c>
      <c r="H174" s="72" t="s">
        <v>143</v>
      </c>
    </row>
    <row r="175" spans="2:8" ht="15" customHeight="1" collapsed="1">
      <c r="B175" s="65">
        <v>1999</v>
      </c>
      <c r="C175" s="67">
        <v>-5.6619391865790902E-3</v>
      </c>
      <c r="D175" s="67">
        <v>-1.3217065436725295E-2</v>
      </c>
      <c r="E175" s="67">
        <v>-4.2080581095175096E-2</v>
      </c>
      <c r="F175" s="67">
        <v>6.8555481405083718E-3</v>
      </c>
      <c r="G175" s="67">
        <v>9.7598455446324728E-2</v>
      </c>
      <c r="H175" s="67" t="s">
        <v>143</v>
      </c>
    </row>
    <row r="176" spans="2:8" ht="15" hidden="1" customHeight="1" outlineLevel="1">
      <c r="B176" s="63" t="s">
        <v>90</v>
      </c>
      <c r="C176" s="72">
        <v>9.5596196049744009E-2</v>
      </c>
      <c r="D176" s="72">
        <v>0.18577282757171387</v>
      </c>
      <c r="E176" s="72">
        <v>2.3397256873332051E-2</v>
      </c>
      <c r="F176" s="72">
        <v>0.41666666666666674</v>
      </c>
      <c r="G176" s="72">
        <v>2.292911351525917E-2</v>
      </c>
      <c r="H176" s="72" t="s">
        <v>143</v>
      </c>
    </row>
    <row r="177" spans="2:8" ht="15" hidden="1" customHeight="1" outlineLevel="1">
      <c r="B177" s="63" t="s">
        <v>89</v>
      </c>
      <c r="C177" s="72">
        <v>0.11941138403533946</v>
      </c>
      <c r="D177" s="72">
        <v>0.19345126082047415</v>
      </c>
      <c r="E177" s="72">
        <v>-6.9639307015052498E-2</v>
      </c>
      <c r="F177" s="72">
        <v>-4.2646472698286142E-2</v>
      </c>
      <c r="G177" s="72">
        <v>0.73369451969160249</v>
      </c>
      <c r="H177" s="72" t="s">
        <v>143</v>
      </c>
    </row>
    <row r="178" spans="2:8" ht="15" hidden="1" customHeight="1" outlineLevel="1">
      <c r="B178" s="63" t="s">
        <v>88</v>
      </c>
      <c r="C178" s="72">
        <v>3.4472698983809114E-2</v>
      </c>
      <c r="D178" s="72">
        <v>0.22299478519990057</v>
      </c>
      <c r="E178" s="72">
        <v>-1.7808105184322187E-2</v>
      </c>
      <c r="F178" s="72">
        <v>-2.9249011857707563E-2</v>
      </c>
      <c r="G178" s="72">
        <v>1.9030079803560529E-2</v>
      </c>
      <c r="H178" s="72" t="s">
        <v>143</v>
      </c>
    </row>
    <row r="179" spans="2:8" ht="15" hidden="1" customHeight="1" outlineLevel="1">
      <c r="B179" s="63" t="s">
        <v>87</v>
      </c>
      <c r="C179" s="72">
        <v>0.11088550479413417</v>
      </c>
      <c r="D179" s="72">
        <v>0.87897310513447424</v>
      </c>
      <c r="E179" s="72">
        <v>0.15528829147506196</v>
      </c>
      <c r="F179" s="72" t="s">
        <v>143</v>
      </c>
      <c r="G179" s="72">
        <v>-0.25658169661512742</v>
      </c>
      <c r="H179" s="72" t="s">
        <v>143</v>
      </c>
    </row>
    <row r="180" spans="2:8" ht="15" hidden="1" customHeight="1" outlineLevel="1">
      <c r="B180" s="63" t="s">
        <v>86</v>
      </c>
      <c r="C180" s="72">
        <v>0.25119366484220329</v>
      </c>
      <c r="D180" s="72">
        <v>0.77414965986394568</v>
      </c>
      <c r="E180" s="72">
        <v>6.6989207294380293E-2</v>
      </c>
      <c r="F180" s="72" t="s">
        <v>143</v>
      </c>
      <c r="G180" s="72">
        <v>0.49556093623890241</v>
      </c>
      <c r="H180" s="72" t="s">
        <v>143</v>
      </c>
    </row>
    <row r="181" spans="2:8" ht="15" hidden="1" customHeight="1" outlineLevel="1">
      <c r="B181" s="63" t="s">
        <v>85</v>
      </c>
      <c r="C181" s="72">
        <v>6.2263038166652684E-2</v>
      </c>
      <c r="D181" s="72">
        <v>0.17041198501872667</v>
      </c>
      <c r="E181" s="72">
        <v>-5.8068965517241389E-2</v>
      </c>
      <c r="F181" s="72" t="s">
        <v>143</v>
      </c>
      <c r="G181" s="72">
        <v>0.27541537595043653</v>
      </c>
      <c r="H181" s="72" t="s">
        <v>143</v>
      </c>
    </row>
    <row r="182" spans="2:8" ht="15" hidden="1" customHeight="1" outlineLevel="1">
      <c r="B182" s="63" t="s">
        <v>84</v>
      </c>
      <c r="C182" s="72">
        <v>0.35359202119370425</v>
      </c>
      <c r="D182" s="72">
        <v>1.9813084112149535</v>
      </c>
      <c r="E182" s="72">
        <v>8.7756546355272524E-2</v>
      </c>
      <c r="F182" s="72" t="s">
        <v>143</v>
      </c>
      <c r="G182" s="72">
        <v>0.67905223478729138</v>
      </c>
      <c r="H182" s="72" t="s">
        <v>143</v>
      </c>
    </row>
    <row r="183" spans="2:8" ht="15" hidden="1" customHeight="1" outlineLevel="1">
      <c r="B183" s="63" t="s">
        <v>83</v>
      </c>
      <c r="C183" s="72">
        <v>1.2138364779874213</v>
      </c>
      <c r="D183" s="72" t="s">
        <v>143</v>
      </c>
      <c r="E183" s="72">
        <v>0.80038666022232974</v>
      </c>
      <c r="F183" s="72" t="s">
        <v>143</v>
      </c>
      <c r="G183" s="72">
        <v>1.6624605678233437</v>
      </c>
      <c r="H183" s="72" t="s">
        <v>143</v>
      </c>
    </row>
    <row r="184" spans="2:8" ht="15" hidden="1" customHeight="1" outlineLevel="1">
      <c r="B184" s="63" t="s">
        <v>82</v>
      </c>
      <c r="C184" s="72">
        <v>0.56017699115044239</v>
      </c>
      <c r="D184" s="72">
        <v>0.52807530022719895</v>
      </c>
      <c r="E184" s="72">
        <v>0.38459505879244293</v>
      </c>
      <c r="F184" s="72">
        <v>6.7653061224489797</v>
      </c>
      <c r="G184" s="72">
        <v>0.69381313131313127</v>
      </c>
      <c r="H184" s="72" t="s">
        <v>143</v>
      </c>
    </row>
    <row r="185" spans="2:8" ht="15" hidden="1" customHeight="1" outlineLevel="1">
      <c r="B185" s="63" t="s">
        <v>81</v>
      </c>
      <c r="C185" s="72">
        <v>7.1582744448715374E-2</v>
      </c>
      <c r="D185" s="72">
        <v>6.9500924214417781E-2</v>
      </c>
      <c r="E185" s="72">
        <v>-1.5531801807122214E-2</v>
      </c>
      <c r="F185" s="72">
        <v>0.83760683760683752</v>
      </c>
      <c r="G185" s="72">
        <v>0.17862371888726214</v>
      </c>
      <c r="H185" s="72" t="s">
        <v>143</v>
      </c>
    </row>
    <row r="186" spans="2:8" ht="15" hidden="1" customHeight="1" outlineLevel="1">
      <c r="B186" s="63" t="s">
        <v>80</v>
      </c>
      <c r="C186" s="72">
        <v>8.2381044612305443E-2</v>
      </c>
      <c r="D186" s="72">
        <v>3.3547387068201928E-2</v>
      </c>
      <c r="E186" s="72">
        <v>4.7109075151665181E-2</v>
      </c>
      <c r="F186" s="72">
        <v>0.81944444444444442</v>
      </c>
      <c r="G186" s="72">
        <v>8.2956600361663746E-2</v>
      </c>
      <c r="H186" s="72" t="s">
        <v>143</v>
      </c>
    </row>
    <row r="187" spans="2:8" ht="15" hidden="1" customHeight="1" outlineLevel="1">
      <c r="B187" s="63" t="s">
        <v>79</v>
      </c>
      <c r="C187" s="72">
        <v>7.0275851895559738E-2</v>
      </c>
      <c r="D187" s="72">
        <v>-5.6958624395486712E-3</v>
      </c>
      <c r="E187" s="72">
        <v>2.5661760741819029E-2</v>
      </c>
      <c r="F187" s="72">
        <v>0.85327047731290517</v>
      </c>
      <c r="G187" s="72">
        <v>0.11763351749539597</v>
      </c>
      <c r="H187" s="72" t="s">
        <v>143</v>
      </c>
    </row>
    <row r="188" spans="2:8" ht="15" customHeight="1" collapsed="1">
      <c r="B188" s="65">
        <v>1998</v>
      </c>
      <c r="C188" s="67">
        <v>0.13328024415463124</v>
      </c>
      <c r="D188" s="67">
        <v>0.16895808060385487</v>
      </c>
      <c r="E188" s="67">
        <v>4.3751833608696389E-2</v>
      </c>
      <c r="F188" s="67">
        <v>0.54421959902566974</v>
      </c>
      <c r="G188" s="67">
        <v>0.25965356362914438</v>
      </c>
      <c r="H188" s="67" t="s">
        <v>143</v>
      </c>
    </row>
    <row r="189" spans="2:8" ht="15" hidden="1" customHeight="1" outlineLevel="1">
      <c r="B189" s="63" t="s">
        <v>90</v>
      </c>
      <c r="C189" s="72">
        <v>-1.3509222642380858E-2</v>
      </c>
      <c r="D189" s="72">
        <v>-0.14183949504057713</v>
      </c>
      <c r="E189" s="72">
        <v>-1.8517390509837361E-2</v>
      </c>
      <c r="F189" s="72">
        <v>0.78859315589353618</v>
      </c>
      <c r="G189" s="72">
        <v>6.3906545267136128E-2</v>
      </c>
      <c r="H189" s="72" t="s">
        <v>143</v>
      </c>
    </row>
    <row r="190" spans="2:8" ht="15" hidden="1" customHeight="1" outlineLevel="1">
      <c r="B190" s="63" t="s">
        <v>89</v>
      </c>
      <c r="C190" s="72">
        <v>3.6144918532741155E-3</v>
      </c>
      <c r="D190" s="72">
        <v>0.13425827107790811</v>
      </c>
      <c r="E190" s="72">
        <v>-6.0214594565739632E-2</v>
      </c>
      <c r="F190" s="72">
        <v>0.82871720116618075</v>
      </c>
      <c r="G190" s="72">
        <v>-0.19181542606938362</v>
      </c>
      <c r="H190" s="72" t="s">
        <v>143</v>
      </c>
    </row>
    <row r="191" spans="2:8" ht="15" hidden="1" customHeight="1" outlineLevel="1">
      <c r="B191" s="63" t="s">
        <v>88</v>
      </c>
      <c r="C191" s="72">
        <v>0.13423040864721769</v>
      </c>
      <c r="D191" s="72">
        <v>-0.20257425742574253</v>
      </c>
      <c r="E191" s="72">
        <v>0.30152713094335537</v>
      </c>
      <c r="F191" s="72">
        <v>0.83068017366136027</v>
      </c>
      <c r="G191" s="72">
        <v>3.1339031339031376E-2</v>
      </c>
      <c r="H191" s="72" t="s">
        <v>143</v>
      </c>
    </row>
    <row r="192" spans="2:8" ht="15" hidden="1" customHeight="1" outlineLevel="1">
      <c r="B192" s="63" t="s">
        <v>87</v>
      </c>
      <c r="C192" s="72">
        <v>0.12115846718097889</v>
      </c>
      <c r="D192" s="72">
        <v>-0.29421915444348579</v>
      </c>
      <c r="E192" s="72">
        <v>0.18136230672795661</v>
      </c>
      <c r="F192" s="72" t="s">
        <v>143</v>
      </c>
      <c r="G192" s="72">
        <v>0.21967380224260968</v>
      </c>
      <c r="H192" s="72" t="s">
        <v>143</v>
      </c>
    </row>
    <row r="193" spans="2:8" ht="15" hidden="1" customHeight="1" outlineLevel="1">
      <c r="B193" s="63" t="s">
        <v>86</v>
      </c>
      <c r="C193" s="72">
        <v>2.0924979193912785E-2</v>
      </c>
      <c r="D193" s="72">
        <v>-0.24382716049382713</v>
      </c>
      <c r="E193" s="72">
        <v>5.4345693545222673E-2</v>
      </c>
      <c r="F193" s="72" t="s">
        <v>143</v>
      </c>
      <c r="G193" s="72">
        <v>5.8070025619128884E-2</v>
      </c>
      <c r="H193" s="72" t="s">
        <v>143</v>
      </c>
    </row>
    <row r="194" spans="2:8" ht="15" hidden="1" customHeight="1" outlineLevel="1">
      <c r="B194" s="63" t="s">
        <v>85</v>
      </c>
      <c r="C194" s="72">
        <v>6.3816438110603224E-2</v>
      </c>
      <c r="D194" s="72">
        <v>-0.32104259376986655</v>
      </c>
      <c r="E194" s="72">
        <v>2.2711242770489415E-2</v>
      </c>
      <c r="F194" s="72" t="s">
        <v>143</v>
      </c>
      <c r="G194" s="72">
        <v>0.42324649298597183</v>
      </c>
      <c r="H194" s="72" t="s">
        <v>143</v>
      </c>
    </row>
    <row r="195" spans="2:8" ht="15" hidden="1" customHeight="1" outlineLevel="1">
      <c r="B195" s="63" t="s">
        <v>84</v>
      </c>
      <c r="C195" s="72">
        <v>0.17786343612334798</v>
      </c>
      <c r="D195" s="72">
        <v>-0.306695464362851</v>
      </c>
      <c r="E195" s="72">
        <v>0.21496130696474625</v>
      </c>
      <c r="F195" s="72" t="s">
        <v>143</v>
      </c>
      <c r="G195" s="72">
        <v>0.2413101604278074</v>
      </c>
      <c r="H195" s="72" t="s">
        <v>143</v>
      </c>
    </row>
    <row r="196" spans="2:8" ht="15" hidden="1" customHeight="1" outlineLevel="1">
      <c r="B196" s="63" t="s">
        <v>83</v>
      </c>
      <c r="C196" s="72">
        <v>-0.21355833575792837</v>
      </c>
      <c r="D196" s="72" t="s">
        <v>143</v>
      </c>
      <c r="E196" s="72">
        <v>-0.26396300249021698</v>
      </c>
      <c r="F196" s="72" t="s">
        <v>143</v>
      </c>
      <c r="G196" s="72">
        <v>1.2779552715654896E-2</v>
      </c>
      <c r="H196" s="72" t="s">
        <v>143</v>
      </c>
    </row>
    <row r="197" spans="2:8" ht="15" hidden="1" customHeight="1" outlineLevel="1">
      <c r="B197" s="63" t="s">
        <v>82</v>
      </c>
      <c r="C197" s="72">
        <v>0.15800260853363146</v>
      </c>
      <c r="D197" s="72">
        <v>0.2983565107458912</v>
      </c>
      <c r="E197" s="72">
        <v>0.19971469329529246</v>
      </c>
      <c r="F197" s="72">
        <v>1.0416666666666665</v>
      </c>
      <c r="G197" s="72">
        <v>-0.19018404907975461</v>
      </c>
      <c r="H197" s="72" t="s">
        <v>143</v>
      </c>
    </row>
    <row r="198" spans="2:8" ht="15" hidden="1" customHeight="1" outlineLevel="1">
      <c r="B198" s="63" t="s">
        <v>81</v>
      </c>
      <c r="C198" s="72">
        <v>0.14511596411037742</v>
      </c>
      <c r="D198" s="72">
        <v>0.30707900459048076</v>
      </c>
      <c r="E198" s="72">
        <v>-1.1208117036337617E-3</v>
      </c>
      <c r="F198" s="72">
        <v>0.58497536945812811</v>
      </c>
      <c r="G198" s="72">
        <v>0.36873747494989972</v>
      </c>
      <c r="H198" s="72" t="s">
        <v>143</v>
      </c>
    </row>
    <row r="199" spans="2:8" ht="15" hidden="1" customHeight="1" outlineLevel="1">
      <c r="B199" s="63" t="s">
        <v>80</v>
      </c>
      <c r="C199" s="72">
        <v>0.15464609191546463</v>
      </c>
      <c r="D199" s="72">
        <v>0.18142576847612824</v>
      </c>
      <c r="E199" s="72">
        <v>6.7680105750165254E-2</v>
      </c>
      <c r="F199" s="72">
        <v>0.62277580071174388</v>
      </c>
      <c r="G199" s="72">
        <v>0.37776393646839002</v>
      </c>
      <c r="H199" s="72" t="s">
        <v>143</v>
      </c>
    </row>
    <row r="200" spans="2:8" ht="15" hidden="1" customHeight="1" outlineLevel="1">
      <c r="B200" s="63" t="s">
        <v>79</v>
      </c>
      <c r="C200" s="72">
        <v>0.17312151732253489</v>
      </c>
      <c r="D200" s="72">
        <v>3.9432529043789133E-2</v>
      </c>
      <c r="E200" s="72">
        <v>0.21688643967722898</v>
      </c>
      <c r="F200" s="72">
        <v>1.4809941520467835</v>
      </c>
      <c r="G200" s="72">
        <v>8.2212257100149566E-2</v>
      </c>
      <c r="H200" s="72" t="s">
        <v>143</v>
      </c>
    </row>
    <row r="201" spans="2:8" ht="15" customHeight="1" collapsed="1">
      <c r="B201" s="65">
        <v>1997</v>
      </c>
      <c r="C201" s="67">
        <v>8.7548743992019507E-2</v>
      </c>
      <c r="D201" s="67">
        <v>4.2635046113306929E-2</v>
      </c>
      <c r="E201" s="67">
        <v>6.7912176701926841E-2</v>
      </c>
      <c r="F201" s="67">
        <v>0.8362291415792189</v>
      </c>
      <c r="G201" s="67">
        <v>0.10360693451647363</v>
      </c>
      <c r="H201" s="67" t="s">
        <v>143</v>
      </c>
    </row>
    <row r="202" spans="2:8" ht="15" hidden="1" customHeight="1" outlineLevel="1">
      <c r="B202" s="63" t="s">
        <v>90</v>
      </c>
      <c r="C202" s="72">
        <v>0.17769241229262978</v>
      </c>
      <c r="D202" s="72">
        <v>0.30670437139154005</v>
      </c>
      <c r="E202" s="72">
        <v>-3.6051905349069324E-2</v>
      </c>
      <c r="F202" s="72">
        <v>0.98340874811463053</v>
      </c>
      <c r="G202" s="72">
        <v>0.79938176197836164</v>
      </c>
      <c r="H202" s="72" t="s">
        <v>143</v>
      </c>
    </row>
    <row r="203" spans="2:8" ht="15" hidden="1" customHeight="1" outlineLevel="1">
      <c r="B203" s="63" t="s">
        <v>89</v>
      </c>
      <c r="C203" s="72">
        <v>0.29301153789981016</v>
      </c>
      <c r="D203" s="72">
        <v>0.21577786427922674</v>
      </c>
      <c r="E203" s="72">
        <v>0.2173771770210553</v>
      </c>
      <c r="F203" s="72">
        <v>0.65301204819277103</v>
      </c>
      <c r="G203" s="72">
        <v>0.71469823852151304</v>
      </c>
      <c r="H203" s="72" t="s">
        <v>143</v>
      </c>
    </row>
    <row r="204" spans="2:8" ht="15" hidden="1" customHeight="1" outlineLevel="1">
      <c r="B204" s="63" t="s">
        <v>88</v>
      </c>
      <c r="C204" s="72">
        <v>0.16222279194975009</v>
      </c>
      <c r="D204" s="72">
        <v>0.41100866163732896</v>
      </c>
      <c r="E204" s="72">
        <v>8.8505244755243684E-3</v>
      </c>
      <c r="F204" s="72">
        <v>3.1377245508982039</v>
      </c>
      <c r="G204" s="72">
        <v>0.16826923076923084</v>
      </c>
      <c r="H204" s="72" t="s">
        <v>143</v>
      </c>
    </row>
    <row r="205" spans="2:8" ht="15" hidden="1" customHeight="1" outlineLevel="1">
      <c r="B205" s="63" t="s">
        <v>87</v>
      </c>
      <c r="C205" s="72">
        <v>7.5939754461451514E-4</v>
      </c>
      <c r="D205" s="72">
        <v>1.092057761732852</v>
      </c>
      <c r="E205" s="72">
        <v>-0.10792171481826651</v>
      </c>
      <c r="F205" s="72" t="s">
        <v>143</v>
      </c>
      <c r="G205" s="72">
        <v>-1.0090817356205872E-2</v>
      </c>
      <c r="H205" s="72" t="s">
        <v>143</v>
      </c>
    </row>
    <row r="206" spans="2:8" ht="15" hidden="1" customHeight="1" outlineLevel="1">
      <c r="B206" s="63" t="s">
        <v>86</v>
      </c>
      <c r="C206" s="72">
        <v>-2.8865027133125554E-2</v>
      </c>
      <c r="D206" s="72">
        <v>0.67875647668393779</v>
      </c>
      <c r="E206" s="72">
        <v>-9.4510570261147619E-2</v>
      </c>
      <c r="F206" s="72" t="s">
        <v>143</v>
      </c>
      <c r="G206" s="72">
        <v>-4.5250713412148369E-2</v>
      </c>
      <c r="H206" s="72" t="s">
        <v>143</v>
      </c>
    </row>
    <row r="207" spans="2:8" ht="15" hidden="1" customHeight="1" outlineLevel="1">
      <c r="B207" s="63" t="s">
        <v>85</v>
      </c>
      <c r="C207" s="72">
        <v>0.24687080911935633</v>
      </c>
      <c r="D207" s="72">
        <v>1.8139534883720931</v>
      </c>
      <c r="E207" s="72">
        <v>0.15550122249388743</v>
      </c>
      <c r="F207" s="72" t="s">
        <v>143</v>
      </c>
      <c r="G207" s="72">
        <v>0.10692102928127767</v>
      </c>
      <c r="H207" s="72" t="s">
        <v>143</v>
      </c>
    </row>
    <row r="208" spans="2:8" ht="15" hidden="1" customHeight="1" outlineLevel="1">
      <c r="B208" s="63" t="s">
        <v>84</v>
      </c>
      <c r="C208" s="72">
        <v>0.17010309278350522</v>
      </c>
      <c r="D208" s="72">
        <v>0.61888111888111896</v>
      </c>
      <c r="E208" s="72">
        <v>0.18431771894093685</v>
      </c>
      <c r="F208" s="72" t="s">
        <v>143</v>
      </c>
      <c r="G208" s="72">
        <v>5.0561797752809001E-2</v>
      </c>
      <c r="H208" s="72" t="s">
        <v>143</v>
      </c>
    </row>
    <row r="209" spans="2:8" ht="15" hidden="1" customHeight="1" outlineLevel="1">
      <c r="B209" s="63" t="s">
        <v>83</v>
      </c>
      <c r="C209" s="72">
        <v>1.7695406929895245</v>
      </c>
      <c r="D209" s="72" t="s">
        <v>143</v>
      </c>
      <c r="E209" s="72">
        <v>2.4789603960396041</v>
      </c>
      <c r="F209" s="72" t="s">
        <v>143</v>
      </c>
      <c r="G209" s="72">
        <v>0.44572748267898388</v>
      </c>
      <c r="H209" s="72" t="s">
        <v>143</v>
      </c>
    </row>
    <row r="210" spans="2:8" ht="15" hidden="1" customHeight="1" outlineLevel="1">
      <c r="B210" s="63" t="s">
        <v>82</v>
      </c>
      <c r="C210" s="72">
        <v>-0.1241840731070496</v>
      </c>
      <c r="D210" s="72">
        <v>-0.24354478801402613</v>
      </c>
      <c r="E210" s="72">
        <v>-0.14116526000544516</v>
      </c>
      <c r="F210" s="72" t="s">
        <v>143</v>
      </c>
      <c r="G210" s="72">
        <v>0.10321489001692052</v>
      </c>
      <c r="H210" s="72" t="s">
        <v>143</v>
      </c>
    </row>
    <row r="211" spans="2:8" ht="15" hidden="1" customHeight="1" outlineLevel="1">
      <c r="B211" s="63" t="s">
        <v>81</v>
      </c>
      <c r="C211" s="72">
        <v>0.23525721455457971</v>
      </c>
      <c r="D211" s="72">
        <v>0.49368459040057733</v>
      </c>
      <c r="E211" s="72">
        <v>0.13262510857219212</v>
      </c>
      <c r="F211" s="72">
        <v>4.5238095238095237</v>
      </c>
      <c r="G211" s="72">
        <v>7.3448063921327522E-2</v>
      </c>
      <c r="H211" s="72" t="s">
        <v>143</v>
      </c>
    </row>
    <row r="212" spans="2:8" ht="15" hidden="1" customHeight="1" outlineLevel="1">
      <c r="B212" s="63" t="s">
        <v>80</v>
      </c>
      <c r="C212" s="72">
        <v>0.13826898599915149</v>
      </c>
      <c r="D212" s="72">
        <v>0.29576271186440684</v>
      </c>
      <c r="E212" s="72">
        <v>6.7372134038800713E-2</v>
      </c>
      <c r="F212" s="72" t="s">
        <v>143</v>
      </c>
      <c r="G212" s="72">
        <v>-8.125894134477829E-2</v>
      </c>
      <c r="H212" s="72" t="s">
        <v>143</v>
      </c>
    </row>
    <row r="213" spans="2:8" ht="15" hidden="1" customHeight="1" outlineLevel="1">
      <c r="B213" s="63" t="s">
        <v>79</v>
      </c>
      <c r="C213" s="72">
        <v>0.11706939880146927</v>
      </c>
      <c r="D213" s="72">
        <v>0.2076082557668959</v>
      </c>
      <c r="E213" s="72">
        <v>6.8259864040927987E-2</v>
      </c>
      <c r="F213" s="72" t="s">
        <v>143</v>
      </c>
      <c r="G213" s="72">
        <v>-4.0401625627540017E-2</v>
      </c>
      <c r="H213" s="72" t="s">
        <v>143</v>
      </c>
    </row>
    <row r="214" spans="2:8" ht="15" customHeight="1" collapsed="1">
      <c r="B214" s="65">
        <v>1996</v>
      </c>
      <c r="C214" s="67">
        <v>0.16432787439154439</v>
      </c>
      <c r="D214" s="67">
        <v>0.30135107331458744</v>
      </c>
      <c r="E214" s="67">
        <v>7.1353490385209994E-2</v>
      </c>
      <c r="F214" s="67">
        <v>2.2169341449916988</v>
      </c>
      <c r="G214" s="67">
        <v>0.19117215280722921</v>
      </c>
      <c r="H214" s="67" t="s">
        <v>143</v>
      </c>
    </row>
    <row r="215" spans="2:8" ht="15" hidden="1" customHeight="1" outlineLevel="1">
      <c r="B215" s="63" t="s">
        <v>90</v>
      </c>
      <c r="C215" s="72">
        <v>0.1574722593845912</v>
      </c>
      <c r="D215" s="72">
        <v>0.45400034264176803</v>
      </c>
      <c r="E215" s="72">
        <v>6.6370296161793352E-2</v>
      </c>
      <c r="F215" s="72" t="s">
        <v>143</v>
      </c>
      <c r="G215" s="72">
        <v>-0.10288408208541322</v>
      </c>
      <c r="H215" s="72" t="s">
        <v>143</v>
      </c>
    </row>
    <row r="216" spans="2:8" ht="15" hidden="1" customHeight="1" outlineLevel="1">
      <c r="B216" s="63" t="s">
        <v>89</v>
      </c>
      <c r="C216" s="72">
        <v>2.7422440634730094E-2</v>
      </c>
      <c r="D216" s="72">
        <v>2.2284122562674202E-2</v>
      </c>
      <c r="E216" s="72">
        <v>3.2543783130913218E-2</v>
      </c>
      <c r="F216" s="72" t="s">
        <v>143</v>
      </c>
      <c r="G216" s="72">
        <v>-0.1784104389086596</v>
      </c>
      <c r="H216" s="72" t="s">
        <v>143</v>
      </c>
    </row>
    <row r="217" spans="2:8" ht="15" hidden="1" customHeight="1" outlineLevel="1">
      <c r="B217" s="63" t="s">
        <v>88</v>
      </c>
      <c r="C217" s="72">
        <v>-0.14994006756020484</v>
      </c>
      <c r="D217" s="72">
        <v>-0.23525641025641031</v>
      </c>
      <c r="E217" s="72">
        <v>-7.1711126889136834E-2</v>
      </c>
      <c r="F217" s="72" t="s">
        <v>143</v>
      </c>
      <c r="G217" s="72">
        <v>-0.29121887287024906</v>
      </c>
      <c r="H217" s="72" t="s">
        <v>143</v>
      </c>
    </row>
    <row r="218" spans="2:8" ht="15" hidden="1" customHeight="1" outlineLevel="1">
      <c r="B218" s="63" t="s">
        <v>87</v>
      </c>
      <c r="C218" s="72">
        <v>9.5687144640133059E-2</v>
      </c>
      <c r="D218" s="72">
        <v>0.85284280936454859</v>
      </c>
      <c r="E218" s="72">
        <v>0.28935352078827203</v>
      </c>
      <c r="F218" s="72" t="s">
        <v>143</v>
      </c>
      <c r="G218" s="72">
        <v>-0.27953471464921842</v>
      </c>
      <c r="H218" s="72" t="s">
        <v>143</v>
      </c>
    </row>
    <row r="219" spans="2:8" ht="15" hidden="1" customHeight="1" outlineLevel="1">
      <c r="B219" s="63" t="s">
        <v>86</v>
      </c>
      <c r="C219" s="72">
        <v>0.12935193636719267</v>
      </c>
      <c r="D219" s="72">
        <v>0.72321428571428581</v>
      </c>
      <c r="E219" s="72">
        <v>0.1213147410358566</v>
      </c>
      <c r="F219" s="72" t="s">
        <v>143</v>
      </c>
      <c r="G219" s="72">
        <v>6.052745352356248E-2</v>
      </c>
      <c r="H219" s="72" t="s">
        <v>143</v>
      </c>
    </row>
    <row r="220" spans="2:8" ht="15" hidden="1" customHeight="1" outlineLevel="1">
      <c r="B220" s="63" t="s">
        <v>85</v>
      </c>
      <c r="C220" s="72">
        <v>1.8438424766674233E-2</v>
      </c>
      <c r="D220" s="72">
        <v>-4.6075085324232101E-2</v>
      </c>
      <c r="E220" s="72">
        <v>9.6710761530210965E-2</v>
      </c>
      <c r="F220" s="72" t="s">
        <v>143</v>
      </c>
      <c r="G220" s="72">
        <v>-0.13507290867229471</v>
      </c>
      <c r="H220" s="72" t="s">
        <v>143</v>
      </c>
    </row>
    <row r="221" spans="2:8" ht="15" hidden="1" customHeight="1" outlineLevel="1">
      <c r="B221" s="63" t="s">
        <v>84</v>
      </c>
      <c r="C221" s="72">
        <v>6.6911090742438173E-2</v>
      </c>
      <c r="D221" s="72">
        <v>-0.47905282331511845</v>
      </c>
      <c r="E221" s="72">
        <v>0.17839999999999989</v>
      </c>
      <c r="F221" s="72" t="s">
        <v>143</v>
      </c>
      <c r="G221" s="72">
        <v>8.2889733840304292E-2</v>
      </c>
      <c r="H221" s="72" t="s">
        <v>143</v>
      </c>
    </row>
    <row r="222" spans="2:8" ht="15" hidden="1" customHeight="1" outlineLevel="1">
      <c r="B222" s="63" t="s">
        <v>83</v>
      </c>
      <c r="C222" s="72">
        <v>1.1925795053003534</v>
      </c>
      <c r="D222" s="72" t="s">
        <v>143</v>
      </c>
      <c r="E222" s="72">
        <v>0.42756183745583032</v>
      </c>
      <c r="F222" s="72" t="s">
        <v>143</v>
      </c>
      <c r="G222" s="72" t="s">
        <v>143</v>
      </c>
      <c r="H222" s="72" t="s">
        <v>143</v>
      </c>
    </row>
    <row r="223" spans="2:8" ht="15" hidden="1" customHeight="1" outlineLevel="1">
      <c r="B223" s="63" t="s">
        <v>82</v>
      </c>
      <c r="C223" s="72">
        <v>0.33740724574421654</v>
      </c>
      <c r="D223" s="72">
        <v>0.27158492095662745</v>
      </c>
      <c r="E223" s="72">
        <v>0.43336585365853653</v>
      </c>
      <c r="F223" s="72" t="s">
        <v>143</v>
      </c>
      <c r="G223" s="72">
        <v>0.12786259541984735</v>
      </c>
      <c r="H223" s="72" t="s">
        <v>143</v>
      </c>
    </row>
    <row r="224" spans="2:8" ht="15" hidden="1" customHeight="1" outlineLevel="1">
      <c r="B224" s="63" t="s">
        <v>81</v>
      </c>
      <c r="C224" s="72">
        <v>5.7870984868595654E-2</v>
      </c>
      <c r="D224" s="72">
        <v>-8.6383119024068589E-2</v>
      </c>
      <c r="E224" s="72">
        <v>8.3936848203939762E-2</v>
      </c>
      <c r="F224" s="72" t="s">
        <v>143</v>
      </c>
      <c r="G224" s="72">
        <v>0.19281524926686222</v>
      </c>
      <c r="H224" s="72" t="s">
        <v>143</v>
      </c>
    </row>
    <row r="225" spans="2:8" ht="15" hidden="1" customHeight="1" outlineLevel="1">
      <c r="B225" s="63" t="s">
        <v>80</v>
      </c>
      <c r="C225" s="72">
        <v>0.13661571104788539</v>
      </c>
      <c r="D225" s="72">
        <v>7.448552176288481E-2</v>
      </c>
      <c r="E225" s="72">
        <v>0.12723658051689868</v>
      </c>
      <c r="F225" s="72" t="s">
        <v>143</v>
      </c>
      <c r="G225" s="72">
        <v>0.30849868962935223</v>
      </c>
      <c r="H225" s="72" t="s">
        <v>143</v>
      </c>
    </row>
    <row r="226" spans="2:8" ht="15" hidden="1" customHeight="1" outlineLevel="1">
      <c r="B226" s="63" t="s">
        <v>79</v>
      </c>
      <c r="C226" s="72">
        <v>7.7080036645290173E-2</v>
      </c>
      <c r="D226" s="72">
        <v>0.1255693896143335</v>
      </c>
      <c r="E226" s="72">
        <v>4.9081475248913264E-4</v>
      </c>
      <c r="F226" s="72" t="s">
        <v>143</v>
      </c>
      <c r="G226" s="72">
        <v>0.32122552116235004</v>
      </c>
      <c r="H226" s="72" t="s">
        <v>143</v>
      </c>
    </row>
    <row r="227" spans="2:8" ht="15" customHeight="1" collapsed="1">
      <c r="B227" s="65">
        <v>1995</v>
      </c>
      <c r="C227" s="67">
        <v>7.9048411170230981E-2</v>
      </c>
      <c r="D227" s="67">
        <v>8.1783559204669176E-2</v>
      </c>
      <c r="E227" s="67">
        <v>8.4978532546193364E-2</v>
      </c>
      <c r="F227" s="67" t="s">
        <v>143</v>
      </c>
      <c r="G227" s="67">
        <v>-3.4137460172962708E-3</v>
      </c>
      <c r="H227" s="67" t="s">
        <v>143</v>
      </c>
    </row>
    <row r="228" spans="2:8" ht="15" hidden="1" customHeight="1" outlineLevel="1">
      <c r="B228" s="63" t="s">
        <v>90</v>
      </c>
      <c r="C228" s="72">
        <v>0.15408019617637714</v>
      </c>
      <c r="D228" s="72">
        <v>8.8789404961760798E-2</v>
      </c>
      <c r="E228" s="72">
        <v>0.14290825819378838</v>
      </c>
      <c r="F228" s="72" t="s">
        <v>143</v>
      </c>
      <c r="G228" s="72">
        <v>0.34251675353685784</v>
      </c>
      <c r="H228" s="72" t="s">
        <v>143</v>
      </c>
    </row>
    <row r="229" spans="2:8" ht="15" hidden="1" customHeight="1" outlineLevel="1">
      <c r="B229" s="63" t="s">
        <v>89</v>
      </c>
      <c r="C229" s="72">
        <v>0.1642645003494061</v>
      </c>
      <c r="D229" s="72">
        <v>0.23650975889781867</v>
      </c>
      <c r="E229" s="72">
        <v>9.572825527534734E-2</v>
      </c>
      <c r="F229" s="72" t="s">
        <v>143</v>
      </c>
      <c r="G229" s="72">
        <v>0.31801125703564725</v>
      </c>
      <c r="H229" s="72" t="s">
        <v>143</v>
      </c>
    </row>
    <row r="230" spans="2:8" ht="15" hidden="1" customHeight="1" outlineLevel="1">
      <c r="B230" s="63" t="s">
        <v>88</v>
      </c>
      <c r="C230" s="72">
        <v>0.1792598303777948</v>
      </c>
      <c r="D230" s="72">
        <v>0.56052017339113047</v>
      </c>
      <c r="E230" s="72">
        <v>-6.5497783151954314E-3</v>
      </c>
      <c r="F230" s="72" t="s">
        <v>143</v>
      </c>
      <c r="G230" s="72">
        <v>0.44452858765619085</v>
      </c>
      <c r="H230" s="72" t="s">
        <v>143</v>
      </c>
    </row>
    <row r="231" spans="2:8" ht="15" hidden="1" customHeight="1" outlineLevel="1">
      <c r="B231" s="63" t="s">
        <v>87</v>
      </c>
      <c r="C231" s="72">
        <v>0.36701421800947864</v>
      </c>
      <c r="D231" s="72" t="s">
        <v>143</v>
      </c>
      <c r="E231" s="72">
        <v>0.60780525502318383</v>
      </c>
      <c r="F231" s="72" t="s">
        <v>143</v>
      </c>
      <c r="G231" s="72">
        <v>2.3818384815779581E-2</v>
      </c>
      <c r="H231" s="72" t="s">
        <v>143</v>
      </c>
    </row>
    <row r="232" spans="2:8" ht="15" hidden="1" customHeight="1" outlineLevel="1">
      <c r="B232" s="63" t="s">
        <v>86</v>
      </c>
      <c r="C232" s="72">
        <v>1.0472504004271221</v>
      </c>
      <c r="D232" s="72" t="s">
        <v>143</v>
      </c>
      <c r="E232" s="72">
        <v>1.7018299246501614</v>
      </c>
      <c r="F232" s="72" t="s">
        <v>143</v>
      </c>
      <c r="G232" s="72">
        <v>0.22510593220338992</v>
      </c>
      <c r="H232" s="72" t="s">
        <v>143</v>
      </c>
    </row>
    <row r="233" spans="2:8" ht="15" hidden="1" customHeight="1" outlineLevel="1">
      <c r="B233" s="63" t="s">
        <v>85</v>
      </c>
      <c r="C233" s="72">
        <v>0.67256805634875305</v>
      </c>
      <c r="D233" s="72">
        <v>1.1703703703703705</v>
      </c>
      <c r="E233" s="72">
        <v>1.5802583025830259</v>
      </c>
      <c r="F233" s="72" t="s">
        <v>143</v>
      </c>
      <c r="G233" s="72">
        <v>-7.4245115452930777E-2</v>
      </c>
      <c r="H233" s="72" t="s">
        <v>143</v>
      </c>
    </row>
    <row r="234" spans="2:8" ht="15" hidden="1" customHeight="1" outlineLevel="1">
      <c r="B234" s="63" t="s">
        <v>84</v>
      </c>
      <c r="C234" s="72">
        <v>0.96134831460674164</v>
      </c>
      <c r="D234" s="72">
        <v>1.5416666666666665</v>
      </c>
      <c r="E234" s="72">
        <v>1.376425855513308</v>
      </c>
      <c r="F234" s="72" t="s">
        <v>143</v>
      </c>
      <c r="G234" s="72">
        <v>0.37408568443051204</v>
      </c>
      <c r="H234" s="72" t="s">
        <v>143</v>
      </c>
    </row>
    <row r="235" spans="2:8" ht="15" hidden="1" customHeight="1" outlineLevel="1">
      <c r="B235" s="63" t="s">
        <v>83</v>
      </c>
      <c r="C235" s="72">
        <v>3.0428571428571427</v>
      </c>
      <c r="D235" s="72" t="s">
        <v>143</v>
      </c>
      <c r="E235" s="72">
        <v>3.0428571428571427</v>
      </c>
      <c r="F235" s="72" t="s">
        <v>143</v>
      </c>
      <c r="G235" s="72" t="s">
        <v>143</v>
      </c>
      <c r="H235" s="72" t="s">
        <v>143</v>
      </c>
    </row>
    <row r="236" spans="2:8" ht="15" hidden="1" customHeight="1" outlineLevel="1">
      <c r="B236" s="63" t="s">
        <v>82</v>
      </c>
      <c r="C236" s="72">
        <v>0.15488342785129183</v>
      </c>
      <c r="D236" s="72">
        <v>0.35475013728720484</v>
      </c>
      <c r="E236" s="72">
        <v>1.1247040252565066E-2</v>
      </c>
      <c r="F236" s="72" t="s">
        <v>143</v>
      </c>
      <c r="G236" s="72">
        <v>0.50286806883365198</v>
      </c>
      <c r="H236" s="72" t="s">
        <v>143</v>
      </c>
    </row>
    <row r="237" spans="2:8" ht="15" hidden="1" customHeight="1" outlineLevel="1">
      <c r="B237" s="63" t="s">
        <v>81</v>
      </c>
      <c r="C237" s="72">
        <v>0.25944500167168161</v>
      </c>
      <c r="D237" s="72">
        <v>0.35583370585605723</v>
      </c>
      <c r="E237" s="72">
        <v>0.31957186544342497</v>
      </c>
      <c r="F237" s="72" t="s">
        <v>143</v>
      </c>
      <c r="G237" s="72">
        <v>-9.3085106382978733E-2</v>
      </c>
      <c r="H237" s="72" t="s">
        <v>143</v>
      </c>
    </row>
    <row r="238" spans="2:8" ht="15" hidden="1" customHeight="1" outlineLevel="1">
      <c r="B238" s="63" t="s">
        <v>80</v>
      </c>
      <c r="C238" s="72">
        <v>0.13795752620314983</v>
      </c>
      <c r="D238" s="72">
        <v>0.21321254971277059</v>
      </c>
      <c r="E238" s="72">
        <v>0.15134590734297748</v>
      </c>
      <c r="F238" s="72" t="s">
        <v>143</v>
      </c>
      <c r="G238" s="72">
        <v>-3.7477477477477428E-2</v>
      </c>
      <c r="H238" s="72" t="s">
        <v>143</v>
      </c>
    </row>
    <row r="239" spans="2:8" ht="15" hidden="1" customHeight="1" outlineLevel="1">
      <c r="B239" s="63" t="s">
        <v>79</v>
      </c>
      <c r="C239" s="72">
        <v>0.17756092776933263</v>
      </c>
      <c r="D239" s="72">
        <v>0.36186931348221663</v>
      </c>
      <c r="E239" s="72">
        <v>0.12361143937603414</v>
      </c>
      <c r="F239" s="72" t="s">
        <v>143</v>
      </c>
      <c r="G239" s="72">
        <v>0.10544692737430172</v>
      </c>
      <c r="H239" s="72" t="s">
        <v>143</v>
      </c>
    </row>
    <row r="240" spans="2:8" ht="15" customHeight="1" collapsed="1">
      <c r="B240" s="65">
        <v>1994</v>
      </c>
      <c r="C240" s="67">
        <v>0.23952632805383534</v>
      </c>
      <c r="D240" s="67">
        <v>0.32143790849673204</v>
      </c>
      <c r="E240" s="67">
        <v>0.23554208307677738</v>
      </c>
      <c r="F240" s="67" t="s">
        <v>143</v>
      </c>
      <c r="G240" s="67">
        <v>0.15783926218708833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0.18770370164902986</v>
      </c>
      <c r="E7" s="40">
        <v>0.70585135153877088</v>
      </c>
      <c r="F7" s="40">
        <v>2.3563513307351982E-2</v>
      </c>
      <c r="G7" s="40">
        <v>8.2881433504847238E-2</v>
      </c>
      <c r="H7" s="40">
        <v>0</v>
      </c>
    </row>
    <row r="8" spans="2:8" ht="15" customHeight="1">
      <c r="B8" s="46">
        <v>2009</v>
      </c>
      <c r="C8" s="74">
        <v>1</v>
      </c>
      <c r="D8" s="74">
        <v>0.19564193439063479</v>
      </c>
      <c r="E8" s="74">
        <v>0.69129076172806181</v>
      </c>
      <c r="F8" s="74">
        <v>1.7223750796996971E-2</v>
      </c>
      <c r="G8" s="74">
        <v>9.5843553084306476E-2</v>
      </c>
      <c r="H8" s="74">
        <v>0</v>
      </c>
    </row>
    <row r="9" spans="2:8" ht="15" customHeight="1">
      <c r="B9" s="46">
        <v>2008</v>
      </c>
      <c r="C9" s="74">
        <v>1</v>
      </c>
      <c r="D9" s="74">
        <v>0.23837226408180406</v>
      </c>
      <c r="E9" s="74">
        <v>0.6488823625387502</v>
      </c>
      <c r="F9" s="74">
        <v>1.3962109722924341E-2</v>
      </c>
      <c r="G9" s="74">
        <v>9.8783263656521403E-2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0.23005631087969838</v>
      </c>
      <c r="E10" s="74">
        <v>0.65463973766040118</v>
      </c>
      <c r="F10" s="74">
        <v>1.4747510259005801E-2</v>
      </c>
      <c r="G10" s="74">
        <v>0.10055644120089467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0.21941815200539994</v>
      </c>
      <c r="E11" s="74">
        <v>0.64865048127748892</v>
      </c>
      <c r="F11" s="74">
        <v>1.2045036353941605E-2</v>
      </c>
      <c r="G11" s="74">
        <v>0.11988633036316956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0.21236163681432663</v>
      </c>
      <c r="E12" s="74">
        <v>0.66569837058785108</v>
      </c>
      <c r="F12" s="74">
        <v>2.830244427373129E-4</v>
      </c>
      <c r="G12" s="74">
        <v>0.12165696815508495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0.22339831565292687</v>
      </c>
      <c r="E13" s="74">
        <v>0.64532424851307391</v>
      </c>
      <c r="F13" s="74">
        <v>1.1604542855901066E-2</v>
      </c>
      <c r="G13" s="74">
        <v>0.11940208687860866</v>
      </c>
      <c r="H13" s="74">
        <v>2.7080609948948036E-4</v>
      </c>
    </row>
    <row r="14" spans="2:8" ht="15" customHeight="1">
      <c r="B14" s="46">
        <v>2003</v>
      </c>
      <c r="C14" s="74">
        <v>1</v>
      </c>
      <c r="D14" s="74">
        <v>0.20841012129578373</v>
      </c>
      <c r="E14" s="74">
        <v>0.62589955784148166</v>
      </c>
      <c r="F14" s="74">
        <v>2.8057095207730417E-2</v>
      </c>
      <c r="G14" s="74">
        <v>0.13763322565500424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0.23363518848235035</v>
      </c>
      <c r="E15" s="74">
        <v>0.55950634662355447</v>
      </c>
      <c r="F15" s="74">
        <v>3.9591920641944507E-2</v>
      </c>
      <c r="G15" s="74">
        <v>0.16726654425215068</v>
      </c>
      <c r="H15" s="74">
        <v>0</v>
      </c>
    </row>
    <row r="16" spans="2:8" ht="15" customHeight="1">
      <c r="B16" s="46">
        <v>2001</v>
      </c>
      <c r="C16" s="74">
        <v>1</v>
      </c>
      <c r="D16" s="74">
        <v>0.27024801759091965</v>
      </c>
      <c r="E16" s="74">
        <v>0.5075228626411864</v>
      </c>
      <c r="F16" s="74">
        <v>6.4708054118869401E-2</v>
      </c>
      <c r="G16" s="74">
        <v>0.15752106564902457</v>
      </c>
      <c r="H16" s="74">
        <v>0</v>
      </c>
    </row>
    <row r="17" spans="2:10" ht="15" customHeight="1">
      <c r="B17" s="46">
        <v>2000</v>
      </c>
      <c r="C17" s="74">
        <v>1</v>
      </c>
      <c r="D17" s="74">
        <v>0.2687717991263418</v>
      </c>
      <c r="E17" s="74">
        <v>0.47874098405065862</v>
      </c>
      <c r="F17" s="74">
        <v>6.4593139412820424E-2</v>
      </c>
      <c r="G17" s="74">
        <v>0.18789407741017913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0.25330772987612665</v>
      </c>
      <c r="E18" s="74">
        <v>0.47915464192159124</v>
      </c>
      <c r="F18" s="74">
        <v>6.1403898237357368E-2</v>
      </c>
      <c r="G18" s="74">
        <v>0.20613372996492474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0.25524713499990803</v>
      </c>
      <c r="E19" s="74">
        <v>0.49737137391240366</v>
      </c>
      <c r="F19" s="74">
        <v>6.0640509169839783E-2</v>
      </c>
      <c r="G19" s="74">
        <v>0.18674098191784855</v>
      </c>
      <c r="H19" s="74">
        <v>0</v>
      </c>
    </row>
    <row r="20" spans="2:10" ht="15" customHeight="1">
      <c r="B20" s="46">
        <v>1997</v>
      </c>
      <c r="C20" s="74">
        <v>1</v>
      </c>
      <c r="D20" s="74">
        <v>0.24745672259097429</v>
      </c>
      <c r="E20" s="74">
        <v>0.54003368800240148</v>
      </c>
      <c r="F20" s="74">
        <v>4.4503185350722126E-2</v>
      </c>
      <c r="G20" s="74">
        <v>0.16800640405590206</v>
      </c>
      <c r="H20" s="74">
        <v>0</v>
      </c>
    </row>
    <row r="21" spans="2:10" ht="15" customHeight="1">
      <c r="B21" s="46">
        <v>1996</v>
      </c>
      <c r="C21" s="74">
        <v>1</v>
      </c>
      <c r="D21" s="74">
        <v>0.25811644146186635</v>
      </c>
      <c r="E21" s="74">
        <v>0.5499637254012878</v>
      </c>
      <c r="F21" s="74">
        <v>2.6358030289289926E-2</v>
      </c>
      <c r="G21" s="74">
        <v>0.16556180284755601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0.23093857898571382</v>
      </c>
      <c r="E22" s="74">
        <v>0.59769077259336689</v>
      </c>
      <c r="F22" s="74">
        <v>9.5399495285459369E-3</v>
      </c>
      <c r="G22" s="74">
        <v>0.16183069889237331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0.23035468103772402</v>
      </c>
      <c r="E23" s="74">
        <v>0.59442399936196155</v>
      </c>
      <c r="F23" s="74">
        <v>0</v>
      </c>
      <c r="G23" s="74">
        <v>0.17522131960031445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0.21607575361715048</v>
      </c>
      <c r="E24" s="74">
        <v>0.59634083478678412</v>
      </c>
      <c r="F24" s="74">
        <v>0</v>
      </c>
      <c r="G24" s="74">
        <v>0.18758341159606545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79427</v>
      </c>
      <c r="D7" s="83">
        <v>1</v>
      </c>
      <c r="E7" s="82">
        <v>95462</v>
      </c>
      <c r="F7" s="83">
        <v>1</v>
      </c>
      <c r="G7" s="83">
        <v>0.20188349050071133</v>
      </c>
    </row>
    <row r="8" spans="2:7" ht="15" customHeight="1">
      <c r="B8" s="84" t="s">
        <v>111</v>
      </c>
      <c r="C8" s="85">
        <v>23180</v>
      </c>
      <c r="D8" s="86">
        <v>0.29184030619310813</v>
      </c>
      <c r="E8" s="85">
        <v>34719</v>
      </c>
      <c r="F8" s="86">
        <v>0.36369445433785169</v>
      </c>
      <c r="G8" s="87">
        <v>0.49779982743744605</v>
      </c>
    </row>
    <row r="9" spans="2:7" ht="15" customHeight="1">
      <c r="B9" s="84" t="s">
        <v>112</v>
      </c>
      <c r="C9" s="85">
        <v>56247</v>
      </c>
      <c r="D9" s="86">
        <v>0.70815969380689181</v>
      </c>
      <c r="E9" s="85">
        <v>60743</v>
      </c>
      <c r="F9" s="86">
        <v>0.63630554566214825</v>
      </c>
      <c r="G9" s="87">
        <v>7.9933151990328369E-2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3827</v>
      </c>
      <c r="D8" s="72">
        <v>0.27566666666666673</v>
      </c>
      <c r="E8" s="97">
        <v>7240</v>
      </c>
      <c r="F8" s="57">
        <v>-9.0337982158562591E-2</v>
      </c>
      <c r="G8" s="36">
        <v>11067</v>
      </c>
      <c r="H8" s="72">
        <v>9.8549137695045363E-3</v>
      </c>
    </row>
    <row r="9" spans="2:8">
      <c r="B9" s="63" t="s">
        <v>89</v>
      </c>
      <c r="C9" s="36">
        <v>5314</v>
      </c>
      <c r="D9" s="72">
        <v>0.50070601524992941</v>
      </c>
      <c r="E9" s="97">
        <v>7580</v>
      </c>
      <c r="F9" s="57">
        <v>-0.20553401110994651</v>
      </c>
      <c r="G9" s="36">
        <v>12894</v>
      </c>
      <c r="H9" s="72">
        <v>-1.4370891301024313E-2</v>
      </c>
    </row>
    <row r="10" spans="2:8">
      <c r="B10" s="63" t="s">
        <v>88</v>
      </c>
      <c r="C10" s="36">
        <v>3683</v>
      </c>
      <c r="D10" s="72">
        <v>0.50020366598777999</v>
      </c>
      <c r="E10" s="97">
        <v>6755</v>
      </c>
      <c r="F10" s="57">
        <v>0.1869618696186961</v>
      </c>
      <c r="G10" s="36">
        <v>10438</v>
      </c>
      <c r="H10" s="72">
        <v>0.28136508715934205</v>
      </c>
    </row>
    <row r="11" spans="2:8">
      <c r="B11" s="63" t="s">
        <v>87</v>
      </c>
      <c r="C11" s="36">
        <v>613</v>
      </c>
      <c r="D11" s="72">
        <v>0.82985074626865662</v>
      </c>
      <c r="E11" s="97">
        <v>773</v>
      </c>
      <c r="F11" s="57">
        <v>-0.104287369640788</v>
      </c>
      <c r="G11" s="36">
        <v>1386</v>
      </c>
      <c r="H11" s="72">
        <v>0.15692821368948251</v>
      </c>
    </row>
    <row r="12" spans="2:8">
      <c r="B12" s="63" t="s">
        <v>86</v>
      </c>
      <c r="C12" s="36">
        <v>573</v>
      </c>
      <c r="D12" s="72">
        <v>-0.22776280323450138</v>
      </c>
      <c r="E12" s="97">
        <v>620</v>
      </c>
      <c r="F12" s="57">
        <v>-0.1471801925722146</v>
      </c>
      <c r="G12" s="36">
        <v>1193</v>
      </c>
      <c r="H12" s="72">
        <v>-0.18788291354663034</v>
      </c>
    </row>
    <row r="13" spans="2:8">
      <c r="B13" s="63" t="s">
        <v>85</v>
      </c>
      <c r="C13" s="36">
        <v>567</v>
      </c>
      <c r="D13" s="72">
        <v>-8.4006462035541185E-2</v>
      </c>
      <c r="E13" s="97">
        <v>822</v>
      </c>
      <c r="F13" s="57">
        <v>-0.43621399176954734</v>
      </c>
      <c r="G13" s="36">
        <v>1389</v>
      </c>
      <c r="H13" s="72">
        <v>-0.33124699085219067</v>
      </c>
    </row>
    <row r="14" spans="2:8">
      <c r="B14" s="63" t="s">
        <v>84</v>
      </c>
      <c r="C14" s="36">
        <v>628</v>
      </c>
      <c r="D14" s="72">
        <v>0.1115044247787611</v>
      </c>
      <c r="E14" s="97">
        <v>616</v>
      </c>
      <c r="F14" s="57">
        <v>-6.9486404833836835E-2</v>
      </c>
      <c r="G14" s="36">
        <v>1244</v>
      </c>
      <c r="H14" s="72">
        <v>1.3854930725346382E-2</v>
      </c>
    </row>
    <row r="15" spans="2:8">
      <c r="B15" s="63" t="s">
        <v>83</v>
      </c>
      <c r="C15" s="36">
        <v>352</v>
      </c>
      <c r="D15" s="72">
        <v>-0.19266055045871555</v>
      </c>
      <c r="E15" s="97">
        <v>1398</v>
      </c>
      <c r="F15" s="57">
        <v>1.3184079601990049</v>
      </c>
      <c r="G15" s="36">
        <v>1750</v>
      </c>
      <c r="H15" s="72">
        <v>0.68431183830606357</v>
      </c>
    </row>
    <row r="16" spans="2:8">
      <c r="B16" s="63" t="s">
        <v>82</v>
      </c>
      <c r="C16" s="36">
        <v>3618</v>
      </c>
      <c r="D16" s="72">
        <v>2.6216216216216215</v>
      </c>
      <c r="E16" s="97">
        <v>5806</v>
      </c>
      <c r="F16" s="57">
        <v>1.4111295681063121</v>
      </c>
      <c r="G16" s="36">
        <v>9424</v>
      </c>
      <c r="H16" s="72">
        <v>1.766069856178456</v>
      </c>
    </row>
    <row r="17" spans="2:12">
      <c r="B17" s="63" t="s">
        <v>81</v>
      </c>
      <c r="C17" s="36">
        <v>5112</v>
      </c>
      <c r="D17" s="72">
        <v>0.54487760652765194</v>
      </c>
      <c r="E17" s="97">
        <v>11005</v>
      </c>
      <c r="F17" s="57">
        <v>0.29015240328253222</v>
      </c>
      <c r="G17" s="36">
        <v>16117</v>
      </c>
      <c r="H17" s="72">
        <v>0.36134808683165809</v>
      </c>
    </row>
    <row r="18" spans="2:12">
      <c r="B18" s="63" t="s">
        <v>80</v>
      </c>
      <c r="C18" s="36">
        <v>5852</v>
      </c>
      <c r="D18" s="72">
        <v>0.76744186046511631</v>
      </c>
      <c r="E18" s="97">
        <v>9780</v>
      </c>
      <c r="F18" s="57">
        <v>0.17392870003601013</v>
      </c>
      <c r="G18" s="36">
        <v>15632</v>
      </c>
      <c r="H18" s="72">
        <v>0.34272461776327101</v>
      </c>
    </row>
    <row r="19" spans="2:12">
      <c r="B19" s="63" t="s">
        <v>79</v>
      </c>
      <c r="C19" s="36">
        <v>4580</v>
      </c>
      <c r="D19" s="72">
        <v>0.18407445708376424</v>
      </c>
      <c r="E19" s="97">
        <v>8348</v>
      </c>
      <c r="F19" s="57">
        <v>-0.11885159383576105</v>
      </c>
      <c r="G19" s="36">
        <v>12928</v>
      </c>
      <c r="H19" s="72">
        <v>-3.1029830610103448E-2</v>
      </c>
    </row>
    <row r="20" spans="2:12" ht="30" customHeight="1">
      <c r="B20" s="98" t="s">
        <v>290</v>
      </c>
      <c r="C20" s="99">
        <v>34719</v>
      </c>
      <c r="D20" s="100">
        <v>0.497799827437446</v>
      </c>
      <c r="E20" s="99">
        <v>60743</v>
      </c>
      <c r="F20" s="100">
        <v>7.9933151990328355E-2</v>
      </c>
      <c r="G20" s="99">
        <v>95462</v>
      </c>
      <c r="H20" s="100">
        <v>0.20188349050071142</v>
      </c>
      <c r="J20" s="101"/>
      <c r="K20" s="101"/>
      <c r="L20" s="101"/>
    </row>
    <row r="21" spans="2:12" outlineLevel="1">
      <c r="B21" s="63" t="s">
        <v>90</v>
      </c>
      <c r="C21" s="36">
        <v>3000</v>
      </c>
      <c r="D21" s="72">
        <v>-2.6290165530671872E-2</v>
      </c>
      <c r="E21" s="97">
        <v>7959</v>
      </c>
      <c r="F21" s="57">
        <v>5.1780752715331335E-3</v>
      </c>
      <c r="G21" s="36">
        <v>10959</v>
      </c>
      <c r="H21" s="72">
        <v>-3.6366942449314044E-3</v>
      </c>
    </row>
    <row r="22" spans="2:12" outlineLevel="1">
      <c r="B22" s="63" t="s">
        <v>89</v>
      </c>
      <c r="C22" s="36">
        <v>3541</v>
      </c>
      <c r="D22" s="72">
        <v>-0.17651162790697672</v>
      </c>
      <c r="E22" s="97">
        <v>9541</v>
      </c>
      <c r="F22" s="57">
        <v>3.6051688565533757E-2</v>
      </c>
      <c r="G22" s="36">
        <v>13082</v>
      </c>
      <c r="H22" s="72">
        <v>-3.160855725812417E-2</v>
      </c>
    </row>
    <row r="23" spans="2:12" outlineLevel="1">
      <c r="B23" s="63" t="s">
        <v>88</v>
      </c>
      <c r="C23" s="36">
        <v>2455</v>
      </c>
      <c r="D23" s="72">
        <v>0.38231981981981988</v>
      </c>
      <c r="E23" s="97">
        <v>5691</v>
      </c>
      <c r="F23" s="57">
        <v>0.40379871731623096</v>
      </c>
      <c r="G23" s="36">
        <v>8146</v>
      </c>
      <c r="H23" s="72">
        <v>0.39725557461406513</v>
      </c>
    </row>
    <row r="24" spans="2:12" outlineLevel="1">
      <c r="B24" s="63" t="s">
        <v>87</v>
      </c>
      <c r="C24" s="36">
        <v>335</v>
      </c>
      <c r="D24" s="72">
        <v>2.9940119760478723E-3</v>
      </c>
      <c r="E24" s="97">
        <v>863</v>
      </c>
      <c r="F24" s="57">
        <v>-0.10291060291060294</v>
      </c>
      <c r="G24" s="36">
        <v>1198</v>
      </c>
      <c r="H24" s="72">
        <v>-7.5617283950617287E-2</v>
      </c>
    </row>
    <row r="25" spans="2:12" outlineLevel="1">
      <c r="B25" s="63" t="s">
        <v>86</v>
      </c>
      <c r="C25" s="36">
        <v>742</v>
      </c>
      <c r="D25" s="72">
        <v>2.3125</v>
      </c>
      <c r="E25" s="97">
        <v>727</v>
      </c>
      <c r="F25" s="57">
        <v>0.37429111531190928</v>
      </c>
      <c r="G25" s="36">
        <v>1469</v>
      </c>
      <c r="H25" s="72">
        <v>0.95086321381142103</v>
      </c>
    </row>
    <row r="26" spans="2:12" outlineLevel="1">
      <c r="B26" s="63" t="s">
        <v>85</v>
      </c>
      <c r="C26" s="36">
        <v>619</v>
      </c>
      <c r="D26" s="72">
        <v>0.28690228690228681</v>
      </c>
      <c r="E26" s="97">
        <v>1458</v>
      </c>
      <c r="F26" s="57">
        <v>0.1070615034168565</v>
      </c>
      <c r="G26" s="36">
        <v>2077</v>
      </c>
      <c r="H26" s="72">
        <v>0.15517241379310343</v>
      </c>
    </row>
    <row r="27" spans="2:12" outlineLevel="1">
      <c r="B27" s="63" t="s">
        <v>84</v>
      </c>
      <c r="C27" s="36">
        <v>565</v>
      </c>
      <c r="D27" s="72">
        <v>0.86468646864686471</v>
      </c>
      <c r="E27" s="97">
        <v>662</v>
      </c>
      <c r="F27" s="57">
        <v>-5.6980056980056926E-2</v>
      </c>
      <c r="G27" s="36">
        <v>1227</v>
      </c>
      <c r="H27" s="72">
        <v>0.22089552238805976</v>
      </c>
    </row>
    <row r="28" spans="2:12" outlineLevel="1">
      <c r="B28" s="63" t="s">
        <v>83</v>
      </c>
      <c r="C28" s="36">
        <v>436</v>
      </c>
      <c r="D28" s="72">
        <v>3.4948453608247423</v>
      </c>
      <c r="E28" s="97">
        <v>603</v>
      </c>
      <c r="F28" s="57">
        <v>5.8522727272727275</v>
      </c>
      <c r="G28" s="36">
        <v>1039</v>
      </c>
      <c r="H28" s="72">
        <v>4.6162162162162161</v>
      </c>
    </row>
    <row r="29" spans="2:12" outlineLevel="1">
      <c r="B29" s="63" t="s">
        <v>82</v>
      </c>
      <c r="C29" s="36">
        <v>999</v>
      </c>
      <c r="D29" s="72">
        <v>-0.37130270610446825</v>
      </c>
      <c r="E29" s="97">
        <v>2408</v>
      </c>
      <c r="F29" s="57">
        <v>-0.10913799482056974</v>
      </c>
      <c r="G29" s="36">
        <v>3407</v>
      </c>
      <c r="H29" s="72">
        <v>-0.20619757688723206</v>
      </c>
    </row>
    <row r="30" spans="2:12" outlineLevel="1">
      <c r="B30" s="63" t="s">
        <v>81</v>
      </c>
      <c r="C30" s="36">
        <v>3309</v>
      </c>
      <c r="D30" s="72">
        <v>-0.29445628997867801</v>
      </c>
      <c r="E30" s="97">
        <v>8530</v>
      </c>
      <c r="F30" s="57">
        <v>-0.18497993502770882</v>
      </c>
      <c r="G30" s="36">
        <v>11839</v>
      </c>
      <c r="H30" s="72">
        <v>-0.21885721826339399</v>
      </c>
    </row>
    <row r="31" spans="2:12" outlineLevel="1">
      <c r="B31" s="63" t="s">
        <v>80</v>
      </c>
      <c r="C31" s="36">
        <v>3311</v>
      </c>
      <c r="D31" s="72">
        <v>-0.23551142923112445</v>
      </c>
      <c r="E31" s="97">
        <v>8331</v>
      </c>
      <c r="F31" s="57">
        <v>-9.3964110929853129E-2</v>
      </c>
      <c r="G31" s="36">
        <v>11642</v>
      </c>
      <c r="H31" s="72">
        <v>-0.13928729853615263</v>
      </c>
    </row>
    <row r="32" spans="2:12" outlineLevel="1">
      <c r="B32" s="63" t="s">
        <v>79</v>
      </c>
      <c r="C32" s="36">
        <v>3868</v>
      </c>
      <c r="D32" s="72">
        <v>0.28633189225141331</v>
      </c>
      <c r="E32" s="97">
        <v>9474</v>
      </c>
      <c r="F32" s="57">
        <v>2.3552290406223086E-2</v>
      </c>
      <c r="G32" s="36">
        <v>13342</v>
      </c>
      <c r="H32" s="72">
        <v>8.7988257359536748E-2</v>
      </c>
    </row>
    <row r="33" spans="2:12" ht="15" customHeight="1">
      <c r="B33" s="102">
        <v>2010</v>
      </c>
      <c r="C33" s="103">
        <v>23180</v>
      </c>
      <c r="D33" s="104">
        <v>-4.2663032255400024E-2</v>
      </c>
      <c r="E33" s="103">
        <v>56247</v>
      </c>
      <c r="F33" s="104">
        <v>-2.6950832461568597E-3</v>
      </c>
      <c r="G33" s="103">
        <v>79427</v>
      </c>
      <c r="H33" s="104">
        <v>-1.4700044658363498E-2</v>
      </c>
      <c r="J33" s="101"/>
      <c r="K33" s="101"/>
      <c r="L33" s="101"/>
    </row>
    <row r="34" spans="2:12" hidden="1" outlineLevel="1">
      <c r="B34" s="63" t="s">
        <v>90</v>
      </c>
      <c r="C34" s="36">
        <v>3081</v>
      </c>
      <c r="D34" s="72">
        <v>-0.15565908468073442</v>
      </c>
      <c r="E34" s="97">
        <v>7918</v>
      </c>
      <c r="F34" s="57">
        <v>-0.14418504107220065</v>
      </c>
      <c r="G34" s="36">
        <v>10999</v>
      </c>
      <c r="H34" s="72">
        <v>-0.14743043174947679</v>
      </c>
    </row>
    <row r="35" spans="2:12" hidden="1" outlineLevel="1">
      <c r="B35" s="63" t="s">
        <v>89</v>
      </c>
      <c r="C35" s="36">
        <v>4300</v>
      </c>
      <c r="D35" s="72">
        <v>-0.17084458156575399</v>
      </c>
      <c r="E35" s="97">
        <v>9209</v>
      </c>
      <c r="F35" s="57">
        <v>-0.28015320878605487</v>
      </c>
      <c r="G35" s="36">
        <v>13509</v>
      </c>
      <c r="H35" s="72">
        <v>-0.24862339395961952</v>
      </c>
    </row>
    <row r="36" spans="2:12" hidden="1" outlineLevel="1">
      <c r="B36" s="63" t="s">
        <v>88</v>
      </c>
      <c r="C36" s="36">
        <v>1776</v>
      </c>
      <c r="D36" s="72">
        <v>-0.40701168614357264</v>
      </c>
      <c r="E36" s="97">
        <v>4054</v>
      </c>
      <c r="F36" s="57">
        <v>-0.38501213592233008</v>
      </c>
      <c r="G36" s="36">
        <v>5830</v>
      </c>
      <c r="H36" s="72">
        <v>-0.39188484405966417</v>
      </c>
    </row>
    <row r="37" spans="2:12" hidden="1" outlineLevel="1">
      <c r="B37" s="63" t="s">
        <v>87</v>
      </c>
      <c r="C37" s="36">
        <v>334</v>
      </c>
      <c r="D37" s="72">
        <v>-0.5777496839443742</v>
      </c>
      <c r="E37" s="97">
        <v>962</v>
      </c>
      <c r="F37" s="57">
        <v>-0.4277215942891136</v>
      </c>
      <c r="G37" s="36">
        <v>1296</v>
      </c>
      <c r="H37" s="72">
        <v>-0.47572815533980584</v>
      </c>
    </row>
    <row r="38" spans="2:12" hidden="1" outlineLevel="1">
      <c r="B38" s="63" t="s">
        <v>86</v>
      </c>
      <c r="C38" s="36">
        <v>224</v>
      </c>
      <c r="D38" s="72">
        <v>-0.37430167597765363</v>
      </c>
      <c r="E38" s="97">
        <v>529</v>
      </c>
      <c r="F38" s="57">
        <v>-0.5490196078431373</v>
      </c>
      <c r="G38" s="36">
        <v>753</v>
      </c>
      <c r="H38" s="72">
        <v>-0.50816459830176353</v>
      </c>
    </row>
    <row r="39" spans="2:12" hidden="1" outlineLevel="1">
      <c r="B39" s="63" t="s">
        <v>85</v>
      </c>
      <c r="C39" s="36">
        <v>481</v>
      </c>
      <c r="D39" s="72">
        <v>-0.1158088235294118</v>
      </c>
      <c r="E39" s="97">
        <v>1317</v>
      </c>
      <c r="F39" s="57">
        <v>-0.45578512396694215</v>
      </c>
      <c r="G39" s="36">
        <v>1798</v>
      </c>
      <c r="H39" s="72">
        <v>-0.39338731443994601</v>
      </c>
    </row>
    <row r="40" spans="2:12" hidden="1" outlineLevel="1">
      <c r="B40" s="63" t="s">
        <v>84</v>
      </c>
      <c r="C40" s="36">
        <v>303</v>
      </c>
      <c r="D40" s="72">
        <v>-0.25552825552825553</v>
      </c>
      <c r="E40" s="97">
        <v>702</v>
      </c>
      <c r="F40" s="57">
        <v>-0.45199063231850112</v>
      </c>
      <c r="G40" s="36">
        <v>1005</v>
      </c>
      <c r="H40" s="72">
        <v>-0.40462085308056872</v>
      </c>
    </row>
    <row r="41" spans="2:12" hidden="1" outlineLevel="1">
      <c r="B41" s="63" t="s">
        <v>83</v>
      </c>
      <c r="C41" s="36">
        <v>97</v>
      </c>
      <c r="D41" s="72">
        <v>-0.71884057971014492</v>
      </c>
      <c r="E41" s="97">
        <v>88</v>
      </c>
      <c r="F41" s="57">
        <v>-0.88732394366197187</v>
      </c>
      <c r="G41" s="36">
        <v>185</v>
      </c>
      <c r="H41" s="72">
        <v>-0.83570159857904081</v>
      </c>
    </row>
    <row r="42" spans="2:12" hidden="1" outlineLevel="1">
      <c r="B42" s="63" t="s">
        <v>82</v>
      </c>
      <c r="C42" s="36">
        <v>1589</v>
      </c>
      <c r="D42" s="72">
        <v>0.71969696969696972</v>
      </c>
      <c r="E42" s="97">
        <v>2703</v>
      </c>
      <c r="F42" s="57">
        <v>-4.0530582166543594E-3</v>
      </c>
      <c r="G42" s="36">
        <v>4292</v>
      </c>
      <c r="H42" s="72">
        <v>0.17976910390324363</v>
      </c>
    </row>
    <row r="43" spans="2:12" hidden="1" outlineLevel="1">
      <c r="B43" s="63" t="s">
        <v>81</v>
      </c>
      <c r="C43" s="36">
        <v>4690</v>
      </c>
      <c r="D43" s="72">
        <v>0.1024917724494594</v>
      </c>
      <c r="E43" s="97">
        <v>10466</v>
      </c>
      <c r="F43" s="57">
        <v>-9.1729584309641621E-2</v>
      </c>
      <c r="G43" s="36">
        <v>15156</v>
      </c>
      <c r="H43" s="72">
        <v>-3.9361095265259549E-2</v>
      </c>
    </row>
    <row r="44" spans="2:12" hidden="1" outlineLevel="1">
      <c r="B44" s="63" t="s">
        <v>80</v>
      </c>
      <c r="C44" s="36">
        <v>4331</v>
      </c>
      <c r="D44" s="72">
        <v>0.12992434124706498</v>
      </c>
      <c r="E44" s="97">
        <v>9195</v>
      </c>
      <c r="F44" s="57">
        <v>-5.4304227090404167E-2</v>
      </c>
      <c r="G44" s="36">
        <v>13526</v>
      </c>
      <c r="H44" s="72">
        <v>-2.2130421953379109E-3</v>
      </c>
    </row>
    <row r="45" spans="2:12" hidden="1" outlineLevel="1">
      <c r="B45" s="63" t="s">
        <v>79</v>
      </c>
      <c r="C45" s="36">
        <v>3007</v>
      </c>
      <c r="D45" s="72">
        <v>-0.26890347678093851</v>
      </c>
      <c r="E45" s="97">
        <v>9256</v>
      </c>
      <c r="F45" s="57">
        <v>-2.063273727647863E-2</v>
      </c>
      <c r="G45" s="36">
        <v>12263</v>
      </c>
      <c r="H45" s="72">
        <v>-9.591565909761135E-2</v>
      </c>
    </row>
    <row r="46" spans="2:12" collapsed="1">
      <c r="B46" s="105">
        <v>2009</v>
      </c>
      <c r="C46" s="66">
        <v>24213</v>
      </c>
      <c r="D46" s="67">
        <v>-0.11628161611737653</v>
      </c>
      <c r="E46" s="66">
        <v>56399</v>
      </c>
      <c r="F46" s="67">
        <v>-0.18714689265536721</v>
      </c>
      <c r="G46" s="66">
        <v>80612</v>
      </c>
      <c r="H46" s="67">
        <v>-0.16708512858663194</v>
      </c>
    </row>
    <row r="47" spans="2:12" hidden="1" outlineLevel="1">
      <c r="B47" s="63" t="s">
        <v>90</v>
      </c>
      <c r="C47" s="36">
        <v>3649</v>
      </c>
      <c r="D47" s="72">
        <v>-2.0928360611752073E-2</v>
      </c>
      <c r="E47" s="97">
        <v>9252</v>
      </c>
      <c r="F47" s="57">
        <v>-0.13183822839448245</v>
      </c>
      <c r="G47" s="36">
        <v>12901</v>
      </c>
      <c r="H47" s="72">
        <v>-0.10310066740823132</v>
      </c>
    </row>
    <row r="48" spans="2:12" hidden="1" outlineLevel="1">
      <c r="B48" s="63" t="s">
        <v>89</v>
      </c>
      <c r="C48" s="36">
        <v>5186</v>
      </c>
      <c r="D48" s="72">
        <v>0.27828444663544483</v>
      </c>
      <c r="E48" s="97">
        <v>12793</v>
      </c>
      <c r="F48" s="57">
        <v>0.32569948186528497</v>
      </c>
      <c r="G48" s="36">
        <v>17979</v>
      </c>
      <c r="H48" s="72">
        <v>0.31166557233530323</v>
      </c>
    </row>
    <row r="49" spans="2:8" hidden="1" outlineLevel="1">
      <c r="B49" s="63" t="s">
        <v>88</v>
      </c>
      <c r="C49" s="36">
        <v>2995</v>
      </c>
      <c r="D49" s="72">
        <v>0.31359649122807021</v>
      </c>
      <c r="E49" s="97">
        <v>6592</v>
      </c>
      <c r="F49" s="57">
        <v>2.5034986782771051E-2</v>
      </c>
      <c r="G49" s="36">
        <v>9587</v>
      </c>
      <c r="H49" s="72">
        <v>0.10056250717483639</v>
      </c>
    </row>
    <row r="50" spans="2:8" hidden="1" outlineLevel="1">
      <c r="B50" s="63" t="s">
        <v>87</v>
      </c>
      <c r="C50" s="36">
        <v>791</v>
      </c>
      <c r="D50" s="72">
        <v>1.0706806282722514</v>
      </c>
      <c r="E50" s="97">
        <v>1681</v>
      </c>
      <c r="F50" s="57">
        <v>0.8761160714285714</v>
      </c>
      <c r="G50" s="36">
        <v>2472</v>
      </c>
      <c r="H50" s="72">
        <v>0.93427230046948351</v>
      </c>
    </row>
    <row r="51" spans="2:8" hidden="1" outlineLevel="1">
      <c r="B51" s="63" t="s">
        <v>86</v>
      </c>
      <c r="C51" s="36">
        <v>358</v>
      </c>
      <c r="D51" s="72">
        <v>0.37164750957854409</v>
      </c>
      <c r="E51" s="97">
        <v>1173</v>
      </c>
      <c r="F51" s="57">
        <v>0.85308056872037907</v>
      </c>
      <c r="G51" s="36">
        <v>1531</v>
      </c>
      <c r="H51" s="72">
        <v>0.71252796420581666</v>
      </c>
    </row>
    <row r="52" spans="2:8" hidden="1" outlineLevel="1">
      <c r="B52" s="63" t="s">
        <v>85</v>
      </c>
      <c r="C52" s="36">
        <v>544</v>
      </c>
      <c r="D52" s="72">
        <v>0.48228882833787456</v>
      </c>
      <c r="E52" s="97">
        <v>2420</v>
      </c>
      <c r="F52" s="57">
        <v>1.05607476635514</v>
      </c>
      <c r="G52" s="36">
        <v>2964</v>
      </c>
      <c r="H52" s="72">
        <v>0.91968911917098439</v>
      </c>
    </row>
    <row r="53" spans="2:8" hidden="1" outlineLevel="1">
      <c r="B53" s="63" t="s">
        <v>84</v>
      </c>
      <c r="C53" s="36">
        <v>407</v>
      </c>
      <c r="D53" s="72">
        <v>6.2678571428571432</v>
      </c>
      <c r="E53" s="97">
        <v>1281</v>
      </c>
      <c r="F53" s="57">
        <v>2.4159999999999999</v>
      </c>
      <c r="G53" s="36">
        <v>1688</v>
      </c>
      <c r="H53" s="72">
        <v>2.9164733178654294</v>
      </c>
    </row>
    <row r="54" spans="2:8" hidden="1" outlineLevel="1">
      <c r="B54" s="63" t="s">
        <v>83</v>
      </c>
      <c r="C54" s="36">
        <v>345</v>
      </c>
      <c r="D54" s="72">
        <v>4.2272727272727275</v>
      </c>
      <c r="E54" s="97">
        <v>781</v>
      </c>
      <c r="F54" s="57">
        <v>24.193548387096776</v>
      </c>
      <c r="G54" s="36">
        <v>1126</v>
      </c>
      <c r="H54" s="72">
        <v>10.608247422680412</v>
      </c>
    </row>
    <row r="55" spans="2:8" hidden="1" outlineLevel="1">
      <c r="B55" s="63" t="s">
        <v>82</v>
      </c>
      <c r="C55" s="36">
        <v>924</v>
      </c>
      <c r="D55" s="72">
        <v>-0.47619047619047616</v>
      </c>
      <c r="E55" s="97">
        <v>2714</v>
      </c>
      <c r="F55" s="57">
        <v>-0.19081693500298147</v>
      </c>
      <c r="G55" s="36">
        <v>3638</v>
      </c>
      <c r="H55" s="72">
        <v>-0.28917545916373588</v>
      </c>
    </row>
    <row r="56" spans="2:8" hidden="1" outlineLevel="1">
      <c r="B56" s="63" t="s">
        <v>81</v>
      </c>
      <c r="C56" s="36">
        <v>4254</v>
      </c>
      <c r="D56" s="72">
        <v>0.33020637898686678</v>
      </c>
      <c r="E56" s="97">
        <v>11523</v>
      </c>
      <c r="F56" s="57">
        <v>0.48760650658404336</v>
      </c>
      <c r="G56" s="36">
        <v>15777</v>
      </c>
      <c r="H56" s="72">
        <v>0.44161184210526305</v>
      </c>
    </row>
    <row r="57" spans="2:8" hidden="1" outlineLevel="1">
      <c r="B57" s="63" t="s">
        <v>80</v>
      </c>
      <c r="C57" s="36">
        <v>3833</v>
      </c>
      <c r="D57" s="72">
        <v>0.11912408759124093</v>
      </c>
      <c r="E57" s="97">
        <v>9723</v>
      </c>
      <c r="F57" s="57">
        <v>0.24239713774597504</v>
      </c>
      <c r="G57" s="36">
        <v>13556</v>
      </c>
      <c r="H57" s="72">
        <v>0.20487067816194116</v>
      </c>
    </row>
    <row r="58" spans="2:8" hidden="1" outlineLevel="1">
      <c r="B58" s="63" t="s">
        <v>79</v>
      </c>
      <c r="C58" s="36">
        <v>4113</v>
      </c>
      <c r="D58" s="72">
        <v>0.38484848484848477</v>
      </c>
      <c r="E58" s="97">
        <v>9451</v>
      </c>
      <c r="F58" s="57">
        <v>0.30701147835707365</v>
      </c>
      <c r="G58" s="36">
        <v>13564</v>
      </c>
      <c r="H58" s="72">
        <v>0.32967356141554749</v>
      </c>
    </row>
    <row r="59" spans="2:8" collapsed="1">
      <c r="B59" s="105">
        <v>2008</v>
      </c>
      <c r="C59" s="66">
        <v>27399</v>
      </c>
      <c r="D59" s="67">
        <v>0.21487163570256729</v>
      </c>
      <c r="E59" s="66">
        <v>69384</v>
      </c>
      <c r="F59" s="67">
        <v>0.23884514435695547</v>
      </c>
      <c r="G59" s="66">
        <v>96783</v>
      </c>
      <c r="H59" s="67">
        <v>0.23196283095723014</v>
      </c>
    </row>
    <row r="60" spans="2:8" hidden="1" outlineLevel="1">
      <c r="B60" s="63" t="s">
        <v>90</v>
      </c>
      <c r="C60" s="36">
        <v>3727</v>
      </c>
      <c r="D60" s="72">
        <v>0.53817581510524137</v>
      </c>
      <c r="E60" s="97">
        <v>10657</v>
      </c>
      <c r="F60" s="57">
        <v>0.1633009496779827</v>
      </c>
      <c r="G60" s="36">
        <v>14384</v>
      </c>
      <c r="H60" s="72">
        <v>0.24171270718232041</v>
      </c>
    </row>
    <row r="61" spans="2:8" hidden="1" outlineLevel="1">
      <c r="B61" s="63" t="s">
        <v>89</v>
      </c>
      <c r="C61" s="36">
        <v>4057</v>
      </c>
      <c r="D61" s="72">
        <v>0.16849078341013835</v>
      </c>
      <c r="E61" s="97">
        <v>9650</v>
      </c>
      <c r="F61" s="57">
        <v>0.38291774147320146</v>
      </c>
      <c r="G61" s="36">
        <v>13707</v>
      </c>
      <c r="H61" s="72">
        <v>0.31167464114832533</v>
      </c>
    </row>
    <row r="62" spans="2:8" hidden="1" outlineLevel="1">
      <c r="B62" s="63" t="s">
        <v>88</v>
      </c>
      <c r="C62" s="36">
        <v>2280</v>
      </c>
      <c r="D62" s="72">
        <v>5.8004640371229765E-2</v>
      </c>
      <c r="E62" s="97">
        <v>6431</v>
      </c>
      <c r="F62" s="57">
        <v>0.34483479715600174</v>
      </c>
      <c r="G62" s="36">
        <v>8711</v>
      </c>
      <c r="H62" s="72">
        <v>0.25573014271298833</v>
      </c>
    </row>
    <row r="63" spans="2:8" hidden="1" outlineLevel="1">
      <c r="B63" s="63" t="s">
        <v>87</v>
      </c>
      <c r="C63" s="36">
        <v>382</v>
      </c>
      <c r="D63" s="72">
        <v>-0.1053864168618267</v>
      </c>
      <c r="E63" s="97">
        <v>896</v>
      </c>
      <c r="F63" s="57">
        <v>0.75</v>
      </c>
      <c r="G63" s="36">
        <v>1278</v>
      </c>
      <c r="H63" s="72">
        <v>0.36102236421725231</v>
      </c>
    </row>
    <row r="64" spans="2:8" hidden="1" outlineLevel="1">
      <c r="B64" s="63" t="s">
        <v>86</v>
      </c>
      <c r="C64" s="36">
        <v>261</v>
      </c>
      <c r="D64" s="72">
        <v>-0.21856287425149701</v>
      </c>
      <c r="E64" s="97">
        <v>633</v>
      </c>
      <c r="F64" s="57">
        <v>0.2220077220077219</v>
      </c>
      <c r="G64" s="36">
        <v>894</v>
      </c>
      <c r="H64" s="72">
        <v>4.9295774647887258E-2</v>
      </c>
    </row>
    <row r="65" spans="2:10" hidden="1" outlineLevel="1">
      <c r="B65" s="63" t="s">
        <v>85</v>
      </c>
      <c r="C65" s="36">
        <v>367</v>
      </c>
      <c r="D65" s="72">
        <v>-2.1333333333333315E-2</v>
      </c>
      <c r="E65" s="97">
        <v>1177</v>
      </c>
      <c r="F65" s="57">
        <v>0.18054162487462388</v>
      </c>
      <c r="G65" s="36">
        <v>1544</v>
      </c>
      <c r="H65" s="72">
        <v>0.12536443148688048</v>
      </c>
    </row>
    <row r="66" spans="2:10" hidden="1" outlineLevel="1">
      <c r="B66" s="63" t="s">
        <v>84</v>
      </c>
      <c r="C66" s="36">
        <v>56</v>
      </c>
      <c r="D66" s="72">
        <v>-0.26315789473684215</v>
      </c>
      <c r="E66" s="97">
        <v>375</v>
      </c>
      <c r="F66" s="57">
        <v>-0.19871794871794868</v>
      </c>
      <c r="G66" s="36">
        <v>431</v>
      </c>
      <c r="H66" s="72">
        <v>-0.20772058823529416</v>
      </c>
    </row>
    <row r="67" spans="2:10" ht="16.5" hidden="1" outlineLevel="1" thickBot="1">
      <c r="B67" s="63" t="s">
        <v>83</v>
      </c>
      <c r="C67" s="36">
        <v>66</v>
      </c>
      <c r="D67" s="72">
        <v>-0.37142857142857144</v>
      </c>
      <c r="E67" s="97">
        <v>31</v>
      </c>
      <c r="F67" s="57">
        <v>-0.72807017543859653</v>
      </c>
      <c r="G67" s="36">
        <v>97</v>
      </c>
      <c r="H67" s="72">
        <v>-0.55707762557077634</v>
      </c>
      <c r="J67" s="48" t="s">
        <v>92</v>
      </c>
    </row>
    <row r="68" spans="2:10" hidden="1" outlineLevel="1">
      <c r="B68" s="63" t="s">
        <v>82</v>
      </c>
      <c r="C68" s="36">
        <v>1764</v>
      </c>
      <c r="D68" s="72">
        <v>3.5819142689371697E-2</v>
      </c>
      <c r="E68" s="97">
        <v>3354</v>
      </c>
      <c r="F68" s="57">
        <v>0.10075484082704289</v>
      </c>
      <c r="G68" s="36">
        <v>5118</v>
      </c>
      <c r="H68" s="72">
        <v>7.7473684210526361E-2</v>
      </c>
    </row>
    <row r="69" spans="2:10" hidden="1" outlineLevel="1">
      <c r="B69" s="63" t="s">
        <v>81</v>
      </c>
      <c r="C69" s="36">
        <v>3198</v>
      </c>
      <c r="D69" s="72">
        <v>0.14459556191839651</v>
      </c>
      <c r="E69" s="97">
        <v>7746</v>
      </c>
      <c r="F69" s="57">
        <v>-7.5592568866111876E-3</v>
      </c>
      <c r="G69" s="36">
        <v>10944</v>
      </c>
      <c r="H69" s="72">
        <v>3.2550240588734791E-2</v>
      </c>
    </row>
    <row r="70" spans="2:10" hidden="1" outlineLevel="1">
      <c r="B70" s="63" t="s">
        <v>80</v>
      </c>
      <c r="C70" s="36">
        <v>3425</v>
      </c>
      <c r="D70" s="72">
        <v>6.0043330238316317E-2</v>
      </c>
      <c r="E70" s="97">
        <v>7826</v>
      </c>
      <c r="F70" s="57">
        <v>5.8282623394185329E-2</v>
      </c>
      <c r="G70" s="36">
        <v>11251</v>
      </c>
      <c r="H70" s="72">
        <v>5.8817993600602358E-2</v>
      </c>
    </row>
    <row r="71" spans="2:10" hidden="1" outlineLevel="1">
      <c r="B71" s="63" t="s">
        <v>79</v>
      </c>
      <c r="C71" s="36">
        <v>2970</v>
      </c>
      <c r="D71" s="72">
        <v>-0.11343283582089547</v>
      </c>
      <c r="E71" s="97">
        <v>7231</v>
      </c>
      <c r="F71" s="57">
        <v>-0.26002865329512892</v>
      </c>
      <c r="G71" s="36">
        <v>10201</v>
      </c>
      <c r="H71" s="72">
        <v>-0.22260326169791189</v>
      </c>
    </row>
    <row r="72" spans="2:10" collapsed="1">
      <c r="B72" s="105">
        <v>2007</v>
      </c>
      <c r="C72" s="66">
        <v>22553</v>
      </c>
      <c r="D72" s="67">
        <v>0.10310589386157987</v>
      </c>
      <c r="E72" s="66">
        <v>56007</v>
      </c>
      <c r="F72" s="67">
        <v>8.6480824070302109E-2</v>
      </c>
      <c r="G72" s="66">
        <v>78560</v>
      </c>
      <c r="H72" s="67">
        <v>9.1202044614828948E-2</v>
      </c>
    </row>
    <row r="73" spans="2:10" hidden="1" outlineLevel="1">
      <c r="B73" s="63" t="s">
        <v>90</v>
      </c>
      <c r="C73" s="36">
        <v>2423</v>
      </c>
      <c r="D73" s="72">
        <v>0.19242125984251968</v>
      </c>
      <c r="E73" s="97">
        <v>9161</v>
      </c>
      <c r="F73" s="57">
        <v>0.45320431472081224</v>
      </c>
      <c r="G73" s="36">
        <v>11584</v>
      </c>
      <c r="H73" s="72">
        <v>0.38963531669865636</v>
      </c>
    </row>
    <row r="74" spans="2:10" hidden="1" outlineLevel="1">
      <c r="B74" s="63" t="s">
        <v>89</v>
      </c>
      <c r="C74" s="36">
        <v>3472</v>
      </c>
      <c r="D74" s="72">
        <v>0.19641626464507245</v>
      </c>
      <c r="E74" s="97">
        <v>6978</v>
      </c>
      <c r="F74" s="57">
        <v>-0.1541818181818182</v>
      </c>
      <c r="G74" s="36">
        <v>10450</v>
      </c>
      <c r="H74" s="72">
        <v>-6.2948350071736048E-2</v>
      </c>
    </row>
    <row r="75" spans="2:10" hidden="1" outlineLevel="1">
      <c r="B75" s="63" t="s">
        <v>88</v>
      </c>
      <c r="C75" s="36">
        <v>2155</v>
      </c>
      <c r="D75" s="72">
        <v>0.19589345172031081</v>
      </c>
      <c r="E75" s="97">
        <v>4782</v>
      </c>
      <c r="F75" s="57">
        <v>5.4930509596293753E-2</v>
      </c>
      <c r="G75" s="36">
        <v>6937</v>
      </c>
      <c r="H75" s="72">
        <v>9.5027624309392156E-2</v>
      </c>
    </row>
    <row r="76" spans="2:10" hidden="1" outlineLevel="1">
      <c r="B76" s="63" t="s">
        <v>87</v>
      </c>
      <c r="C76" s="36">
        <v>427</v>
      </c>
      <c r="D76" s="72">
        <v>0.29003021148036257</v>
      </c>
      <c r="E76" s="97">
        <v>512</v>
      </c>
      <c r="F76" s="57">
        <v>-7.7519379844961378E-3</v>
      </c>
      <c r="G76" s="36">
        <v>939</v>
      </c>
      <c r="H76" s="72">
        <v>0.10861865407319948</v>
      </c>
    </row>
    <row r="77" spans="2:10" hidden="1" outlineLevel="1">
      <c r="B77" s="63" t="s">
        <v>86</v>
      </c>
      <c r="C77" s="36">
        <v>334</v>
      </c>
      <c r="D77" s="72">
        <v>1.8292682926829285E-2</v>
      </c>
      <c r="E77" s="97">
        <v>518</v>
      </c>
      <c r="F77" s="57">
        <v>0.22748815165876768</v>
      </c>
      <c r="G77" s="36">
        <v>852</v>
      </c>
      <c r="H77" s="72">
        <v>0.1359999999999999</v>
      </c>
    </row>
    <row r="78" spans="2:10" hidden="1" outlineLevel="1">
      <c r="B78" s="63" t="s">
        <v>85</v>
      </c>
      <c r="C78" s="36">
        <v>375</v>
      </c>
      <c r="D78" s="72">
        <v>2.1798365122615904E-2</v>
      </c>
      <c r="E78" s="97">
        <v>997</v>
      </c>
      <c r="F78" s="57">
        <v>0.67001675041876041</v>
      </c>
      <c r="G78" s="36">
        <v>1372</v>
      </c>
      <c r="H78" s="72">
        <v>0.42323651452282163</v>
      </c>
    </row>
    <row r="79" spans="2:10" hidden="1" outlineLevel="1">
      <c r="B79" s="63" t="s">
        <v>84</v>
      </c>
      <c r="C79" s="36">
        <v>76</v>
      </c>
      <c r="D79" s="72">
        <v>-0.76323987538940807</v>
      </c>
      <c r="E79" s="97">
        <v>468</v>
      </c>
      <c r="F79" s="57">
        <v>-0.14598540145985406</v>
      </c>
      <c r="G79" s="36">
        <v>544</v>
      </c>
      <c r="H79" s="72">
        <v>-0.37399309551208282</v>
      </c>
    </row>
    <row r="80" spans="2:10" hidden="1" outlineLevel="1">
      <c r="B80" s="63" t="s">
        <v>83</v>
      </c>
      <c r="C80" s="36">
        <v>105</v>
      </c>
      <c r="D80" s="72">
        <v>-0.68656716417910446</v>
      </c>
      <c r="E80" s="97">
        <v>114</v>
      </c>
      <c r="F80" s="57">
        <v>-0.79197080291970801</v>
      </c>
      <c r="G80" s="36">
        <v>219</v>
      </c>
      <c r="H80" s="72">
        <v>-0.75198187995469989</v>
      </c>
    </row>
    <row r="81" spans="2:8" hidden="1" outlineLevel="1">
      <c r="B81" s="63" t="s">
        <v>82</v>
      </c>
      <c r="C81" s="36">
        <v>1703</v>
      </c>
      <c r="D81" s="72">
        <v>0.46810344827586214</v>
      </c>
      <c r="E81" s="97">
        <v>3047</v>
      </c>
      <c r="F81" s="57">
        <v>-6.562404170499847E-2</v>
      </c>
      <c r="G81" s="36">
        <v>4750</v>
      </c>
      <c r="H81" s="72">
        <v>7.4417552589911784E-2</v>
      </c>
    </row>
    <row r="82" spans="2:8" hidden="1" outlineLevel="1">
      <c r="B82" s="63" t="s">
        <v>81</v>
      </c>
      <c r="C82" s="36">
        <v>2794</v>
      </c>
      <c r="D82" s="72">
        <v>3.7890044576523119E-2</v>
      </c>
      <c r="E82" s="97">
        <v>7805</v>
      </c>
      <c r="F82" s="57">
        <v>4.7229303636119768E-2</v>
      </c>
      <c r="G82" s="36">
        <v>10599</v>
      </c>
      <c r="H82" s="72">
        <v>4.4751108920650484E-2</v>
      </c>
    </row>
    <row r="83" spans="2:8" hidden="1" outlineLevel="1">
      <c r="B83" s="63" t="s">
        <v>80</v>
      </c>
      <c r="C83" s="36">
        <v>3231</v>
      </c>
      <c r="D83" s="72">
        <v>0.14777975133214927</v>
      </c>
      <c r="E83" s="97">
        <v>7395</v>
      </c>
      <c r="F83" s="57">
        <v>7.3294629898403407E-2</v>
      </c>
      <c r="G83" s="36">
        <v>10626</v>
      </c>
      <c r="H83" s="72">
        <v>9.4899536321483735E-2</v>
      </c>
    </row>
    <row r="84" spans="2:8" hidden="1" outlineLevel="1">
      <c r="B84" s="63" t="s">
        <v>79</v>
      </c>
      <c r="C84" s="36">
        <v>3350</v>
      </c>
      <c r="D84" s="72">
        <v>6.2143310082434899E-2</v>
      </c>
      <c r="E84" s="97">
        <v>9772</v>
      </c>
      <c r="F84" s="57">
        <v>0.12180002295947645</v>
      </c>
      <c r="G84" s="36">
        <v>13122</v>
      </c>
      <c r="H84" s="72">
        <v>0.10594184576485466</v>
      </c>
    </row>
    <row r="85" spans="2:8" collapsed="1">
      <c r="B85" s="105">
        <v>2006</v>
      </c>
      <c r="C85" s="66">
        <v>20445</v>
      </c>
      <c r="D85" s="67">
        <v>0.12094961346565047</v>
      </c>
      <c r="E85" s="66">
        <v>51549</v>
      </c>
      <c r="F85" s="67">
        <v>7.3199675223283966E-2</v>
      </c>
      <c r="G85" s="66">
        <v>71994</v>
      </c>
      <c r="H85" s="67">
        <v>8.6341139546112888E-2</v>
      </c>
    </row>
    <row r="86" spans="2:8" hidden="1" outlineLevel="1">
      <c r="B86" s="63" t="s">
        <v>90</v>
      </c>
      <c r="C86" s="36">
        <v>2032</v>
      </c>
      <c r="D86" s="72">
        <v>-7.6363636363636411E-2</v>
      </c>
      <c r="E86" s="97">
        <v>6304</v>
      </c>
      <c r="F86" s="57">
        <v>-8.1852607049228032E-2</v>
      </c>
      <c r="G86" s="36">
        <v>8336</v>
      </c>
      <c r="H86" s="72">
        <v>-8.0520626516655591E-2</v>
      </c>
    </row>
    <row r="87" spans="2:8" hidden="1" outlineLevel="1">
      <c r="B87" s="63" t="s">
        <v>89</v>
      </c>
      <c r="C87" s="36">
        <v>2902</v>
      </c>
      <c r="D87" s="72">
        <v>-5.9624108878807536E-2</v>
      </c>
      <c r="E87" s="97">
        <v>8250</v>
      </c>
      <c r="F87" s="57">
        <v>2.2431528070392837E-2</v>
      </c>
      <c r="G87" s="36">
        <v>11152</v>
      </c>
      <c r="H87" s="72">
        <v>-2.6893769610036866E-4</v>
      </c>
    </row>
    <row r="88" spans="2:8" hidden="1" outlineLevel="1">
      <c r="B88" s="63" t="s">
        <v>88</v>
      </c>
      <c r="C88" s="36">
        <v>1802</v>
      </c>
      <c r="D88" s="72">
        <v>-7.8732106339468255E-2</v>
      </c>
      <c r="E88" s="97">
        <v>4533</v>
      </c>
      <c r="F88" s="57">
        <v>0.19289473684210523</v>
      </c>
      <c r="G88" s="36">
        <v>6335</v>
      </c>
      <c r="H88" s="72">
        <v>0.10059068797776227</v>
      </c>
    </row>
    <row r="89" spans="2:8" hidden="1" outlineLevel="1">
      <c r="B89" s="63" t="s">
        <v>87</v>
      </c>
      <c r="C89" s="36">
        <v>331</v>
      </c>
      <c r="D89" s="72">
        <v>-0.12201591511936338</v>
      </c>
      <c r="E89" s="97">
        <v>516</v>
      </c>
      <c r="F89" s="57">
        <v>-0.13567839195979903</v>
      </c>
      <c r="G89" s="36">
        <v>847</v>
      </c>
      <c r="H89" s="72">
        <v>-0.13039014373716629</v>
      </c>
    </row>
    <row r="90" spans="2:8" hidden="1" outlineLevel="1">
      <c r="B90" s="63" t="s">
        <v>86</v>
      </c>
      <c r="C90" s="36">
        <v>328</v>
      </c>
      <c r="D90" s="72">
        <v>-0.4204946996466431</v>
      </c>
      <c r="E90" s="97">
        <v>422</v>
      </c>
      <c r="F90" s="57">
        <v>-0.15600000000000003</v>
      </c>
      <c r="G90" s="36">
        <v>750</v>
      </c>
      <c r="H90" s="72">
        <v>-0.29643527204502818</v>
      </c>
    </row>
    <row r="91" spans="2:8" hidden="1" outlineLevel="1">
      <c r="B91" s="63" t="s">
        <v>85</v>
      </c>
      <c r="C91" s="36">
        <v>367</v>
      </c>
      <c r="D91" s="72">
        <v>-0.48599439775910369</v>
      </c>
      <c r="E91" s="97">
        <v>597</v>
      </c>
      <c r="F91" s="57">
        <v>-0.11686390532544377</v>
      </c>
      <c r="G91" s="36">
        <v>964</v>
      </c>
      <c r="H91" s="72">
        <v>-0.30647482014388494</v>
      </c>
    </row>
    <row r="92" spans="2:8" hidden="1" outlineLevel="1">
      <c r="B92" s="63" t="s">
        <v>84</v>
      </c>
      <c r="C92" s="36">
        <v>321</v>
      </c>
      <c r="D92" s="72">
        <v>1.5078125</v>
      </c>
      <c r="E92" s="97">
        <v>548</v>
      </c>
      <c r="F92" s="57">
        <v>0.21507760532150777</v>
      </c>
      <c r="G92" s="36">
        <v>869</v>
      </c>
      <c r="H92" s="72">
        <v>0.50086355785837644</v>
      </c>
    </row>
    <row r="93" spans="2:8" hidden="1" outlineLevel="1">
      <c r="B93" s="63" t="s">
        <v>83</v>
      </c>
      <c r="C93" s="36">
        <v>335</v>
      </c>
      <c r="D93" s="72">
        <v>5.4423076923076925</v>
      </c>
      <c r="E93" s="97">
        <v>548</v>
      </c>
      <c r="F93" s="57">
        <v>2.223529411764706</v>
      </c>
      <c r="G93" s="36">
        <v>883</v>
      </c>
      <c r="H93" s="72">
        <v>2.9774774774774775</v>
      </c>
    </row>
    <row r="94" spans="2:8" hidden="1" outlineLevel="1">
      <c r="B94" s="63" t="s">
        <v>82</v>
      </c>
      <c r="C94" s="36">
        <v>1160</v>
      </c>
      <c r="D94" s="72">
        <v>0.66666666666666674</v>
      </c>
      <c r="E94" s="97">
        <v>3261</v>
      </c>
      <c r="F94" s="57">
        <v>-0.21629416005767843</v>
      </c>
      <c r="G94" s="36">
        <v>4421</v>
      </c>
      <c r="H94" s="72">
        <v>-8.9767346098414635E-2</v>
      </c>
    </row>
    <row r="95" spans="2:8" hidden="1" outlineLevel="1">
      <c r="B95" s="63" t="s">
        <v>81</v>
      </c>
      <c r="C95" s="36">
        <v>2692</v>
      </c>
      <c r="D95" s="72">
        <v>0.55606936416184971</v>
      </c>
      <c r="E95" s="97">
        <v>7453</v>
      </c>
      <c r="F95" s="57">
        <v>-7.4506395132248882E-2</v>
      </c>
      <c r="G95" s="36">
        <v>10145</v>
      </c>
      <c r="H95" s="72">
        <v>3.7002964325871357E-2</v>
      </c>
    </row>
    <row r="96" spans="2:8" hidden="1" outlineLevel="1">
      <c r="B96" s="63" t="s">
        <v>80</v>
      </c>
      <c r="C96" s="36">
        <v>2815</v>
      </c>
      <c r="D96" s="72">
        <v>0.73017824216349103</v>
      </c>
      <c r="E96" s="97">
        <v>6890</v>
      </c>
      <c r="F96" s="57">
        <v>-0.1400399400898652</v>
      </c>
      <c r="G96" s="36">
        <v>9705</v>
      </c>
      <c r="H96" s="72">
        <v>6.8471833177714547E-3</v>
      </c>
    </row>
    <row r="97" spans="2:8" hidden="1" outlineLevel="1">
      <c r="B97" s="63" t="s">
        <v>79</v>
      </c>
      <c r="C97" s="36">
        <v>3154</v>
      </c>
      <c r="D97" s="72">
        <v>0.80434782608695654</v>
      </c>
      <c r="E97" s="97">
        <v>8711</v>
      </c>
      <c r="F97" s="57">
        <v>0.15285865537321341</v>
      </c>
      <c r="G97" s="36">
        <v>11865</v>
      </c>
      <c r="H97" s="72">
        <v>0.27525795356835769</v>
      </c>
    </row>
    <row r="98" spans="2:8" collapsed="1">
      <c r="B98" s="105">
        <v>2005</v>
      </c>
      <c r="C98" s="66">
        <v>18239</v>
      </c>
      <c r="D98" s="67">
        <v>0.22573924731182804</v>
      </c>
      <c r="E98" s="66">
        <v>48033</v>
      </c>
      <c r="F98" s="67">
        <v>-1.7950972173948587E-2</v>
      </c>
      <c r="G98" s="66">
        <v>66272</v>
      </c>
      <c r="H98" s="67">
        <v>3.889263375711316E-2</v>
      </c>
    </row>
    <row r="99" spans="2:8" hidden="1" outlineLevel="1">
      <c r="B99" s="63" t="s">
        <v>90</v>
      </c>
      <c r="C99" s="36">
        <v>2200</v>
      </c>
      <c r="D99" s="72">
        <v>0.42487046632124348</v>
      </c>
      <c r="E99" s="97">
        <v>6866</v>
      </c>
      <c r="F99" s="57">
        <v>-0.10946822308690018</v>
      </c>
      <c r="G99" s="36">
        <v>9066</v>
      </c>
      <c r="H99" s="72">
        <v>-2.0315539226280488E-2</v>
      </c>
    </row>
    <row r="100" spans="2:8" hidden="1" outlineLevel="1">
      <c r="B100" s="63" t="s">
        <v>89</v>
      </c>
      <c r="C100" s="36">
        <v>3086</v>
      </c>
      <c r="D100" s="72">
        <v>0.52169625246548335</v>
      </c>
      <c r="E100" s="97">
        <v>8069</v>
      </c>
      <c r="F100" s="57">
        <v>-5.9995340167753985E-2</v>
      </c>
      <c r="G100" s="36">
        <v>11155</v>
      </c>
      <c r="H100" s="72">
        <v>5.11684885035808E-2</v>
      </c>
    </row>
    <row r="101" spans="2:8" hidden="1" outlineLevel="1">
      <c r="B101" s="63" t="s">
        <v>88</v>
      </c>
      <c r="C101" s="36">
        <v>1956</v>
      </c>
      <c r="D101" s="72">
        <v>1.261271676300578</v>
      </c>
      <c r="E101" s="97">
        <v>3800</v>
      </c>
      <c r="F101" s="57">
        <v>0.6142735768903993</v>
      </c>
      <c r="G101" s="36">
        <v>5756</v>
      </c>
      <c r="H101" s="72">
        <v>0.78813296054675375</v>
      </c>
    </row>
    <row r="102" spans="2:8" hidden="1" outlineLevel="1">
      <c r="B102" s="63" t="s">
        <v>87</v>
      </c>
      <c r="C102" s="36">
        <v>377</v>
      </c>
      <c r="D102" s="72">
        <v>-0.25641025641025639</v>
      </c>
      <c r="E102" s="97">
        <v>597</v>
      </c>
      <c r="F102" s="57">
        <v>-9.5454545454545459E-2</v>
      </c>
      <c r="G102" s="36">
        <v>974</v>
      </c>
      <c r="H102" s="72">
        <v>-0.16538131962296487</v>
      </c>
    </row>
    <row r="103" spans="2:8" hidden="1" outlineLevel="1">
      <c r="B103" s="63" t="s">
        <v>86</v>
      </c>
      <c r="C103" s="36">
        <v>566</v>
      </c>
      <c r="D103" s="72">
        <v>0.39753086419753081</v>
      </c>
      <c r="E103" s="97">
        <v>500</v>
      </c>
      <c r="F103" s="57">
        <v>0.19047619047619047</v>
      </c>
      <c r="G103" s="36">
        <v>1066</v>
      </c>
      <c r="H103" s="72">
        <v>0.29212121212121223</v>
      </c>
    </row>
    <row r="104" spans="2:8" hidden="1" outlineLevel="1">
      <c r="B104" s="63" t="s">
        <v>85</v>
      </c>
      <c r="C104" s="36">
        <v>714</v>
      </c>
      <c r="D104" s="72">
        <v>0.18016528925619846</v>
      </c>
      <c r="E104" s="97">
        <v>676</v>
      </c>
      <c r="F104" s="57">
        <v>-0.36045411542100281</v>
      </c>
      <c r="G104" s="36">
        <v>1390</v>
      </c>
      <c r="H104" s="72">
        <v>-0.16365824308062571</v>
      </c>
    </row>
    <row r="105" spans="2:8" hidden="1" outlineLevel="1">
      <c r="B105" s="63" t="s">
        <v>84</v>
      </c>
      <c r="C105" s="36">
        <v>128</v>
      </c>
      <c r="D105" s="72">
        <v>-0.69156626506024099</v>
      </c>
      <c r="E105" s="97">
        <v>451</v>
      </c>
      <c r="F105" s="57">
        <v>-0.12596899224806202</v>
      </c>
      <c r="G105" s="36">
        <v>579</v>
      </c>
      <c r="H105" s="72">
        <v>-0.37808807733619765</v>
      </c>
    </row>
    <row r="106" spans="2:8" hidden="1" outlineLevel="1">
      <c r="B106" s="63" t="s">
        <v>83</v>
      </c>
      <c r="C106" s="36">
        <v>52</v>
      </c>
      <c r="D106" s="72">
        <v>-0.77391304347826084</v>
      </c>
      <c r="E106" s="97">
        <v>170</v>
      </c>
      <c r="F106" s="57">
        <v>-0.46875</v>
      </c>
      <c r="G106" s="36">
        <v>222</v>
      </c>
      <c r="H106" s="72">
        <v>-0.59636363636363643</v>
      </c>
    </row>
    <row r="107" spans="2:8" hidden="1" outlineLevel="1">
      <c r="B107" s="63" t="s">
        <v>82</v>
      </c>
      <c r="C107" s="36">
        <v>696</v>
      </c>
      <c r="D107" s="72">
        <v>-0.20638540478905354</v>
      </c>
      <c r="E107" s="97">
        <v>4161</v>
      </c>
      <c r="F107" s="57">
        <v>0.17841971112999144</v>
      </c>
      <c r="G107" s="36">
        <v>4857</v>
      </c>
      <c r="H107" s="72">
        <v>0.10186025408348454</v>
      </c>
    </row>
    <row r="108" spans="2:8" hidden="1" outlineLevel="1">
      <c r="B108" s="63" t="s">
        <v>81</v>
      </c>
      <c r="C108" s="36">
        <v>1730</v>
      </c>
      <c r="D108" s="72">
        <v>2.3174971031285629E-3</v>
      </c>
      <c r="E108" s="97">
        <v>8053</v>
      </c>
      <c r="F108" s="57">
        <v>5.5439056356487493E-2</v>
      </c>
      <c r="G108" s="36">
        <v>9783</v>
      </c>
      <c r="H108" s="72">
        <v>4.5639162035057801E-2</v>
      </c>
    </row>
    <row r="109" spans="2:8" hidden="1" outlineLevel="1">
      <c r="B109" s="63" t="s">
        <v>80</v>
      </c>
      <c r="C109" s="36">
        <v>1627</v>
      </c>
      <c r="D109" s="72">
        <v>1.1815920398009938E-2</v>
      </c>
      <c r="E109" s="97">
        <v>8012</v>
      </c>
      <c r="F109" s="57">
        <v>0.12197171264528772</v>
      </c>
      <c r="G109" s="36">
        <v>9639</v>
      </c>
      <c r="H109" s="72">
        <v>0.10172591153274668</v>
      </c>
    </row>
    <row r="110" spans="2:8" hidden="1" outlineLevel="1">
      <c r="B110" s="63" t="s">
        <v>79</v>
      </c>
      <c r="C110" s="36">
        <v>1748</v>
      </c>
      <c r="D110" s="72">
        <v>0.13285806869734285</v>
      </c>
      <c r="E110" s="97">
        <v>7556</v>
      </c>
      <c r="F110" s="57">
        <v>4.4512026541332572E-2</v>
      </c>
      <c r="G110" s="36">
        <v>9304</v>
      </c>
      <c r="H110" s="72">
        <v>6.0043294975504091E-2</v>
      </c>
    </row>
    <row r="111" spans="2:8" collapsed="1">
      <c r="B111" s="105">
        <v>2004</v>
      </c>
      <c r="C111" s="66">
        <v>14880</v>
      </c>
      <c r="D111" s="67">
        <v>0.20456569254432111</v>
      </c>
      <c r="E111" s="66">
        <v>48911</v>
      </c>
      <c r="F111" s="67">
        <v>3.7194902135419872E-2</v>
      </c>
      <c r="G111" s="66">
        <v>63791</v>
      </c>
      <c r="H111" s="67">
        <v>7.1937489497563512E-2</v>
      </c>
    </row>
    <row r="112" spans="2:8" hidden="1" outlineLevel="1">
      <c r="B112" s="63" t="s">
        <v>90</v>
      </c>
      <c r="C112" s="36">
        <v>1544</v>
      </c>
      <c r="D112" s="72">
        <v>-0.25121241513094084</v>
      </c>
      <c r="E112" s="97">
        <v>7710</v>
      </c>
      <c r="F112" s="57">
        <v>-0.16186542015436456</v>
      </c>
      <c r="G112" s="36">
        <v>9254</v>
      </c>
      <c r="H112" s="72">
        <v>-0.17822573483704818</v>
      </c>
    </row>
    <row r="113" spans="2:8" hidden="1" outlineLevel="1">
      <c r="B113" s="63" t="s">
        <v>89</v>
      </c>
      <c r="C113" s="36">
        <v>2028</v>
      </c>
      <c r="D113" s="72">
        <v>-0.16953316953316955</v>
      </c>
      <c r="E113" s="97">
        <v>8584</v>
      </c>
      <c r="F113" s="57">
        <v>2.0568303412198397E-2</v>
      </c>
      <c r="G113" s="36">
        <v>10612</v>
      </c>
      <c r="H113" s="72">
        <v>-2.2205841702754969E-2</v>
      </c>
    </row>
    <row r="114" spans="2:8" hidden="1" outlineLevel="1">
      <c r="B114" s="63" t="s">
        <v>88</v>
      </c>
      <c r="C114" s="36">
        <v>865</v>
      </c>
      <c r="D114" s="72">
        <v>-0.36162361623616235</v>
      </c>
      <c r="E114" s="97">
        <v>2354</v>
      </c>
      <c r="F114" s="57">
        <v>-0.30231179608772973</v>
      </c>
      <c r="G114" s="36">
        <v>3219</v>
      </c>
      <c r="H114" s="72">
        <v>-0.31930640727426518</v>
      </c>
    </row>
    <row r="115" spans="2:8" hidden="1" outlineLevel="1">
      <c r="B115" s="63" t="s">
        <v>87</v>
      </c>
      <c r="C115" s="36">
        <v>507</v>
      </c>
      <c r="D115" s="72">
        <v>8.5653104925053514E-2</v>
      </c>
      <c r="E115" s="97">
        <v>660</v>
      </c>
      <c r="F115" s="57">
        <v>-4.8991354466858761E-2</v>
      </c>
      <c r="G115" s="36">
        <v>1167</v>
      </c>
      <c r="H115" s="72">
        <v>5.1679586563306845E-3</v>
      </c>
    </row>
    <row r="116" spans="2:8" hidden="1" outlineLevel="1">
      <c r="B116" s="63" t="s">
        <v>86</v>
      </c>
      <c r="C116" s="36">
        <v>405</v>
      </c>
      <c r="D116" s="72">
        <v>6.0209424083769614E-2</v>
      </c>
      <c r="E116" s="97">
        <v>420</v>
      </c>
      <c r="F116" s="57">
        <v>-0.3364928909952607</v>
      </c>
      <c r="G116" s="36">
        <v>825</v>
      </c>
      <c r="H116" s="72">
        <v>-0.18719211822660098</v>
      </c>
    </row>
    <row r="117" spans="2:8" hidden="1" outlineLevel="1">
      <c r="B117" s="63" t="s">
        <v>85</v>
      </c>
      <c r="C117" s="36">
        <v>605</v>
      </c>
      <c r="D117" s="72">
        <v>2.1025641025641026</v>
      </c>
      <c r="E117" s="97">
        <v>1057</v>
      </c>
      <c r="F117" s="57">
        <v>-0.1154811715481171</v>
      </c>
      <c r="G117" s="36">
        <v>1662</v>
      </c>
      <c r="H117" s="72">
        <v>0.1956834532374101</v>
      </c>
    </row>
    <row r="118" spans="2:8" hidden="1" outlineLevel="1">
      <c r="B118" s="63" t="s">
        <v>84</v>
      </c>
      <c r="C118" s="36">
        <v>415</v>
      </c>
      <c r="D118" s="72">
        <v>0.24251497005988032</v>
      </c>
      <c r="E118" s="97">
        <v>516</v>
      </c>
      <c r="F118" s="57">
        <v>0.27407407407407414</v>
      </c>
      <c r="G118" s="36">
        <v>931</v>
      </c>
      <c r="H118" s="72">
        <v>0.25981055480378901</v>
      </c>
    </row>
    <row r="119" spans="2:8" hidden="1" outlineLevel="1">
      <c r="B119" s="63" t="s">
        <v>83</v>
      </c>
      <c r="C119" s="36">
        <v>230</v>
      </c>
      <c r="D119" s="72">
        <v>0.4375</v>
      </c>
      <c r="E119" s="97">
        <v>320</v>
      </c>
      <c r="F119" s="57">
        <v>-9.8591549295774628E-2</v>
      </c>
      <c r="G119" s="36">
        <v>550</v>
      </c>
      <c r="H119" s="72">
        <v>6.7961165048543659E-2</v>
      </c>
    </row>
    <row r="120" spans="2:8" hidden="1" outlineLevel="1">
      <c r="B120" s="63" t="s">
        <v>82</v>
      </c>
      <c r="C120" s="36">
        <v>877</v>
      </c>
      <c r="D120" s="72">
        <v>0.71624266144814097</v>
      </c>
      <c r="E120" s="97">
        <v>3531</v>
      </c>
      <c r="F120" s="57">
        <v>0.10551033187226055</v>
      </c>
      <c r="G120" s="36">
        <v>4408</v>
      </c>
      <c r="H120" s="72">
        <v>0.18974358974358974</v>
      </c>
    </row>
    <row r="121" spans="2:8" hidden="1" outlineLevel="1">
      <c r="B121" s="63" t="s">
        <v>81</v>
      </c>
      <c r="C121" s="36">
        <v>1726</v>
      </c>
      <c r="D121" s="72">
        <v>0.13254593175853024</v>
      </c>
      <c r="E121" s="97">
        <v>7630</v>
      </c>
      <c r="F121" s="57">
        <v>-0.29961446667890579</v>
      </c>
      <c r="G121" s="36">
        <v>9356</v>
      </c>
      <c r="H121" s="72">
        <v>-0.24657754871960058</v>
      </c>
    </row>
    <row r="122" spans="2:8" hidden="1" outlineLevel="1">
      <c r="B122" s="63" t="s">
        <v>80</v>
      </c>
      <c r="C122" s="36">
        <v>1608</v>
      </c>
      <c r="D122" s="72">
        <v>0.14775160599571735</v>
      </c>
      <c r="E122" s="97">
        <v>7141</v>
      </c>
      <c r="F122" s="57">
        <v>-0.18870711201999546</v>
      </c>
      <c r="G122" s="36">
        <v>8749</v>
      </c>
      <c r="H122" s="72">
        <v>-0.1425071057532098</v>
      </c>
    </row>
    <row r="123" spans="2:8" hidden="1" outlineLevel="1">
      <c r="B123" s="63" t="s">
        <v>79</v>
      </c>
      <c r="C123" s="36">
        <v>1543</v>
      </c>
      <c r="D123" s="72">
        <v>-1.0897435897435859E-2</v>
      </c>
      <c r="E123" s="97">
        <v>7234</v>
      </c>
      <c r="F123" s="57">
        <v>-0.17335161695806189</v>
      </c>
      <c r="G123" s="36">
        <v>8777</v>
      </c>
      <c r="H123" s="72">
        <v>-0.14877315488313447</v>
      </c>
    </row>
    <row r="124" spans="2:8" collapsed="1">
      <c r="B124" s="105">
        <v>2003</v>
      </c>
      <c r="C124" s="66">
        <v>12353</v>
      </c>
      <c r="D124" s="67">
        <v>-3.2276284999596117E-3</v>
      </c>
      <c r="E124" s="66">
        <v>47157</v>
      </c>
      <c r="F124" s="67">
        <v>-0.15650991825710558</v>
      </c>
      <c r="G124" s="66">
        <v>59510</v>
      </c>
      <c r="H124" s="67">
        <v>-0.128696925329429</v>
      </c>
    </row>
    <row r="125" spans="2:8" hidden="1" outlineLevel="1">
      <c r="B125" s="63" t="s">
        <v>90</v>
      </c>
      <c r="C125" s="36">
        <v>2062</v>
      </c>
      <c r="D125" s="72">
        <v>0.39042481456507083</v>
      </c>
      <c r="E125" s="97">
        <v>9199</v>
      </c>
      <c r="F125" s="57">
        <v>0.12857318120476013</v>
      </c>
      <c r="G125" s="36">
        <v>11261</v>
      </c>
      <c r="H125" s="72">
        <v>0.16888104629437417</v>
      </c>
    </row>
    <row r="126" spans="2:8" hidden="1" outlineLevel="1">
      <c r="B126" s="63" t="s">
        <v>89</v>
      </c>
      <c r="C126" s="36">
        <v>2442</v>
      </c>
      <c r="D126" s="72">
        <v>0.55938697318007669</v>
      </c>
      <c r="E126" s="97">
        <v>8411</v>
      </c>
      <c r="F126" s="57">
        <v>9.0213869086195775E-2</v>
      </c>
      <c r="G126" s="36">
        <v>10853</v>
      </c>
      <c r="H126" s="72">
        <v>0.16937829975218177</v>
      </c>
    </row>
    <row r="127" spans="2:8" hidden="1" outlineLevel="1">
      <c r="B127" s="63" t="s">
        <v>88</v>
      </c>
      <c r="C127" s="36">
        <v>1355</v>
      </c>
      <c r="D127" s="72">
        <v>-0.35598859315589348</v>
      </c>
      <c r="E127" s="97">
        <v>3374</v>
      </c>
      <c r="F127" s="57">
        <v>-0.1968578909783385</v>
      </c>
      <c r="G127" s="36">
        <v>4729</v>
      </c>
      <c r="H127" s="72">
        <v>-0.24996034892942109</v>
      </c>
    </row>
    <row r="128" spans="2:8" hidden="1" outlineLevel="1">
      <c r="B128" s="63" t="s">
        <v>87</v>
      </c>
      <c r="C128" s="36">
        <v>467</v>
      </c>
      <c r="D128" s="72">
        <v>0.3229461756373937</v>
      </c>
      <c r="E128" s="97">
        <v>694</v>
      </c>
      <c r="F128" s="57">
        <v>-0.51570132588974182</v>
      </c>
      <c r="G128" s="36">
        <v>1161</v>
      </c>
      <c r="H128" s="72">
        <v>-0.34994400895856659</v>
      </c>
    </row>
    <row r="129" spans="2:8" hidden="1" outlineLevel="1">
      <c r="B129" s="63" t="s">
        <v>86</v>
      </c>
      <c r="C129" s="36">
        <v>382</v>
      </c>
      <c r="D129" s="72">
        <v>-0.37785016286644946</v>
      </c>
      <c r="E129" s="97">
        <v>633</v>
      </c>
      <c r="F129" s="57">
        <v>-0.59987357774968397</v>
      </c>
      <c r="G129" s="36">
        <v>1015</v>
      </c>
      <c r="H129" s="72">
        <v>-0.53779599271402545</v>
      </c>
    </row>
    <row r="130" spans="2:8" hidden="1" outlineLevel="1">
      <c r="B130" s="63" t="s">
        <v>85</v>
      </c>
      <c r="C130" s="36">
        <v>195</v>
      </c>
      <c r="D130" s="72">
        <v>-0.32291666666666663</v>
      </c>
      <c r="E130" s="97">
        <v>1195</v>
      </c>
      <c r="F130" s="57">
        <v>-0.22452952628163525</v>
      </c>
      <c r="G130" s="36">
        <v>1390</v>
      </c>
      <c r="H130" s="72">
        <v>-0.24002186987424823</v>
      </c>
    </row>
    <row r="131" spans="2:8" hidden="1" outlineLevel="1">
      <c r="B131" s="63" t="s">
        <v>84</v>
      </c>
      <c r="C131" s="36">
        <v>334</v>
      </c>
      <c r="D131" s="72">
        <v>8.0906148867313954E-2</v>
      </c>
      <c r="E131" s="97">
        <v>405</v>
      </c>
      <c r="F131" s="57">
        <v>-0.56451612903225801</v>
      </c>
      <c r="G131" s="36">
        <v>739</v>
      </c>
      <c r="H131" s="72">
        <v>-0.40355125100887812</v>
      </c>
    </row>
    <row r="132" spans="2:8" hidden="1" outlineLevel="1">
      <c r="B132" s="63" t="s">
        <v>83</v>
      </c>
      <c r="C132" s="36">
        <v>160</v>
      </c>
      <c r="D132" s="72">
        <v>-0.5389048991354467</v>
      </c>
      <c r="E132" s="97">
        <v>355</v>
      </c>
      <c r="F132" s="57">
        <v>-0.4189852700490998</v>
      </c>
      <c r="G132" s="36">
        <v>515</v>
      </c>
      <c r="H132" s="72">
        <v>-0.4624217118997912</v>
      </c>
    </row>
    <row r="133" spans="2:8" hidden="1" outlineLevel="1">
      <c r="B133" s="63" t="s">
        <v>82</v>
      </c>
      <c r="C133" s="36">
        <v>511</v>
      </c>
      <c r="D133" s="72">
        <v>-0.5362976406533575</v>
      </c>
      <c r="E133" s="97">
        <v>3194</v>
      </c>
      <c r="F133" s="57">
        <v>-0.38470429589674437</v>
      </c>
      <c r="G133" s="36">
        <v>3705</v>
      </c>
      <c r="H133" s="72">
        <v>-0.41125059590020663</v>
      </c>
    </row>
    <row r="134" spans="2:8" hidden="1" outlineLevel="1">
      <c r="B134" s="63" t="s">
        <v>81</v>
      </c>
      <c r="C134" s="36">
        <v>1524</v>
      </c>
      <c r="D134" s="72">
        <v>-0.16766794101583837</v>
      </c>
      <c r="E134" s="97">
        <v>10894</v>
      </c>
      <c r="F134" s="57">
        <v>0.26999300536255544</v>
      </c>
      <c r="G134" s="36">
        <v>12418</v>
      </c>
      <c r="H134" s="72">
        <v>0.19300605245460667</v>
      </c>
    </row>
    <row r="135" spans="2:8" hidden="1" outlineLevel="1">
      <c r="B135" s="63" t="s">
        <v>80</v>
      </c>
      <c r="C135" s="36">
        <v>1401</v>
      </c>
      <c r="D135" s="72">
        <v>-0.2495982860203535</v>
      </c>
      <c r="E135" s="97">
        <v>8802</v>
      </c>
      <c r="F135" s="57">
        <v>0.12658389863048769</v>
      </c>
      <c r="G135" s="36">
        <v>10203</v>
      </c>
      <c r="H135" s="72">
        <v>5.4028925619834745E-2</v>
      </c>
    </row>
    <row r="136" spans="2:8" hidden="1" outlineLevel="1">
      <c r="B136" s="63" t="s">
        <v>79</v>
      </c>
      <c r="C136" s="36">
        <v>1560</v>
      </c>
      <c r="D136" s="72">
        <v>-0.21568627450980393</v>
      </c>
      <c r="E136" s="97">
        <v>8751</v>
      </c>
      <c r="F136" s="57">
        <v>1.0858264987871014E-2</v>
      </c>
      <c r="G136" s="36">
        <v>10311</v>
      </c>
      <c r="H136" s="72">
        <v>-3.1467217734360342E-2</v>
      </c>
    </row>
    <row r="137" spans="2:8" collapsed="1">
      <c r="B137" s="105">
        <v>2002</v>
      </c>
      <c r="C137" s="66">
        <v>12393</v>
      </c>
      <c r="D137" s="67">
        <v>-0.10539233379051471</v>
      </c>
      <c r="E137" s="66">
        <v>55907</v>
      </c>
      <c r="F137" s="67">
        <v>-8.7938584827048638E-3</v>
      </c>
      <c r="G137" s="66">
        <v>68300</v>
      </c>
      <c r="H137" s="67">
        <v>-2.7841038487815939E-2</v>
      </c>
    </row>
    <row r="138" spans="2:8" hidden="1" outlineLevel="1">
      <c r="B138" s="63" t="s">
        <v>90</v>
      </c>
      <c r="C138" s="36">
        <v>1483</v>
      </c>
      <c r="D138" s="72">
        <v>-8.0595164290142574E-2</v>
      </c>
      <c r="E138" s="97">
        <v>8151</v>
      </c>
      <c r="F138" s="57">
        <v>-2.9357798165137172E-3</v>
      </c>
      <c r="G138" s="36">
        <v>9634</v>
      </c>
      <c r="H138" s="72">
        <v>-1.5733551287290592E-2</v>
      </c>
    </row>
    <row r="139" spans="2:8" hidden="1" outlineLevel="1">
      <c r="B139" s="63" t="s">
        <v>89</v>
      </c>
      <c r="C139" s="36">
        <v>1566</v>
      </c>
      <c r="D139" s="72">
        <v>-0.30738611233967272</v>
      </c>
      <c r="E139" s="97">
        <v>7715</v>
      </c>
      <c r="F139" s="57">
        <v>-0.13090007885546917</v>
      </c>
      <c r="G139" s="36">
        <v>9281</v>
      </c>
      <c r="H139" s="72">
        <v>-0.16672652181720238</v>
      </c>
    </row>
    <row r="140" spans="2:8" hidden="1" outlineLevel="1">
      <c r="B140" s="63" t="s">
        <v>88</v>
      </c>
      <c r="C140" s="36">
        <v>2104</v>
      </c>
      <c r="D140" s="72">
        <v>0.43226684819605166</v>
      </c>
      <c r="E140" s="97">
        <v>4201</v>
      </c>
      <c r="F140" s="57">
        <v>-0.21107981220657279</v>
      </c>
      <c r="G140" s="36">
        <v>6305</v>
      </c>
      <c r="H140" s="72">
        <v>-7.1975272299087401E-2</v>
      </c>
    </row>
    <row r="141" spans="2:8" hidden="1" outlineLevel="1">
      <c r="B141" s="63" t="s">
        <v>87</v>
      </c>
      <c r="C141" s="36">
        <v>353</v>
      </c>
      <c r="D141" s="72">
        <v>-0.48088235294117643</v>
      </c>
      <c r="E141" s="97">
        <v>1433</v>
      </c>
      <c r="F141" s="57">
        <v>-0.2842157842157842</v>
      </c>
      <c r="G141" s="36">
        <v>1786</v>
      </c>
      <c r="H141" s="72">
        <v>-0.33407904548844147</v>
      </c>
    </row>
    <row r="142" spans="2:8" hidden="1" outlineLevel="1">
      <c r="B142" s="63" t="s">
        <v>86</v>
      </c>
      <c r="C142" s="36">
        <v>614</v>
      </c>
      <c r="D142" s="72">
        <v>-0.36831275720164613</v>
      </c>
      <c r="E142" s="97">
        <v>1582</v>
      </c>
      <c r="F142" s="57">
        <v>-0.37618296529968454</v>
      </c>
      <c r="G142" s="36">
        <v>2196</v>
      </c>
      <c r="H142" s="72">
        <v>-0.37400228050171036</v>
      </c>
    </row>
    <row r="143" spans="2:8" hidden="1" outlineLevel="1">
      <c r="B143" s="63" t="s">
        <v>85</v>
      </c>
      <c r="C143" s="36">
        <v>288</v>
      </c>
      <c r="D143" s="72">
        <v>-0.60220994475138123</v>
      </c>
      <c r="E143" s="97">
        <v>1541</v>
      </c>
      <c r="F143" s="57">
        <v>-0.20361757105943157</v>
      </c>
      <c r="G143" s="36">
        <v>1829</v>
      </c>
      <c r="H143" s="72">
        <v>-0.31214742384355021</v>
      </c>
    </row>
    <row r="144" spans="2:8" hidden="1" outlineLevel="1">
      <c r="B144" s="63" t="s">
        <v>84</v>
      </c>
      <c r="C144" s="36">
        <v>309</v>
      </c>
      <c r="D144" s="72">
        <v>1.2391304347826089</v>
      </c>
      <c r="E144" s="97">
        <v>930</v>
      </c>
      <c r="F144" s="57">
        <v>-0.628</v>
      </c>
      <c r="G144" s="36">
        <v>1239</v>
      </c>
      <c r="H144" s="72">
        <v>-0.53032600454890066</v>
      </c>
    </row>
    <row r="145" spans="2:8" hidden="1" outlineLevel="1">
      <c r="B145" s="63" t="s">
        <v>83</v>
      </c>
      <c r="C145" s="36">
        <v>347</v>
      </c>
      <c r="D145" s="72">
        <v>0.77948717948717938</v>
      </c>
      <c r="E145" s="97">
        <v>611</v>
      </c>
      <c r="F145" s="57">
        <v>-0.81337813072693954</v>
      </c>
      <c r="G145" s="36">
        <v>958</v>
      </c>
      <c r="H145" s="72">
        <v>-0.72383972326318824</v>
      </c>
    </row>
    <row r="146" spans="2:8" hidden="1" outlineLevel="1">
      <c r="B146" s="63" t="s">
        <v>82</v>
      </c>
      <c r="C146" s="36">
        <v>1102</v>
      </c>
      <c r="D146" s="72">
        <v>-3.5026269702276736E-2</v>
      </c>
      <c r="E146" s="97">
        <v>5191</v>
      </c>
      <c r="F146" s="57">
        <v>-0.24746303276311976</v>
      </c>
      <c r="G146" s="36">
        <v>6293</v>
      </c>
      <c r="H146" s="72">
        <v>-0.21728855721393037</v>
      </c>
    </row>
    <row r="147" spans="2:8" hidden="1" outlineLevel="1">
      <c r="B147" s="63" t="s">
        <v>81</v>
      </c>
      <c r="C147" s="36">
        <v>1831</v>
      </c>
      <c r="D147" s="72">
        <v>0.8607723577235773</v>
      </c>
      <c r="E147" s="97">
        <v>8578</v>
      </c>
      <c r="F147" s="57">
        <v>-2.0105094813799407E-2</v>
      </c>
      <c r="G147" s="36">
        <v>10409</v>
      </c>
      <c r="H147" s="72">
        <v>6.8905319367426499E-2</v>
      </c>
    </row>
    <row r="148" spans="2:8" hidden="1" outlineLevel="1">
      <c r="B148" s="63" t="s">
        <v>80</v>
      </c>
      <c r="C148" s="36">
        <v>1867</v>
      </c>
      <c r="D148" s="72">
        <v>0.18164556962025324</v>
      </c>
      <c r="E148" s="97">
        <v>7813</v>
      </c>
      <c r="F148" s="57">
        <v>-0.22880268482874344</v>
      </c>
      <c r="G148" s="36">
        <v>9680</v>
      </c>
      <c r="H148" s="72">
        <v>-0.17342669285287338</v>
      </c>
    </row>
    <row r="149" spans="2:8" hidden="1" outlineLevel="1">
      <c r="B149" s="63" t="s">
        <v>79</v>
      </c>
      <c r="C149" s="36">
        <v>1989</v>
      </c>
      <c r="D149" s="72">
        <v>0.2232472324723247</v>
      </c>
      <c r="E149" s="97">
        <v>8657</v>
      </c>
      <c r="F149" s="57">
        <v>-0.11264862648626484</v>
      </c>
      <c r="G149" s="36">
        <v>10646</v>
      </c>
      <c r="H149" s="72">
        <v>-6.4663503777894871E-2</v>
      </c>
    </row>
    <row r="150" spans="2:8" collapsed="1">
      <c r="B150" s="105">
        <v>2001</v>
      </c>
      <c r="C150" s="66">
        <v>13853</v>
      </c>
      <c r="D150" s="67">
        <v>3.5041841004184171E-2</v>
      </c>
      <c r="E150" s="66">
        <v>56403</v>
      </c>
      <c r="F150" s="67">
        <v>-0.19611476134144779</v>
      </c>
      <c r="G150" s="66">
        <v>70256</v>
      </c>
      <c r="H150" s="67">
        <v>-0.15908410834620035</v>
      </c>
    </row>
    <row r="151" spans="2:8" hidden="1" outlineLevel="1">
      <c r="B151" s="63" t="s">
        <v>90</v>
      </c>
      <c r="C151" s="36">
        <v>1613</v>
      </c>
      <c r="D151" s="72">
        <v>0.16799420709630697</v>
      </c>
      <c r="E151" s="97">
        <v>8175</v>
      </c>
      <c r="F151" s="57">
        <v>0.20914065966572992</v>
      </c>
      <c r="G151" s="36">
        <v>9788</v>
      </c>
      <c r="H151" s="72">
        <v>0.2021616310488823</v>
      </c>
    </row>
    <row r="152" spans="2:8" hidden="1" outlineLevel="1">
      <c r="B152" s="63" t="s">
        <v>89</v>
      </c>
      <c r="C152" s="36">
        <v>2261</v>
      </c>
      <c r="D152" s="72">
        <v>0.2314814814814814</v>
      </c>
      <c r="E152" s="97">
        <v>8877</v>
      </c>
      <c r="F152" s="57">
        <v>-8.8884327209278413E-2</v>
      </c>
      <c r="G152" s="36">
        <v>11138</v>
      </c>
      <c r="H152" s="72">
        <v>-3.8086190517315877E-2</v>
      </c>
    </row>
    <row r="153" spans="2:8" hidden="1" outlineLevel="1">
      <c r="B153" s="63" t="s">
        <v>88</v>
      </c>
      <c r="C153" s="36">
        <v>1469</v>
      </c>
      <c r="D153" s="72">
        <v>0.46023856858846912</v>
      </c>
      <c r="E153" s="97">
        <v>5325</v>
      </c>
      <c r="F153" s="57">
        <v>0.13418530351437696</v>
      </c>
      <c r="G153" s="36">
        <v>6794</v>
      </c>
      <c r="H153" s="72">
        <v>0.19172075074548323</v>
      </c>
    </row>
    <row r="154" spans="2:8" hidden="1" outlineLevel="1">
      <c r="B154" s="63" t="s">
        <v>87</v>
      </c>
      <c r="C154" s="36">
        <v>680</v>
      </c>
      <c r="D154" s="72">
        <v>3.8226950354609928</v>
      </c>
      <c r="E154" s="97">
        <v>2002</v>
      </c>
      <c r="F154" s="57">
        <v>0.55797665369649807</v>
      </c>
      <c r="G154" s="36">
        <v>2682</v>
      </c>
      <c r="H154" s="72">
        <v>0.88078541374474062</v>
      </c>
    </row>
    <row r="155" spans="2:8" hidden="1" outlineLevel="1">
      <c r="B155" s="63" t="s">
        <v>86</v>
      </c>
      <c r="C155" s="36">
        <v>972</v>
      </c>
      <c r="D155" s="72">
        <v>10.571428571428571</v>
      </c>
      <c r="E155" s="97">
        <v>2536</v>
      </c>
      <c r="F155" s="57">
        <v>0.71932203389830507</v>
      </c>
      <c r="G155" s="36">
        <v>3508</v>
      </c>
      <c r="H155" s="72">
        <v>1.2501603592046182</v>
      </c>
    </row>
    <row r="156" spans="2:8" hidden="1" outlineLevel="1">
      <c r="B156" s="63" t="s">
        <v>85</v>
      </c>
      <c r="C156" s="36">
        <v>724</v>
      </c>
      <c r="D156" s="72">
        <v>5.1355932203389827</v>
      </c>
      <c r="E156" s="97">
        <v>1935</v>
      </c>
      <c r="F156" s="57">
        <v>0.40522875816993453</v>
      </c>
      <c r="G156" s="36">
        <v>2659</v>
      </c>
      <c r="H156" s="72">
        <v>0.77859531772575252</v>
      </c>
    </row>
    <row r="157" spans="2:8" hidden="1" outlineLevel="1">
      <c r="B157" s="63" t="s">
        <v>84</v>
      </c>
      <c r="C157" s="36">
        <v>138</v>
      </c>
      <c r="D157" s="72">
        <v>0.15966386554621859</v>
      </c>
      <c r="E157" s="97">
        <v>2500</v>
      </c>
      <c r="F157" s="57">
        <v>1.281021897810219</v>
      </c>
      <c r="G157" s="36">
        <v>2638</v>
      </c>
      <c r="H157" s="72">
        <v>1.1711934156378603</v>
      </c>
    </row>
    <row r="158" spans="2:8" hidden="1" outlineLevel="1">
      <c r="B158" s="63" t="s">
        <v>83</v>
      </c>
      <c r="C158" s="36">
        <v>195</v>
      </c>
      <c r="D158" s="72">
        <v>1.3493975903614457</v>
      </c>
      <c r="E158" s="97">
        <v>3274</v>
      </c>
      <c r="F158" s="57">
        <v>4.4205298013245029</v>
      </c>
      <c r="G158" s="36">
        <v>3469</v>
      </c>
      <c r="H158" s="72">
        <v>4.049490538573508</v>
      </c>
    </row>
    <row r="159" spans="2:8" hidden="1" outlineLevel="1">
      <c r="B159" s="63" t="s">
        <v>82</v>
      </c>
      <c r="C159" s="36">
        <v>1142</v>
      </c>
      <c r="D159" s="72">
        <v>0.41511771995043367</v>
      </c>
      <c r="E159" s="97">
        <v>6898</v>
      </c>
      <c r="F159" s="57">
        <v>0.72795591182364738</v>
      </c>
      <c r="G159" s="36">
        <v>8040</v>
      </c>
      <c r="H159" s="72">
        <v>0.67534903104813493</v>
      </c>
    </row>
    <row r="160" spans="2:8" hidden="1" outlineLevel="1">
      <c r="B160" s="63" t="s">
        <v>81</v>
      </c>
      <c r="C160" s="36">
        <v>984</v>
      </c>
      <c r="D160" s="72">
        <v>-0.4</v>
      </c>
      <c r="E160" s="97">
        <v>8754</v>
      </c>
      <c r="F160" s="57">
        <v>-1.1852353538774119E-2</v>
      </c>
      <c r="G160" s="36">
        <v>9738</v>
      </c>
      <c r="H160" s="72">
        <v>-7.2483093627964568E-2</v>
      </c>
    </row>
    <row r="161" spans="2:8" hidden="1" outlineLevel="1">
      <c r="B161" s="63" t="s">
        <v>80</v>
      </c>
      <c r="C161" s="36">
        <v>1580</v>
      </c>
      <c r="D161" s="72">
        <v>4.4973544973544888E-2</v>
      </c>
      <c r="E161" s="97">
        <v>10131</v>
      </c>
      <c r="F161" s="57">
        <v>0.13729232150875625</v>
      </c>
      <c r="G161" s="36">
        <v>11711</v>
      </c>
      <c r="H161" s="72">
        <v>0.12389635316698655</v>
      </c>
    </row>
    <row r="162" spans="2:8" hidden="1" outlineLevel="1">
      <c r="B162" s="63" t="s">
        <v>79</v>
      </c>
      <c r="C162" s="36">
        <v>1626</v>
      </c>
      <c r="D162" s="72">
        <v>-0.34725010036130066</v>
      </c>
      <c r="E162" s="97">
        <v>9756</v>
      </c>
      <c r="F162" s="57">
        <v>5.9858772406300886E-2</v>
      </c>
      <c r="G162" s="36">
        <v>11382</v>
      </c>
      <c r="H162" s="72">
        <v>-2.6846785225718151E-2</v>
      </c>
    </row>
    <row r="163" spans="2:8" collapsed="1">
      <c r="B163" s="105">
        <v>2000</v>
      </c>
      <c r="C163" s="66">
        <v>13384</v>
      </c>
      <c r="D163" s="67">
        <v>0.1930825459083616</v>
      </c>
      <c r="E163" s="66">
        <v>70163</v>
      </c>
      <c r="F163" s="67">
        <v>0.20970689655172414</v>
      </c>
      <c r="G163" s="66">
        <v>83547</v>
      </c>
      <c r="H163" s="67">
        <v>0.20701262677338272</v>
      </c>
    </row>
    <row r="164" spans="2:8" hidden="1" outlineLevel="1">
      <c r="B164" s="63" t="s">
        <v>90</v>
      </c>
      <c r="C164" s="36">
        <v>1381</v>
      </c>
      <c r="D164" s="72">
        <v>-0.26931216931216928</v>
      </c>
      <c r="E164" s="97">
        <v>6761</v>
      </c>
      <c r="F164" s="57">
        <v>-0.33224691358024694</v>
      </c>
      <c r="G164" s="36">
        <v>8142</v>
      </c>
      <c r="H164" s="72">
        <v>-0.32234706616729092</v>
      </c>
    </row>
    <row r="165" spans="2:8" hidden="1" outlineLevel="1">
      <c r="B165" s="63" t="s">
        <v>89</v>
      </c>
      <c r="C165" s="36">
        <v>1836</v>
      </c>
      <c r="D165" s="72">
        <v>-0.14723641430562007</v>
      </c>
      <c r="E165" s="97">
        <v>9743</v>
      </c>
      <c r="F165" s="57">
        <v>3.1441880160914648E-2</v>
      </c>
      <c r="G165" s="36">
        <v>11579</v>
      </c>
      <c r="H165" s="72">
        <v>-1.7242865764289794E-3</v>
      </c>
    </row>
    <row r="166" spans="2:8" hidden="1" outlineLevel="1">
      <c r="B166" s="63" t="s">
        <v>88</v>
      </c>
      <c r="C166" s="36">
        <v>1006</v>
      </c>
      <c r="D166" s="72">
        <v>0.16570104287369647</v>
      </c>
      <c r="E166" s="97">
        <v>4695</v>
      </c>
      <c r="F166" s="57">
        <v>0.48153991795519091</v>
      </c>
      <c r="G166" s="36">
        <v>5701</v>
      </c>
      <c r="H166" s="72">
        <v>0.41393849206349209</v>
      </c>
    </row>
    <row r="167" spans="2:8" hidden="1" outlineLevel="1">
      <c r="B167" s="63" t="s">
        <v>87</v>
      </c>
      <c r="C167" s="36">
        <v>141</v>
      </c>
      <c r="D167" s="72">
        <v>0.6785714285714286</v>
      </c>
      <c r="E167" s="97">
        <v>1285</v>
      </c>
      <c r="F167" s="57">
        <v>-0.29201101928374651</v>
      </c>
      <c r="G167" s="36">
        <v>1426</v>
      </c>
      <c r="H167" s="72">
        <v>-0.24907846234860453</v>
      </c>
    </row>
    <row r="168" spans="2:8" hidden="1" outlineLevel="1">
      <c r="B168" s="63" t="s">
        <v>86</v>
      </c>
      <c r="C168" s="36">
        <v>84</v>
      </c>
      <c r="D168" s="72">
        <v>-7.6923076923076872E-2</v>
      </c>
      <c r="E168" s="97">
        <v>1475</v>
      </c>
      <c r="F168" s="57">
        <v>-6.7635903919089801E-2</v>
      </c>
      <c r="G168" s="36">
        <v>1559</v>
      </c>
      <c r="H168" s="72">
        <v>-6.814106395696351E-2</v>
      </c>
    </row>
    <row r="169" spans="2:8" hidden="1" outlineLevel="1">
      <c r="B169" s="63" t="s">
        <v>85</v>
      </c>
      <c r="C169" s="36">
        <v>118</v>
      </c>
      <c r="D169" s="72">
        <v>3.7199999999999998</v>
      </c>
      <c r="E169" s="97">
        <v>1377</v>
      </c>
      <c r="F169" s="57">
        <v>-8.3832335329341312E-2</v>
      </c>
      <c r="G169" s="36">
        <v>1495</v>
      </c>
      <c r="H169" s="72">
        <v>-2.1596858638743499E-2</v>
      </c>
    </row>
    <row r="170" spans="2:8" hidden="1" outlineLevel="1">
      <c r="B170" s="63" t="s">
        <v>84</v>
      </c>
      <c r="C170" s="36">
        <v>119</v>
      </c>
      <c r="D170" s="72">
        <v>1.2452830188679247</v>
      </c>
      <c r="E170" s="97">
        <v>1096</v>
      </c>
      <c r="F170" s="57">
        <v>-3.4361233480176168E-2</v>
      </c>
      <c r="G170" s="36">
        <v>1215</v>
      </c>
      <c r="H170" s="72">
        <v>2.2727272727272707E-2</v>
      </c>
    </row>
    <row r="171" spans="2:8" hidden="1" outlineLevel="1">
      <c r="B171" s="63" t="s">
        <v>83</v>
      </c>
      <c r="C171" s="36">
        <v>83</v>
      </c>
      <c r="D171" s="72">
        <v>0.33870967741935476</v>
      </c>
      <c r="E171" s="97">
        <v>604</v>
      </c>
      <c r="F171" s="57">
        <v>-0.27751196172248804</v>
      </c>
      <c r="G171" s="36">
        <v>687</v>
      </c>
      <c r="H171" s="72">
        <v>-0.23496659242761697</v>
      </c>
    </row>
    <row r="172" spans="2:8" hidden="1" outlineLevel="1">
      <c r="B172" s="63" t="s">
        <v>82</v>
      </c>
      <c r="C172" s="36">
        <v>807</v>
      </c>
      <c r="D172" s="72">
        <v>3.0651340996168619E-2</v>
      </c>
      <c r="E172" s="97">
        <v>3992</v>
      </c>
      <c r="F172" s="57">
        <v>2.0080321285140812E-3</v>
      </c>
      <c r="G172" s="36">
        <v>4799</v>
      </c>
      <c r="H172" s="72">
        <v>6.7128172855044355E-3</v>
      </c>
    </row>
    <row r="173" spans="2:8" hidden="1" outlineLevel="1">
      <c r="B173" s="63" t="s">
        <v>81</v>
      </c>
      <c r="C173" s="36">
        <v>1640</v>
      </c>
      <c r="D173" s="72">
        <v>0</v>
      </c>
      <c r="E173" s="97">
        <v>8859</v>
      </c>
      <c r="F173" s="57">
        <v>-0.11604470165635605</v>
      </c>
      <c r="G173" s="36">
        <v>10499</v>
      </c>
      <c r="H173" s="72">
        <v>-9.9725604527525324E-2</v>
      </c>
    </row>
    <row r="174" spans="2:8" hidden="1" outlineLevel="1">
      <c r="B174" s="63" t="s">
        <v>80</v>
      </c>
      <c r="C174" s="36">
        <v>1512</v>
      </c>
      <c r="D174" s="72">
        <v>-1.3210039630119352E-3</v>
      </c>
      <c r="E174" s="97">
        <v>8908</v>
      </c>
      <c r="F174" s="57">
        <v>0.11127744510978044</v>
      </c>
      <c r="G174" s="36">
        <v>10420</v>
      </c>
      <c r="H174" s="72">
        <v>9.3389296956978063E-2</v>
      </c>
    </row>
    <row r="175" spans="2:8" hidden="1" outlineLevel="1">
      <c r="B175" s="63" t="s">
        <v>79</v>
      </c>
      <c r="C175" s="36">
        <v>2491</v>
      </c>
      <c r="D175" s="72">
        <v>0.2599898836621144</v>
      </c>
      <c r="E175" s="97">
        <v>9205</v>
      </c>
      <c r="F175" s="57">
        <v>9.7793679189027927E-2</v>
      </c>
      <c r="G175" s="36">
        <v>11696</v>
      </c>
      <c r="H175" s="72">
        <v>0.12873962555491225</v>
      </c>
    </row>
    <row r="176" spans="2:8" collapsed="1">
      <c r="B176" s="105">
        <v>1999</v>
      </c>
      <c r="C176" s="66">
        <v>11218</v>
      </c>
      <c r="D176" s="67">
        <v>7.4539739559946749E-3</v>
      </c>
      <c r="E176" s="66">
        <v>58000</v>
      </c>
      <c r="F176" s="67">
        <v>-3.3623246359425485E-2</v>
      </c>
      <c r="G176" s="66">
        <v>69218</v>
      </c>
      <c r="H176" s="67">
        <v>-2.7194917993619394E-2</v>
      </c>
    </row>
    <row r="177" spans="2:8" hidden="1" outlineLevel="1">
      <c r="B177" s="63" t="s">
        <v>90</v>
      </c>
      <c r="C177" s="36">
        <v>1890</v>
      </c>
      <c r="D177" s="72">
        <v>0.26168224299065423</v>
      </c>
      <c r="E177" s="97">
        <v>10125</v>
      </c>
      <c r="F177" s="57">
        <v>5.0311203319502118E-2</v>
      </c>
      <c r="G177" s="36">
        <v>12015</v>
      </c>
      <c r="H177" s="72">
        <v>7.8739450529718091E-2</v>
      </c>
    </row>
    <row r="178" spans="2:8" hidden="1" outlineLevel="1">
      <c r="B178" s="63" t="s">
        <v>89</v>
      </c>
      <c r="C178" s="36">
        <v>2153</v>
      </c>
      <c r="D178" s="72">
        <v>9.8469387755101945E-2</v>
      </c>
      <c r="E178" s="97">
        <v>9446</v>
      </c>
      <c r="F178" s="57">
        <v>7.1825712016339471E-2</v>
      </c>
      <c r="G178" s="36">
        <v>11599</v>
      </c>
      <c r="H178" s="72">
        <v>7.6673164392462745E-2</v>
      </c>
    </row>
    <row r="179" spans="2:8" hidden="1" outlineLevel="1">
      <c r="B179" s="63" t="s">
        <v>88</v>
      </c>
      <c r="C179" s="36">
        <v>863</v>
      </c>
      <c r="D179" s="72">
        <v>-0.21187214611872152</v>
      </c>
      <c r="E179" s="97">
        <v>3169</v>
      </c>
      <c r="F179" s="57">
        <v>7.7524651479088824E-2</v>
      </c>
      <c r="G179" s="36">
        <v>4032</v>
      </c>
      <c r="H179" s="72">
        <v>-9.910802775024985E-4</v>
      </c>
    </row>
    <row r="180" spans="2:8" hidden="1" outlineLevel="1">
      <c r="B180" s="63" t="s">
        <v>87</v>
      </c>
      <c r="C180" s="36">
        <v>84</v>
      </c>
      <c r="D180" s="72">
        <v>0.16666666666666674</v>
      </c>
      <c r="E180" s="97">
        <v>1815</v>
      </c>
      <c r="F180" s="57">
        <v>1.3725490196078431</v>
      </c>
      <c r="G180" s="36">
        <v>1899</v>
      </c>
      <c r="H180" s="72">
        <v>1.2688172043010755</v>
      </c>
    </row>
    <row r="181" spans="2:8" hidden="1" outlineLevel="1">
      <c r="B181" s="63" t="s">
        <v>86</v>
      </c>
      <c r="C181" s="36">
        <v>91</v>
      </c>
      <c r="D181" s="72">
        <v>9.6385542168674787E-2</v>
      </c>
      <c r="E181" s="97">
        <v>1582</v>
      </c>
      <c r="F181" s="57">
        <v>1.2281690140845072</v>
      </c>
      <c r="G181" s="36">
        <v>1673</v>
      </c>
      <c r="H181" s="72">
        <v>1.1097099621689788</v>
      </c>
    </row>
    <row r="182" spans="2:8" hidden="1" outlineLevel="1">
      <c r="B182" s="63" t="s">
        <v>85</v>
      </c>
      <c r="C182" s="36">
        <v>25</v>
      </c>
      <c r="D182" s="72">
        <v>-0.6875</v>
      </c>
      <c r="E182" s="97">
        <v>1503</v>
      </c>
      <c r="F182" s="57">
        <v>0.43279313632030503</v>
      </c>
      <c r="G182" s="36">
        <v>1528</v>
      </c>
      <c r="H182" s="72">
        <v>0.35341009743135521</v>
      </c>
    </row>
    <row r="183" spans="2:8" hidden="1" outlineLevel="1">
      <c r="B183" s="63" t="s">
        <v>84</v>
      </c>
      <c r="C183" s="36">
        <v>53</v>
      </c>
      <c r="D183" s="72">
        <v>0.70967741935483875</v>
      </c>
      <c r="E183" s="97">
        <v>1135</v>
      </c>
      <c r="F183" s="57">
        <v>1.2475247524752477</v>
      </c>
      <c r="G183" s="36">
        <v>1188</v>
      </c>
      <c r="H183" s="72">
        <v>1.216417910447761</v>
      </c>
    </row>
    <row r="184" spans="2:8" hidden="1" outlineLevel="1">
      <c r="B184" s="63" t="s">
        <v>83</v>
      </c>
      <c r="C184" s="36">
        <v>62</v>
      </c>
      <c r="D184" s="72">
        <v>1.6956521739130435</v>
      </c>
      <c r="E184" s="97">
        <v>836</v>
      </c>
      <c r="F184" s="57">
        <v>7.6185567010309274</v>
      </c>
      <c r="G184" s="36">
        <v>898</v>
      </c>
      <c r="H184" s="72">
        <v>6.4833333333333334</v>
      </c>
    </row>
    <row r="185" spans="2:8" hidden="1" outlineLevel="1">
      <c r="B185" s="63" t="s">
        <v>82</v>
      </c>
      <c r="C185" s="36">
        <v>783</v>
      </c>
      <c r="D185" s="72">
        <v>-7.337278106508871E-2</v>
      </c>
      <c r="E185" s="97">
        <v>3984</v>
      </c>
      <c r="F185" s="57">
        <v>0.3297730307076101</v>
      </c>
      <c r="G185" s="36">
        <v>4767</v>
      </c>
      <c r="H185" s="72">
        <v>0.24108305128872698</v>
      </c>
    </row>
    <row r="186" spans="2:8" hidden="1" outlineLevel="1">
      <c r="B186" s="63" t="s">
        <v>81</v>
      </c>
      <c r="C186" s="36">
        <v>1640</v>
      </c>
      <c r="D186" s="72">
        <v>-0.26523297491039421</v>
      </c>
      <c r="E186" s="97">
        <v>10022</v>
      </c>
      <c r="F186" s="57">
        <v>-6.850079003624876E-2</v>
      </c>
      <c r="G186" s="36">
        <v>11662</v>
      </c>
      <c r="H186" s="72">
        <v>-0.1023015934108229</v>
      </c>
    </row>
    <row r="187" spans="2:8" hidden="1" outlineLevel="1">
      <c r="B187" s="63" t="s">
        <v>80</v>
      </c>
      <c r="C187" s="36">
        <v>1514</v>
      </c>
      <c r="D187" s="72">
        <v>-0.14269535673839184</v>
      </c>
      <c r="E187" s="97">
        <v>8016</v>
      </c>
      <c r="F187" s="57">
        <v>-4.2065009560229405E-2</v>
      </c>
      <c r="G187" s="36">
        <v>9530</v>
      </c>
      <c r="H187" s="72">
        <v>-5.9601342016972536E-2</v>
      </c>
    </row>
    <row r="188" spans="2:8" hidden="1" outlineLevel="1">
      <c r="B188" s="63" t="s">
        <v>79</v>
      </c>
      <c r="C188" s="36">
        <v>1977</v>
      </c>
      <c r="D188" s="72">
        <v>2.5414937759336009E-2</v>
      </c>
      <c r="E188" s="97">
        <v>8385</v>
      </c>
      <c r="F188" s="57">
        <v>-6.4174107142857095E-2</v>
      </c>
      <c r="G188" s="36">
        <v>10362</v>
      </c>
      <c r="H188" s="72">
        <v>-4.8310066127847162E-2</v>
      </c>
    </row>
    <row r="189" spans="2:8" collapsed="1">
      <c r="B189" s="105">
        <v>1998</v>
      </c>
      <c r="C189" s="66">
        <v>11135</v>
      </c>
      <c r="D189" s="67">
        <v>-4.1160768104710255E-2</v>
      </c>
      <c r="E189" s="66">
        <v>60018</v>
      </c>
      <c r="F189" s="67">
        <v>7.9402190529288097E-2</v>
      </c>
      <c r="G189" s="66">
        <v>71153</v>
      </c>
      <c r="H189" s="67">
        <v>5.8572363722923182E-2</v>
      </c>
    </row>
    <row r="190" spans="2:8" hidden="1" outlineLevel="1">
      <c r="B190" s="63" t="s">
        <v>90</v>
      </c>
      <c r="C190" s="36">
        <v>1498</v>
      </c>
      <c r="D190" s="72">
        <v>-5.8453802639849117E-2</v>
      </c>
      <c r="E190" s="97">
        <v>9640</v>
      </c>
      <c r="F190" s="57">
        <v>-0.13596845030025995</v>
      </c>
      <c r="G190" s="36">
        <v>11138</v>
      </c>
      <c r="H190" s="72">
        <v>-0.12629432067775337</v>
      </c>
    </row>
    <row r="191" spans="2:8" hidden="1" outlineLevel="1">
      <c r="B191" s="63" t="s">
        <v>89</v>
      </c>
      <c r="C191" s="36">
        <v>1960</v>
      </c>
      <c r="D191" s="72">
        <v>0.31279303415941051</v>
      </c>
      <c r="E191" s="97">
        <v>8813</v>
      </c>
      <c r="F191" s="57">
        <v>-0.37975930748117392</v>
      </c>
      <c r="G191" s="36">
        <v>10773</v>
      </c>
      <c r="H191" s="72">
        <v>-0.31390905617118836</v>
      </c>
    </row>
    <row r="192" spans="2:8" hidden="1" outlineLevel="1">
      <c r="B192" s="63" t="s">
        <v>88</v>
      </c>
      <c r="C192" s="36">
        <v>1095</v>
      </c>
      <c r="D192" s="72">
        <v>0.36024844720496896</v>
      </c>
      <c r="E192" s="97">
        <v>2941</v>
      </c>
      <c r="F192" s="57">
        <v>-0.24763366589920699</v>
      </c>
      <c r="G192" s="36">
        <v>4036</v>
      </c>
      <c r="H192" s="72">
        <v>-0.14382689859991515</v>
      </c>
    </row>
    <row r="193" spans="2:8" hidden="1" outlineLevel="1">
      <c r="B193" s="63" t="s">
        <v>87</v>
      </c>
      <c r="C193" s="36">
        <v>72</v>
      </c>
      <c r="D193" s="72">
        <v>0.16129032258064524</v>
      </c>
      <c r="E193" s="97">
        <v>765</v>
      </c>
      <c r="F193" s="57">
        <v>-2.5477707006369421E-2</v>
      </c>
      <c r="G193" s="36">
        <v>837</v>
      </c>
      <c r="H193" s="72">
        <v>-1.1806375442739103E-2</v>
      </c>
    </row>
    <row r="194" spans="2:8" hidden="1" outlineLevel="1">
      <c r="B194" s="63" t="s">
        <v>86</v>
      </c>
      <c r="C194" s="36">
        <v>83</v>
      </c>
      <c r="D194" s="72">
        <v>0.88636363636363646</v>
      </c>
      <c r="E194" s="97">
        <v>710</v>
      </c>
      <c r="F194" s="57">
        <v>-0.2058165548098434</v>
      </c>
      <c r="G194" s="36">
        <v>793</v>
      </c>
      <c r="H194" s="72">
        <v>-0.15458422174840081</v>
      </c>
    </row>
    <row r="195" spans="2:8" hidden="1" outlineLevel="1">
      <c r="B195" s="63" t="s">
        <v>85</v>
      </c>
      <c r="C195" s="36">
        <v>80</v>
      </c>
      <c r="D195" s="72">
        <v>-0.27272727272727271</v>
      </c>
      <c r="E195" s="97">
        <v>1049</v>
      </c>
      <c r="F195" s="57">
        <v>-0.15742971887550206</v>
      </c>
      <c r="G195" s="36">
        <v>1129</v>
      </c>
      <c r="H195" s="72">
        <v>-0.16678966789667893</v>
      </c>
    </row>
    <row r="196" spans="2:8" hidden="1" outlineLevel="1">
      <c r="B196" s="63" t="s">
        <v>84</v>
      </c>
      <c r="C196" s="36">
        <v>31</v>
      </c>
      <c r="D196" s="72">
        <v>0.10714285714285721</v>
      </c>
      <c r="E196" s="97">
        <v>505</v>
      </c>
      <c r="F196" s="57">
        <v>0.48967551622418881</v>
      </c>
      <c r="G196" s="36">
        <v>536</v>
      </c>
      <c r="H196" s="72">
        <v>0.46049046321525888</v>
      </c>
    </row>
    <row r="197" spans="2:8" hidden="1" outlineLevel="1">
      <c r="B197" s="63" t="s">
        <v>83</v>
      </c>
      <c r="C197" s="36">
        <v>23</v>
      </c>
      <c r="D197" s="72">
        <v>-0.43902439024390238</v>
      </c>
      <c r="E197" s="97">
        <v>97</v>
      </c>
      <c r="F197" s="57">
        <v>9.7777777777777786</v>
      </c>
      <c r="G197" s="36">
        <v>120</v>
      </c>
      <c r="H197" s="72">
        <v>1.4</v>
      </c>
    </row>
    <row r="198" spans="2:8" hidden="1" outlineLevel="1">
      <c r="B198" s="63" t="s">
        <v>82</v>
      </c>
      <c r="C198" s="36">
        <v>845</v>
      </c>
      <c r="D198" s="72">
        <v>1.318944844124692E-2</v>
      </c>
      <c r="E198" s="97">
        <v>2996</v>
      </c>
      <c r="F198" s="57">
        <v>0.27218683651804665</v>
      </c>
      <c r="G198" s="36">
        <v>3841</v>
      </c>
      <c r="H198" s="72">
        <v>0.20445280652242093</v>
      </c>
    </row>
    <row r="199" spans="2:8" hidden="1" outlineLevel="1">
      <c r="B199" s="63" t="s">
        <v>81</v>
      </c>
      <c r="C199" s="36">
        <v>2232</v>
      </c>
      <c r="D199" s="72">
        <v>0.12556732223903166</v>
      </c>
      <c r="E199" s="97">
        <v>10759</v>
      </c>
      <c r="F199" s="57">
        <v>0.50559753708368316</v>
      </c>
      <c r="G199" s="36">
        <v>12991</v>
      </c>
      <c r="H199" s="72">
        <v>0.42304743126300792</v>
      </c>
    </row>
    <row r="200" spans="2:8" hidden="1" outlineLevel="1">
      <c r="B200" s="63" t="s">
        <v>80</v>
      </c>
      <c r="C200" s="36">
        <v>1766</v>
      </c>
      <c r="D200" s="72">
        <v>0.14009038089089731</v>
      </c>
      <c r="E200" s="97">
        <v>8368</v>
      </c>
      <c r="F200" s="57">
        <v>0.23276370064820262</v>
      </c>
      <c r="G200" s="36">
        <v>10134</v>
      </c>
      <c r="H200" s="72">
        <v>0.21554516012954306</v>
      </c>
    </row>
    <row r="201" spans="2:8" hidden="1" outlineLevel="1">
      <c r="B201" s="63" t="s">
        <v>79</v>
      </c>
      <c r="C201" s="36">
        <v>1928</v>
      </c>
      <c r="D201" s="72">
        <v>1.1542497376705096E-2</v>
      </c>
      <c r="E201" s="97">
        <v>8960</v>
      </c>
      <c r="F201" s="57">
        <v>0.36190910472716209</v>
      </c>
      <c r="G201" s="36">
        <v>10888</v>
      </c>
      <c r="H201" s="72">
        <v>0.28320565704183864</v>
      </c>
    </row>
    <row r="202" spans="2:8" collapsed="1">
      <c r="B202" s="105">
        <v>1997</v>
      </c>
      <c r="C202" s="66">
        <v>11613</v>
      </c>
      <c r="D202" s="67">
        <v>0.11171740379092476</v>
      </c>
      <c r="E202" s="66">
        <v>55603</v>
      </c>
      <c r="F202" s="67">
        <v>3.3925832355861107E-3</v>
      </c>
      <c r="G202" s="66">
        <v>67216</v>
      </c>
      <c r="H202" s="67">
        <v>2.0573632346912341E-2</v>
      </c>
    </row>
    <row r="203" spans="2:8" hidden="1" outlineLevel="1">
      <c r="B203" s="63" t="s">
        <v>90</v>
      </c>
      <c r="C203" s="36">
        <v>1591</v>
      </c>
      <c r="D203" s="72">
        <v>-7.3923166472642632E-2</v>
      </c>
      <c r="E203" s="97">
        <v>11157</v>
      </c>
      <c r="F203" s="57">
        <v>0.54443521594684396</v>
      </c>
      <c r="G203" s="36">
        <v>12748</v>
      </c>
      <c r="H203" s="72">
        <v>0.42563184969805423</v>
      </c>
    </row>
    <row r="204" spans="2:8" hidden="1" outlineLevel="1">
      <c r="B204" s="63" t="s">
        <v>89</v>
      </c>
      <c r="C204" s="36">
        <v>1493</v>
      </c>
      <c r="D204" s="72">
        <v>-6.8621334996880834E-2</v>
      </c>
      <c r="E204" s="97">
        <v>14209</v>
      </c>
      <c r="F204" s="57">
        <v>1.4026039905309435</v>
      </c>
      <c r="G204" s="36">
        <v>15702</v>
      </c>
      <c r="H204" s="72">
        <v>1.0888652387920712</v>
      </c>
    </row>
    <row r="205" spans="2:8" hidden="1" outlineLevel="1">
      <c r="B205" s="63" t="s">
        <v>88</v>
      </c>
      <c r="C205" s="36">
        <v>805</v>
      </c>
      <c r="D205" s="72">
        <v>-0.17604912998976463</v>
      </c>
      <c r="E205" s="97">
        <v>3909</v>
      </c>
      <c r="F205" s="57">
        <v>0.4580380455054085</v>
      </c>
      <c r="G205" s="36">
        <v>4714</v>
      </c>
      <c r="H205" s="72">
        <v>0.28868234007654459</v>
      </c>
    </row>
    <row r="206" spans="2:8" hidden="1" outlineLevel="1">
      <c r="B206" s="63" t="s">
        <v>87</v>
      </c>
      <c r="C206" s="36">
        <v>62</v>
      </c>
      <c r="D206" s="72">
        <v>0.8787878787878789</v>
      </c>
      <c r="E206" s="97">
        <v>785</v>
      </c>
      <c r="F206" s="57">
        <v>-4.2682926829268331E-2</v>
      </c>
      <c r="G206" s="36">
        <v>847</v>
      </c>
      <c r="H206" s="72">
        <v>-7.0339976553340788E-3</v>
      </c>
    </row>
    <row r="207" spans="2:8" hidden="1" outlineLevel="1">
      <c r="B207" s="63" t="s">
        <v>86</v>
      </c>
      <c r="C207" s="36">
        <v>44</v>
      </c>
      <c r="D207" s="72">
        <v>1.75</v>
      </c>
      <c r="E207" s="97">
        <v>894</v>
      </c>
      <c r="F207" s="57">
        <v>0.29565217391304355</v>
      </c>
      <c r="G207" s="36">
        <v>938</v>
      </c>
      <c r="H207" s="72">
        <v>0.32861189801699719</v>
      </c>
    </row>
    <row r="208" spans="2:8" hidden="1" outlineLevel="1">
      <c r="B208" s="63" t="s">
        <v>85</v>
      </c>
      <c r="C208" s="36">
        <v>110</v>
      </c>
      <c r="D208" s="72">
        <v>2.9285714285714284</v>
      </c>
      <c r="E208" s="97">
        <v>1245</v>
      </c>
      <c r="F208" s="57">
        <v>1.797752808988764</v>
      </c>
      <c r="G208" s="36">
        <v>1355</v>
      </c>
      <c r="H208" s="72">
        <v>1.8646934460887947</v>
      </c>
    </row>
    <row r="209" spans="2:8" hidden="1" outlineLevel="1">
      <c r="B209" s="63" t="s">
        <v>84</v>
      </c>
      <c r="C209" s="36">
        <v>28</v>
      </c>
      <c r="D209" s="72">
        <v>-0.33333333333333337</v>
      </c>
      <c r="E209" s="97">
        <v>339</v>
      </c>
      <c r="F209" s="57">
        <v>7.2784810126582222E-2</v>
      </c>
      <c r="G209" s="36">
        <v>367</v>
      </c>
      <c r="H209" s="72">
        <v>2.5139664804469275E-2</v>
      </c>
    </row>
    <row r="210" spans="2:8" hidden="1" outlineLevel="1">
      <c r="B210" s="63" t="s">
        <v>83</v>
      </c>
      <c r="C210" s="36">
        <v>41</v>
      </c>
      <c r="D210" s="72">
        <v>1.7333333333333334</v>
      </c>
      <c r="E210" s="97">
        <v>9</v>
      </c>
      <c r="F210" s="57">
        <v>-0.59090909090909083</v>
      </c>
      <c r="G210" s="36">
        <v>50</v>
      </c>
      <c r="H210" s="72">
        <v>0.35135135135135132</v>
      </c>
    </row>
    <row r="211" spans="2:8" hidden="1" outlineLevel="1">
      <c r="B211" s="63" t="s">
        <v>82</v>
      </c>
      <c r="C211" s="36">
        <v>834</v>
      </c>
      <c r="D211" s="72">
        <v>0.35609756097560985</v>
      </c>
      <c r="E211" s="97">
        <v>2355</v>
      </c>
      <c r="F211" s="57">
        <v>-0.39923469387755106</v>
      </c>
      <c r="G211" s="36">
        <v>3189</v>
      </c>
      <c r="H211" s="72">
        <v>-0.29680264608599782</v>
      </c>
    </row>
    <row r="212" spans="2:8" hidden="1" outlineLevel="1">
      <c r="B212" s="63" t="s">
        <v>81</v>
      </c>
      <c r="C212" s="36">
        <v>1983</v>
      </c>
      <c r="D212" s="72">
        <v>0.41947029348604148</v>
      </c>
      <c r="E212" s="97">
        <v>7146</v>
      </c>
      <c r="F212" s="57">
        <v>0.32162012206399115</v>
      </c>
      <c r="G212" s="36">
        <v>9129</v>
      </c>
      <c r="H212" s="72">
        <v>0.34171075837742504</v>
      </c>
    </row>
    <row r="213" spans="2:8" hidden="1" outlineLevel="1">
      <c r="B213" s="63" t="s">
        <v>80</v>
      </c>
      <c r="C213" s="36">
        <v>1549</v>
      </c>
      <c r="D213" s="72">
        <v>0.23524720893141948</v>
      </c>
      <c r="E213" s="97">
        <v>6788</v>
      </c>
      <c r="F213" s="57">
        <v>0.1377807576265504</v>
      </c>
      <c r="G213" s="36">
        <v>8337</v>
      </c>
      <c r="H213" s="72">
        <v>0.15470914127423829</v>
      </c>
    </row>
    <row r="214" spans="2:8" hidden="1" outlineLevel="1">
      <c r="B214" s="63" t="s">
        <v>79</v>
      </c>
      <c r="C214" s="36">
        <v>1906</v>
      </c>
      <c r="D214" s="72">
        <v>1.6533333333333289E-2</v>
      </c>
      <c r="E214" s="97">
        <v>6579</v>
      </c>
      <c r="F214" s="57">
        <v>-0.12987700039677297</v>
      </c>
      <c r="G214" s="36">
        <v>8485</v>
      </c>
      <c r="H214" s="72">
        <v>-0.10078423060618902</v>
      </c>
    </row>
    <row r="215" spans="2:8" collapsed="1">
      <c r="B215" s="105">
        <v>1996</v>
      </c>
      <c r="C215" s="66">
        <v>10446</v>
      </c>
      <c r="D215" s="67">
        <v>9.1193983077405116E-2</v>
      </c>
      <c r="E215" s="66">
        <v>55415</v>
      </c>
      <c r="F215" s="67">
        <v>0.35270712298003226</v>
      </c>
      <c r="G215" s="66">
        <v>65861</v>
      </c>
      <c r="H215" s="67">
        <v>0.3031718079107224</v>
      </c>
    </row>
    <row r="216" spans="2:8" hidden="1" outlineLevel="1">
      <c r="B216" s="63" t="s">
        <v>90</v>
      </c>
      <c r="C216" s="36">
        <v>1718</v>
      </c>
      <c r="D216" s="72">
        <v>1.2937249666221629</v>
      </c>
      <c r="E216" s="97">
        <v>7224</v>
      </c>
      <c r="F216" s="57">
        <v>0.29138362531283524</v>
      </c>
      <c r="G216" s="36">
        <v>8942</v>
      </c>
      <c r="H216" s="72">
        <v>0.40974302380577021</v>
      </c>
    </row>
    <row r="217" spans="2:8" hidden="1" outlineLevel="1">
      <c r="B217" s="63" t="s">
        <v>89</v>
      </c>
      <c r="C217" s="36">
        <v>1603</v>
      </c>
      <c r="D217" s="72">
        <v>8.7516960651289111E-2</v>
      </c>
      <c r="E217" s="97">
        <v>5914</v>
      </c>
      <c r="F217" s="57">
        <v>-0.17678173719376389</v>
      </c>
      <c r="G217" s="36">
        <v>7517</v>
      </c>
      <c r="H217" s="72">
        <v>-0.13178563178563174</v>
      </c>
    </row>
    <row r="218" spans="2:8" hidden="1" outlineLevel="1">
      <c r="B218" s="63" t="s">
        <v>88</v>
      </c>
      <c r="C218" s="36">
        <v>977</v>
      </c>
      <c r="D218" s="72">
        <v>1.7708333333333437E-2</v>
      </c>
      <c r="E218" s="97">
        <v>2681</v>
      </c>
      <c r="F218" s="57">
        <v>-0.42331684233168421</v>
      </c>
      <c r="G218" s="36">
        <v>3658</v>
      </c>
      <c r="H218" s="72">
        <v>-0.34783383847388127</v>
      </c>
    </row>
    <row r="219" spans="2:8" hidden="1" outlineLevel="1">
      <c r="B219" s="63" t="s">
        <v>87</v>
      </c>
      <c r="C219" s="36">
        <v>33</v>
      </c>
      <c r="D219" s="72">
        <v>0.1785714285714286</v>
      </c>
      <c r="E219" s="97">
        <v>820</v>
      </c>
      <c r="F219" s="57">
        <v>0.20943952802359878</v>
      </c>
      <c r="G219" s="36">
        <v>853</v>
      </c>
      <c r="H219" s="72">
        <v>0.208215297450425</v>
      </c>
    </row>
    <row r="220" spans="2:8" hidden="1" outlineLevel="1">
      <c r="B220" s="63" t="s">
        <v>86</v>
      </c>
      <c r="C220" s="36">
        <v>16</v>
      </c>
      <c r="D220" s="72">
        <v>-0.94007490636704116</v>
      </c>
      <c r="E220" s="97">
        <v>690</v>
      </c>
      <c r="F220" s="57">
        <v>2.8983050847457625</v>
      </c>
      <c r="G220" s="36">
        <v>706</v>
      </c>
      <c r="H220" s="72">
        <v>0.59009009009009006</v>
      </c>
    </row>
    <row r="221" spans="2:8" hidden="1" outlineLevel="1">
      <c r="B221" s="63" t="s">
        <v>85</v>
      </c>
      <c r="C221" s="36">
        <v>28</v>
      </c>
      <c r="D221" s="72">
        <v>0.39999999999999991</v>
      </c>
      <c r="E221" s="97">
        <v>445</v>
      </c>
      <c r="F221" s="57">
        <v>-0.45197044334975367</v>
      </c>
      <c r="G221" s="36">
        <v>473</v>
      </c>
      <c r="H221" s="72">
        <v>-0.43149038461538458</v>
      </c>
    </row>
    <row r="222" spans="2:8" hidden="1" outlineLevel="1">
      <c r="B222" s="63" t="s">
        <v>84</v>
      </c>
      <c r="C222" s="36">
        <v>42</v>
      </c>
      <c r="D222" s="72">
        <v>2</v>
      </c>
      <c r="E222" s="97">
        <v>316</v>
      </c>
      <c r="F222" s="57">
        <v>0.18352059925093633</v>
      </c>
      <c r="G222" s="36">
        <v>358</v>
      </c>
      <c r="H222" s="72">
        <v>0.27402135231316715</v>
      </c>
    </row>
    <row r="223" spans="2:8" hidden="1" outlineLevel="1">
      <c r="B223" s="63" t="s">
        <v>83</v>
      </c>
      <c r="C223" s="36">
        <v>15</v>
      </c>
      <c r="D223" s="72">
        <v>-0.98832684824902728</v>
      </c>
      <c r="E223" s="97">
        <v>22</v>
      </c>
      <c r="F223" s="57">
        <v>-0.77083333333333337</v>
      </c>
      <c r="G223" s="36">
        <v>37</v>
      </c>
      <c r="H223" s="72">
        <v>-0.97320782041998555</v>
      </c>
    </row>
    <row r="224" spans="2:8" hidden="1" outlineLevel="1">
      <c r="B224" s="63" t="s">
        <v>82</v>
      </c>
      <c r="C224" s="36">
        <v>615</v>
      </c>
      <c r="D224" s="72">
        <v>0.11818181818181817</v>
      </c>
      <c r="E224" s="97">
        <v>3920</v>
      </c>
      <c r="F224" s="57">
        <v>0.90291262135922334</v>
      </c>
      <c r="G224" s="36">
        <v>4535</v>
      </c>
      <c r="H224" s="72">
        <v>0.73754789272030652</v>
      </c>
    </row>
    <row r="225" spans="2:8" hidden="1" outlineLevel="1">
      <c r="B225" s="63" t="s">
        <v>81</v>
      </c>
      <c r="C225" s="36">
        <v>1397</v>
      </c>
      <c r="D225" s="72">
        <v>0.38866799204771363</v>
      </c>
      <c r="E225" s="97">
        <v>5407</v>
      </c>
      <c r="F225" s="57">
        <v>-0.11010533245556287</v>
      </c>
      <c r="G225" s="36">
        <v>6804</v>
      </c>
      <c r="H225" s="72">
        <v>-3.9254447896074574E-2</v>
      </c>
    </row>
    <row r="226" spans="2:8" hidden="1" outlineLevel="1">
      <c r="B226" s="63" t="s">
        <v>80</v>
      </c>
      <c r="C226" s="36">
        <v>1254</v>
      </c>
      <c r="D226" s="72">
        <v>0.29545454545454541</v>
      </c>
      <c r="E226" s="97">
        <v>5966</v>
      </c>
      <c r="F226" s="57">
        <v>9.3274693054792079E-2</v>
      </c>
      <c r="G226" s="36">
        <v>7220</v>
      </c>
      <c r="H226" s="72">
        <v>0.12373540856031129</v>
      </c>
    </row>
    <row r="227" spans="2:8" hidden="1" outlineLevel="1">
      <c r="B227" s="63" t="s">
        <v>79</v>
      </c>
      <c r="C227" s="36">
        <v>1875</v>
      </c>
      <c r="D227" s="72">
        <v>0.11873508353221962</v>
      </c>
      <c r="E227" s="97">
        <v>7561</v>
      </c>
      <c r="F227" s="57">
        <v>0.35114367405289482</v>
      </c>
      <c r="G227" s="36">
        <v>9436</v>
      </c>
      <c r="H227" s="72">
        <v>0.2975797579757975</v>
      </c>
    </row>
    <row r="228" spans="2:8" collapsed="1">
      <c r="B228" s="105">
        <v>1995</v>
      </c>
      <c r="C228" s="66">
        <v>9573</v>
      </c>
      <c r="D228" s="67">
        <v>6.4021340446815511E-2</v>
      </c>
      <c r="E228" s="66">
        <v>40966</v>
      </c>
      <c r="F228" s="67">
        <v>6.0032086114992556E-2</v>
      </c>
      <c r="G228" s="66">
        <v>50539</v>
      </c>
      <c r="H228" s="67">
        <v>6.0785424931259602E-2</v>
      </c>
    </row>
    <row r="229" spans="2:8" hidden="1" outlineLevel="1">
      <c r="B229" s="63" t="s">
        <v>90</v>
      </c>
      <c r="C229" s="36">
        <v>749</v>
      </c>
      <c r="D229" s="72">
        <v>-0.4472324723247233</v>
      </c>
      <c r="E229" s="97">
        <v>5594</v>
      </c>
      <c r="F229" s="57">
        <v>0.15554637471596777</v>
      </c>
      <c r="G229" s="36">
        <v>6343</v>
      </c>
      <c r="H229" s="72">
        <v>2.3724983860555104E-2</v>
      </c>
    </row>
    <row r="230" spans="2:8" hidden="1" outlineLevel="1">
      <c r="B230" s="63" t="s">
        <v>89</v>
      </c>
      <c r="C230" s="36">
        <v>1474</v>
      </c>
      <c r="D230" s="72">
        <v>0.1698412698412699</v>
      </c>
      <c r="E230" s="97">
        <v>7184</v>
      </c>
      <c r="F230" s="57">
        <v>0.16170763260025867</v>
      </c>
      <c r="G230" s="36">
        <v>8658</v>
      </c>
      <c r="H230" s="72">
        <v>0.16308436324556697</v>
      </c>
    </row>
    <row r="231" spans="2:8" hidden="1" outlineLevel="1">
      <c r="B231" s="63" t="s">
        <v>88</v>
      </c>
      <c r="C231" s="36">
        <v>960</v>
      </c>
      <c r="D231" s="72">
        <v>0.54589371980676327</v>
      </c>
      <c r="E231" s="97">
        <v>4649</v>
      </c>
      <c r="F231" s="57">
        <v>0.78122605363984676</v>
      </c>
      <c r="G231" s="36">
        <v>5609</v>
      </c>
      <c r="H231" s="72">
        <v>0.73599504797276394</v>
      </c>
    </row>
    <row r="232" spans="2:8" hidden="1" outlineLevel="1">
      <c r="B232" s="63" t="s">
        <v>87</v>
      </c>
      <c r="C232" s="36">
        <v>28</v>
      </c>
      <c r="D232" s="72">
        <v>-0.125</v>
      </c>
      <c r="E232" s="97">
        <v>678</v>
      </c>
      <c r="F232" s="57">
        <v>9.935483870967742</v>
      </c>
      <c r="G232" s="36">
        <v>706</v>
      </c>
      <c r="H232" s="72">
        <v>6.5106382978723403</v>
      </c>
    </row>
    <row r="233" spans="2:8" hidden="1" outlineLevel="1">
      <c r="B233" s="63" t="s">
        <v>86</v>
      </c>
      <c r="C233" s="36">
        <v>267</v>
      </c>
      <c r="D233" s="72">
        <v>7.0909090909090917</v>
      </c>
      <c r="E233" s="97">
        <v>177</v>
      </c>
      <c r="F233" s="57">
        <v>4.9000000000000004</v>
      </c>
      <c r="G233" s="36">
        <v>444</v>
      </c>
      <c r="H233" s="72">
        <v>6.0476190476190474</v>
      </c>
    </row>
    <row r="234" spans="2:8" hidden="1" outlineLevel="1">
      <c r="B234" s="63" t="s">
        <v>85</v>
      </c>
      <c r="C234" s="36">
        <v>20</v>
      </c>
      <c r="D234" s="72">
        <v>-0.5</v>
      </c>
      <c r="E234" s="97">
        <v>812</v>
      </c>
      <c r="F234" s="57">
        <v>4.71830985915493</v>
      </c>
      <c r="G234" s="36">
        <v>832</v>
      </c>
      <c r="H234" s="72">
        <v>3.5714285714285712</v>
      </c>
    </row>
    <row r="235" spans="2:8" hidden="1" outlineLevel="1">
      <c r="B235" s="63" t="s">
        <v>84</v>
      </c>
      <c r="C235" s="36">
        <v>14</v>
      </c>
      <c r="D235" s="72">
        <v>-0.69565217391304346</v>
      </c>
      <c r="E235" s="97">
        <v>267</v>
      </c>
      <c r="F235" s="57">
        <v>2.513157894736842</v>
      </c>
      <c r="G235" s="36">
        <v>281</v>
      </c>
      <c r="H235" s="72">
        <v>1.3032786885245899</v>
      </c>
    </row>
    <row r="236" spans="2:8" hidden="1" outlineLevel="1">
      <c r="B236" s="63" t="s">
        <v>83</v>
      </c>
      <c r="C236" s="36">
        <v>1285</v>
      </c>
      <c r="D236" s="72">
        <v>30.341463414634145</v>
      </c>
      <c r="E236" s="97">
        <v>96</v>
      </c>
      <c r="F236" s="57">
        <v>18.2</v>
      </c>
      <c r="G236" s="36">
        <v>1381</v>
      </c>
      <c r="H236" s="72">
        <v>29.021739130434781</v>
      </c>
    </row>
    <row r="237" spans="2:8" hidden="1" outlineLevel="1">
      <c r="B237" s="63" t="s">
        <v>82</v>
      </c>
      <c r="C237" s="36">
        <v>550</v>
      </c>
      <c r="D237" s="72">
        <v>0.1879049676025919</v>
      </c>
      <c r="E237" s="97">
        <v>2060</v>
      </c>
      <c r="F237" s="57">
        <v>4.8879837067209886E-2</v>
      </c>
      <c r="G237" s="36">
        <v>2610</v>
      </c>
      <c r="H237" s="72">
        <v>7.5401730531520439E-2</v>
      </c>
    </row>
    <row r="238" spans="2:8" hidden="1" outlineLevel="1">
      <c r="B238" s="63" t="s">
        <v>81</v>
      </c>
      <c r="C238" s="36">
        <v>1006</v>
      </c>
      <c r="D238" s="72">
        <v>-0.19196787148594374</v>
      </c>
      <c r="E238" s="97">
        <v>6076</v>
      </c>
      <c r="F238" s="57">
        <v>0.30751022164837538</v>
      </c>
      <c r="G238" s="36">
        <v>7082</v>
      </c>
      <c r="H238" s="72">
        <v>0.20196877121520695</v>
      </c>
    </row>
    <row r="239" spans="2:8" hidden="1" outlineLevel="1">
      <c r="B239" s="63" t="s">
        <v>80</v>
      </c>
      <c r="C239" s="36">
        <v>968</v>
      </c>
      <c r="D239" s="72">
        <v>-0.2019785655399835</v>
      </c>
      <c r="E239" s="97">
        <v>5457</v>
      </c>
      <c r="F239" s="57">
        <v>0.10914634146341462</v>
      </c>
      <c r="G239" s="36">
        <v>6425</v>
      </c>
      <c r="H239" s="72">
        <v>4.7611283221914213E-2</v>
      </c>
    </row>
    <row r="240" spans="2:8" hidden="1" outlineLevel="1">
      <c r="B240" s="63" t="s">
        <v>79</v>
      </c>
      <c r="C240" s="36">
        <v>1676</v>
      </c>
      <c r="D240" s="72">
        <v>0.65285996055226825</v>
      </c>
      <c r="E240" s="97">
        <v>5596</v>
      </c>
      <c r="F240" s="57">
        <v>3.0381145277112775E-2</v>
      </c>
      <c r="G240" s="36">
        <v>7272</v>
      </c>
      <c r="H240" s="72">
        <v>0.1283165244375486</v>
      </c>
    </row>
    <row r="241" spans="2:8" collapsed="1">
      <c r="B241" s="105">
        <v>1994</v>
      </c>
      <c r="C241" s="66">
        <v>8997</v>
      </c>
      <c r="D241" s="67">
        <v>0.22192041287518682</v>
      </c>
      <c r="E241" s="66">
        <v>38646</v>
      </c>
      <c r="F241" s="67">
        <v>0.25019409937888204</v>
      </c>
      <c r="G241" s="66">
        <v>47643</v>
      </c>
      <c r="H241" s="67">
        <v>0.2447550620509471</v>
      </c>
    </row>
    <row r="242" spans="2:8" hidden="1" outlineLevel="1">
      <c r="B242" s="63" t="s">
        <v>90</v>
      </c>
      <c r="C242" s="36">
        <v>1355</v>
      </c>
      <c r="D242" s="72">
        <v>0.47603485838779958</v>
      </c>
      <c r="E242" s="97">
        <v>4841</v>
      </c>
      <c r="F242" s="57">
        <v>0.19089790897908987</v>
      </c>
      <c r="G242" s="36">
        <v>6196</v>
      </c>
      <c r="H242" s="72">
        <v>0.24342765402368061</v>
      </c>
    </row>
    <row r="243" spans="2:8" hidden="1" outlineLevel="1">
      <c r="B243" s="63" t="s">
        <v>89</v>
      </c>
      <c r="C243" s="36">
        <v>1260</v>
      </c>
      <c r="D243" s="72">
        <v>5.7046979865771785E-2</v>
      </c>
      <c r="E243" s="97">
        <v>6184</v>
      </c>
      <c r="F243" s="57">
        <v>0.42850542850542861</v>
      </c>
      <c r="G243" s="36">
        <v>7444</v>
      </c>
      <c r="H243" s="72">
        <v>0.34830646621988781</v>
      </c>
    </row>
    <row r="244" spans="2:8" hidden="1" outlineLevel="1">
      <c r="B244" s="63" t="s">
        <v>88</v>
      </c>
      <c r="C244" s="36">
        <v>621</v>
      </c>
      <c r="D244" s="72">
        <v>6.5180102915951998E-2</v>
      </c>
      <c r="E244" s="97">
        <v>2610</v>
      </c>
      <c r="F244" s="57">
        <v>0.43406593406593408</v>
      </c>
      <c r="G244" s="36">
        <v>3231</v>
      </c>
      <c r="H244" s="72">
        <v>0.34456928838951306</v>
      </c>
    </row>
    <row r="245" spans="2:8" hidden="1" outlineLevel="1">
      <c r="B245" s="63" t="s">
        <v>87</v>
      </c>
      <c r="C245" s="36">
        <v>32</v>
      </c>
      <c r="D245" s="72">
        <v>1.9090909090909092</v>
      </c>
      <c r="E245" s="97">
        <v>62</v>
      </c>
      <c r="F245" s="57">
        <v>0.24</v>
      </c>
      <c r="G245" s="36">
        <v>94</v>
      </c>
      <c r="H245" s="72">
        <v>0.54098360655737698</v>
      </c>
    </row>
    <row r="246" spans="2:8" hidden="1" outlineLevel="1">
      <c r="B246" s="63" t="s">
        <v>86</v>
      </c>
      <c r="C246" s="36">
        <v>33</v>
      </c>
      <c r="D246" s="72">
        <v>-0.52173913043478259</v>
      </c>
      <c r="E246" s="97">
        <v>30</v>
      </c>
      <c r="F246" s="57">
        <v>0.57894736842105265</v>
      </c>
      <c r="G246" s="36">
        <v>63</v>
      </c>
      <c r="H246" s="72">
        <v>-0.28409090909090906</v>
      </c>
    </row>
    <row r="247" spans="2:8" hidden="1" outlineLevel="1">
      <c r="B247" s="63" t="s">
        <v>85</v>
      </c>
      <c r="C247" s="36">
        <v>40</v>
      </c>
      <c r="D247" s="72">
        <v>1.3529411764705883</v>
      </c>
      <c r="E247" s="97">
        <v>142</v>
      </c>
      <c r="F247" s="57">
        <v>6.8888888888888893</v>
      </c>
      <c r="G247" s="36">
        <v>182</v>
      </c>
      <c r="H247" s="72">
        <v>4.2</v>
      </c>
    </row>
    <row r="248" spans="2:8" hidden="1" outlineLevel="1">
      <c r="B248" s="63" t="s">
        <v>84</v>
      </c>
      <c r="C248" s="36">
        <v>46</v>
      </c>
      <c r="D248" s="72">
        <v>-0.59292035398230092</v>
      </c>
      <c r="E248" s="97">
        <v>76</v>
      </c>
      <c r="F248" s="57">
        <v>0.26666666666666661</v>
      </c>
      <c r="G248" s="36">
        <v>122</v>
      </c>
      <c r="H248" s="72">
        <v>-0.2947976878612717</v>
      </c>
    </row>
    <row r="249" spans="2:8" hidden="1" outlineLevel="1">
      <c r="B249" s="63" t="s">
        <v>83</v>
      </c>
      <c r="C249" s="36">
        <v>41</v>
      </c>
      <c r="D249" s="72">
        <v>0.95238095238095233</v>
      </c>
      <c r="E249" s="97">
        <v>5</v>
      </c>
      <c r="F249" s="57">
        <v>-0.88372093023255816</v>
      </c>
      <c r="G249" s="36">
        <v>46</v>
      </c>
      <c r="H249" s="72">
        <v>-0.28125</v>
      </c>
    </row>
    <row r="250" spans="2:8" hidden="1" outlineLevel="1">
      <c r="B250" s="63" t="s">
        <v>82</v>
      </c>
      <c r="C250" s="36">
        <v>463</v>
      </c>
      <c r="D250" s="72">
        <v>0.41158536585365857</v>
      </c>
      <c r="E250" s="97">
        <v>1964</v>
      </c>
      <c r="F250" s="57">
        <v>0.37055129099790651</v>
      </c>
      <c r="G250" s="36">
        <v>2427</v>
      </c>
      <c r="H250" s="72">
        <v>0.37819420783645663</v>
      </c>
    </row>
    <row r="251" spans="2:8" hidden="1" outlineLevel="1">
      <c r="B251" s="63" t="s">
        <v>81</v>
      </c>
      <c r="C251" s="36">
        <v>1245</v>
      </c>
      <c r="D251" s="72">
        <v>-0.10688665710186518</v>
      </c>
      <c r="E251" s="97">
        <v>4647</v>
      </c>
      <c r="F251" s="57">
        <v>1.1424619640387275</v>
      </c>
      <c r="G251" s="36">
        <v>5892</v>
      </c>
      <c r="H251" s="72">
        <v>0.65366264383946104</v>
      </c>
    </row>
    <row r="252" spans="2:8" hidden="1" outlineLevel="1">
      <c r="B252" s="63" t="s">
        <v>80</v>
      </c>
      <c r="C252" s="36">
        <v>1213</v>
      </c>
      <c r="D252" s="72">
        <v>0.31561822125813443</v>
      </c>
      <c r="E252" s="97">
        <v>4920</v>
      </c>
      <c r="F252" s="57">
        <v>0.46603098927294395</v>
      </c>
      <c r="G252" s="36">
        <v>6133</v>
      </c>
      <c r="H252" s="72">
        <v>0.43361383824216926</v>
      </c>
    </row>
    <row r="253" spans="2:8" hidden="1" outlineLevel="1">
      <c r="B253" s="63" t="s">
        <v>79</v>
      </c>
      <c r="C253" s="36">
        <v>1014</v>
      </c>
      <c r="D253" s="72">
        <v>1.9095477386934734E-2</v>
      </c>
      <c r="E253" s="97">
        <v>5431</v>
      </c>
      <c r="F253" s="57">
        <v>0.75703655774830159</v>
      </c>
      <c r="G253" s="36">
        <v>6445</v>
      </c>
      <c r="H253" s="72">
        <v>0.57733724914341655</v>
      </c>
    </row>
    <row r="254" spans="2:8" collapsed="1">
      <c r="B254" s="105">
        <v>1993</v>
      </c>
      <c r="C254" s="66">
        <v>7363</v>
      </c>
      <c r="D254" s="67">
        <v>0.12189547463050432</v>
      </c>
      <c r="E254" s="66">
        <v>30912</v>
      </c>
      <c r="F254" s="67">
        <v>0.51136752554637455</v>
      </c>
      <c r="G254" s="66">
        <v>38275</v>
      </c>
      <c r="H254" s="67">
        <v>0.41675303523837726</v>
      </c>
    </row>
    <row r="255" spans="2:8" hidden="1" outlineLevel="1">
      <c r="B255" s="63" t="s">
        <v>90</v>
      </c>
      <c r="C255" s="36">
        <v>918</v>
      </c>
      <c r="D255" s="72">
        <v>-0.38554216867469882</v>
      </c>
      <c r="E255" s="97">
        <v>4065</v>
      </c>
      <c r="F255" s="57">
        <v>9.6869940636805207E-2</v>
      </c>
      <c r="G255" s="36">
        <v>4983</v>
      </c>
      <c r="H255" s="72">
        <v>-4.1730769230769238E-2</v>
      </c>
    </row>
    <row r="256" spans="2:8" hidden="1" outlineLevel="1">
      <c r="B256" s="63" t="s">
        <v>89</v>
      </c>
      <c r="C256" s="36">
        <v>1192</v>
      </c>
      <c r="D256" s="72">
        <v>0.14176245210727978</v>
      </c>
      <c r="E256" s="97">
        <v>4329</v>
      </c>
      <c r="F256" s="57">
        <v>0.25079456804391786</v>
      </c>
      <c r="G256" s="36">
        <v>5521</v>
      </c>
      <c r="H256" s="72">
        <v>0.22552719200887905</v>
      </c>
    </row>
    <row r="257" spans="2:8" hidden="1" outlineLevel="1">
      <c r="B257" s="63" t="s">
        <v>88</v>
      </c>
      <c r="C257" s="36">
        <v>583</v>
      </c>
      <c r="D257" s="72">
        <v>0.75075075075075071</v>
      </c>
      <c r="E257" s="97">
        <v>1820</v>
      </c>
      <c r="F257" s="57">
        <v>0.60493827160493829</v>
      </c>
      <c r="G257" s="36">
        <v>2403</v>
      </c>
      <c r="H257" s="72">
        <v>0.63803680981595101</v>
      </c>
    </row>
    <row r="258" spans="2:8" hidden="1" outlineLevel="1">
      <c r="B258" s="63" t="s">
        <v>87</v>
      </c>
      <c r="C258" s="36">
        <v>11</v>
      </c>
      <c r="D258" s="72">
        <v>-0.84507042253521125</v>
      </c>
      <c r="E258" s="97">
        <v>50</v>
      </c>
      <c r="F258" s="57">
        <v>-0.23076923076923073</v>
      </c>
      <c r="G258" s="36">
        <v>61</v>
      </c>
      <c r="H258" s="72">
        <v>-0.55147058823529416</v>
      </c>
    </row>
    <row r="259" spans="2:8" hidden="1" outlineLevel="1">
      <c r="B259" s="63" t="s">
        <v>86</v>
      </c>
      <c r="C259" s="36">
        <v>69</v>
      </c>
      <c r="D259" s="72">
        <v>2.1363636363636362</v>
      </c>
      <c r="E259" s="97">
        <v>19</v>
      </c>
      <c r="F259" s="57">
        <v>-0.72058823529411764</v>
      </c>
      <c r="G259" s="36">
        <v>88</v>
      </c>
      <c r="H259" s="72">
        <v>-2.2222222222222254E-2</v>
      </c>
    </row>
    <row r="260" spans="2:8" hidden="1" outlineLevel="1">
      <c r="B260" s="63" t="s">
        <v>85</v>
      </c>
      <c r="C260" s="36">
        <v>17</v>
      </c>
      <c r="D260" s="72">
        <v>-0.19047619047619047</v>
      </c>
      <c r="E260" s="97">
        <v>18</v>
      </c>
      <c r="F260" s="57">
        <v>-0.85365853658536583</v>
      </c>
      <c r="G260" s="36">
        <v>35</v>
      </c>
      <c r="H260" s="72">
        <v>-0.75694444444444442</v>
      </c>
    </row>
    <row r="261" spans="2:8" hidden="1" outlineLevel="1">
      <c r="B261" s="63" t="s">
        <v>84</v>
      </c>
      <c r="C261" s="36">
        <v>113</v>
      </c>
      <c r="D261" s="72">
        <v>5.6470588235294121</v>
      </c>
      <c r="E261" s="97">
        <v>60</v>
      </c>
      <c r="F261" s="57">
        <v>-0.79452054794520555</v>
      </c>
      <c r="G261" s="36">
        <v>173</v>
      </c>
      <c r="H261" s="72">
        <v>-0.44012944983818769</v>
      </c>
    </row>
    <row r="262" spans="2:8" hidden="1" outlineLevel="1">
      <c r="B262" s="63" t="s">
        <v>83</v>
      </c>
      <c r="C262" s="36">
        <v>21</v>
      </c>
      <c r="D262" s="72">
        <v>2.5</v>
      </c>
      <c r="E262" s="97">
        <v>43</v>
      </c>
      <c r="F262" s="57">
        <v>0.95454545454545459</v>
      </c>
      <c r="G262" s="36">
        <v>64</v>
      </c>
      <c r="H262" s="72">
        <v>1.2857142857142856</v>
      </c>
    </row>
    <row r="263" spans="2:8" hidden="1" outlineLevel="1">
      <c r="B263" s="63" t="s">
        <v>82</v>
      </c>
      <c r="C263" s="36">
        <v>328</v>
      </c>
      <c r="D263" s="72">
        <v>0.85310734463276838</v>
      </c>
      <c r="E263" s="97">
        <v>1433</v>
      </c>
      <c r="F263" s="57">
        <v>1.5819819819819818</v>
      </c>
      <c r="G263" s="36">
        <v>1761</v>
      </c>
      <c r="H263" s="72">
        <v>1.4057377049180326</v>
      </c>
    </row>
    <row r="264" spans="2:8" hidden="1" outlineLevel="1">
      <c r="B264" s="63" t="s">
        <v>81</v>
      </c>
      <c r="C264" s="36">
        <v>1394</v>
      </c>
      <c r="D264" s="72">
        <v>1.391080617495712</v>
      </c>
      <c r="E264" s="97">
        <v>2169</v>
      </c>
      <c r="F264" s="57">
        <v>0.17624728850325377</v>
      </c>
      <c r="G264" s="36">
        <v>3563</v>
      </c>
      <c r="H264" s="72">
        <v>0.46806757313555836</v>
      </c>
    </row>
    <row r="265" spans="2:8" hidden="1" outlineLevel="1">
      <c r="B265" s="63" t="s">
        <v>80</v>
      </c>
      <c r="C265" s="36">
        <v>922</v>
      </c>
      <c r="D265" s="72">
        <v>0.4565560821484993</v>
      </c>
      <c r="E265" s="97">
        <v>3356</v>
      </c>
      <c r="F265" s="57">
        <v>0.87905935050391948</v>
      </c>
      <c r="G265" s="36">
        <v>4278</v>
      </c>
      <c r="H265" s="72">
        <v>0.76849937990905337</v>
      </c>
    </row>
    <row r="266" spans="2:8" hidden="1" outlineLevel="1">
      <c r="B266" s="63" t="s">
        <v>79</v>
      </c>
      <c r="C266" s="36">
        <v>995</v>
      </c>
      <c r="D266" s="72">
        <v>0.6392092257001647</v>
      </c>
      <c r="E266" s="97">
        <v>3091</v>
      </c>
      <c r="F266" s="57">
        <v>4.2847503373819151E-2</v>
      </c>
      <c r="G266" s="36">
        <v>4086</v>
      </c>
      <c r="H266" s="72">
        <v>0.14421730607672911</v>
      </c>
    </row>
    <row r="267" spans="2:8" collapsed="1">
      <c r="B267" s="105">
        <v>1992</v>
      </c>
      <c r="C267" s="66">
        <v>6563</v>
      </c>
      <c r="D267" s="67">
        <v>0.3105031948881789</v>
      </c>
      <c r="E267" s="66">
        <v>20453</v>
      </c>
      <c r="F267" s="67">
        <v>0.27671660424469424</v>
      </c>
      <c r="G267" s="66">
        <v>27016</v>
      </c>
      <c r="H267" s="67">
        <v>0.28476317291230746</v>
      </c>
    </row>
    <row r="268" spans="2:8" hidden="1" outlineLevel="1">
      <c r="B268" s="63" t="s">
        <v>90</v>
      </c>
      <c r="C268" s="36">
        <v>1494</v>
      </c>
      <c r="D268" s="72">
        <v>0.57097791798107256</v>
      </c>
      <c r="E268" s="97">
        <v>3706</v>
      </c>
      <c r="F268" s="57">
        <v>0.59672554933218436</v>
      </c>
      <c r="G268" s="36">
        <v>5200</v>
      </c>
      <c r="H268" s="72">
        <v>0.58924205378973116</v>
      </c>
    </row>
    <row r="269" spans="2:8" hidden="1" outlineLevel="1">
      <c r="B269" s="63" t="s">
        <v>89</v>
      </c>
      <c r="C269" s="36">
        <v>1044</v>
      </c>
      <c r="D269" s="72">
        <v>0.37007874015748032</v>
      </c>
      <c r="E269" s="97">
        <v>3461</v>
      </c>
      <c r="F269" s="57">
        <v>0.56535504296698336</v>
      </c>
      <c r="G269" s="36">
        <v>4505</v>
      </c>
      <c r="H269" s="72">
        <v>0.51530440632357877</v>
      </c>
    </row>
    <row r="270" spans="2:8" hidden="1" outlineLevel="1">
      <c r="B270" s="63" t="s">
        <v>88</v>
      </c>
      <c r="C270" s="36">
        <v>333</v>
      </c>
      <c r="D270" s="72">
        <v>-0.25168539325842698</v>
      </c>
      <c r="E270" s="97">
        <v>1134</v>
      </c>
      <c r="F270" s="57">
        <v>0.11724137931034484</v>
      </c>
      <c r="G270" s="36">
        <v>1467</v>
      </c>
      <c r="H270" s="72">
        <v>4.794520547945158E-3</v>
      </c>
    </row>
    <row r="271" spans="2:8" hidden="1" outlineLevel="1">
      <c r="B271" s="63" t="s">
        <v>87</v>
      </c>
      <c r="C271" s="36">
        <v>71</v>
      </c>
      <c r="D271" s="72">
        <v>0.54347826086956519</v>
      </c>
      <c r="E271" s="97">
        <v>65</v>
      </c>
      <c r="F271" s="57">
        <v>0.25</v>
      </c>
      <c r="G271" s="36">
        <v>136</v>
      </c>
      <c r="H271" s="72">
        <v>0.38775510204081631</v>
      </c>
    </row>
    <row r="272" spans="2:8" hidden="1" outlineLevel="1">
      <c r="B272" s="63" t="s">
        <v>86</v>
      </c>
      <c r="C272" s="36">
        <v>22</v>
      </c>
      <c r="D272" s="72">
        <v>0.5714285714285714</v>
      </c>
      <c r="E272" s="97">
        <v>68</v>
      </c>
      <c r="F272" s="57">
        <v>9.6774193548387011E-2</v>
      </c>
      <c r="G272" s="36">
        <v>90</v>
      </c>
      <c r="H272" s="72">
        <v>0.18421052631578938</v>
      </c>
    </row>
    <row r="273" spans="2:8" hidden="1" outlineLevel="1">
      <c r="B273" s="63" t="s">
        <v>85</v>
      </c>
      <c r="C273" s="36">
        <v>21</v>
      </c>
      <c r="D273" s="72">
        <v>1.1000000000000001</v>
      </c>
      <c r="E273" s="97">
        <v>123</v>
      </c>
      <c r="F273" s="57">
        <v>-0.60702875399361023</v>
      </c>
      <c r="G273" s="36">
        <v>144</v>
      </c>
      <c r="H273" s="72">
        <v>-0.55417956656346745</v>
      </c>
    </row>
    <row r="274" spans="2:8" hidden="1" outlineLevel="1">
      <c r="B274" s="63" t="s">
        <v>84</v>
      </c>
      <c r="C274" s="36">
        <v>17</v>
      </c>
      <c r="D274" s="72">
        <v>1.125</v>
      </c>
      <c r="E274" s="97">
        <v>292</v>
      </c>
      <c r="F274" s="57">
        <v>3.9491525423728815</v>
      </c>
      <c r="G274" s="36">
        <v>309</v>
      </c>
      <c r="H274" s="72">
        <v>3.6119402985074629</v>
      </c>
    </row>
    <row r="275" spans="2:8" hidden="1" outlineLevel="1">
      <c r="B275" s="63" t="s">
        <v>83</v>
      </c>
      <c r="C275" s="36">
        <v>6</v>
      </c>
      <c r="D275" s="72">
        <v>-0.64705882352941169</v>
      </c>
      <c r="E275" s="97">
        <v>22</v>
      </c>
      <c r="F275" s="57">
        <v>-0.44999999999999996</v>
      </c>
      <c r="G275" s="36">
        <v>28</v>
      </c>
      <c r="H275" s="72">
        <v>-0.50877192982456143</v>
      </c>
    </row>
    <row r="276" spans="2:8" hidden="1" outlineLevel="1">
      <c r="B276" s="63" t="s">
        <v>82</v>
      </c>
      <c r="C276" s="36">
        <v>177</v>
      </c>
      <c r="D276" s="72">
        <v>-0.31128404669260701</v>
      </c>
      <c r="E276" s="97">
        <v>555</v>
      </c>
      <c r="F276" s="57">
        <v>-0.75267379679144386</v>
      </c>
      <c r="G276" s="36">
        <v>732</v>
      </c>
      <c r="H276" s="72">
        <v>-0.70731707317073167</v>
      </c>
    </row>
    <row r="277" spans="2:8" hidden="1" outlineLevel="1">
      <c r="B277" s="63" t="s">
        <v>81</v>
      </c>
      <c r="C277" s="36">
        <v>583</v>
      </c>
      <c r="D277" s="72">
        <v>0.23779193205944793</v>
      </c>
      <c r="E277" s="97">
        <v>1844</v>
      </c>
      <c r="F277" s="57">
        <v>-6.8216270843860505E-2</v>
      </c>
      <c r="G277" s="36">
        <v>2427</v>
      </c>
      <c r="H277" s="72">
        <v>-9.3877551020408179E-3</v>
      </c>
    </row>
    <row r="278" spans="2:8" hidden="1" outlineLevel="1">
      <c r="B278" s="63" t="s">
        <v>80</v>
      </c>
      <c r="C278" s="36">
        <v>633</v>
      </c>
      <c r="D278" s="72">
        <v>0.26600000000000001</v>
      </c>
      <c r="E278" s="97">
        <v>1786</v>
      </c>
      <c r="F278" s="57">
        <v>-0.31334102268358321</v>
      </c>
      <c r="G278" s="36">
        <v>2419</v>
      </c>
      <c r="H278" s="72">
        <v>-0.21992905514350214</v>
      </c>
    </row>
    <row r="279" spans="2:8" hidden="1" outlineLevel="1">
      <c r="B279" s="63" t="s">
        <v>79</v>
      </c>
      <c r="C279" s="36">
        <v>607</v>
      </c>
      <c r="D279" s="72">
        <v>0.185546875</v>
      </c>
      <c r="E279" s="97">
        <v>2964</v>
      </c>
      <c r="F279" s="57">
        <v>0.15917090340242468</v>
      </c>
      <c r="G279" s="36">
        <v>3571</v>
      </c>
      <c r="H279" s="72">
        <v>0.16357119582926027</v>
      </c>
    </row>
    <row r="280" spans="2:8" collapsed="1">
      <c r="B280" s="105">
        <v>1991</v>
      </c>
      <c r="C280" s="66">
        <v>5008</v>
      </c>
      <c r="D280" s="67">
        <v>0.25419484097170053</v>
      </c>
      <c r="E280" s="66">
        <v>16020</v>
      </c>
      <c r="F280" s="67">
        <v>3.6624822052543138E-2</v>
      </c>
      <c r="G280" s="66">
        <v>21028</v>
      </c>
      <c r="H280" s="67">
        <v>8.1297886563480137E-2</v>
      </c>
    </row>
    <row r="281" spans="2:8" hidden="1" outlineLevel="1">
      <c r="B281" s="63" t="s">
        <v>90</v>
      </c>
      <c r="C281" s="36">
        <v>951</v>
      </c>
      <c r="D281" s="72">
        <v>0.68318584070796451</v>
      </c>
      <c r="E281" s="97">
        <v>2321</v>
      </c>
      <c r="F281" s="57">
        <v>-8.1196581196580908E-3</v>
      </c>
      <c r="G281" s="36">
        <v>3272</v>
      </c>
      <c r="H281" s="72">
        <v>0.12633390705679859</v>
      </c>
    </row>
    <row r="282" spans="2:8" hidden="1" outlineLevel="1">
      <c r="B282" s="63" t="s">
        <v>89</v>
      </c>
      <c r="C282" s="36">
        <v>762</v>
      </c>
      <c r="D282" s="72">
        <v>2.6315789473683182E-3</v>
      </c>
      <c r="E282" s="97">
        <v>2211</v>
      </c>
      <c r="F282" s="57">
        <v>5.637840420449125E-2</v>
      </c>
      <c r="G282" s="36">
        <v>2973</v>
      </c>
      <c r="H282" s="72">
        <v>4.2060988433228141E-2</v>
      </c>
    </row>
    <row r="283" spans="2:8" hidden="1" outlineLevel="1">
      <c r="B283" s="63" t="s">
        <v>88</v>
      </c>
      <c r="C283" s="36">
        <v>445</v>
      </c>
      <c r="D283" s="72">
        <v>0.22252747252747263</v>
      </c>
      <c r="E283" s="97">
        <v>1015</v>
      </c>
      <c r="F283" s="57">
        <v>1.0956175298804771E-2</v>
      </c>
      <c r="G283" s="36">
        <v>1460</v>
      </c>
      <c r="H283" s="72">
        <v>6.7251461988304007E-2</v>
      </c>
    </row>
    <row r="284" spans="2:8" hidden="1" outlineLevel="1">
      <c r="B284" s="63" t="s">
        <v>87</v>
      </c>
      <c r="C284" s="36">
        <v>46</v>
      </c>
      <c r="D284" s="72">
        <v>2.5384615384615383</v>
      </c>
      <c r="E284" s="97">
        <v>52</v>
      </c>
      <c r="F284" s="57">
        <v>0.13043478260869557</v>
      </c>
      <c r="G284" s="36">
        <v>98</v>
      </c>
      <c r="H284" s="72">
        <v>0.66101694915254239</v>
      </c>
    </row>
    <row r="285" spans="2:8" hidden="1" outlineLevel="1">
      <c r="B285" s="63" t="s">
        <v>86</v>
      </c>
      <c r="C285" s="36">
        <v>14</v>
      </c>
      <c r="D285" s="72">
        <v>-0.36363636363636365</v>
      </c>
      <c r="E285" s="97">
        <v>62</v>
      </c>
      <c r="F285" s="57">
        <v>-1.5873015873015928E-2</v>
      </c>
      <c r="G285" s="36">
        <v>76</v>
      </c>
      <c r="H285" s="72">
        <v>-0.10588235294117643</v>
      </c>
    </row>
    <row r="286" spans="2:8" hidden="1" outlineLevel="1">
      <c r="B286" s="63" t="s">
        <v>85</v>
      </c>
      <c r="C286" s="36">
        <v>10</v>
      </c>
      <c r="D286" s="72">
        <v>-0.33333333333333337</v>
      </c>
      <c r="E286" s="97">
        <v>313</v>
      </c>
      <c r="F286" s="57">
        <v>0.48341232227488162</v>
      </c>
      <c r="G286" s="36">
        <v>323</v>
      </c>
      <c r="H286" s="72">
        <v>0.42920353982300874</v>
      </c>
    </row>
    <row r="287" spans="2:8" hidden="1" outlineLevel="1">
      <c r="B287" s="63" t="s">
        <v>84</v>
      </c>
      <c r="C287" s="36">
        <v>8</v>
      </c>
      <c r="D287" s="72">
        <v>-0.73333333333333339</v>
      </c>
      <c r="E287" s="97">
        <v>59</v>
      </c>
      <c r="F287" s="57">
        <v>-0.5123966942148761</v>
      </c>
      <c r="G287" s="36">
        <v>67</v>
      </c>
      <c r="H287" s="72">
        <v>-0.55629139072847678</v>
      </c>
    </row>
    <row r="288" spans="2:8" hidden="1" outlineLevel="1">
      <c r="B288" s="63" t="s">
        <v>83</v>
      </c>
      <c r="C288" s="36">
        <v>17</v>
      </c>
      <c r="D288" s="72">
        <v>6.25E-2</v>
      </c>
      <c r="E288" s="97">
        <v>40</v>
      </c>
      <c r="F288" s="57">
        <v>-0.77777777777777779</v>
      </c>
      <c r="G288" s="36">
        <v>57</v>
      </c>
      <c r="H288" s="72">
        <v>-0.70918367346938771</v>
      </c>
    </row>
    <row r="289" spans="2:8" hidden="1" outlineLevel="1">
      <c r="B289" s="63" t="s">
        <v>82</v>
      </c>
      <c r="C289" s="36">
        <v>257</v>
      </c>
      <c r="D289" s="72">
        <v>-0.498046875</v>
      </c>
      <c r="E289" s="97">
        <v>2244</v>
      </c>
      <c r="F289" s="57">
        <v>0.73281853281853282</v>
      </c>
      <c r="G289" s="36">
        <v>2501</v>
      </c>
      <c r="H289" s="72">
        <v>0.38406198118428336</v>
      </c>
    </row>
    <row r="290" spans="2:8" hidden="1" outlineLevel="1">
      <c r="B290" s="63" t="s">
        <v>81</v>
      </c>
      <c r="C290" s="36">
        <v>471</v>
      </c>
      <c r="D290" s="72">
        <v>-0.58355437665782495</v>
      </c>
      <c r="E290" s="97">
        <v>1979</v>
      </c>
      <c r="F290" s="57">
        <v>3.5583464154892663E-2</v>
      </c>
      <c r="G290" s="36">
        <v>2450</v>
      </c>
      <c r="H290" s="72">
        <v>-0.19460880999342534</v>
      </c>
    </row>
    <row r="291" spans="2:8" hidden="1" outlineLevel="1">
      <c r="B291" s="63" t="s">
        <v>80</v>
      </c>
      <c r="C291" s="36">
        <v>500</v>
      </c>
      <c r="D291" s="72">
        <v>-0.52919020715630882</v>
      </c>
      <c r="E291" s="97">
        <v>2601</v>
      </c>
      <c r="F291" s="57">
        <v>7.1693448702101259E-2</v>
      </c>
      <c r="G291" s="36">
        <v>3101</v>
      </c>
      <c r="H291" s="72">
        <v>-0.11120664946976211</v>
      </c>
    </row>
    <row r="292" spans="2:8" hidden="1" outlineLevel="1">
      <c r="B292" s="63" t="s">
        <v>79</v>
      </c>
      <c r="C292" s="36">
        <v>512</v>
      </c>
      <c r="D292" s="72">
        <v>-0.63454675231977165</v>
      </c>
      <c r="E292" s="97">
        <v>2557</v>
      </c>
      <c r="F292" s="57">
        <v>0.31872099020113454</v>
      </c>
      <c r="G292" s="36">
        <v>3069</v>
      </c>
      <c r="H292" s="72">
        <v>-8.1137724550898183E-2</v>
      </c>
    </row>
    <row r="293" spans="2:8" collapsed="1">
      <c r="B293" s="105">
        <v>1990</v>
      </c>
      <c r="C293" s="66">
        <v>3993</v>
      </c>
      <c r="D293" s="67">
        <v>-0.32218638601256155</v>
      </c>
      <c r="E293" s="66">
        <v>15454</v>
      </c>
      <c r="F293" s="67">
        <v>0.13382245047688923</v>
      </c>
      <c r="G293" s="66">
        <v>19447</v>
      </c>
      <c r="H293" s="67">
        <v>-3.7907894062804148E-3</v>
      </c>
    </row>
    <row r="294" spans="2:8" hidden="1" outlineLevel="1">
      <c r="B294" s="63" t="s">
        <v>90</v>
      </c>
      <c r="C294" s="36">
        <v>565</v>
      </c>
      <c r="D294" s="72">
        <v>-0.31515151515151518</v>
      </c>
      <c r="E294" s="97">
        <v>2340</v>
      </c>
      <c r="F294" s="57">
        <v>0.35416666666666674</v>
      </c>
      <c r="G294" s="36">
        <v>2905</v>
      </c>
      <c r="H294" s="72">
        <v>0.13787700744222486</v>
      </c>
    </row>
    <row r="295" spans="2:8" hidden="1" outlineLevel="1">
      <c r="B295" s="63" t="s">
        <v>89</v>
      </c>
      <c r="C295" s="36">
        <v>760</v>
      </c>
      <c r="D295" s="72">
        <v>-0.33797909407665505</v>
      </c>
      <c r="E295" s="97">
        <v>2093</v>
      </c>
      <c r="F295" s="57">
        <v>0.76624472573839664</v>
      </c>
      <c r="G295" s="36">
        <v>2853</v>
      </c>
      <c r="H295" s="72">
        <v>0.22288898414059144</v>
      </c>
    </row>
    <row r="296" spans="2:8" hidden="1" outlineLevel="1">
      <c r="B296" s="63" t="s">
        <v>88</v>
      </c>
      <c r="C296" s="36">
        <v>364</v>
      </c>
      <c r="D296" s="72">
        <v>-0.17084282460136679</v>
      </c>
      <c r="E296" s="97">
        <v>1004</v>
      </c>
      <c r="F296" s="57">
        <v>0.44668587896253609</v>
      </c>
      <c r="G296" s="36">
        <v>1368</v>
      </c>
      <c r="H296" s="72">
        <v>0.20741394527802304</v>
      </c>
    </row>
    <row r="297" spans="2:8" hidden="1" outlineLevel="1">
      <c r="B297" s="63" t="s">
        <v>87</v>
      </c>
      <c r="C297" s="36">
        <v>13</v>
      </c>
      <c r="D297" s="72">
        <v>-0.55172413793103448</v>
      </c>
      <c r="E297" s="97">
        <v>46</v>
      </c>
      <c r="F297" s="57">
        <v>6.666666666666667</v>
      </c>
      <c r="G297" s="36">
        <v>59</v>
      </c>
      <c r="H297" s="72">
        <v>0.68571428571428572</v>
      </c>
    </row>
    <row r="298" spans="2:8" hidden="1" outlineLevel="1">
      <c r="B298" s="63" t="s">
        <v>86</v>
      </c>
      <c r="C298" s="36">
        <v>22</v>
      </c>
      <c r="D298" s="72">
        <v>0.10000000000000009</v>
      </c>
      <c r="E298" s="97">
        <v>63</v>
      </c>
      <c r="F298" s="57">
        <v>2</v>
      </c>
      <c r="G298" s="36">
        <v>85</v>
      </c>
      <c r="H298" s="72">
        <v>1.0731707317073171</v>
      </c>
    </row>
    <row r="299" spans="2:8" hidden="1" outlineLevel="1">
      <c r="B299" s="63" t="s">
        <v>85</v>
      </c>
      <c r="C299" s="36">
        <v>15</v>
      </c>
      <c r="D299" s="72">
        <v>-0.5161290322580645</v>
      </c>
      <c r="E299" s="97">
        <v>211</v>
      </c>
      <c r="F299" s="57">
        <v>-3.6529680365296802E-2</v>
      </c>
      <c r="G299" s="36">
        <v>226</v>
      </c>
      <c r="H299" s="72">
        <v>-9.5999999999999974E-2</v>
      </c>
    </row>
    <row r="300" spans="2:8" hidden="1" outlineLevel="1">
      <c r="B300" s="63" t="s">
        <v>84</v>
      </c>
      <c r="C300" s="36">
        <v>30</v>
      </c>
      <c r="D300" s="72">
        <v>-0.18918918918918914</v>
      </c>
      <c r="E300" s="97">
        <v>121</v>
      </c>
      <c r="F300" s="57">
        <v>1.3269230769230771</v>
      </c>
      <c r="G300" s="36">
        <v>151</v>
      </c>
      <c r="H300" s="72">
        <v>0.69662921348314599</v>
      </c>
    </row>
    <row r="301" spans="2:8" hidden="1" outlineLevel="1">
      <c r="B301" s="63" t="s">
        <v>83</v>
      </c>
      <c r="C301" s="36">
        <v>16</v>
      </c>
      <c r="D301" s="72">
        <v>-0.19999999999999996</v>
      </c>
      <c r="E301" s="97">
        <v>180</v>
      </c>
      <c r="F301" s="57" t="s">
        <v>143</v>
      </c>
      <c r="G301" s="36">
        <v>196</v>
      </c>
      <c r="H301" s="72">
        <v>8.8000000000000007</v>
      </c>
    </row>
    <row r="302" spans="2:8" hidden="1" outlineLevel="1">
      <c r="B302" s="63" t="s">
        <v>82</v>
      </c>
      <c r="C302" s="36">
        <v>512</v>
      </c>
      <c r="D302" s="72">
        <v>-4.8327137546468446E-2</v>
      </c>
      <c r="E302" s="97">
        <v>1295</v>
      </c>
      <c r="F302" s="57">
        <v>0.36603375527426163</v>
      </c>
      <c r="G302" s="36">
        <v>1807</v>
      </c>
      <c r="H302" s="72">
        <v>0.21601615074024227</v>
      </c>
    </row>
    <row r="303" spans="2:8" hidden="1" outlineLevel="1">
      <c r="B303" s="63" t="s">
        <v>81</v>
      </c>
      <c r="C303" s="36">
        <v>1131</v>
      </c>
      <c r="D303" s="72">
        <v>0.66323529411764715</v>
      </c>
      <c r="E303" s="97">
        <v>1911</v>
      </c>
      <c r="F303" s="57">
        <v>-0.42474413004214329</v>
      </c>
      <c r="G303" s="36">
        <v>3042</v>
      </c>
      <c r="H303" s="72">
        <v>-0.23988005997001505</v>
      </c>
    </row>
    <row r="304" spans="2:8" hidden="1" outlineLevel="1">
      <c r="B304" s="63" t="s">
        <v>80</v>
      </c>
      <c r="C304" s="36">
        <v>1062</v>
      </c>
      <c r="D304" s="72">
        <v>-0.14971977582065654</v>
      </c>
      <c r="E304" s="97">
        <v>2427</v>
      </c>
      <c r="F304" s="57">
        <v>-0.39385614385614387</v>
      </c>
      <c r="G304" s="36">
        <v>3489</v>
      </c>
      <c r="H304" s="72">
        <v>-0.33580810965162766</v>
      </c>
    </row>
    <row r="305" spans="2:8" hidden="1" outlineLevel="1">
      <c r="B305" s="63" t="s">
        <v>79</v>
      </c>
      <c r="C305" s="36">
        <v>1401</v>
      </c>
      <c r="D305" s="72">
        <v>0.56187290969899673</v>
      </c>
      <c r="E305" s="97">
        <v>1939</v>
      </c>
      <c r="F305" s="57">
        <v>-0.40375153751537518</v>
      </c>
      <c r="G305" s="36">
        <v>3340</v>
      </c>
      <c r="H305" s="72">
        <v>-0.19498674379368519</v>
      </c>
    </row>
    <row r="306" spans="2:8" collapsed="1">
      <c r="B306" s="105">
        <v>1989</v>
      </c>
      <c r="C306" s="66">
        <v>5891</v>
      </c>
      <c r="D306" s="67">
        <v>-3.7206155927617113E-3</v>
      </c>
      <c r="E306" s="66">
        <v>13630</v>
      </c>
      <c r="F306" s="67">
        <v>-0.1167131099734301</v>
      </c>
      <c r="G306" s="66">
        <v>19521</v>
      </c>
      <c r="H306" s="67">
        <v>-8.5410419790104997E-2</v>
      </c>
    </row>
    <row r="307" spans="2:8" hidden="1" outlineLevel="1">
      <c r="B307" s="63" t="s">
        <v>90</v>
      </c>
      <c r="C307" s="36">
        <v>825</v>
      </c>
      <c r="D307" s="72">
        <v>0.13324175824175821</v>
      </c>
      <c r="E307" s="97">
        <v>1728</v>
      </c>
      <c r="F307" s="57">
        <v>-0.3029447357805567</v>
      </c>
      <c r="G307" s="36">
        <v>2553</v>
      </c>
      <c r="H307" s="72">
        <v>-0.20392890551917675</v>
      </c>
    </row>
    <row r="308" spans="2:8" hidden="1" outlineLevel="1">
      <c r="B308" s="63" t="s">
        <v>89</v>
      </c>
      <c r="C308" s="36">
        <v>1148</v>
      </c>
      <c r="D308" s="72">
        <v>-9.7484276729559727E-2</v>
      </c>
      <c r="E308" s="97">
        <v>1185</v>
      </c>
      <c r="F308" s="57">
        <v>-0.64616303374141537</v>
      </c>
      <c r="G308" s="36">
        <v>2333</v>
      </c>
      <c r="H308" s="72">
        <v>-0.4951309240424151</v>
      </c>
    </row>
    <row r="309" spans="2:8" hidden="1" outlineLevel="1">
      <c r="B309" s="63" t="s">
        <v>88</v>
      </c>
      <c r="C309" s="36">
        <v>439</v>
      </c>
      <c r="D309" s="72">
        <v>-0.19003690036900367</v>
      </c>
      <c r="E309" s="97">
        <v>694</v>
      </c>
      <c r="F309" s="57">
        <v>-0.57001239157372985</v>
      </c>
      <c r="G309" s="36">
        <v>1133</v>
      </c>
      <c r="H309" s="72">
        <v>-0.47448979591836737</v>
      </c>
    </row>
    <row r="310" spans="2:8" hidden="1" outlineLevel="1">
      <c r="B310" s="63" t="s">
        <v>87</v>
      </c>
      <c r="C310" s="36">
        <v>29</v>
      </c>
      <c r="D310" s="72">
        <v>-0.62820512820512819</v>
      </c>
      <c r="E310" s="97">
        <v>6</v>
      </c>
      <c r="F310" s="57">
        <v>-0.81818181818181812</v>
      </c>
      <c r="G310" s="36">
        <v>35</v>
      </c>
      <c r="H310" s="72">
        <v>-0.68468468468468469</v>
      </c>
    </row>
    <row r="311" spans="2:8" hidden="1" outlineLevel="1">
      <c r="B311" s="63" t="s">
        <v>86</v>
      </c>
      <c r="C311" s="36">
        <v>20</v>
      </c>
      <c r="D311" s="72">
        <v>3</v>
      </c>
      <c r="E311" s="97">
        <v>21</v>
      </c>
      <c r="F311" s="57">
        <v>2.5</v>
      </c>
      <c r="G311" s="36">
        <v>41</v>
      </c>
      <c r="H311" s="72">
        <v>2.7272727272727271</v>
      </c>
    </row>
    <row r="312" spans="2:8" hidden="1" outlineLevel="1">
      <c r="B312" s="63" t="s">
        <v>85</v>
      </c>
      <c r="C312" s="36">
        <v>31</v>
      </c>
      <c r="D312" s="72">
        <v>0.63157894736842102</v>
      </c>
      <c r="E312" s="97">
        <v>219</v>
      </c>
      <c r="F312" s="57">
        <v>72</v>
      </c>
      <c r="G312" s="36">
        <v>250</v>
      </c>
      <c r="H312" s="72">
        <v>10.363636363636363</v>
      </c>
    </row>
    <row r="313" spans="2:8" hidden="1" outlineLevel="1">
      <c r="B313" s="63" t="s">
        <v>84</v>
      </c>
      <c r="C313" s="36">
        <v>37</v>
      </c>
      <c r="D313" s="72">
        <v>0.48</v>
      </c>
      <c r="E313" s="97">
        <v>52</v>
      </c>
      <c r="F313" s="57">
        <v>2.4666666666666668</v>
      </c>
      <c r="G313" s="36">
        <v>89</v>
      </c>
      <c r="H313" s="72">
        <v>1.2250000000000001</v>
      </c>
    </row>
    <row r="314" spans="2:8" hidden="1" outlineLevel="1">
      <c r="B314" s="63" t="s">
        <v>83</v>
      </c>
      <c r="C314" s="36">
        <v>20</v>
      </c>
      <c r="D314" s="72">
        <v>-0.375</v>
      </c>
      <c r="E314" s="97">
        <v>0</v>
      </c>
      <c r="F314" s="57">
        <v>-1</v>
      </c>
      <c r="G314" s="36">
        <v>20</v>
      </c>
      <c r="H314" s="72">
        <v>-0.39393939393939392</v>
      </c>
    </row>
    <row r="315" spans="2:8" hidden="1" outlineLevel="1">
      <c r="B315" s="63" t="s">
        <v>82</v>
      </c>
      <c r="C315" s="36">
        <v>538</v>
      </c>
      <c r="D315" s="72">
        <v>-0.37222870478413073</v>
      </c>
      <c r="E315" s="97">
        <v>948</v>
      </c>
      <c r="F315" s="57">
        <v>-0.537109375</v>
      </c>
      <c r="G315" s="36">
        <v>1486</v>
      </c>
      <c r="H315" s="72">
        <v>-0.48846815834767643</v>
      </c>
    </row>
    <row r="316" spans="2:8" hidden="1" outlineLevel="1">
      <c r="B316" s="63" t="s">
        <v>81</v>
      </c>
      <c r="C316" s="36">
        <v>680</v>
      </c>
      <c r="D316" s="72">
        <v>-0.53488372093023262</v>
      </c>
      <c r="E316" s="97">
        <v>3322</v>
      </c>
      <c r="F316" s="57">
        <v>-0.10409924487594391</v>
      </c>
      <c r="G316" s="36">
        <v>4002</v>
      </c>
      <c r="H316" s="72">
        <v>-0.22591876208897488</v>
      </c>
    </row>
    <row r="317" spans="2:8" hidden="1" outlineLevel="1">
      <c r="B317" s="63" t="s">
        <v>80</v>
      </c>
      <c r="C317" s="36">
        <v>1249</v>
      </c>
      <c r="D317" s="72">
        <v>-0.16899534264803728</v>
      </c>
      <c r="E317" s="97">
        <v>4004</v>
      </c>
      <c r="F317" s="57">
        <v>0.26070528967254414</v>
      </c>
      <c r="G317" s="36">
        <v>5253</v>
      </c>
      <c r="H317" s="72">
        <v>0.12267578542423596</v>
      </c>
    </row>
    <row r="318" spans="2:8" hidden="1" outlineLevel="1">
      <c r="B318" s="63" t="s">
        <v>79</v>
      </c>
      <c r="C318" s="36">
        <v>897</v>
      </c>
      <c r="D318" s="72">
        <v>-0.10389610389610393</v>
      </c>
      <c r="E318" s="97">
        <v>3252</v>
      </c>
      <c r="F318" s="57">
        <v>-2.9832935560859197E-2</v>
      </c>
      <c r="G318" s="36">
        <v>4149</v>
      </c>
      <c r="H318" s="72">
        <v>-4.6864231564438308E-2</v>
      </c>
    </row>
    <row r="319" spans="2:8" collapsed="1">
      <c r="B319" s="105">
        <v>1988</v>
      </c>
      <c r="C319" s="66">
        <v>5913</v>
      </c>
      <c r="D319" s="67">
        <v>-0.21411483253588515</v>
      </c>
      <c r="E319" s="66">
        <v>15431</v>
      </c>
      <c r="F319" s="67">
        <v>-0.22002628386575007</v>
      </c>
      <c r="G319" s="66">
        <v>21344</v>
      </c>
      <c r="H319" s="67">
        <v>-0.21839753918265714</v>
      </c>
    </row>
    <row r="320" spans="2:8" hidden="1" outlineLevel="1">
      <c r="B320" s="63" t="s">
        <v>90</v>
      </c>
      <c r="C320" s="36">
        <v>728</v>
      </c>
      <c r="D320" s="72">
        <v>-0.32467532467532467</v>
      </c>
      <c r="E320" s="97">
        <v>2479</v>
      </c>
      <c r="F320" s="57">
        <v>-0.205448717948718</v>
      </c>
      <c r="G320" s="36">
        <v>3207</v>
      </c>
      <c r="H320" s="72">
        <v>-0.23606479275845638</v>
      </c>
    </row>
    <row r="321" spans="2:8" hidden="1" outlineLevel="1">
      <c r="B321" s="63" t="s">
        <v>89</v>
      </c>
      <c r="C321" s="36">
        <v>1272</v>
      </c>
      <c r="D321" s="72">
        <v>-0.47890208930766076</v>
      </c>
      <c r="E321" s="97">
        <v>3349</v>
      </c>
      <c r="F321" s="57">
        <v>0.34714400643604182</v>
      </c>
      <c r="G321" s="36">
        <v>4621</v>
      </c>
      <c r="H321" s="72">
        <v>-6.2106758676679474E-2</v>
      </c>
    </row>
    <row r="322" spans="2:8" hidden="1" outlineLevel="1">
      <c r="B322" s="63" t="s">
        <v>88</v>
      </c>
      <c r="C322" s="36">
        <v>542</v>
      </c>
      <c r="D322" s="72">
        <v>3.7037037037037646E-3</v>
      </c>
      <c r="E322" s="97">
        <v>1614</v>
      </c>
      <c r="F322" s="57">
        <v>1.1899592944369064</v>
      </c>
      <c r="G322" s="36">
        <v>2156</v>
      </c>
      <c r="H322" s="72">
        <v>0.68833202819107275</v>
      </c>
    </row>
    <row r="323" spans="2:8" hidden="1" outlineLevel="1">
      <c r="B323" s="63" t="s">
        <v>87</v>
      </c>
      <c r="C323" s="36">
        <v>78</v>
      </c>
      <c r="D323" s="72">
        <v>6.0909090909090908</v>
      </c>
      <c r="E323" s="97">
        <v>33</v>
      </c>
      <c r="F323" s="57">
        <v>10</v>
      </c>
      <c r="G323" s="36">
        <v>111</v>
      </c>
      <c r="H323" s="72">
        <v>6.9285714285714288</v>
      </c>
    </row>
    <row r="324" spans="2:8" hidden="1" outlineLevel="1">
      <c r="B324" s="63" t="s">
        <v>86</v>
      </c>
      <c r="C324" s="36">
        <v>5</v>
      </c>
      <c r="D324" s="72">
        <v>0.66666666666666674</v>
      </c>
      <c r="E324" s="97">
        <v>6</v>
      </c>
      <c r="F324" s="57" t="s">
        <v>143</v>
      </c>
      <c r="G324" s="36">
        <v>11</v>
      </c>
      <c r="H324" s="72">
        <v>2.6666666666666665</v>
      </c>
    </row>
    <row r="325" spans="2:8" hidden="1" outlineLevel="1">
      <c r="B325" s="63" t="s">
        <v>85</v>
      </c>
      <c r="C325" s="36">
        <v>19</v>
      </c>
      <c r="D325" s="72">
        <v>-0.13636363636363635</v>
      </c>
      <c r="E325" s="97">
        <v>3</v>
      </c>
      <c r="F325" s="57">
        <v>-0.84210526315789469</v>
      </c>
      <c r="G325" s="36">
        <v>22</v>
      </c>
      <c r="H325" s="72">
        <v>-0.46341463414634143</v>
      </c>
    </row>
    <row r="326" spans="2:8" hidden="1" outlineLevel="1">
      <c r="B326" s="63" t="s">
        <v>84</v>
      </c>
      <c r="C326" s="36">
        <v>25</v>
      </c>
      <c r="D326" s="72">
        <v>0.19047619047619047</v>
      </c>
      <c r="E326" s="97">
        <v>15</v>
      </c>
      <c r="F326" s="57">
        <v>0.15384615384615374</v>
      </c>
      <c r="G326" s="36">
        <v>40</v>
      </c>
      <c r="H326" s="72">
        <v>0.17647058823529416</v>
      </c>
    </row>
    <row r="327" spans="2:8" hidden="1" outlineLevel="1">
      <c r="B327" s="63" t="s">
        <v>83</v>
      </c>
      <c r="C327" s="36">
        <v>32</v>
      </c>
      <c r="D327" s="72">
        <v>3.2258064516129004E-2</v>
      </c>
      <c r="E327" s="97">
        <v>1</v>
      </c>
      <c r="F327" s="57">
        <v>-0.875</v>
      </c>
      <c r="G327" s="36">
        <v>33</v>
      </c>
      <c r="H327" s="72">
        <v>-0.15384615384615385</v>
      </c>
    </row>
    <row r="328" spans="2:8" hidden="1" outlineLevel="1">
      <c r="B328" s="63" t="s">
        <v>82</v>
      </c>
      <c r="C328" s="36">
        <v>857</v>
      </c>
      <c r="D328" s="72">
        <v>4.5121951219512235E-2</v>
      </c>
      <c r="E328" s="97">
        <v>2048</v>
      </c>
      <c r="F328" s="57">
        <v>0.59377431906614797</v>
      </c>
      <c r="G328" s="36">
        <v>2905</v>
      </c>
      <c r="H328" s="72">
        <v>0.38004750593824221</v>
      </c>
    </row>
    <row r="329" spans="2:8" hidden="1" outlineLevel="1">
      <c r="B329" s="63" t="s">
        <v>81</v>
      </c>
      <c r="C329" s="36">
        <v>1462</v>
      </c>
      <c r="D329" s="72">
        <v>-0.37118279569892476</v>
      </c>
      <c r="E329" s="97">
        <v>3708</v>
      </c>
      <c r="F329" s="57">
        <v>0.42945258288357757</v>
      </c>
      <c r="G329" s="36">
        <v>5170</v>
      </c>
      <c r="H329" s="72">
        <v>5.1026631429152314E-2</v>
      </c>
    </row>
    <row r="330" spans="2:8" hidden="1" outlineLevel="1">
      <c r="B330" s="63" t="s">
        <v>80</v>
      </c>
      <c r="C330" s="36">
        <v>1503</v>
      </c>
      <c r="D330" s="72">
        <v>-0.28801515869256278</v>
      </c>
      <c r="E330" s="97">
        <v>3176</v>
      </c>
      <c r="F330" s="57">
        <v>0.14326853851691856</v>
      </c>
      <c r="G330" s="36">
        <v>4679</v>
      </c>
      <c r="H330" s="72">
        <v>-4.2953569237062839E-2</v>
      </c>
    </row>
    <row r="331" spans="2:8" hidden="1" outlineLevel="1">
      <c r="B331" s="63" t="s">
        <v>79</v>
      </c>
      <c r="C331" s="36">
        <v>1001</v>
      </c>
      <c r="D331" s="72">
        <v>-0.54437869822485208</v>
      </c>
      <c r="E331" s="97">
        <v>3352</v>
      </c>
      <c r="F331" s="57">
        <v>0.32385466034755139</v>
      </c>
      <c r="G331" s="36">
        <v>4353</v>
      </c>
      <c r="H331" s="72">
        <v>-7.9509410023260729E-2</v>
      </c>
    </row>
    <row r="332" spans="2:8" collapsed="1">
      <c r="B332" s="105">
        <v>1987</v>
      </c>
      <c r="C332" s="66">
        <v>7524</v>
      </c>
      <c r="D332" s="67">
        <v>-0.35137931034482761</v>
      </c>
      <c r="E332" s="66">
        <v>19784</v>
      </c>
      <c r="F332" s="67">
        <v>0.27024077046548967</v>
      </c>
      <c r="G332" s="66">
        <v>27308</v>
      </c>
      <c r="H332" s="67">
        <v>4.8942042318307344E-3</v>
      </c>
    </row>
    <row r="333" spans="2:8" hidden="1" outlineLevel="1">
      <c r="B333" s="63" t="s">
        <v>90</v>
      </c>
      <c r="C333" s="36">
        <v>1078</v>
      </c>
      <c r="D333" s="72">
        <v>-0.47593582887700536</v>
      </c>
      <c r="E333" s="97">
        <v>3120</v>
      </c>
      <c r="F333" s="57">
        <v>-0.228486646884273</v>
      </c>
      <c r="G333" s="36">
        <v>4198</v>
      </c>
      <c r="H333" s="72">
        <v>-0.3119160793312572</v>
      </c>
    </row>
    <row r="334" spans="2:8" hidden="1" outlineLevel="1">
      <c r="B334" s="63" t="s">
        <v>89</v>
      </c>
      <c r="C334" s="36">
        <v>2441</v>
      </c>
      <c r="D334" s="72">
        <v>0.20305569245933963</v>
      </c>
      <c r="E334" s="97">
        <v>2486</v>
      </c>
      <c r="F334" s="57">
        <v>-0.11150822015725514</v>
      </c>
      <c r="G334" s="36">
        <v>4927</v>
      </c>
      <c r="H334" s="72">
        <v>2.0716801325875389E-2</v>
      </c>
    </row>
    <row r="335" spans="2:8" hidden="1" outlineLevel="1">
      <c r="B335" s="63" t="s">
        <v>88</v>
      </c>
      <c r="C335" s="36">
        <v>540</v>
      </c>
      <c r="D335" s="72">
        <v>-9.9999999999999978E-2</v>
      </c>
      <c r="E335" s="97">
        <v>737</v>
      </c>
      <c r="F335" s="57">
        <v>-0.50997340425531923</v>
      </c>
      <c r="G335" s="36">
        <v>1277</v>
      </c>
      <c r="H335" s="72">
        <v>-0.39306083650190116</v>
      </c>
    </row>
    <row r="336" spans="2:8" hidden="1" outlineLevel="1">
      <c r="B336" s="63" t="s">
        <v>87</v>
      </c>
      <c r="C336" s="36">
        <v>11</v>
      </c>
      <c r="D336" s="72">
        <v>-0.6333333333333333</v>
      </c>
      <c r="E336" s="97">
        <v>3</v>
      </c>
      <c r="F336" s="57">
        <v>-0.7</v>
      </c>
      <c r="G336" s="36">
        <v>14</v>
      </c>
      <c r="H336" s="72">
        <v>-0.65</v>
      </c>
    </row>
    <row r="337" spans="2:8" hidden="1" outlineLevel="1">
      <c r="B337" s="63" t="s">
        <v>86</v>
      </c>
      <c r="C337" s="36">
        <v>3</v>
      </c>
      <c r="D337" s="72">
        <v>-0.82352941176470584</v>
      </c>
      <c r="E337" s="97">
        <v>0</v>
      </c>
      <c r="F337" s="57">
        <v>-1</v>
      </c>
      <c r="G337" s="36">
        <v>3</v>
      </c>
      <c r="H337" s="72">
        <v>-0.85714285714285721</v>
      </c>
    </row>
    <row r="338" spans="2:8" hidden="1" outlineLevel="1">
      <c r="B338" s="63" t="s">
        <v>85</v>
      </c>
      <c r="C338" s="36">
        <v>22</v>
      </c>
      <c r="D338" s="72">
        <v>0.10000000000000009</v>
      </c>
      <c r="E338" s="97">
        <v>19</v>
      </c>
      <c r="F338" s="57">
        <v>18</v>
      </c>
      <c r="G338" s="36">
        <v>41</v>
      </c>
      <c r="H338" s="72">
        <v>0.95238095238095233</v>
      </c>
    </row>
    <row r="339" spans="2:8" hidden="1" outlineLevel="1">
      <c r="B339" s="63" t="s">
        <v>84</v>
      </c>
      <c r="C339" s="36">
        <v>21</v>
      </c>
      <c r="D339" s="72">
        <v>0.61538461538461542</v>
      </c>
      <c r="E339" s="97">
        <v>13</v>
      </c>
      <c r="F339" s="57" t="s">
        <v>143</v>
      </c>
      <c r="G339" s="36">
        <v>34</v>
      </c>
      <c r="H339" s="72">
        <v>1.6153846153846154</v>
      </c>
    </row>
    <row r="340" spans="2:8" hidden="1" outlineLevel="1">
      <c r="B340" s="63" t="s">
        <v>83</v>
      </c>
      <c r="C340" s="36">
        <v>31</v>
      </c>
      <c r="D340" s="72">
        <v>-0.90189873417721522</v>
      </c>
      <c r="E340" s="97">
        <v>8</v>
      </c>
      <c r="F340" s="57">
        <v>-0.97759103641456579</v>
      </c>
      <c r="G340" s="36">
        <v>39</v>
      </c>
      <c r="H340" s="72">
        <v>-0.94205052005943535</v>
      </c>
    </row>
    <row r="341" spans="2:8" hidden="1" outlineLevel="1">
      <c r="B341" s="63" t="s">
        <v>82</v>
      </c>
      <c r="C341" s="36">
        <v>820</v>
      </c>
      <c r="D341" s="72">
        <v>0.25382262996941907</v>
      </c>
      <c r="E341" s="97">
        <v>1285</v>
      </c>
      <c r="F341" s="57">
        <v>0.31256384065372833</v>
      </c>
      <c r="G341" s="36">
        <v>2105</v>
      </c>
      <c r="H341" s="72">
        <v>0.28903857930189836</v>
      </c>
    </row>
    <row r="342" spans="2:8" hidden="1" outlineLevel="1">
      <c r="B342" s="63" t="s">
        <v>81</v>
      </c>
      <c r="C342" s="36">
        <v>2325</v>
      </c>
      <c r="D342" s="72">
        <v>9.9810785241248867E-2</v>
      </c>
      <c r="E342" s="97">
        <v>2594</v>
      </c>
      <c r="F342" s="57">
        <v>-3.0745580322828481E-3</v>
      </c>
      <c r="G342" s="36">
        <v>4919</v>
      </c>
      <c r="H342" s="72">
        <v>4.3044953350296788E-2</v>
      </c>
    </row>
    <row r="343" spans="2:8" hidden="1" outlineLevel="1">
      <c r="B343" s="63" t="s">
        <v>80</v>
      </c>
      <c r="C343" s="36">
        <v>2111</v>
      </c>
      <c r="D343" s="72">
        <v>2.6251823043266898E-2</v>
      </c>
      <c r="E343" s="97">
        <v>2778</v>
      </c>
      <c r="F343" s="57">
        <v>0.18870346598202814</v>
      </c>
      <c r="G343" s="36">
        <v>4889</v>
      </c>
      <c r="H343" s="72">
        <v>0.11265361857077827</v>
      </c>
    </row>
    <row r="344" spans="2:8" hidden="1" outlineLevel="1">
      <c r="B344" s="63" t="s">
        <v>79</v>
      </c>
      <c r="C344" s="36">
        <v>2197</v>
      </c>
      <c r="D344" s="72">
        <v>4.9188156638013458E-2</v>
      </c>
      <c r="E344" s="97">
        <v>2532</v>
      </c>
      <c r="F344" s="57">
        <v>0.17986952469711093</v>
      </c>
      <c r="G344" s="36">
        <v>4729</v>
      </c>
      <c r="H344" s="72">
        <v>0.11533018867924527</v>
      </c>
    </row>
    <row r="345" spans="2:8" collapsed="1">
      <c r="B345" s="105">
        <v>1986</v>
      </c>
      <c r="C345" s="66">
        <v>11600</v>
      </c>
      <c r="D345" s="67">
        <v>-3.3413882176485332E-2</v>
      </c>
      <c r="E345" s="66">
        <v>15575</v>
      </c>
      <c r="F345" s="67">
        <v>-7.1922297699916538E-2</v>
      </c>
      <c r="G345" s="66">
        <v>27175</v>
      </c>
      <c r="H345" s="67">
        <v>-5.5866309974637818E-2</v>
      </c>
    </row>
    <row r="346" spans="2:8" hidden="1" outlineLevel="1">
      <c r="B346" s="63" t="s">
        <v>90</v>
      </c>
      <c r="C346" s="36">
        <v>2057</v>
      </c>
      <c r="D346" s="72">
        <v>0.21932424422050989</v>
      </c>
      <c r="E346" s="97">
        <v>4044</v>
      </c>
      <c r="F346" s="57">
        <v>0.87830933581049697</v>
      </c>
      <c r="G346" s="36">
        <v>6101</v>
      </c>
      <c r="H346" s="72">
        <v>0.58880208333333339</v>
      </c>
    </row>
    <row r="347" spans="2:8" hidden="1" outlineLevel="1">
      <c r="B347" s="63" t="s">
        <v>89</v>
      </c>
      <c r="C347" s="36">
        <v>2029</v>
      </c>
      <c r="D347" s="72">
        <v>0.39354395604395598</v>
      </c>
      <c r="E347" s="97">
        <v>2798</v>
      </c>
      <c r="F347" s="57">
        <v>0.95118549511854944</v>
      </c>
      <c r="G347" s="36">
        <v>4827</v>
      </c>
      <c r="H347" s="72">
        <v>0.67024221453287192</v>
      </c>
    </row>
    <row r="348" spans="2:8" hidden="1" outlineLevel="1">
      <c r="B348" s="63" t="s">
        <v>88</v>
      </c>
      <c r="C348" s="36">
        <v>600</v>
      </c>
      <c r="D348" s="72">
        <v>-3.0694668820678506E-2</v>
      </c>
      <c r="E348" s="97">
        <v>1504</v>
      </c>
      <c r="F348" s="57">
        <v>2.8863049095607236</v>
      </c>
      <c r="G348" s="36">
        <v>2104</v>
      </c>
      <c r="H348" s="72">
        <v>1.0914512922465209</v>
      </c>
    </row>
    <row r="349" spans="2:8" hidden="1" outlineLevel="1">
      <c r="B349" s="63" t="s">
        <v>87</v>
      </c>
      <c r="C349" s="36">
        <v>30</v>
      </c>
      <c r="D349" s="72">
        <v>1.3076923076923075</v>
      </c>
      <c r="E349" s="97">
        <v>10</v>
      </c>
      <c r="F349" s="57">
        <v>1.5</v>
      </c>
      <c r="G349" s="36">
        <v>40</v>
      </c>
      <c r="H349" s="72">
        <v>1.3529411764705883</v>
      </c>
    </row>
    <row r="350" spans="2:8" hidden="1" outlineLevel="1">
      <c r="B350" s="63" t="s">
        <v>86</v>
      </c>
      <c r="C350" s="36">
        <v>17</v>
      </c>
      <c r="D350" s="72">
        <v>-0.29166666666666663</v>
      </c>
      <c r="E350" s="97">
        <v>4</v>
      </c>
      <c r="F350" s="57" t="s">
        <v>143</v>
      </c>
      <c r="G350" s="36">
        <v>21</v>
      </c>
      <c r="H350" s="72">
        <v>-0.125</v>
      </c>
    </row>
    <row r="351" spans="2:8" hidden="1" outlineLevel="1">
      <c r="B351" s="63" t="s">
        <v>85</v>
      </c>
      <c r="C351" s="36">
        <v>20</v>
      </c>
      <c r="D351" s="72">
        <v>-0.39393939393939392</v>
      </c>
      <c r="E351" s="97">
        <v>1</v>
      </c>
      <c r="F351" s="57">
        <v>-0.875</v>
      </c>
      <c r="G351" s="36">
        <v>21</v>
      </c>
      <c r="H351" s="72">
        <v>-0.48780487804878048</v>
      </c>
    </row>
    <row r="352" spans="2:8" hidden="1" outlineLevel="1">
      <c r="B352" s="63" t="s">
        <v>84</v>
      </c>
      <c r="C352" s="36">
        <v>13</v>
      </c>
      <c r="D352" s="72">
        <v>-0.23529411764705888</v>
      </c>
      <c r="E352" s="97">
        <v>0</v>
      </c>
      <c r="F352" s="57">
        <v>-1</v>
      </c>
      <c r="G352" s="36">
        <v>13</v>
      </c>
      <c r="H352" s="72">
        <v>-0.35</v>
      </c>
    </row>
    <row r="353" spans="2:8" hidden="1" outlineLevel="1">
      <c r="B353" s="63" t="s">
        <v>83</v>
      </c>
      <c r="C353" s="36">
        <v>316</v>
      </c>
      <c r="D353" s="72">
        <v>3.7164179104477615</v>
      </c>
      <c r="E353" s="97">
        <v>357</v>
      </c>
      <c r="F353" s="57">
        <v>38.666666666666664</v>
      </c>
      <c r="G353" s="36">
        <v>673</v>
      </c>
      <c r="H353" s="72">
        <v>7.8552631578947363</v>
      </c>
    </row>
    <row r="354" spans="2:8" hidden="1" outlineLevel="1">
      <c r="B354" s="63" t="s">
        <v>82</v>
      </c>
      <c r="C354" s="36">
        <v>654</v>
      </c>
      <c r="D354" s="72">
        <v>-0.36070381231671556</v>
      </c>
      <c r="E354" s="97">
        <v>979</v>
      </c>
      <c r="F354" s="57">
        <v>-0.41552238805970154</v>
      </c>
      <c r="G354" s="36">
        <v>1633</v>
      </c>
      <c r="H354" s="72">
        <v>-0.39473684210526316</v>
      </c>
    </row>
    <row r="355" spans="2:8" hidden="1" outlineLevel="1">
      <c r="B355" s="63" t="s">
        <v>81</v>
      </c>
      <c r="C355" s="36">
        <v>2114</v>
      </c>
      <c r="D355" s="72">
        <v>-7.6855895196506596E-2</v>
      </c>
      <c r="E355" s="97">
        <v>2602</v>
      </c>
      <c r="F355" s="57">
        <v>9.5578947368420986E-2</v>
      </c>
      <c r="G355" s="36">
        <v>4716</v>
      </c>
      <c r="H355" s="72">
        <v>1.0932475884244397E-2</v>
      </c>
    </row>
    <row r="356" spans="2:8" hidden="1" outlineLevel="1">
      <c r="B356" s="63" t="s">
        <v>80</v>
      </c>
      <c r="C356" s="36">
        <v>2057</v>
      </c>
      <c r="D356" s="72">
        <v>-4.2364990689013005E-2</v>
      </c>
      <c r="E356" s="97">
        <v>2337</v>
      </c>
      <c r="F356" s="57">
        <v>-4.4562551103842996E-2</v>
      </c>
      <c r="G356" s="36">
        <v>4394</v>
      </c>
      <c r="H356" s="72">
        <v>-4.3535045711798004E-2</v>
      </c>
    </row>
    <row r="357" spans="2:8" hidden="1" outlineLevel="1">
      <c r="B357" s="63" t="s">
        <v>79</v>
      </c>
      <c r="C357" s="36">
        <v>2094</v>
      </c>
      <c r="D357" s="72">
        <v>-0.25876106194690263</v>
      </c>
      <c r="E357" s="97">
        <v>2146</v>
      </c>
      <c r="F357" s="57">
        <v>-0.26178190574475402</v>
      </c>
      <c r="G357" s="36">
        <v>4240</v>
      </c>
      <c r="H357" s="72">
        <v>-0.2602930914166085</v>
      </c>
    </row>
    <row r="358" spans="2:8" collapsed="1">
      <c r="B358" s="105">
        <v>1985</v>
      </c>
      <c r="C358" s="66">
        <v>12001</v>
      </c>
      <c r="D358" s="67">
        <v>-1.6472709391902929E-2</v>
      </c>
      <c r="E358" s="66">
        <v>16782</v>
      </c>
      <c r="F358" s="67">
        <v>0.25229460488023281</v>
      </c>
      <c r="G358" s="66">
        <v>28783</v>
      </c>
      <c r="H358" s="67">
        <v>0.12420419482091938</v>
      </c>
    </row>
    <row r="359" spans="2:8" hidden="1" outlineLevel="1">
      <c r="B359" s="63" t="s">
        <v>90</v>
      </c>
      <c r="C359" s="36">
        <v>1687</v>
      </c>
      <c r="D359" s="72">
        <v>-0.33608815426997241</v>
      </c>
      <c r="E359" s="97">
        <v>2153</v>
      </c>
      <c r="F359" s="57">
        <v>-0.11978740801308263</v>
      </c>
      <c r="G359" s="36">
        <v>3840</v>
      </c>
      <c r="H359" s="72">
        <v>-0.22999799478644478</v>
      </c>
    </row>
    <row r="360" spans="2:8" hidden="1" outlineLevel="1">
      <c r="B360" s="63" t="s">
        <v>89</v>
      </c>
      <c r="C360" s="36">
        <v>1456</v>
      </c>
      <c r="D360" s="72">
        <v>1.3927576601671321E-2</v>
      </c>
      <c r="E360" s="97">
        <v>1434</v>
      </c>
      <c r="F360" s="57">
        <v>-0.34099264705882348</v>
      </c>
      <c r="G360" s="36">
        <v>2890</v>
      </c>
      <c r="H360" s="72">
        <v>-0.19988925802879287</v>
      </c>
    </row>
    <row r="361" spans="2:8" hidden="1" outlineLevel="1">
      <c r="B361" s="63" t="s">
        <v>88</v>
      </c>
      <c r="C361" s="36">
        <v>619</v>
      </c>
      <c r="D361" s="72">
        <v>-0.20945083014048527</v>
      </c>
      <c r="E361" s="97">
        <v>387</v>
      </c>
      <c r="F361" s="57">
        <v>-0.682526661197703</v>
      </c>
      <c r="G361" s="36">
        <v>1006</v>
      </c>
      <c r="H361" s="72">
        <v>-0.49750249750249753</v>
      </c>
    </row>
    <row r="362" spans="2:8" hidden="1" outlineLevel="1">
      <c r="B362" s="63" t="s">
        <v>87</v>
      </c>
      <c r="C362" s="36">
        <v>13</v>
      </c>
      <c r="D362" s="72">
        <v>-0.97173913043478266</v>
      </c>
      <c r="E362" s="97">
        <v>4</v>
      </c>
      <c r="F362" s="57">
        <v>-0.94666666666666666</v>
      </c>
      <c r="G362" s="36">
        <v>17</v>
      </c>
      <c r="H362" s="72">
        <v>-0.96822429906542051</v>
      </c>
    </row>
    <row r="363" spans="2:8" hidden="1" outlineLevel="1">
      <c r="B363" s="63" t="s">
        <v>86</v>
      </c>
      <c r="C363" s="36">
        <v>24</v>
      </c>
      <c r="D363" s="72">
        <v>0.14285714285714279</v>
      </c>
      <c r="E363" s="97">
        <v>0</v>
      </c>
      <c r="F363" s="57">
        <v>-1</v>
      </c>
      <c r="G363" s="36">
        <v>24</v>
      </c>
      <c r="H363" s="72">
        <v>-0.27272727272727271</v>
      </c>
    </row>
    <row r="364" spans="2:8" hidden="1" outlineLevel="1">
      <c r="B364" s="63" t="s">
        <v>85</v>
      </c>
      <c r="C364" s="36">
        <v>33</v>
      </c>
      <c r="D364" s="72">
        <v>0.375</v>
      </c>
      <c r="E364" s="97">
        <v>8</v>
      </c>
      <c r="F364" s="57">
        <v>0.60000000000000009</v>
      </c>
      <c r="G364" s="36">
        <v>41</v>
      </c>
      <c r="H364" s="72">
        <v>0.4137931034482758</v>
      </c>
    </row>
    <row r="365" spans="2:8" hidden="1" outlineLevel="1">
      <c r="B365" s="63" t="s">
        <v>84</v>
      </c>
      <c r="C365" s="36">
        <v>17</v>
      </c>
      <c r="D365" s="72">
        <v>-0.73015873015873023</v>
      </c>
      <c r="E365" s="97">
        <v>3</v>
      </c>
      <c r="F365" s="57">
        <v>0</v>
      </c>
      <c r="G365" s="36">
        <v>20</v>
      </c>
      <c r="H365" s="72">
        <v>-0.69696969696969702</v>
      </c>
    </row>
    <row r="366" spans="2:8" hidden="1" outlineLevel="1">
      <c r="B366" s="63" t="s">
        <v>83</v>
      </c>
      <c r="C366" s="36">
        <v>67</v>
      </c>
      <c r="D366" s="72">
        <v>2.5263157894736841</v>
      </c>
      <c r="E366" s="97">
        <v>9</v>
      </c>
      <c r="F366" s="57">
        <v>3.5</v>
      </c>
      <c r="G366" s="36">
        <v>76</v>
      </c>
      <c r="H366" s="72">
        <v>2.6190476190476191</v>
      </c>
    </row>
    <row r="367" spans="2:8" hidden="1" outlineLevel="1">
      <c r="B367" s="63" t="s">
        <v>82</v>
      </c>
      <c r="C367" s="36">
        <v>1023</v>
      </c>
      <c r="D367" s="72">
        <v>-7.4208144796380049E-2</v>
      </c>
      <c r="E367" s="97">
        <v>1675</v>
      </c>
      <c r="F367" s="57">
        <v>1.6545166402535658</v>
      </c>
      <c r="G367" s="36">
        <v>2698</v>
      </c>
      <c r="H367" s="72">
        <v>0.55414746543778803</v>
      </c>
    </row>
    <row r="368" spans="2:8" hidden="1" outlineLevel="1">
      <c r="B368" s="63" t="s">
        <v>81</v>
      </c>
      <c r="C368" s="36">
        <v>2290</v>
      </c>
      <c r="D368" s="72">
        <v>-0.22713466081673983</v>
      </c>
      <c r="E368" s="97">
        <v>2375</v>
      </c>
      <c r="F368" s="57">
        <v>0.26464323748668805</v>
      </c>
      <c r="G368" s="36">
        <v>4665</v>
      </c>
      <c r="H368" s="72">
        <v>-3.6356124767609965E-2</v>
      </c>
    </row>
    <row r="369" spans="2:8" hidden="1" outlineLevel="1">
      <c r="B369" s="63" t="s">
        <v>80</v>
      </c>
      <c r="C369" s="36">
        <v>2148</v>
      </c>
      <c r="D369" s="72">
        <v>-0.23531505873976499</v>
      </c>
      <c r="E369" s="97">
        <v>2446</v>
      </c>
      <c r="F369" s="57">
        <v>0.16089226388229716</v>
      </c>
      <c r="G369" s="36">
        <v>4594</v>
      </c>
      <c r="H369" s="72">
        <v>-6.5500406834825053E-2</v>
      </c>
    </row>
    <row r="370" spans="2:8" hidden="1" outlineLevel="1">
      <c r="B370" s="63" t="s">
        <v>79</v>
      </c>
      <c r="C370" s="36">
        <v>2825</v>
      </c>
      <c r="D370" s="72">
        <v>-3.5836177474402708E-2</v>
      </c>
      <c r="E370" s="97">
        <v>2907</v>
      </c>
      <c r="F370" s="57">
        <v>0.35650956602893147</v>
      </c>
      <c r="G370" s="36">
        <v>5732</v>
      </c>
      <c r="H370" s="72">
        <v>0.12990341021092067</v>
      </c>
    </row>
    <row r="371" spans="2:8" collapsed="1">
      <c r="B371" s="105">
        <v>1984</v>
      </c>
      <c r="C371" s="66">
        <v>12202</v>
      </c>
      <c r="D371" s="67">
        <v>-0.19480005279134227</v>
      </c>
      <c r="E371" s="66">
        <v>13401</v>
      </c>
      <c r="F371" s="67">
        <v>5.5446168386233063E-2</v>
      </c>
      <c r="G371" s="66">
        <v>25603</v>
      </c>
      <c r="H371" s="67">
        <v>-8.0715234641485001E-2</v>
      </c>
    </row>
    <row r="372" spans="2:8" hidden="1" outlineLevel="1">
      <c r="B372" s="63" t="s">
        <v>90</v>
      </c>
      <c r="C372" s="36">
        <v>2541</v>
      </c>
      <c r="D372" s="72">
        <v>-0.13009243409791171</v>
      </c>
      <c r="E372" s="97">
        <v>2446</v>
      </c>
      <c r="F372" s="57">
        <v>0.37261503928170603</v>
      </c>
      <c r="G372" s="36">
        <v>4987</v>
      </c>
      <c r="H372" s="72">
        <v>6.0386987029555694E-2</v>
      </c>
    </row>
    <row r="373" spans="2:8" hidden="1" outlineLevel="1">
      <c r="B373" s="63" t="s">
        <v>89</v>
      </c>
      <c r="C373" s="36">
        <v>1436</v>
      </c>
      <c r="D373" s="72">
        <v>-2.6440677966101722E-2</v>
      </c>
      <c r="E373" s="97">
        <v>2176</v>
      </c>
      <c r="F373" s="57">
        <v>0.5509622238061298</v>
      </c>
      <c r="G373" s="36">
        <v>3612</v>
      </c>
      <c r="H373" s="72">
        <v>0.25503822098679629</v>
      </c>
    </row>
    <row r="374" spans="2:8" hidden="1" outlineLevel="1">
      <c r="B374" s="63" t="s">
        <v>88</v>
      </c>
      <c r="C374" s="36">
        <v>783</v>
      </c>
      <c r="D374" s="72">
        <v>0.12661870503597128</v>
      </c>
      <c r="E374" s="97">
        <v>1219</v>
      </c>
      <c r="F374" s="57">
        <v>0.68836565096952906</v>
      </c>
      <c r="G374" s="36">
        <v>2002</v>
      </c>
      <c r="H374" s="72">
        <v>0.41284403669724767</v>
      </c>
    </row>
    <row r="375" spans="2:8" hidden="1" outlineLevel="1">
      <c r="B375" s="63" t="s">
        <v>87</v>
      </c>
      <c r="C375" s="36">
        <v>460</v>
      </c>
      <c r="D375" s="72">
        <v>9</v>
      </c>
      <c r="E375" s="97">
        <v>75</v>
      </c>
      <c r="F375" s="57">
        <v>11.5</v>
      </c>
      <c r="G375" s="36">
        <v>535</v>
      </c>
      <c r="H375" s="72">
        <v>9.2884615384615383</v>
      </c>
    </row>
    <row r="376" spans="2:8" hidden="1" outlineLevel="1">
      <c r="B376" s="63" t="s">
        <v>86</v>
      </c>
      <c r="C376" s="36">
        <v>21</v>
      </c>
      <c r="D376" s="72">
        <v>-0.30000000000000004</v>
      </c>
      <c r="E376" s="97">
        <v>12</v>
      </c>
      <c r="F376" s="57" t="s">
        <v>143</v>
      </c>
      <c r="G376" s="36">
        <v>33</v>
      </c>
      <c r="H376" s="72">
        <v>0.10000000000000009</v>
      </c>
    </row>
    <row r="377" spans="2:8" hidden="1" outlineLevel="1">
      <c r="B377" s="63" t="s">
        <v>85</v>
      </c>
      <c r="C377" s="36">
        <v>24</v>
      </c>
      <c r="D377" s="72">
        <v>0.14285714285714279</v>
      </c>
      <c r="E377" s="97">
        <v>5</v>
      </c>
      <c r="F377" s="57">
        <v>-0.72222222222222221</v>
      </c>
      <c r="G377" s="36">
        <v>29</v>
      </c>
      <c r="H377" s="72">
        <v>-0.25641025641025639</v>
      </c>
    </row>
    <row r="378" spans="2:8" hidden="1" outlineLevel="1">
      <c r="B378" s="63" t="s">
        <v>84</v>
      </c>
      <c r="C378" s="36">
        <v>63</v>
      </c>
      <c r="D378" s="72">
        <v>0.75</v>
      </c>
      <c r="E378" s="97">
        <v>3</v>
      </c>
      <c r="F378" s="57" t="s">
        <v>143</v>
      </c>
      <c r="G378" s="36">
        <v>66</v>
      </c>
      <c r="H378" s="72">
        <v>0.83333333333333326</v>
      </c>
    </row>
    <row r="379" spans="2:8" hidden="1" outlineLevel="1">
      <c r="B379" s="63" t="s">
        <v>83</v>
      </c>
      <c r="C379" s="36">
        <v>19</v>
      </c>
      <c r="D379" s="72">
        <v>-0.3214285714285714</v>
      </c>
      <c r="E379" s="97">
        <v>2</v>
      </c>
      <c r="F379" s="57">
        <v>0</v>
      </c>
      <c r="G379" s="36">
        <v>21</v>
      </c>
      <c r="H379" s="72">
        <v>-0.30000000000000004</v>
      </c>
    </row>
    <row r="380" spans="2:8" hidden="1" outlineLevel="1">
      <c r="B380" s="63" t="s">
        <v>82</v>
      </c>
      <c r="C380" s="36">
        <v>1105</v>
      </c>
      <c r="D380" s="72">
        <v>0.98028673835125457</v>
      </c>
      <c r="E380" s="97">
        <v>631</v>
      </c>
      <c r="F380" s="57">
        <v>0.14519056261343022</v>
      </c>
      <c r="G380" s="36">
        <v>1736</v>
      </c>
      <c r="H380" s="72">
        <v>0.56537421100090168</v>
      </c>
    </row>
    <row r="381" spans="2:8" hidden="1" outlineLevel="1">
      <c r="B381" s="63" t="s">
        <v>81</v>
      </c>
      <c r="C381" s="36">
        <v>2963</v>
      </c>
      <c r="D381" s="72">
        <v>0.79684657368101885</v>
      </c>
      <c r="E381" s="97">
        <v>1878</v>
      </c>
      <c r="F381" s="57">
        <v>0.67081850533807819</v>
      </c>
      <c r="G381" s="36">
        <v>4841</v>
      </c>
      <c r="H381" s="72">
        <v>0.74576271186440679</v>
      </c>
    </row>
    <row r="382" spans="2:8" hidden="1" outlineLevel="1">
      <c r="B382" s="63" t="s">
        <v>80</v>
      </c>
      <c r="C382" s="36">
        <v>2809</v>
      </c>
      <c r="D382" s="72">
        <v>0.80875724404378624</v>
      </c>
      <c r="E382" s="97">
        <v>2107</v>
      </c>
      <c r="F382" s="57">
        <v>0.64738076622361218</v>
      </c>
      <c r="G382" s="36">
        <v>4916</v>
      </c>
      <c r="H382" s="72">
        <v>0.73587570621468923</v>
      </c>
    </row>
    <row r="383" spans="2:8" hidden="1" outlineLevel="1">
      <c r="B383" s="63" t="s">
        <v>79</v>
      </c>
      <c r="C383" s="36">
        <v>2930</v>
      </c>
      <c r="D383" s="72">
        <v>0.43557079862812342</v>
      </c>
      <c r="E383" s="97">
        <v>2143</v>
      </c>
      <c r="F383" s="57">
        <v>0.3244746600741657</v>
      </c>
      <c r="G383" s="36">
        <v>5073</v>
      </c>
      <c r="H383" s="72">
        <v>0.38644438371139667</v>
      </c>
    </row>
    <row r="384" spans="2:8" collapsed="1">
      <c r="B384" s="105">
        <v>1983</v>
      </c>
      <c r="C384" s="66">
        <v>15154</v>
      </c>
      <c r="D384" s="67">
        <v>0.37103048945987505</v>
      </c>
      <c r="E384" s="66">
        <v>12697</v>
      </c>
      <c r="F384" s="67">
        <v>0.49288653733098187</v>
      </c>
      <c r="G384" s="66">
        <v>27851</v>
      </c>
      <c r="H384" s="67">
        <v>0.42402086102873504</v>
      </c>
    </row>
    <row r="385" spans="2:8" hidden="1" outlineLevel="1">
      <c r="B385" s="63" t="s">
        <v>90</v>
      </c>
      <c r="C385" s="36">
        <v>2921</v>
      </c>
      <c r="D385" s="72">
        <v>1.5872453498671391</v>
      </c>
      <c r="E385" s="97">
        <v>1782</v>
      </c>
      <c r="F385" s="57">
        <v>-1.4380530973451378E-2</v>
      </c>
      <c r="G385" s="36">
        <v>4703</v>
      </c>
      <c r="H385" s="72">
        <v>0.6012938372488934</v>
      </c>
    </row>
    <row r="386" spans="2:8" hidden="1" outlineLevel="1">
      <c r="B386" s="63" t="s">
        <v>89</v>
      </c>
      <c r="C386" s="36">
        <v>1475</v>
      </c>
      <c r="D386" s="72">
        <v>1.3524720893141944</v>
      </c>
      <c r="E386" s="97">
        <v>1403</v>
      </c>
      <c r="F386" s="57">
        <v>6.3684609552691507E-2</v>
      </c>
      <c r="G386" s="36">
        <v>2878</v>
      </c>
      <c r="H386" s="72">
        <v>0.47893114080164434</v>
      </c>
    </row>
    <row r="387" spans="2:8" hidden="1" outlineLevel="1">
      <c r="B387" s="63" t="s">
        <v>88</v>
      </c>
      <c r="C387" s="36">
        <v>695</v>
      </c>
      <c r="D387" s="72">
        <v>1.017441860465107E-2</v>
      </c>
      <c r="E387" s="97">
        <v>722</v>
      </c>
      <c r="F387" s="57">
        <v>0.73141486810551548</v>
      </c>
      <c r="G387" s="36">
        <v>1417</v>
      </c>
      <c r="H387" s="72">
        <v>0.2823529411764707</v>
      </c>
    </row>
    <row r="388" spans="2:8" hidden="1" outlineLevel="1">
      <c r="B388" s="63" t="s">
        <v>87</v>
      </c>
      <c r="C388" s="36">
        <v>46</v>
      </c>
      <c r="D388" s="72">
        <v>2.0666666666666669</v>
      </c>
      <c r="E388" s="97">
        <v>6</v>
      </c>
      <c r="F388" s="57" t="s">
        <v>143</v>
      </c>
      <c r="G388" s="36">
        <v>52</v>
      </c>
      <c r="H388" s="72">
        <v>2.4666666666666668</v>
      </c>
    </row>
    <row r="389" spans="2:8" hidden="1" outlineLevel="1">
      <c r="B389" s="63" t="s">
        <v>86</v>
      </c>
      <c r="C389" s="36">
        <v>30</v>
      </c>
      <c r="D389" s="72">
        <v>-9.0909090909090939E-2</v>
      </c>
      <c r="E389" s="97">
        <v>0</v>
      </c>
      <c r="F389" s="57" t="s">
        <v>143</v>
      </c>
      <c r="G389" s="36">
        <v>30</v>
      </c>
      <c r="H389" s="72">
        <v>-9.0909090909090939E-2</v>
      </c>
    </row>
    <row r="390" spans="2:8" hidden="1" outlineLevel="1">
      <c r="B390" s="63" t="s">
        <v>85</v>
      </c>
      <c r="C390" s="36">
        <v>21</v>
      </c>
      <c r="D390" s="72">
        <v>-0.58000000000000007</v>
      </c>
      <c r="E390" s="97">
        <v>18</v>
      </c>
      <c r="F390" s="57" t="s">
        <v>143</v>
      </c>
      <c r="G390" s="36">
        <v>39</v>
      </c>
      <c r="H390" s="72">
        <v>-0.21999999999999997</v>
      </c>
    </row>
    <row r="391" spans="2:8" hidden="1" outlineLevel="1">
      <c r="B391" s="63" t="s">
        <v>84</v>
      </c>
      <c r="C391" s="36">
        <v>36</v>
      </c>
      <c r="D391" s="72">
        <v>-0.1428571428571429</v>
      </c>
      <c r="E391" s="97">
        <v>0</v>
      </c>
      <c r="F391" s="57" t="s">
        <v>143</v>
      </c>
      <c r="G391" s="36">
        <v>36</v>
      </c>
      <c r="H391" s="72">
        <v>-0.1428571428571429</v>
      </c>
    </row>
    <row r="392" spans="2:8" hidden="1" outlineLevel="1">
      <c r="B392" s="63" t="s">
        <v>83</v>
      </c>
      <c r="C392" s="36">
        <v>28</v>
      </c>
      <c r="D392" s="72">
        <v>-0.73333333333333339</v>
      </c>
      <c r="E392" s="97">
        <v>2</v>
      </c>
      <c r="F392" s="57">
        <v>-0.90476190476190477</v>
      </c>
      <c r="G392" s="36">
        <v>30</v>
      </c>
      <c r="H392" s="72">
        <v>-0.76190476190476186</v>
      </c>
    </row>
    <row r="393" spans="2:8" hidden="1" outlineLevel="1">
      <c r="B393" s="63" t="s">
        <v>82</v>
      </c>
      <c r="C393" s="36">
        <v>558</v>
      </c>
      <c r="D393" s="72">
        <v>1.2962962962962963</v>
      </c>
      <c r="E393" s="97">
        <v>551</v>
      </c>
      <c r="F393" s="57">
        <v>-0.29449423815621001</v>
      </c>
      <c r="G393" s="36">
        <v>1109</v>
      </c>
      <c r="H393" s="72">
        <v>8.30078125E-2</v>
      </c>
    </row>
    <row r="394" spans="2:8" hidden="1" outlineLevel="1">
      <c r="B394" s="63" t="s">
        <v>81</v>
      </c>
      <c r="C394" s="36">
        <v>1649</v>
      </c>
      <c r="D394" s="72">
        <v>3.1536523929471034</v>
      </c>
      <c r="E394" s="97">
        <v>1124</v>
      </c>
      <c r="F394" s="57">
        <v>-0.26246719160104992</v>
      </c>
      <c r="G394" s="36">
        <v>2773</v>
      </c>
      <c r="H394" s="72">
        <v>0.44351900052056226</v>
      </c>
    </row>
    <row r="395" spans="2:8" hidden="1" outlineLevel="1">
      <c r="B395" s="63" t="s">
        <v>80</v>
      </c>
      <c r="C395" s="36">
        <v>1553</v>
      </c>
      <c r="D395" s="72">
        <v>1.8706099815157118</v>
      </c>
      <c r="E395" s="97">
        <v>1279</v>
      </c>
      <c r="F395" s="57">
        <v>0.48203939745075308</v>
      </c>
      <c r="G395" s="36">
        <v>2832</v>
      </c>
      <c r="H395" s="72">
        <v>1.017094017094017</v>
      </c>
    </row>
    <row r="396" spans="2:8" hidden="1" outlineLevel="1">
      <c r="B396" s="63" t="s">
        <v>79</v>
      </c>
      <c r="C396" s="36">
        <v>2041</v>
      </c>
      <c r="D396" s="72">
        <v>2.8436911487758945</v>
      </c>
      <c r="E396" s="97">
        <v>1618</v>
      </c>
      <c r="F396" s="57">
        <v>-3.4029850746268631E-2</v>
      </c>
      <c r="G396" s="36">
        <v>3659</v>
      </c>
      <c r="H396" s="72">
        <v>0.65865820489573879</v>
      </c>
    </row>
    <row r="397" spans="2:8" collapsed="1">
      <c r="B397" s="105">
        <v>1982</v>
      </c>
      <c r="C397" s="66">
        <v>11053</v>
      </c>
      <c r="D397" s="67">
        <v>1.5114746648488979</v>
      </c>
      <c r="E397" s="66">
        <v>8505</v>
      </c>
      <c r="F397" s="67">
        <v>1.1536631779257789E-2</v>
      </c>
      <c r="G397" s="66">
        <v>19558</v>
      </c>
      <c r="H397" s="67">
        <v>0.52689515184635805</v>
      </c>
    </row>
    <row r="398" spans="2:8" hidden="1" outlineLevel="1">
      <c r="B398" s="63" t="s">
        <v>90</v>
      </c>
      <c r="C398" s="36">
        <v>1129</v>
      </c>
      <c r="D398" s="72">
        <v>1.4072494669509594</v>
      </c>
      <c r="E398" s="97">
        <v>1808</v>
      </c>
      <c r="F398" s="57">
        <v>0.95670995670995662</v>
      </c>
      <c r="G398" s="36">
        <v>2937</v>
      </c>
      <c r="H398" s="72">
        <v>1.1083991385498924</v>
      </c>
    </row>
    <row r="399" spans="2:8" hidden="1" outlineLevel="1">
      <c r="B399" s="63" t="s">
        <v>89</v>
      </c>
      <c r="C399" s="36">
        <v>627</v>
      </c>
      <c r="D399" s="72">
        <v>0.21511627906976738</v>
      </c>
      <c r="E399" s="97">
        <v>1319</v>
      </c>
      <c r="F399" s="57">
        <v>-0.13734466971877046</v>
      </c>
      <c r="G399" s="36">
        <v>1946</v>
      </c>
      <c r="H399" s="72">
        <v>-4.8410757946210303E-2</v>
      </c>
    </row>
    <row r="400" spans="2:8" hidden="1" outlineLevel="1">
      <c r="B400" s="63" t="s">
        <v>88</v>
      </c>
      <c r="C400" s="36">
        <v>688</v>
      </c>
      <c r="D400" s="72">
        <v>3.9496402877697845</v>
      </c>
      <c r="E400" s="97">
        <v>417</v>
      </c>
      <c r="F400" s="57">
        <v>0.283076923076923</v>
      </c>
      <c r="G400" s="36">
        <v>1105</v>
      </c>
      <c r="H400" s="72">
        <v>1.3814655172413794</v>
      </c>
    </row>
    <row r="401" spans="2:8" hidden="1" outlineLevel="1">
      <c r="B401" s="63" t="s">
        <v>87</v>
      </c>
      <c r="C401" s="36">
        <v>15</v>
      </c>
      <c r="D401" s="72">
        <v>-0.11764705882352944</v>
      </c>
      <c r="E401" s="97">
        <v>0</v>
      </c>
      <c r="F401" s="57">
        <v>-1</v>
      </c>
      <c r="G401" s="36">
        <v>15</v>
      </c>
      <c r="H401" s="72">
        <v>-0.70588235294117641</v>
      </c>
    </row>
    <row r="402" spans="2:8" hidden="1" outlineLevel="1">
      <c r="B402" s="63" t="s">
        <v>86</v>
      </c>
      <c r="C402" s="36">
        <v>33</v>
      </c>
      <c r="D402" s="72">
        <v>3.125E-2</v>
      </c>
      <c r="E402" s="97">
        <v>0</v>
      </c>
      <c r="F402" s="57" t="s">
        <v>143</v>
      </c>
      <c r="G402" s="36">
        <v>33</v>
      </c>
      <c r="H402" s="72">
        <v>3.125E-2</v>
      </c>
    </row>
    <row r="403" spans="2:8" hidden="1" outlineLevel="1">
      <c r="B403" s="63" t="s">
        <v>85</v>
      </c>
      <c r="C403" s="36">
        <v>50</v>
      </c>
      <c r="D403" s="72">
        <v>0.47058823529411775</v>
      </c>
      <c r="E403" s="97">
        <v>0</v>
      </c>
      <c r="F403" s="57" t="s">
        <v>143</v>
      </c>
      <c r="G403" s="36">
        <v>50</v>
      </c>
      <c r="H403" s="72">
        <v>0.47058823529411775</v>
      </c>
    </row>
    <row r="404" spans="2:8" hidden="1" outlineLevel="1">
      <c r="B404" s="63" t="s">
        <v>84</v>
      </c>
      <c r="C404" s="36">
        <v>42</v>
      </c>
      <c r="D404" s="72">
        <v>2</v>
      </c>
      <c r="E404" s="97">
        <v>0</v>
      </c>
      <c r="F404" s="57" t="s">
        <v>143</v>
      </c>
      <c r="G404" s="36">
        <v>42</v>
      </c>
      <c r="H404" s="72">
        <v>2</v>
      </c>
    </row>
    <row r="405" spans="2:8" hidden="1" outlineLevel="1">
      <c r="B405" s="63" t="s">
        <v>83</v>
      </c>
      <c r="C405" s="36">
        <v>105</v>
      </c>
      <c r="D405" s="72">
        <v>9.5</v>
      </c>
      <c r="E405" s="97">
        <v>21</v>
      </c>
      <c r="F405" s="57" t="s">
        <v>143</v>
      </c>
      <c r="G405" s="36">
        <v>126</v>
      </c>
      <c r="H405" s="72">
        <v>11.6</v>
      </c>
    </row>
    <row r="406" spans="2:8" hidden="1" outlineLevel="1">
      <c r="B406" s="63" t="s">
        <v>82</v>
      </c>
      <c r="C406" s="36">
        <v>243</v>
      </c>
      <c r="D406" s="72">
        <v>-0.46943231441048039</v>
      </c>
      <c r="E406" s="97">
        <v>781</v>
      </c>
      <c r="F406" s="57">
        <v>7.4891304347826093</v>
      </c>
      <c r="G406" s="36">
        <v>1024</v>
      </c>
      <c r="H406" s="72">
        <v>0.86181818181818182</v>
      </c>
    </row>
    <row r="407" spans="2:8" hidden="1" outlineLevel="1">
      <c r="B407" s="63" t="s">
        <v>81</v>
      </c>
      <c r="C407" s="36">
        <v>397</v>
      </c>
      <c r="D407" s="72">
        <v>-0.71923620933521926</v>
      </c>
      <c r="E407" s="97">
        <v>1524</v>
      </c>
      <c r="F407" s="57">
        <v>0.49119373776908026</v>
      </c>
      <c r="G407" s="36">
        <v>1921</v>
      </c>
      <c r="H407" s="72">
        <v>-0.21141215106732347</v>
      </c>
    </row>
    <row r="408" spans="2:8" hidden="1" outlineLevel="1">
      <c r="B408" s="63" t="s">
        <v>80</v>
      </c>
      <c r="C408" s="36">
        <v>541</v>
      </c>
      <c r="D408" s="72">
        <v>-0.47678916827853002</v>
      </c>
      <c r="E408" s="97">
        <v>863</v>
      </c>
      <c r="F408" s="57">
        <v>0.4930795847750864</v>
      </c>
      <c r="G408" s="36">
        <v>1404</v>
      </c>
      <c r="H408" s="72">
        <v>-0.12903225806451613</v>
      </c>
    </row>
    <row r="409" spans="2:8" hidden="1" outlineLevel="1">
      <c r="B409" s="63" t="s">
        <v>79</v>
      </c>
      <c r="C409" s="36">
        <v>531</v>
      </c>
      <c r="D409" s="72">
        <v>-0.61880832735104097</v>
      </c>
      <c r="E409" s="97">
        <v>1675</v>
      </c>
      <c r="F409" s="57">
        <v>1.5888717156105101</v>
      </c>
      <c r="G409" s="36">
        <v>2206</v>
      </c>
      <c r="H409" s="72">
        <v>8.1372549019607776E-2</v>
      </c>
    </row>
    <row r="410" spans="2:8" collapsed="1">
      <c r="B410" s="105">
        <v>1981</v>
      </c>
      <c r="C410" s="66">
        <v>4401</v>
      </c>
      <c r="D410" s="67">
        <v>-0.20415913200723323</v>
      </c>
      <c r="E410" s="66">
        <v>8408</v>
      </c>
      <c r="F410" s="67">
        <v>0.63230440691127932</v>
      </c>
      <c r="G410" s="66">
        <v>12809</v>
      </c>
      <c r="H410" s="67">
        <v>0.19923228162157103</v>
      </c>
    </row>
    <row r="411" spans="2:8" hidden="1" outlineLevel="1">
      <c r="B411" s="63" t="s">
        <v>90</v>
      </c>
      <c r="C411" s="36">
        <v>469</v>
      </c>
      <c r="D411" s="72">
        <v>-0.68940397350993377</v>
      </c>
      <c r="E411" s="97">
        <v>924</v>
      </c>
      <c r="F411" s="57">
        <v>0.11594202898550732</v>
      </c>
      <c r="G411" s="36">
        <v>1393</v>
      </c>
      <c r="H411" s="72">
        <v>-0.40419161676646709</v>
      </c>
    </row>
    <row r="412" spans="2:8" hidden="1" outlineLevel="1">
      <c r="B412" s="63" t="s">
        <v>89</v>
      </c>
      <c r="C412" s="36">
        <v>516</v>
      </c>
      <c r="D412" s="72">
        <v>-0.5990675990675991</v>
      </c>
      <c r="E412" s="97">
        <v>1529</v>
      </c>
      <c r="F412" s="57">
        <v>0.52442671984047862</v>
      </c>
      <c r="G412" s="36">
        <v>2045</v>
      </c>
      <c r="H412" s="72">
        <v>-0.10698689956331875</v>
      </c>
    </row>
    <row r="413" spans="2:8" hidden="1" outlineLevel="1">
      <c r="B413" s="63" t="s">
        <v>88</v>
      </c>
      <c r="C413" s="36">
        <v>139</v>
      </c>
      <c r="D413" s="72">
        <v>-0.82732919254658388</v>
      </c>
      <c r="E413" s="97">
        <v>325</v>
      </c>
      <c r="F413" s="57">
        <v>-0.20731707317073167</v>
      </c>
      <c r="G413" s="36">
        <v>464</v>
      </c>
      <c r="H413" s="72">
        <v>-0.61810699588477358</v>
      </c>
    </row>
    <row r="414" spans="2:8" hidden="1" outlineLevel="1">
      <c r="B414" s="63" t="s">
        <v>87</v>
      </c>
      <c r="C414" s="36">
        <v>17</v>
      </c>
      <c r="D414" s="72">
        <v>-0.78749999999999998</v>
      </c>
      <c r="E414" s="97">
        <v>34</v>
      </c>
      <c r="F414" s="57">
        <v>-0.44262295081967218</v>
      </c>
      <c r="G414" s="36">
        <v>51</v>
      </c>
      <c r="H414" s="72">
        <v>-0.63829787234042556</v>
      </c>
    </row>
    <row r="415" spans="2:8" hidden="1" outlineLevel="1">
      <c r="B415" s="63" t="s">
        <v>86</v>
      </c>
      <c r="C415" s="36">
        <v>32</v>
      </c>
      <c r="D415" s="72">
        <v>5.4</v>
      </c>
      <c r="E415" s="97">
        <v>0</v>
      </c>
      <c r="F415" s="57">
        <v>-1</v>
      </c>
      <c r="G415" s="36">
        <v>32</v>
      </c>
      <c r="H415" s="72">
        <v>3</v>
      </c>
    </row>
    <row r="416" spans="2:8" hidden="1" outlineLevel="1">
      <c r="B416" s="63" t="s">
        <v>85</v>
      </c>
      <c r="C416" s="36">
        <v>34</v>
      </c>
      <c r="D416" s="72">
        <v>-0.17073170731707321</v>
      </c>
      <c r="E416" s="97">
        <v>0</v>
      </c>
      <c r="F416" s="57" t="s">
        <v>143</v>
      </c>
      <c r="G416" s="36">
        <v>34</v>
      </c>
      <c r="H416" s="72">
        <v>-0.17073170731707321</v>
      </c>
    </row>
    <row r="417" spans="2:8" hidden="1" outlineLevel="1">
      <c r="B417" s="63" t="s">
        <v>84</v>
      </c>
      <c r="C417" s="36">
        <v>14</v>
      </c>
      <c r="D417" s="72">
        <v>-0.53333333333333333</v>
      </c>
      <c r="E417" s="97">
        <v>0</v>
      </c>
      <c r="F417" s="57">
        <v>-1</v>
      </c>
      <c r="G417" s="36">
        <v>14</v>
      </c>
      <c r="H417" s="72">
        <v>-0.57575757575757569</v>
      </c>
    </row>
    <row r="418" spans="2:8" hidden="1" outlineLevel="1">
      <c r="B418" s="63" t="s">
        <v>83</v>
      </c>
      <c r="C418" s="36">
        <v>10</v>
      </c>
      <c r="D418" s="72">
        <v>-0.8</v>
      </c>
      <c r="E418" s="97">
        <v>0</v>
      </c>
      <c r="F418" s="57">
        <v>-1</v>
      </c>
      <c r="G418" s="36">
        <v>10</v>
      </c>
      <c r="H418" s="72">
        <v>-0.92481203007518797</v>
      </c>
    </row>
    <row r="419" spans="2:8" hidden="1" outlineLevel="1">
      <c r="B419" s="63" t="s">
        <v>82</v>
      </c>
      <c r="C419" s="36">
        <v>458</v>
      </c>
      <c r="D419" s="72">
        <v>-0.55404089581304772</v>
      </c>
      <c r="E419" s="97">
        <v>92</v>
      </c>
      <c r="F419" s="57">
        <v>-0.95360564800806857</v>
      </c>
      <c r="G419" s="36">
        <v>550</v>
      </c>
      <c r="H419" s="72">
        <v>-0.81727574750830567</v>
      </c>
    </row>
    <row r="420" spans="2:8" hidden="1" outlineLevel="1">
      <c r="B420" s="63" t="s">
        <v>81</v>
      </c>
      <c r="C420" s="36">
        <v>1414</v>
      </c>
      <c r="D420" s="72">
        <v>-0.47140186915887849</v>
      </c>
      <c r="E420" s="97">
        <v>1022</v>
      </c>
      <c r="F420" s="57">
        <v>-0.16023007395234179</v>
      </c>
      <c r="G420" s="36">
        <v>2436</v>
      </c>
      <c r="H420" s="72">
        <v>-0.37410071942446044</v>
      </c>
    </row>
    <row r="421" spans="2:8" hidden="1" outlineLevel="1">
      <c r="B421" s="63" t="s">
        <v>80</v>
      </c>
      <c r="C421" s="36">
        <v>1034</v>
      </c>
      <c r="D421" s="72">
        <v>-0.35455680399500622</v>
      </c>
      <c r="E421" s="97">
        <v>578</v>
      </c>
      <c r="F421" s="57">
        <v>-0.59238363892806767</v>
      </c>
      <c r="G421" s="36">
        <v>1612</v>
      </c>
      <c r="H421" s="72">
        <v>-0.46622516556291393</v>
      </c>
    </row>
    <row r="422" spans="2:8" hidden="1" outlineLevel="1">
      <c r="B422" s="63" t="s">
        <v>79</v>
      </c>
      <c r="C422" s="36">
        <v>1393</v>
      </c>
      <c r="D422" s="72">
        <v>-0.20171919770773639</v>
      </c>
      <c r="E422" s="97">
        <v>647</v>
      </c>
      <c r="F422" s="57">
        <v>-0.36506378802747796</v>
      </c>
      <c r="G422" s="36">
        <v>2040</v>
      </c>
      <c r="H422" s="72">
        <v>-0.26193921852387847</v>
      </c>
    </row>
    <row r="423" spans="2:8" collapsed="1">
      <c r="B423" s="105">
        <v>1980</v>
      </c>
      <c r="C423" s="66">
        <v>5530</v>
      </c>
      <c r="D423" s="67">
        <v>-0.49065119277885239</v>
      </c>
      <c r="E423" s="66">
        <v>5151</v>
      </c>
      <c r="F423" s="67">
        <v>-0.35837070254110615</v>
      </c>
      <c r="G423" s="66">
        <v>10681</v>
      </c>
      <c r="H423" s="67">
        <v>-0.4344188509398994</v>
      </c>
    </row>
    <row r="424" spans="2:8" hidden="1" outlineLevel="1">
      <c r="B424" s="63" t="s">
        <v>90</v>
      </c>
      <c r="C424" s="36">
        <v>1510</v>
      </c>
      <c r="D424" s="72">
        <v>-0.16017797552836488</v>
      </c>
      <c r="E424" s="97">
        <v>828</v>
      </c>
      <c r="F424" s="57">
        <v>-0.43902439024390238</v>
      </c>
      <c r="G424" s="36">
        <v>2338</v>
      </c>
      <c r="H424" s="72">
        <v>-0.28588882101405011</v>
      </c>
    </row>
    <row r="425" spans="2:8" hidden="1" outlineLevel="1">
      <c r="B425" s="63" t="s">
        <v>89</v>
      </c>
      <c r="C425" s="36">
        <v>1287</v>
      </c>
      <c r="D425" s="72">
        <v>-0.3616071428571429</v>
      </c>
      <c r="E425" s="97">
        <v>1003</v>
      </c>
      <c r="F425" s="57">
        <v>1.9980019980019303E-3</v>
      </c>
      <c r="G425" s="36">
        <v>2290</v>
      </c>
      <c r="H425" s="72">
        <v>-0.24096784885647993</v>
      </c>
    </row>
    <row r="426" spans="2:8" hidden="1" outlineLevel="1">
      <c r="B426" s="63" t="s">
        <v>88</v>
      </c>
      <c r="C426" s="36">
        <v>805</v>
      </c>
      <c r="D426" s="72">
        <v>-0.70295202952029523</v>
      </c>
      <c r="E426" s="97">
        <v>410</v>
      </c>
      <c r="F426" s="57">
        <v>-0.37212863705972432</v>
      </c>
      <c r="G426" s="36">
        <v>1215</v>
      </c>
      <c r="H426" s="72">
        <v>-0.63871543264942021</v>
      </c>
    </row>
    <row r="427" spans="2:8" hidden="1" outlineLevel="1">
      <c r="B427" s="63" t="s">
        <v>87</v>
      </c>
      <c r="C427" s="36">
        <v>80</v>
      </c>
      <c r="D427" s="72">
        <v>-0.90123456790123457</v>
      </c>
      <c r="E427" s="97">
        <v>61</v>
      </c>
      <c r="F427" s="57">
        <v>-0.81402439024390238</v>
      </c>
      <c r="G427" s="36">
        <v>141</v>
      </c>
      <c r="H427" s="72">
        <v>-0.87609841827768009</v>
      </c>
    </row>
    <row r="428" spans="2:8" hidden="1" outlineLevel="1">
      <c r="B428" s="63" t="s">
        <v>86</v>
      </c>
      <c r="C428" s="36">
        <v>5</v>
      </c>
      <c r="D428" s="72">
        <v>-0.90196078431372551</v>
      </c>
      <c r="E428" s="97">
        <v>3</v>
      </c>
      <c r="F428" s="57">
        <v>-0.98814229249011853</v>
      </c>
      <c r="G428" s="36">
        <v>8</v>
      </c>
      <c r="H428" s="72">
        <v>-0.97368421052631582</v>
      </c>
    </row>
    <row r="429" spans="2:8" hidden="1" outlineLevel="1">
      <c r="B429" s="63" t="s">
        <v>85</v>
      </c>
      <c r="C429" s="36">
        <v>41</v>
      </c>
      <c r="D429" s="72">
        <v>-0.97901740020470829</v>
      </c>
      <c r="E429" s="97">
        <v>0</v>
      </c>
      <c r="F429" s="57">
        <v>-1</v>
      </c>
      <c r="G429" s="36">
        <v>41</v>
      </c>
      <c r="H429" s="72">
        <v>-0.98180204172214824</v>
      </c>
    </row>
    <row r="430" spans="2:8" hidden="1" outlineLevel="1">
      <c r="B430" s="63" t="s">
        <v>84</v>
      </c>
      <c r="C430" s="36">
        <v>30</v>
      </c>
      <c r="D430" s="72">
        <v>-0.4</v>
      </c>
      <c r="E430" s="97">
        <v>3</v>
      </c>
      <c r="F430" s="57">
        <v>-0.98499999999999999</v>
      </c>
      <c r="G430" s="36">
        <v>33</v>
      </c>
      <c r="H430" s="72">
        <v>-0.86799999999999999</v>
      </c>
    </row>
    <row r="431" spans="2:8" hidden="1" outlineLevel="1">
      <c r="B431" s="63" t="s">
        <v>83</v>
      </c>
      <c r="C431" s="36">
        <v>50</v>
      </c>
      <c r="D431" s="72">
        <v>-0.25373134328358204</v>
      </c>
      <c r="E431" s="97">
        <v>83</v>
      </c>
      <c r="F431" s="57">
        <v>-0.39855072463768115</v>
      </c>
      <c r="G431" s="36">
        <v>133</v>
      </c>
      <c r="H431" s="72">
        <v>-0.35121951219512193</v>
      </c>
    </row>
    <row r="432" spans="2:8" hidden="1" outlineLevel="1">
      <c r="B432" s="63" t="s">
        <v>82</v>
      </c>
      <c r="C432" s="36">
        <v>1027</v>
      </c>
      <c r="D432" s="72">
        <v>0.3675099866844207</v>
      </c>
      <c r="E432" s="97">
        <v>1983</v>
      </c>
      <c r="F432" s="57">
        <v>16.864864864864863</v>
      </c>
      <c r="G432" s="36">
        <v>3010</v>
      </c>
      <c r="H432" s="72">
        <v>2.4918793503480279</v>
      </c>
    </row>
    <row r="433" spans="2:8" hidden="1" outlineLevel="1">
      <c r="B433" s="63" t="s">
        <v>81</v>
      </c>
      <c r="C433" s="36">
        <v>2675</v>
      </c>
      <c r="D433" s="72">
        <v>0.2617924528301887</v>
      </c>
      <c r="E433" s="97">
        <v>1217</v>
      </c>
      <c r="F433" s="57">
        <v>-0.38659274193548387</v>
      </c>
      <c r="G433" s="36">
        <v>3892</v>
      </c>
      <c r="H433" s="72">
        <v>-5.1656920077972734E-2</v>
      </c>
    </row>
    <row r="434" spans="2:8" hidden="1" outlineLevel="1">
      <c r="B434" s="63" t="s">
        <v>80</v>
      </c>
      <c r="C434" s="36">
        <v>1602</v>
      </c>
      <c r="D434" s="72">
        <v>-0.25626740947075211</v>
      </c>
      <c r="E434" s="97">
        <v>1418</v>
      </c>
      <c r="F434" s="57">
        <v>-0.35981941309255083</v>
      </c>
      <c r="G434" s="36">
        <v>3020</v>
      </c>
      <c r="H434" s="72">
        <v>-0.30876630807965211</v>
      </c>
    </row>
    <row r="435" spans="2:8" hidden="1" outlineLevel="1">
      <c r="B435" s="63" t="s">
        <v>79</v>
      </c>
      <c r="C435" s="36">
        <v>1745</v>
      </c>
      <c r="D435" s="72">
        <v>-0.33826317785362159</v>
      </c>
      <c r="E435" s="97">
        <v>1019</v>
      </c>
      <c r="F435" s="57">
        <v>-0.59353809333865182</v>
      </c>
      <c r="G435" s="36">
        <v>2764</v>
      </c>
      <c r="H435" s="72">
        <v>-0.46267496111975115</v>
      </c>
    </row>
    <row r="436" spans="2:8" collapsed="1">
      <c r="B436" s="105">
        <v>1979</v>
      </c>
      <c r="C436" s="66">
        <v>10857</v>
      </c>
      <c r="D436" s="67">
        <v>-0.36575534525061337</v>
      </c>
      <c r="E436" s="66">
        <v>8028</v>
      </c>
      <c r="F436" s="67">
        <v>-0.28096730855351548</v>
      </c>
      <c r="G436" s="66">
        <v>18885</v>
      </c>
      <c r="H436" s="67">
        <v>-0.332284411130361</v>
      </c>
    </row>
    <row r="437" spans="2:8" hidden="1" outlineLevel="1">
      <c r="B437" s="63" t="s">
        <v>90</v>
      </c>
      <c r="C437" s="36">
        <v>1798</v>
      </c>
      <c r="D437" s="36"/>
      <c r="E437" s="97">
        <v>1476</v>
      </c>
      <c r="F437" s="97"/>
      <c r="G437" s="36">
        <v>3274</v>
      </c>
      <c r="H437" s="36"/>
    </row>
    <row r="438" spans="2:8" hidden="1" outlineLevel="1">
      <c r="B438" s="63" t="s">
        <v>89</v>
      </c>
      <c r="C438" s="36">
        <v>2016</v>
      </c>
      <c r="D438" s="36"/>
      <c r="E438" s="97">
        <v>1001</v>
      </c>
      <c r="F438" s="97"/>
      <c r="G438" s="36">
        <v>3017</v>
      </c>
      <c r="H438" s="36"/>
    </row>
    <row r="439" spans="2:8" hidden="1" outlineLevel="1">
      <c r="B439" s="63" t="s">
        <v>88</v>
      </c>
      <c r="C439" s="36">
        <v>2710</v>
      </c>
      <c r="D439" s="36"/>
      <c r="E439" s="97">
        <v>653</v>
      </c>
      <c r="F439" s="97"/>
      <c r="G439" s="36">
        <v>3363</v>
      </c>
      <c r="H439" s="36"/>
    </row>
    <row r="440" spans="2:8" hidden="1" outlineLevel="1">
      <c r="B440" s="63" t="s">
        <v>87</v>
      </c>
      <c r="C440" s="36">
        <v>810</v>
      </c>
      <c r="D440" s="36"/>
      <c r="E440" s="97">
        <v>328</v>
      </c>
      <c r="F440" s="97"/>
      <c r="G440" s="36">
        <v>1138</v>
      </c>
      <c r="H440" s="36"/>
    </row>
    <row r="441" spans="2:8" hidden="1" outlineLevel="1">
      <c r="B441" s="63" t="s">
        <v>86</v>
      </c>
      <c r="C441" s="36">
        <v>51</v>
      </c>
      <c r="D441" s="36"/>
      <c r="E441" s="97">
        <v>253</v>
      </c>
      <c r="F441" s="97"/>
      <c r="G441" s="36">
        <v>304</v>
      </c>
      <c r="H441" s="36"/>
    </row>
    <row r="442" spans="2:8" hidden="1" outlineLevel="1">
      <c r="B442" s="63" t="s">
        <v>85</v>
      </c>
      <c r="C442" s="36">
        <v>1954</v>
      </c>
      <c r="D442" s="36"/>
      <c r="E442" s="97">
        <v>299</v>
      </c>
      <c r="F442" s="97"/>
      <c r="G442" s="36">
        <v>2253</v>
      </c>
      <c r="H442" s="36"/>
    </row>
    <row r="443" spans="2:8" hidden="1" outlineLevel="1">
      <c r="B443" s="63" t="s">
        <v>84</v>
      </c>
      <c r="C443" s="36">
        <v>50</v>
      </c>
      <c r="D443" s="36"/>
      <c r="E443" s="97">
        <v>200</v>
      </c>
      <c r="F443" s="97"/>
      <c r="G443" s="36">
        <v>250</v>
      </c>
      <c r="H443" s="36"/>
    </row>
    <row r="444" spans="2:8" hidden="1" outlineLevel="1">
      <c r="B444" s="63" t="s">
        <v>83</v>
      </c>
      <c r="C444" s="36">
        <v>67</v>
      </c>
      <c r="D444" s="36"/>
      <c r="E444" s="97">
        <v>138</v>
      </c>
      <c r="F444" s="97"/>
      <c r="G444" s="36">
        <v>205</v>
      </c>
      <c r="H444" s="36"/>
    </row>
    <row r="445" spans="2:8" hidden="1" outlineLevel="1">
      <c r="B445" s="63" t="s">
        <v>82</v>
      </c>
      <c r="C445" s="36">
        <v>751</v>
      </c>
      <c r="D445" s="36"/>
      <c r="E445" s="97">
        <v>111</v>
      </c>
      <c r="F445" s="97"/>
      <c r="G445" s="36">
        <v>862</v>
      </c>
      <c r="H445" s="36"/>
    </row>
    <row r="446" spans="2:8" hidden="1" outlineLevel="1">
      <c r="B446" s="63" t="s">
        <v>81</v>
      </c>
      <c r="C446" s="36">
        <v>2120</v>
      </c>
      <c r="D446" s="36"/>
      <c r="E446" s="97">
        <v>1984</v>
      </c>
      <c r="F446" s="97"/>
      <c r="G446" s="36">
        <v>4104</v>
      </c>
      <c r="H446" s="36"/>
    </row>
    <row r="447" spans="2:8" hidden="1" outlineLevel="1">
      <c r="B447" s="63" t="s">
        <v>80</v>
      </c>
      <c r="C447" s="36">
        <v>2154</v>
      </c>
      <c r="D447" s="36"/>
      <c r="E447" s="97">
        <v>2215</v>
      </c>
      <c r="F447" s="97"/>
      <c r="G447" s="36">
        <v>4369</v>
      </c>
      <c r="H447" s="36"/>
    </row>
    <row r="448" spans="2:8" hidden="1" outlineLevel="1">
      <c r="B448" s="63" t="s">
        <v>79</v>
      </c>
      <c r="C448" s="36">
        <v>2637</v>
      </c>
      <c r="D448" s="36"/>
      <c r="E448" s="97">
        <v>2507</v>
      </c>
      <c r="F448" s="97"/>
      <c r="G448" s="36">
        <v>5144</v>
      </c>
      <c r="H448" s="36"/>
    </row>
    <row r="449" spans="2:8" collapsed="1">
      <c r="B449" s="105">
        <v>1978</v>
      </c>
      <c r="C449" s="66">
        <v>17118</v>
      </c>
      <c r="D449" s="66"/>
      <c r="E449" s="66">
        <v>11165</v>
      </c>
      <c r="F449" s="66"/>
      <c r="G449" s="66">
        <v>28283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0.27566666666666673</v>
      </c>
      <c r="D7" s="74">
        <v>-9.0337982158562591E-2</v>
      </c>
      <c r="E7" s="74">
        <v>9.8549137695045363E-3</v>
      </c>
    </row>
    <row r="8" spans="2:5">
      <c r="B8" s="63" t="s">
        <v>89</v>
      </c>
      <c r="C8" s="74">
        <v>0.50070601524992941</v>
      </c>
      <c r="D8" s="74">
        <v>-0.20553401110994651</v>
      </c>
      <c r="E8" s="74">
        <v>-1.4370891301024313E-2</v>
      </c>
    </row>
    <row r="9" spans="2:5">
      <c r="B9" s="63" t="s">
        <v>88</v>
      </c>
      <c r="C9" s="74">
        <v>0.50020366598777999</v>
      </c>
      <c r="D9" s="74">
        <v>0.1869618696186961</v>
      </c>
      <c r="E9" s="74">
        <v>0.28136508715934205</v>
      </c>
    </row>
    <row r="10" spans="2:5">
      <c r="B10" s="63" t="s">
        <v>87</v>
      </c>
      <c r="C10" s="74">
        <v>0.82985074626865662</v>
      </c>
      <c r="D10" s="74">
        <v>-0.104287369640788</v>
      </c>
      <c r="E10" s="74">
        <v>0.15692821368948251</v>
      </c>
    </row>
    <row r="11" spans="2:5">
      <c r="B11" s="63" t="s">
        <v>86</v>
      </c>
      <c r="C11" s="74">
        <v>-0.22776280323450138</v>
      </c>
      <c r="D11" s="74">
        <v>-0.1471801925722146</v>
      </c>
      <c r="E11" s="74">
        <v>-0.18788291354663034</v>
      </c>
    </row>
    <row r="12" spans="2:5">
      <c r="B12" s="63" t="s">
        <v>85</v>
      </c>
      <c r="C12" s="74">
        <v>-8.4006462035541185E-2</v>
      </c>
      <c r="D12" s="74">
        <v>-0.43621399176954734</v>
      </c>
      <c r="E12" s="74">
        <v>-0.33124699085219067</v>
      </c>
    </row>
    <row r="13" spans="2:5">
      <c r="B13" s="63" t="s">
        <v>84</v>
      </c>
      <c r="C13" s="74">
        <v>0.1115044247787611</v>
      </c>
      <c r="D13" s="74">
        <v>-6.9486404833836835E-2</v>
      </c>
      <c r="E13" s="74">
        <v>1.3854930725346382E-2</v>
      </c>
    </row>
    <row r="14" spans="2:5">
      <c r="B14" s="63" t="s">
        <v>83</v>
      </c>
      <c r="C14" s="74">
        <v>-0.19266055045871555</v>
      </c>
      <c r="D14" s="74">
        <v>1.3184079601990049</v>
      </c>
      <c r="E14" s="74">
        <v>0.68431183830606357</v>
      </c>
    </row>
    <row r="15" spans="2:5">
      <c r="B15" s="63" t="s">
        <v>82</v>
      </c>
      <c r="C15" s="74">
        <v>2.6216216216216215</v>
      </c>
      <c r="D15" s="74">
        <v>1.4111295681063121</v>
      </c>
      <c r="E15" s="74">
        <v>1.766069856178456</v>
      </c>
    </row>
    <row r="16" spans="2:5">
      <c r="B16" s="63" t="s">
        <v>81</v>
      </c>
      <c r="C16" s="74">
        <v>0.54487760652765194</v>
      </c>
      <c r="D16" s="74">
        <v>0.29015240328253222</v>
      </c>
      <c r="E16" s="74">
        <v>0.36134808683165809</v>
      </c>
    </row>
    <row r="17" spans="2:8">
      <c r="B17" s="63" t="s">
        <v>80</v>
      </c>
      <c r="C17" s="74">
        <v>0.76744186046511631</v>
      </c>
      <c r="D17" s="74">
        <v>0.17392870003601013</v>
      </c>
      <c r="E17" s="74">
        <v>0.34272461776327101</v>
      </c>
    </row>
    <row r="18" spans="2:8">
      <c r="B18" s="63" t="s">
        <v>79</v>
      </c>
      <c r="C18" s="74">
        <v>0.18407445708376424</v>
      </c>
      <c r="D18" s="74">
        <v>-0.11885159383576105</v>
      </c>
      <c r="E18" s="74">
        <v>-3.1029830610103448E-2</v>
      </c>
      <c r="F18" s="110"/>
      <c r="G18" s="110"/>
      <c r="H18" s="110"/>
    </row>
    <row r="19" spans="2:8" ht="30" customHeight="1">
      <c r="B19" s="98" t="s">
        <v>290</v>
      </c>
      <c r="C19" s="111">
        <v>0.497799827437446</v>
      </c>
      <c r="D19" s="111">
        <v>7.9933151990328355E-2</v>
      </c>
      <c r="E19" s="111">
        <v>0.20188349050071142</v>
      </c>
      <c r="F19" s="110"/>
      <c r="G19" s="110"/>
      <c r="H19" s="110"/>
    </row>
    <row r="20" spans="2:8" outlineLevel="1">
      <c r="B20" s="63" t="s">
        <v>90</v>
      </c>
      <c r="C20" s="74">
        <v>-2.6290165530671872E-2</v>
      </c>
      <c r="D20" s="74">
        <v>5.1780752715331335E-3</v>
      </c>
      <c r="E20" s="74">
        <v>-3.6366942449314044E-3</v>
      </c>
    </row>
    <row r="21" spans="2:8" outlineLevel="1">
      <c r="B21" s="63" t="s">
        <v>89</v>
      </c>
      <c r="C21" s="74">
        <v>-0.17651162790697672</v>
      </c>
      <c r="D21" s="74">
        <v>3.6051688565533757E-2</v>
      </c>
      <c r="E21" s="74">
        <v>-3.160855725812417E-2</v>
      </c>
    </row>
    <row r="22" spans="2:8" outlineLevel="1">
      <c r="B22" s="63" t="s">
        <v>88</v>
      </c>
      <c r="C22" s="74">
        <v>0.38231981981981988</v>
      </c>
      <c r="D22" s="74">
        <v>0.40379871731623096</v>
      </c>
      <c r="E22" s="74">
        <v>0.39725557461406513</v>
      </c>
    </row>
    <row r="23" spans="2:8" outlineLevel="1">
      <c r="B23" s="63" t="s">
        <v>87</v>
      </c>
      <c r="C23" s="74">
        <v>2.9940119760478723E-3</v>
      </c>
      <c r="D23" s="74">
        <v>-0.10291060291060294</v>
      </c>
      <c r="E23" s="74">
        <v>-7.5617283950617287E-2</v>
      </c>
    </row>
    <row r="24" spans="2:8" outlineLevel="1">
      <c r="B24" s="63" t="s">
        <v>86</v>
      </c>
      <c r="C24" s="74">
        <v>2.3125</v>
      </c>
      <c r="D24" s="74">
        <v>0.37429111531190928</v>
      </c>
      <c r="E24" s="74">
        <v>0.95086321381142103</v>
      </c>
    </row>
    <row r="25" spans="2:8" outlineLevel="1">
      <c r="B25" s="63" t="s">
        <v>85</v>
      </c>
      <c r="C25" s="74">
        <v>0.28690228690228681</v>
      </c>
      <c r="D25" s="74">
        <v>0.1070615034168565</v>
      </c>
      <c r="E25" s="74">
        <v>0.15517241379310343</v>
      </c>
    </row>
    <row r="26" spans="2:8" outlineLevel="1">
      <c r="B26" s="63" t="s">
        <v>84</v>
      </c>
      <c r="C26" s="74">
        <v>0.86468646864686471</v>
      </c>
      <c r="D26" s="74">
        <v>-5.6980056980056926E-2</v>
      </c>
      <c r="E26" s="74">
        <v>0.22089552238805976</v>
      </c>
    </row>
    <row r="27" spans="2:8" outlineLevel="1">
      <c r="B27" s="63" t="s">
        <v>83</v>
      </c>
      <c r="C27" s="74">
        <v>3.4948453608247423</v>
      </c>
      <c r="D27" s="74">
        <v>5.8522727272727275</v>
      </c>
      <c r="E27" s="74">
        <v>4.6162162162162161</v>
      </c>
    </row>
    <row r="28" spans="2:8" outlineLevel="1">
      <c r="B28" s="63" t="s">
        <v>82</v>
      </c>
      <c r="C28" s="74">
        <v>-0.37130270610446825</v>
      </c>
      <c r="D28" s="74">
        <v>-0.10913799482056974</v>
      </c>
      <c r="E28" s="74">
        <v>-0.20619757688723206</v>
      </c>
    </row>
    <row r="29" spans="2:8" outlineLevel="1">
      <c r="B29" s="63" t="s">
        <v>81</v>
      </c>
      <c r="C29" s="74">
        <v>-0.29445628997867801</v>
      </c>
      <c r="D29" s="74">
        <v>-0.18497993502770882</v>
      </c>
      <c r="E29" s="74">
        <v>-0.21885721826339399</v>
      </c>
    </row>
    <row r="30" spans="2:8" outlineLevel="1">
      <c r="B30" s="63" t="s">
        <v>80</v>
      </c>
      <c r="C30" s="74">
        <v>-0.23551142923112445</v>
      </c>
      <c r="D30" s="74">
        <v>-9.3964110929853129E-2</v>
      </c>
      <c r="E30" s="74">
        <v>-0.13928729853615263</v>
      </c>
    </row>
    <row r="31" spans="2:8" outlineLevel="1">
      <c r="B31" s="63" t="s">
        <v>79</v>
      </c>
      <c r="C31" s="74">
        <v>0.28633189225141331</v>
      </c>
      <c r="D31" s="74">
        <v>2.3552290406223086E-2</v>
      </c>
      <c r="E31" s="74">
        <v>8.7988257359536748E-2</v>
      </c>
      <c r="F31" s="110"/>
      <c r="G31" s="110"/>
      <c r="H31" s="110"/>
    </row>
    <row r="32" spans="2:8" ht="15" customHeight="1">
      <c r="B32" s="102">
        <v>2010</v>
      </c>
      <c r="C32" s="112">
        <v>-4.2663032255400024E-2</v>
      </c>
      <c r="D32" s="112">
        <v>-2.6950832461568597E-3</v>
      </c>
      <c r="E32" s="112">
        <v>-1.4700044658363498E-2</v>
      </c>
      <c r="F32" s="110"/>
      <c r="G32" s="110"/>
      <c r="H32" s="110"/>
    </row>
    <row r="33" spans="2:5" hidden="1" outlineLevel="1">
      <c r="B33" s="63" t="s">
        <v>90</v>
      </c>
      <c r="C33" s="74">
        <v>-0.15565908468073442</v>
      </c>
      <c r="D33" s="74">
        <v>-0.14418504107220065</v>
      </c>
      <c r="E33" s="74">
        <v>-0.14743043174947679</v>
      </c>
    </row>
    <row r="34" spans="2:5" hidden="1" outlineLevel="1">
      <c r="B34" s="63" t="s">
        <v>89</v>
      </c>
      <c r="C34" s="74">
        <v>-0.17084458156575399</v>
      </c>
      <c r="D34" s="74">
        <v>-0.28015320878605487</v>
      </c>
      <c r="E34" s="74">
        <v>-0.24862339395961952</v>
      </c>
    </row>
    <row r="35" spans="2:5" hidden="1" outlineLevel="1">
      <c r="B35" s="63" t="s">
        <v>88</v>
      </c>
      <c r="C35" s="74">
        <v>-0.40701168614357264</v>
      </c>
      <c r="D35" s="74">
        <v>-0.38501213592233008</v>
      </c>
      <c r="E35" s="74">
        <v>-0.39188484405966417</v>
      </c>
    </row>
    <row r="36" spans="2:5" hidden="1" outlineLevel="1">
      <c r="B36" s="63" t="s">
        <v>87</v>
      </c>
      <c r="C36" s="74">
        <v>-0.5777496839443742</v>
      </c>
      <c r="D36" s="74">
        <v>-0.4277215942891136</v>
      </c>
      <c r="E36" s="74">
        <v>-0.47572815533980584</v>
      </c>
    </row>
    <row r="37" spans="2:5" hidden="1" outlineLevel="1">
      <c r="B37" s="63" t="s">
        <v>86</v>
      </c>
      <c r="C37" s="74">
        <v>-0.37430167597765363</v>
      </c>
      <c r="D37" s="74">
        <v>-0.5490196078431373</v>
      </c>
      <c r="E37" s="74">
        <v>-0.50816459830176353</v>
      </c>
    </row>
    <row r="38" spans="2:5" hidden="1" outlineLevel="1">
      <c r="B38" s="63" t="s">
        <v>85</v>
      </c>
      <c r="C38" s="74">
        <v>-0.1158088235294118</v>
      </c>
      <c r="D38" s="74">
        <v>-0.45578512396694215</v>
      </c>
      <c r="E38" s="74">
        <v>-0.39338731443994601</v>
      </c>
    </row>
    <row r="39" spans="2:5" hidden="1" outlineLevel="1">
      <c r="B39" s="63" t="s">
        <v>84</v>
      </c>
      <c r="C39" s="74">
        <v>-0.25552825552825553</v>
      </c>
      <c r="D39" s="74">
        <v>-0.45199063231850112</v>
      </c>
      <c r="E39" s="74">
        <v>-0.40462085308056872</v>
      </c>
    </row>
    <row r="40" spans="2:5" hidden="1" outlineLevel="1">
      <c r="B40" s="63" t="s">
        <v>83</v>
      </c>
      <c r="C40" s="74">
        <v>-0.71884057971014492</v>
      </c>
      <c r="D40" s="74">
        <v>-0.88732394366197187</v>
      </c>
      <c r="E40" s="74">
        <v>-0.83570159857904081</v>
      </c>
    </row>
    <row r="41" spans="2:5" hidden="1" outlineLevel="1">
      <c r="B41" s="63" t="s">
        <v>82</v>
      </c>
      <c r="C41" s="74">
        <v>0.71969696969696972</v>
      </c>
      <c r="D41" s="74">
        <v>-4.0530582166543594E-3</v>
      </c>
      <c r="E41" s="74">
        <v>0.17976910390324363</v>
      </c>
    </row>
    <row r="42" spans="2:5" hidden="1" outlineLevel="1">
      <c r="B42" s="63" t="s">
        <v>81</v>
      </c>
      <c r="C42" s="74">
        <v>0.1024917724494594</v>
      </c>
      <c r="D42" s="74">
        <v>-9.1729584309641621E-2</v>
      </c>
      <c r="E42" s="74">
        <v>-3.9361095265259549E-2</v>
      </c>
    </row>
    <row r="43" spans="2:5" hidden="1" outlineLevel="1">
      <c r="B43" s="63" t="s">
        <v>80</v>
      </c>
      <c r="C43" s="74">
        <v>0.12992434124706498</v>
      </c>
      <c r="D43" s="74">
        <v>-5.4304227090404167E-2</v>
      </c>
      <c r="E43" s="74">
        <v>-2.2130421953379109E-3</v>
      </c>
    </row>
    <row r="44" spans="2:5" hidden="1" outlineLevel="1">
      <c r="B44" s="63" t="s">
        <v>79</v>
      </c>
      <c r="C44" s="74">
        <v>-0.26890347678093851</v>
      </c>
      <c r="D44" s="74">
        <v>-2.063273727647863E-2</v>
      </c>
      <c r="E44" s="74">
        <v>-9.591565909761135E-2</v>
      </c>
    </row>
    <row r="45" spans="2:5" collapsed="1">
      <c r="B45" s="105">
        <v>2009</v>
      </c>
      <c r="C45" s="113">
        <v>-0.11628161611737653</v>
      </c>
      <c r="D45" s="113">
        <v>-0.18714689265536721</v>
      </c>
      <c r="E45" s="113">
        <v>-0.16708512858663194</v>
      </c>
    </row>
    <row r="46" spans="2:5" hidden="1" outlineLevel="1">
      <c r="B46" s="63" t="s">
        <v>90</v>
      </c>
      <c r="C46" s="74">
        <v>-2.0928360611752073E-2</v>
      </c>
      <c r="D46" s="74">
        <v>-0.13183822839448245</v>
      </c>
      <c r="E46" s="74">
        <v>-0.10310066740823132</v>
      </c>
    </row>
    <row r="47" spans="2:5" hidden="1" outlineLevel="1">
      <c r="B47" s="63" t="s">
        <v>89</v>
      </c>
      <c r="C47" s="74">
        <v>0.27828444663544483</v>
      </c>
      <c r="D47" s="74">
        <v>0.32569948186528497</v>
      </c>
      <c r="E47" s="74">
        <v>0.31166557233530323</v>
      </c>
    </row>
    <row r="48" spans="2:5" hidden="1" outlineLevel="1">
      <c r="B48" s="63" t="s">
        <v>88</v>
      </c>
      <c r="C48" s="74">
        <v>0.31359649122807021</v>
      </c>
      <c r="D48" s="74">
        <v>2.5034986782771051E-2</v>
      </c>
      <c r="E48" s="74">
        <v>0.10056250717483639</v>
      </c>
    </row>
    <row r="49" spans="2:5" hidden="1" outlineLevel="1">
      <c r="B49" s="63" t="s">
        <v>87</v>
      </c>
      <c r="C49" s="74">
        <v>1.0706806282722514</v>
      </c>
      <c r="D49" s="74">
        <v>0.8761160714285714</v>
      </c>
      <c r="E49" s="74">
        <v>0.93427230046948351</v>
      </c>
    </row>
    <row r="50" spans="2:5" hidden="1" outlineLevel="1">
      <c r="B50" s="63" t="s">
        <v>86</v>
      </c>
      <c r="C50" s="74">
        <v>0.37164750957854409</v>
      </c>
      <c r="D50" s="74">
        <v>0.85308056872037907</v>
      </c>
      <c r="E50" s="74">
        <v>0.71252796420581666</v>
      </c>
    </row>
    <row r="51" spans="2:5" hidden="1" outlineLevel="1">
      <c r="B51" s="63" t="s">
        <v>85</v>
      </c>
      <c r="C51" s="74">
        <v>0.48228882833787456</v>
      </c>
      <c r="D51" s="74">
        <v>1.05607476635514</v>
      </c>
      <c r="E51" s="74">
        <v>0.91968911917098439</v>
      </c>
    </row>
    <row r="52" spans="2:5" hidden="1" outlineLevel="1">
      <c r="B52" s="63" t="s">
        <v>84</v>
      </c>
      <c r="C52" s="74">
        <v>6.2678571428571432</v>
      </c>
      <c r="D52" s="74">
        <v>2.4159999999999999</v>
      </c>
      <c r="E52" s="74">
        <v>2.9164733178654294</v>
      </c>
    </row>
    <row r="53" spans="2:5" hidden="1" outlineLevel="1">
      <c r="B53" s="63" t="s">
        <v>83</v>
      </c>
      <c r="C53" s="74">
        <v>4.2272727272727275</v>
      </c>
      <c r="D53" s="74">
        <v>24.193548387096776</v>
      </c>
      <c r="E53" s="74">
        <v>10.608247422680412</v>
      </c>
    </row>
    <row r="54" spans="2:5" hidden="1" outlineLevel="1">
      <c r="B54" s="63" t="s">
        <v>82</v>
      </c>
      <c r="C54" s="74">
        <v>-0.47619047619047616</v>
      </c>
      <c r="D54" s="74">
        <v>-0.19081693500298147</v>
      </c>
      <c r="E54" s="74">
        <v>-0.28917545916373588</v>
      </c>
    </row>
    <row r="55" spans="2:5" hidden="1" outlineLevel="1">
      <c r="B55" s="63" t="s">
        <v>81</v>
      </c>
      <c r="C55" s="74">
        <v>0.33020637898686678</v>
      </c>
      <c r="D55" s="74">
        <v>0.48760650658404336</v>
      </c>
      <c r="E55" s="74">
        <v>0.44161184210526305</v>
      </c>
    </row>
    <row r="56" spans="2:5" hidden="1" outlineLevel="1">
      <c r="B56" s="63" t="s">
        <v>80</v>
      </c>
      <c r="C56" s="74">
        <v>0.11912408759124093</v>
      </c>
      <c r="D56" s="74">
        <v>0.24239713774597504</v>
      </c>
      <c r="E56" s="74">
        <v>0.20487067816194116</v>
      </c>
    </row>
    <row r="57" spans="2:5" hidden="1" outlineLevel="1">
      <c r="B57" s="63" t="s">
        <v>79</v>
      </c>
      <c r="C57" s="74">
        <v>0.38484848484848477</v>
      </c>
      <c r="D57" s="74">
        <v>0.30701147835707365</v>
      </c>
      <c r="E57" s="74">
        <v>0.32967356141554749</v>
      </c>
    </row>
    <row r="58" spans="2:5" collapsed="1">
      <c r="B58" s="105">
        <v>2008</v>
      </c>
      <c r="C58" s="113">
        <v>0.21487163570256729</v>
      </c>
      <c r="D58" s="113">
        <v>0.23884514435695547</v>
      </c>
      <c r="E58" s="113">
        <v>0.23196283095723014</v>
      </c>
    </row>
    <row r="59" spans="2:5" hidden="1" outlineLevel="1">
      <c r="B59" s="63" t="s">
        <v>90</v>
      </c>
      <c r="C59" s="74">
        <v>0.53817581510524137</v>
      </c>
      <c r="D59" s="74">
        <v>0.1633009496779827</v>
      </c>
      <c r="E59" s="74">
        <v>0.24171270718232041</v>
      </c>
    </row>
    <row r="60" spans="2:5" hidden="1" outlineLevel="1">
      <c r="B60" s="63" t="s">
        <v>89</v>
      </c>
      <c r="C60" s="74">
        <v>0.16849078341013835</v>
      </c>
      <c r="D60" s="74">
        <v>0.38291774147320146</v>
      </c>
      <c r="E60" s="74">
        <v>0.31167464114832533</v>
      </c>
    </row>
    <row r="61" spans="2:5" hidden="1" outlineLevel="1">
      <c r="B61" s="63" t="s">
        <v>88</v>
      </c>
      <c r="C61" s="74">
        <v>5.8004640371229765E-2</v>
      </c>
      <c r="D61" s="74">
        <v>0.34483479715600174</v>
      </c>
      <c r="E61" s="74">
        <v>0.25573014271298833</v>
      </c>
    </row>
    <row r="62" spans="2:5" hidden="1" outlineLevel="1">
      <c r="B62" s="63" t="s">
        <v>87</v>
      </c>
      <c r="C62" s="74">
        <v>-0.1053864168618267</v>
      </c>
      <c r="D62" s="74">
        <v>0.75</v>
      </c>
      <c r="E62" s="74">
        <v>0.36102236421725231</v>
      </c>
    </row>
    <row r="63" spans="2:5" hidden="1" outlineLevel="1">
      <c r="B63" s="63" t="s">
        <v>86</v>
      </c>
      <c r="C63" s="74">
        <v>-0.21856287425149701</v>
      </c>
      <c r="D63" s="74">
        <v>0.2220077220077219</v>
      </c>
      <c r="E63" s="74">
        <v>4.9295774647887258E-2</v>
      </c>
    </row>
    <row r="64" spans="2:5" hidden="1" outlineLevel="1">
      <c r="B64" s="63" t="s">
        <v>85</v>
      </c>
      <c r="C64" s="74">
        <v>-2.1333333333333315E-2</v>
      </c>
      <c r="D64" s="74">
        <v>0.18054162487462388</v>
      </c>
      <c r="E64" s="74">
        <v>0.12536443148688048</v>
      </c>
    </row>
    <row r="65" spans="2:5" hidden="1" outlineLevel="1">
      <c r="B65" s="63" t="s">
        <v>84</v>
      </c>
      <c r="C65" s="74">
        <v>-0.26315789473684215</v>
      </c>
      <c r="D65" s="74">
        <v>-0.19871794871794868</v>
      </c>
      <c r="E65" s="74">
        <v>-0.20772058823529416</v>
      </c>
    </row>
    <row r="66" spans="2:5" hidden="1" outlineLevel="1">
      <c r="B66" s="63" t="s">
        <v>83</v>
      </c>
      <c r="C66" s="74">
        <v>-0.37142857142857144</v>
      </c>
      <c r="D66" s="74">
        <v>-0.72807017543859653</v>
      </c>
      <c r="E66" s="74">
        <v>-0.55707762557077634</v>
      </c>
    </row>
    <row r="67" spans="2:5" hidden="1" outlineLevel="1">
      <c r="B67" s="63" t="s">
        <v>82</v>
      </c>
      <c r="C67" s="74">
        <v>3.5819142689371697E-2</v>
      </c>
      <c r="D67" s="74">
        <v>0.10075484082704289</v>
      </c>
      <c r="E67" s="74">
        <v>7.7473684210526361E-2</v>
      </c>
    </row>
    <row r="68" spans="2:5" hidden="1" outlineLevel="1">
      <c r="B68" s="63" t="s">
        <v>81</v>
      </c>
      <c r="C68" s="74">
        <v>0.14459556191839651</v>
      </c>
      <c r="D68" s="74">
        <v>-7.5592568866111876E-3</v>
      </c>
      <c r="E68" s="74">
        <v>3.2550240588734791E-2</v>
      </c>
    </row>
    <row r="69" spans="2:5" hidden="1" outlineLevel="1">
      <c r="B69" s="63" t="s">
        <v>80</v>
      </c>
      <c r="C69" s="74">
        <v>6.0043330238316317E-2</v>
      </c>
      <c r="D69" s="74">
        <v>5.8282623394185329E-2</v>
      </c>
      <c r="E69" s="74">
        <v>5.8817993600602358E-2</v>
      </c>
    </row>
    <row r="70" spans="2:5" hidden="1" outlineLevel="1">
      <c r="B70" s="63" t="s">
        <v>79</v>
      </c>
      <c r="C70" s="74">
        <v>-0.11343283582089547</v>
      </c>
      <c r="D70" s="74">
        <v>-0.26002865329512892</v>
      </c>
      <c r="E70" s="74">
        <v>-0.22260326169791189</v>
      </c>
    </row>
    <row r="71" spans="2:5" collapsed="1">
      <c r="B71" s="105">
        <v>2007</v>
      </c>
      <c r="C71" s="113">
        <v>0.10310589386157987</v>
      </c>
      <c r="D71" s="113">
        <v>8.6480824070302109E-2</v>
      </c>
      <c r="E71" s="113">
        <v>9.1202044614828948E-2</v>
      </c>
    </row>
    <row r="72" spans="2:5" hidden="1" outlineLevel="1">
      <c r="B72" s="63" t="s">
        <v>90</v>
      </c>
      <c r="C72" s="74">
        <v>0.19242125984251968</v>
      </c>
      <c r="D72" s="74">
        <v>0.45320431472081224</v>
      </c>
      <c r="E72" s="74">
        <v>0.38963531669865636</v>
      </c>
    </row>
    <row r="73" spans="2:5" hidden="1" outlineLevel="1">
      <c r="B73" s="63" t="s">
        <v>89</v>
      </c>
      <c r="C73" s="74">
        <v>0.19641626464507245</v>
      </c>
      <c r="D73" s="74">
        <v>-0.1541818181818182</v>
      </c>
      <c r="E73" s="74">
        <v>-6.2948350071736048E-2</v>
      </c>
    </row>
    <row r="74" spans="2:5" hidden="1" outlineLevel="1">
      <c r="B74" s="63" t="s">
        <v>88</v>
      </c>
      <c r="C74" s="74">
        <v>0.19589345172031081</v>
      </c>
      <c r="D74" s="74">
        <v>5.4930509596293753E-2</v>
      </c>
      <c r="E74" s="74">
        <v>9.5027624309392156E-2</v>
      </c>
    </row>
    <row r="75" spans="2:5" hidden="1" outlineLevel="1">
      <c r="B75" s="63" t="s">
        <v>87</v>
      </c>
      <c r="C75" s="74">
        <v>0.29003021148036257</v>
      </c>
      <c r="D75" s="74">
        <v>-7.7519379844961378E-3</v>
      </c>
      <c r="E75" s="74">
        <v>0.10861865407319948</v>
      </c>
    </row>
    <row r="76" spans="2:5" hidden="1" outlineLevel="1">
      <c r="B76" s="63" t="s">
        <v>86</v>
      </c>
      <c r="C76" s="74">
        <v>1.8292682926829285E-2</v>
      </c>
      <c r="D76" s="74">
        <v>0.22748815165876768</v>
      </c>
      <c r="E76" s="74">
        <v>0.1359999999999999</v>
      </c>
    </row>
    <row r="77" spans="2:5" hidden="1" outlineLevel="1">
      <c r="B77" s="63" t="s">
        <v>85</v>
      </c>
      <c r="C77" s="74">
        <v>2.1798365122615904E-2</v>
      </c>
      <c r="D77" s="74">
        <v>0.67001675041876041</v>
      </c>
      <c r="E77" s="74">
        <v>0.42323651452282163</v>
      </c>
    </row>
    <row r="78" spans="2:5" hidden="1" outlineLevel="1">
      <c r="B78" s="63" t="s">
        <v>84</v>
      </c>
      <c r="C78" s="74">
        <v>-0.76323987538940807</v>
      </c>
      <c r="D78" s="74">
        <v>-0.14598540145985406</v>
      </c>
      <c r="E78" s="74">
        <v>-0.37399309551208282</v>
      </c>
    </row>
    <row r="79" spans="2:5" hidden="1" outlineLevel="1">
      <c r="B79" s="63" t="s">
        <v>83</v>
      </c>
      <c r="C79" s="74">
        <v>-0.68656716417910446</v>
      </c>
      <c r="D79" s="74">
        <v>-0.79197080291970801</v>
      </c>
      <c r="E79" s="74">
        <v>-0.75198187995469989</v>
      </c>
    </row>
    <row r="80" spans="2:5" hidden="1" outlineLevel="1">
      <c r="B80" s="63" t="s">
        <v>82</v>
      </c>
      <c r="C80" s="74">
        <v>0.46810344827586214</v>
      </c>
      <c r="D80" s="74">
        <v>-6.562404170499847E-2</v>
      </c>
      <c r="E80" s="74">
        <v>7.4417552589911784E-2</v>
      </c>
    </row>
    <row r="81" spans="2:5" hidden="1" outlineLevel="1">
      <c r="B81" s="63" t="s">
        <v>81</v>
      </c>
      <c r="C81" s="74">
        <v>3.7890044576523119E-2</v>
      </c>
      <c r="D81" s="74">
        <v>4.7229303636119768E-2</v>
      </c>
      <c r="E81" s="74">
        <v>4.4751108920650484E-2</v>
      </c>
    </row>
    <row r="82" spans="2:5" hidden="1" outlineLevel="1">
      <c r="B82" s="63" t="s">
        <v>80</v>
      </c>
      <c r="C82" s="74">
        <v>0.14777975133214927</v>
      </c>
      <c r="D82" s="74">
        <v>7.3294629898403407E-2</v>
      </c>
      <c r="E82" s="74">
        <v>9.4899536321483735E-2</v>
      </c>
    </row>
    <row r="83" spans="2:5" hidden="1" outlineLevel="1">
      <c r="B83" s="63" t="s">
        <v>79</v>
      </c>
      <c r="C83" s="74">
        <v>6.2143310082434899E-2</v>
      </c>
      <c r="D83" s="74">
        <v>0.12180002295947645</v>
      </c>
      <c r="E83" s="74">
        <v>0.10594184576485466</v>
      </c>
    </row>
    <row r="84" spans="2:5" collapsed="1">
      <c r="B84" s="105">
        <v>2006</v>
      </c>
      <c r="C84" s="113">
        <v>0.12094961346565047</v>
      </c>
      <c r="D84" s="113">
        <v>7.3199675223283966E-2</v>
      </c>
      <c r="E84" s="113">
        <v>8.6341139546112888E-2</v>
      </c>
    </row>
    <row r="85" spans="2:5" hidden="1" outlineLevel="1">
      <c r="B85" s="63" t="s">
        <v>90</v>
      </c>
      <c r="C85" s="74">
        <v>-7.6363636363636411E-2</v>
      </c>
      <c r="D85" s="74">
        <v>-8.1852607049228032E-2</v>
      </c>
      <c r="E85" s="74">
        <v>-8.0520626516655591E-2</v>
      </c>
    </row>
    <row r="86" spans="2:5" hidden="1" outlineLevel="1">
      <c r="B86" s="63" t="s">
        <v>89</v>
      </c>
      <c r="C86" s="74">
        <v>-5.9624108878807536E-2</v>
      </c>
      <c r="D86" s="74">
        <v>2.2431528070392837E-2</v>
      </c>
      <c r="E86" s="74">
        <v>-2.6893769610036866E-4</v>
      </c>
    </row>
    <row r="87" spans="2:5" hidden="1" outlineLevel="1">
      <c r="B87" s="63" t="s">
        <v>88</v>
      </c>
      <c r="C87" s="74">
        <v>-7.8732106339468255E-2</v>
      </c>
      <c r="D87" s="74">
        <v>0.19289473684210523</v>
      </c>
      <c r="E87" s="74">
        <v>0.10059068797776227</v>
      </c>
    </row>
    <row r="88" spans="2:5" hidden="1" outlineLevel="1">
      <c r="B88" s="63" t="s">
        <v>87</v>
      </c>
      <c r="C88" s="74">
        <v>-0.12201591511936338</v>
      </c>
      <c r="D88" s="74">
        <v>-0.13567839195979903</v>
      </c>
      <c r="E88" s="74">
        <v>-0.13039014373716629</v>
      </c>
    </row>
    <row r="89" spans="2:5" hidden="1" outlineLevel="1">
      <c r="B89" s="63" t="s">
        <v>86</v>
      </c>
      <c r="C89" s="74">
        <v>-0.4204946996466431</v>
      </c>
      <c r="D89" s="74">
        <v>-0.15600000000000003</v>
      </c>
      <c r="E89" s="74">
        <v>-0.29643527204502818</v>
      </c>
    </row>
    <row r="90" spans="2:5" hidden="1" outlineLevel="1">
      <c r="B90" s="63" t="s">
        <v>85</v>
      </c>
      <c r="C90" s="74">
        <v>-0.48599439775910369</v>
      </c>
      <c r="D90" s="74">
        <v>-0.11686390532544377</v>
      </c>
      <c r="E90" s="74">
        <v>-0.30647482014388494</v>
      </c>
    </row>
    <row r="91" spans="2:5" hidden="1" outlineLevel="1">
      <c r="B91" s="63" t="s">
        <v>84</v>
      </c>
      <c r="C91" s="74">
        <v>1.5078125</v>
      </c>
      <c r="D91" s="74">
        <v>0.21507760532150777</v>
      </c>
      <c r="E91" s="74">
        <v>0.50086355785837644</v>
      </c>
    </row>
    <row r="92" spans="2:5" hidden="1" outlineLevel="1">
      <c r="B92" s="63" t="s">
        <v>83</v>
      </c>
      <c r="C92" s="74">
        <v>5.4423076923076925</v>
      </c>
      <c r="D92" s="74">
        <v>2.223529411764706</v>
      </c>
      <c r="E92" s="74">
        <v>2.9774774774774775</v>
      </c>
    </row>
    <row r="93" spans="2:5" hidden="1" outlineLevel="1">
      <c r="B93" s="63" t="s">
        <v>82</v>
      </c>
      <c r="C93" s="74">
        <v>0.66666666666666674</v>
      </c>
      <c r="D93" s="74">
        <v>-0.21629416005767843</v>
      </c>
      <c r="E93" s="74">
        <v>-8.9767346098414635E-2</v>
      </c>
    </row>
    <row r="94" spans="2:5" hidden="1" outlineLevel="1">
      <c r="B94" s="63" t="s">
        <v>81</v>
      </c>
      <c r="C94" s="74">
        <v>0.55606936416184971</v>
      </c>
      <c r="D94" s="74">
        <v>-7.4506395132248882E-2</v>
      </c>
      <c r="E94" s="74">
        <v>3.7002964325871357E-2</v>
      </c>
    </row>
    <row r="95" spans="2:5" hidden="1" outlineLevel="1">
      <c r="B95" s="63" t="s">
        <v>80</v>
      </c>
      <c r="C95" s="74">
        <v>0.73017824216349103</v>
      </c>
      <c r="D95" s="74">
        <v>-0.1400399400898652</v>
      </c>
      <c r="E95" s="74">
        <v>6.8471833177714547E-3</v>
      </c>
    </row>
    <row r="96" spans="2:5" hidden="1" outlineLevel="1">
      <c r="B96" s="63" t="s">
        <v>79</v>
      </c>
      <c r="C96" s="74">
        <v>0.80434782608695654</v>
      </c>
      <c r="D96" s="74">
        <v>0.15285865537321341</v>
      </c>
      <c r="E96" s="74">
        <v>0.27525795356835769</v>
      </c>
    </row>
    <row r="97" spans="2:5" collapsed="1">
      <c r="B97" s="105">
        <v>2005</v>
      </c>
      <c r="C97" s="113">
        <v>0.22573924731182804</v>
      </c>
      <c r="D97" s="113">
        <v>-1.7950972173948587E-2</v>
      </c>
      <c r="E97" s="113">
        <v>3.889263375711316E-2</v>
      </c>
    </row>
    <row r="98" spans="2:5" hidden="1" outlineLevel="1">
      <c r="B98" s="63" t="s">
        <v>90</v>
      </c>
      <c r="C98" s="74">
        <v>0.42487046632124348</v>
      </c>
      <c r="D98" s="74">
        <v>-0.10946822308690018</v>
      </c>
      <c r="E98" s="74">
        <v>-2.0315539226280488E-2</v>
      </c>
    </row>
    <row r="99" spans="2:5" hidden="1" outlineLevel="1">
      <c r="B99" s="63" t="s">
        <v>89</v>
      </c>
      <c r="C99" s="74">
        <v>0.52169625246548335</v>
      </c>
      <c r="D99" s="74">
        <v>-5.9995340167753985E-2</v>
      </c>
      <c r="E99" s="74">
        <v>5.11684885035808E-2</v>
      </c>
    </row>
    <row r="100" spans="2:5" hidden="1" outlineLevel="1">
      <c r="B100" s="63" t="s">
        <v>88</v>
      </c>
      <c r="C100" s="74">
        <v>1.261271676300578</v>
      </c>
      <c r="D100" s="74">
        <v>0.6142735768903993</v>
      </c>
      <c r="E100" s="74">
        <v>0.78813296054675375</v>
      </c>
    </row>
    <row r="101" spans="2:5" hidden="1" outlineLevel="1">
      <c r="B101" s="63" t="s">
        <v>87</v>
      </c>
      <c r="C101" s="74">
        <v>-0.25641025641025639</v>
      </c>
      <c r="D101" s="74">
        <v>-9.5454545454545459E-2</v>
      </c>
      <c r="E101" s="74">
        <v>-0.16538131962296487</v>
      </c>
    </row>
    <row r="102" spans="2:5" hidden="1" outlineLevel="1">
      <c r="B102" s="63" t="s">
        <v>86</v>
      </c>
      <c r="C102" s="74">
        <v>0.39753086419753081</v>
      </c>
      <c r="D102" s="74">
        <v>0.19047619047619047</v>
      </c>
      <c r="E102" s="74">
        <v>0.29212121212121223</v>
      </c>
    </row>
    <row r="103" spans="2:5" hidden="1" outlineLevel="1">
      <c r="B103" s="63" t="s">
        <v>85</v>
      </c>
      <c r="C103" s="74">
        <v>0.18016528925619846</v>
      </c>
      <c r="D103" s="74">
        <v>-0.36045411542100281</v>
      </c>
      <c r="E103" s="74">
        <v>-0.16365824308062571</v>
      </c>
    </row>
    <row r="104" spans="2:5" hidden="1" outlineLevel="1">
      <c r="B104" s="63" t="s">
        <v>84</v>
      </c>
      <c r="C104" s="74">
        <v>-0.69156626506024099</v>
      </c>
      <c r="D104" s="74">
        <v>-0.12596899224806202</v>
      </c>
      <c r="E104" s="74">
        <v>-0.37808807733619765</v>
      </c>
    </row>
    <row r="105" spans="2:5" hidden="1" outlineLevel="1">
      <c r="B105" s="63" t="s">
        <v>83</v>
      </c>
      <c r="C105" s="74">
        <v>-0.77391304347826084</v>
      </c>
      <c r="D105" s="74">
        <v>-0.46875</v>
      </c>
      <c r="E105" s="74">
        <v>-0.59636363636363643</v>
      </c>
    </row>
    <row r="106" spans="2:5" hidden="1" outlineLevel="1">
      <c r="B106" s="63" t="s">
        <v>82</v>
      </c>
      <c r="C106" s="74">
        <v>-0.20638540478905354</v>
      </c>
      <c r="D106" s="74">
        <v>0.17841971112999144</v>
      </c>
      <c r="E106" s="74">
        <v>0.10186025408348454</v>
      </c>
    </row>
    <row r="107" spans="2:5" hidden="1" outlineLevel="1">
      <c r="B107" s="63" t="s">
        <v>81</v>
      </c>
      <c r="C107" s="74">
        <v>2.3174971031285629E-3</v>
      </c>
      <c r="D107" s="74">
        <v>5.5439056356487493E-2</v>
      </c>
      <c r="E107" s="74">
        <v>4.5639162035057801E-2</v>
      </c>
    </row>
    <row r="108" spans="2:5" hidden="1" outlineLevel="1">
      <c r="B108" s="63" t="s">
        <v>80</v>
      </c>
      <c r="C108" s="74">
        <v>1.1815920398009938E-2</v>
      </c>
      <c r="D108" s="74">
        <v>0.12197171264528772</v>
      </c>
      <c r="E108" s="74">
        <v>0.10172591153274668</v>
      </c>
    </row>
    <row r="109" spans="2:5" hidden="1" outlineLevel="1">
      <c r="B109" s="63" t="s">
        <v>79</v>
      </c>
      <c r="C109" s="74">
        <v>0.13285806869734285</v>
      </c>
      <c r="D109" s="74">
        <v>4.4512026541332572E-2</v>
      </c>
      <c r="E109" s="74">
        <v>6.0043294975504091E-2</v>
      </c>
    </row>
    <row r="110" spans="2:5" collapsed="1">
      <c r="B110" s="105">
        <v>2004</v>
      </c>
      <c r="C110" s="113">
        <v>0.20456569254432111</v>
      </c>
      <c r="D110" s="113">
        <v>3.7194902135419872E-2</v>
      </c>
      <c r="E110" s="113">
        <v>7.1937489497563512E-2</v>
      </c>
    </row>
    <row r="111" spans="2:5" hidden="1" outlineLevel="1">
      <c r="B111" s="63" t="s">
        <v>90</v>
      </c>
      <c r="C111" s="74">
        <v>-0.25121241513094084</v>
      </c>
      <c r="D111" s="74">
        <v>-0.16186542015436456</v>
      </c>
      <c r="E111" s="74">
        <v>-0.17822573483704818</v>
      </c>
    </row>
    <row r="112" spans="2:5" hidden="1" outlineLevel="1">
      <c r="B112" s="63" t="s">
        <v>89</v>
      </c>
      <c r="C112" s="74">
        <v>-0.16953316953316955</v>
      </c>
      <c r="D112" s="74">
        <v>2.0568303412198397E-2</v>
      </c>
      <c r="E112" s="74">
        <v>-2.2205841702754969E-2</v>
      </c>
    </row>
    <row r="113" spans="2:5" hidden="1" outlineLevel="1">
      <c r="B113" s="63" t="s">
        <v>88</v>
      </c>
      <c r="C113" s="74">
        <v>-0.36162361623616235</v>
      </c>
      <c r="D113" s="74">
        <v>-0.30231179608772973</v>
      </c>
      <c r="E113" s="74">
        <v>-0.31930640727426518</v>
      </c>
    </row>
    <row r="114" spans="2:5" hidden="1" outlineLevel="1">
      <c r="B114" s="63" t="s">
        <v>87</v>
      </c>
      <c r="C114" s="74">
        <v>8.5653104925053514E-2</v>
      </c>
      <c r="D114" s="74">
        <v>-4.8991354466858761E-2</v>
      </c>
      <c r="E114" s="74">
        <v>5.1679586563306845E-3</v>
      </c>
    </row>
    <row r="115" spans="2:5" hidden="1" outlineLevel="1">
      <c r="B115" s="63" t="s">
        <v>86</v>
      </c>
      <c r="C115" s="74">
        <v>6.0209424083769614E-2</v>
      </c>
      <c r="D115" s="74">
        <v>-0.3364928909952607</v>
      </c>
      <c r="E115" s="74">
        <v>-0.18719211822660098</v>
      </c>
    </row>
    <row r="116" spans="2:5" hidden="1" outlineLevel="1">
      <c r="B116" s="63" t="s">
        <v>85</v>
      </c>
      <c r="C116" s="74">
        <v>2.1025641025641026</v>
      </c>
      <c r="D116" s="74">
        <v>-0.1154811715481171</v>
      </c>
      <c r="E116" s="74">
        <v>0.1956834532374101</v>
      </c>
    </row>
    <row r="117" spans="2:5" hidden="1" outlineLevel="1">
      <c r="B117" s="63" t="s">
        <v>84</v>
      </c>
      <c r="C117" s="74">
        <v>0.24251497005988032</v>
      </c>
      <c r="D117" s="74">
        <v>0.27407407407407414</v>
      </c>
      <c r="E117" s="74">
        <v>0.25981055480378901</v>
      </c>
    </row>
    <row r="118" spans="2:5" hidden="1" outlineLevel="1">
      <c r="B118" s="63" t="s">
        <v>83</v>
      </c>
      <c r="C118" s="74">
        <v>0.4375</v>
      </c>
      <c r="D118" s="74">
        <v>-9.8591549295774628E-2</v>
      </c>
      <c r="E118" s="74">
        <v>6.7961165048543659E-2</v>
      </c>
    </row>
    <row r="119" spans="2:5" hidden="1" outlineLevel="1">
      <c r="B119" s="63" t="s">
        <v>82</v>
      </c>
      <c r="C119" s="74">
        <v>0.71624266144814097</v>
      </c>
      <c r="D119" s="74">
        <v>0.10551033187226055</v>
      </c>
      <c r="E119" s="74">
        <v>0.18974358974358974</v>
      </c>
    </row>
    <row r="120" spans="2:5" hidden="1" outlineLevel="1">
      <c r="B120" s="63" t="s">
        <v>81</v>
      </c>
      <c r="C120" s="74">
        <v>0.13254593175853024</v>
      </c>
      <c r="D120" s="74">
        <v>-0.29961446667890579</v>
      </c>
      <c r="E120" s="74">
        <v>-0.24657754871960058</v>
      </c>
    </row>
    <row r="121" spans="2:5" hidden="1" outlineLevel="1">
      <c r="B121" s="63" t="s">
        <v>80</v>
      </c>
      <c r="C121" s="74">
        <v>0.14775160599571735</v>
      </c>
      <c r="D121" s="74">
        <v>-0.18870711201999546</v>
      </c>
      <c r="E121" s="74">
        <v>-0.1425071057532098</v>
      </c>
    </row>
    <row r="122" spans="2:5" hidden="1" outlineLevel="1">
      <c r="B122" s="63" t="s">
        <v>79</v>
      </c>
      <c r="C122" s="74">
        <v>-1.0897435897435859E-2</v>
      </c>
      <c r="D122" s="74">
        <v>-0.17335161695806189</v>
      </c>
      <c r="E122" s="74">
        <v>-0.14877315488313447</v>
      </c>
    </row>
    <row r="123" spans="2:5" collapsed="1">
      <c r="B123" s="105">
        <v>2003</v>
      </c>
      <c r="C123" s="113">
        <v>-3.2276284999596117E-3</v>
      </c>
      <c r="D123" s="113">
        <v>-0.15650991825710558</v>
      </c>
      <c r="E123" s="113">
        <v>-0.128696925329429</v>
      </c>
    </row>
    <row r="124" spans="2:5" hidden="1" outlineLevel="1">
      <c r="B124" s="63" t="s">
        <v>90</v>
      </c>
      <c r="C124" s="74">
        <v>0.39042481456507083</v>
      </c>
      <c r="D124" s="74">
        <v>0.12857318120476013</v>
      </c>
      <c r="E124" s="74">
        <v>0.16888104629437417</v>
      </c>
    </row>
    <row r="125" spans="2:5" hidden="1" outlineLevel="1">
      <c r="B125" s="63" t="s">
        <v>89</v>
      </c>
      <c r="C125" s="74">
        <v>0.55938697318007669</v>
      </c>
      <c r="D125" s="74">
        <v>9.0213869086195775E-2</v>
      </c>
      <c r="E125" s="74">
        <v>0.16937829975218177</v>
      </c>
    </row>
    <row r="126" spans="2:5" hidden="1" outlineLevel="1">
      <c r="B126" s="63" t="s">
        <v>88</v>
      </c>
      <c r="C126" s="74">
        <v>-0.35598859315589348</v>
      </c>
      <c r="D126" s="74">
        <v>-0.1968578909783385</v>
      </c>
      <c r="E126" s="74">
        <v>-0.24996034892942109</v>
      </c>
    </row>
    <row r="127" spans="2:5" hidden="1" outlineLevel="1">
      <c r="B127" s="63" t="s">
        <v>87</v>
      </c>
      <c r="C127" s="74">
        <v>0.3229461756373937</v>
      </c>
      <c r="D127" s="74">
        <v>-0.51570132588974182</v>
      </c>
      <c r="E127" s="74">
        <v>-0.34994400895856659</v>
      </c>
    </row>
    <row r="128" spans="2:5" hidden="1" outlineLevel="1">
      <c r="B128" s="63" t="s">
        <v>86</v>
      </c>
      <c r="C128" s="74">
        <v>-0.37785016286644946</v>
      </c>
      <c r="D128" s="74">
        <v>-0.59987357774968397</v>
      </c>
      <c r="E128" s="74">
        <v>-0.53779599271402545</v>
      </c>
    </row>
    <row r="129" spans="2:5" hidden="1" outlineLevel="1">
      <c r="B129" s="63" t="s">
        <v>85</v>
      </c>
      <c r="C129" s="74">
        <v>-0.32291666666666663</v>
      </c>
      <c r="D129" s="74">
        <v>-0.22452952628163525</v>
      </c>
      <c r="E129" s="74">
        <v>-0.24002186987424823</v>
      </c>
    </row>
    <row r="130" spans="2:5" hidden="1" outlineLevel="1">
      <c r="B130" s="63" t="s">
        <v>84</v>
      </c>
      <c r="C130" s="74">
        <v>8.0906148867313954E-2</v>
      </c>
      <c r="D130" s="74">
        <v>-0.56451612903225801</v>
      </c>
      <c r="E130" s="74">
        <v>-0.40355125100887812</v>
      </c>
    </row>
    <row r="131" spans="2:5" hidden="1" outlineLevel="1">
      <c r="B131" s="63" t="s">
        <v>83</v>
      </c>
      <c r="C131" s="74">
        <v>-0.5389048991354467</v>
      </c>
      <c r="D131" s="74">
        <v>-0.4189852700490998</v>
      </c>
      <c r="E131" s="74">
        <v>-0.4624217118997912</v>
      </c>
    </row>
    <row r="132" spans="2:5" hidden="1" outlineLevel="1">
      <c r="B132" s="63" t="s">
        <v>82</v>
      </c>
      <c r="C132" s="74">
        <v>-0.5362976406533575</v>
      </c>
      <c r="D132" s="74">
        <v>-0.38470429589674437</v>
      </c>
      <c r="E132" s="74">
        <v>-0.41125059590020663</v>
      </c>
    </row>
    <row r="133" spans="2:5" hidden="1" outlineLevel="1">
      <c r="B133" s="63" t="s">
        <v>81</v>
      </c>
      <c r="C133" s="74">
        <v>-0.16766794101583837</v>
      </c>
      <c r="D133" s="74">
        <v>0.26999300536255544</v>
      </c>
      <c r="E133" s="74">
        <v>0.19300605245460667</v>
      </c>
    </row>
    <row r="134" spans="2:5" hidden="1" outlineLevel="1">
      <c r="B134" s="63" t="s">
        <v>80</v>
      </c>
      <c r="C134" s="74">
        <v>-0.2495982860203535</v>
      </c>
      <c r="D134" s="74">
        <v>0.12658389863048769</v>
      </c>
      <c r="E134" s="74">
        <v>5.4028925619834745E-2</v>
      </c>
    </row>
    <row r="135" spans="2:5" hidden="1" outlineLevel="1">
      <c r="B135" s="63" t="s">
        <v>79</v>
      </c>
      <c r="C135" s="74">
        <v>-0.21568627450980393</v>
      </c>
      <c r="D135" s="74">
        <v>1.0858264987871014E-2</v>
      </c>
      <c r="E135" s="74">
        <v>-3.1467217734360342E-2</v>
      </c>
    </row>
    <row r="136" spans="2:5" collapsed="1">
      <c r="B136" s="105">
        <v>2002</v>
      </c>
      <c r="C136" s="113">
        <v>-0.10539233379051471</v>
      </c>
      <c r="D136" s="113">
        <v>-8.7938584827048638E-3</v>
      </c>
      <c r="E136" s="113">
        <v>-2.7841038487815939E-2</v>
      </c>
    </row>
    <row r="137" spans="2:5" hidden="1" outlineLevel="1">
      <c r="B137" s="63" t="s">
        <v>90</v>
      </c>
      <c r="C137" s="74">
        <v>-8.0595164290142574E-2</v>
      </c>
      <c r="D137" s="74">
        <v>-2.9357798165137172E-3</v>
      </c>
      <c r="E137" s="74">
        <v>-1.5733551287290592E-2</v>
      </c>
    </row>
    <row r="138" spans="2:5" hidden="1" outlineLevel="1">
      <c r="B138" s="63" t="s">
        <v>89</v>
      </c>
      <c r="C138" s="74">
        <v>-0.30738611233967272</v>
      </c>
      <c r="D138" s="74">
        <v>-0.13090007885546917</v>
      </c>
      <c r="E138" s="74">
        <v>-0.16672652181720238</v>
      </c>
    </row>
    <row r="139" spans="2:5" hidden="1" outlineLevel="1">
      <c r="B139" s="63" t="s">
        <v>88</v>
      </c>
      <c r="C139" s="74">
        <v>0.43226684819605166</v>
      </c>
      <c r="D139" s="74">
        <v>-0.21107981220657279</v>
      </c>
      <c r="E139" s="74">
        <v>-7.1975272299087401E-2</v>
      </c>
    </row>
    <row r="140" spans="2:5" hidden="1" outlineLevel="1">
      <c r="B140" s="63" t="s">
        <v>87</v>
      </c>
      <c r="C140" s="74">
        <v>-0.48088235294117643</v>
      </c>
      <c r="D140" s="74">
        <v>-0.2842157842157842</v>
      </c>
      <c r="E140" s="74">
        <v>-0.33407904548844147</v>
      </c>
    </row>
    <row r="141" spans="2:5" hidden="1" outlineLevel="1">
      <c r="B141" s="63" t="s">
        <v>86</v>
      </c>
      <c r="C141" s="74">
        <v>-0.36831275720164613</v>
      </c>
      <c r="D141" s="74">
        <v>-0.37618296529968454</v>
      </c>
      <c r="E141" s="74">
        <v>-0.37400228050171036</v>
      </c>
    </row>
    <row r="142" spans="2:5" hidden="1" outlineLevel="1">
      <c r="B142" s="63" t="s">
        <v>85</v>
      </c>
      <c r="C142" s="74">
        <v>-0.60220994475138123</v>
      </c>
      <c r="D142" s="74">
        <v>-0.20361757105943157</v>
      </c>
      <c r="E142" s="74">
        <v>-0.31214742384355021</v>
      </c>
    </row>
    <row r="143" spans="2:5" hidden="1" outlineLevel="1">
      <c r="B143" s="63" t="s">
        <v>84</v>
      </c>
      <c r="C143" s="74">
        <v>1.2391304347826089</v>
      </c>
      <c r="D143" s="74">
        <v>-0.628</v>
      </c>
      <c r="E143" s="74">
        <v>-0.53032600454890066</v>
      </c>
    </row>
    <row r="144" spans="2:5" hidden="1" outlineLevel="1">
      <c r="B144" s="63" t="s">
        <v>83</v>
      </c>
      <c r="C144" s="74">
        <v>0.77948717948717938</v>
      </c>
      <c r="D144" s="74">
        <v>-0.81337813072693954</v>
      </c>
      <c r="E144" s="74">
        <v>-0.72383972326318824</v>
      </c>
    </row>
    <row r="145" spans="2:5" hidden="1" outlineLevel="1">
      <c r="B145" s="63" t="s">
        <v>82</v>
      </c>
      <c r="C145" s="74">
        <v>-3.5026269702276736E-2</v>
      </c>
      <c r="D145" s="74">
        <v>-0.24746303276311976</v>
      </c>
      <c r="E145" s="74">
        <v>-0.21728855721393037</v>
      </c>
    </row>
    <row r="146" spans="2:5" hidden="1" outlineLevel="1">
      <c r="B146" s="63" t="s">
        <v>81</v>
      </c>
      <c r="C146" s="74">
        <v>0.8607723577235773</v>
      </c>
      <c r="D146" s="74">
        <v>-2.0105094813799407E-2</v>
      </c>
      <c r="E146" s="74">
        <v>6.8905319367426499E-2</v>
      </c>
    </row>
    <row r="147" spans="2:5" hidden="1" outlineLevel="1">
      <c r="B147" s="63" t="s">
        <v>80</v>
      </c>
      <c r="C147" s="74">
        <v>0.18164556962025324</v>
      </c>
      <c r="D147" s="74">
        <v>-0.22880268482874344</v>
      </c>
      <c r="E147" s="74">
        <v>-0.17342669285287338</v>
      </c>
    </row>
    <row r="148" spans="2:5" hidden="1" outlineLevel="1">
      <c r="B148" s="63" t="s">
        <v>79</v>
      </c>
      <c r="C148" s="74">
        <v>0.2232472324723247</v>
      </c>
      <c r="D148" s="74">
        <v>-0.11264862648626484</v>
      </c>
      <c r="E148" s="74">
        <v>-6.4663503777894871E-2</v>
      </c>
    </row>
    <row r="149" spans="2:5" collapsed="1">
      <c r="B149" s="105">
        <v>2001</v>
      </c>
      <c r="C149" s="113">
        <v>3.5041841004184171E-2</v>
      </c>
      <c r="D149" s="113">
        <v>-0.19611476134144779</v>
      </c>
      <c r="E149" s="113">
        <v>-0.15908410834620035</v>
      </c>
    </row>
    <row r="150" spans="2:5" hidden="1" outlineLevel="1">
      <c r="B150" s="63" t="s">
        <v>90</v>
      </c>
      <c r="C150" s="74">
        <v>0.16799420709630697</v>
      </c>
      <c r="D150" s="74">
        <v>0.20914065966572992</v>
      </c>
      <c r="E150" s="74">
        <v>0.2021616310488823</v>
      </c>
    </row>
    <row r="151" spans="2:5" hidden="1" outlineLevel="1">
      <c r="B151" s="63" t="s">
        <v>89</v>
      </c>
      <c r="C151" s="74">
        <v>0.2314814814814814</v>
      </c>
      <c r="D151" s="74">
        <v>-8.8884327209278413E-2</v>
      </c>
      <c r="E151" s="74">
        <v>-3.8086190517315877E-2</v>
      </c>
    </row>
    <row r="152" spans="2:5" hidden="1" outlineLevel="1">
      <c r="B152" s="63" t="s">
        <v>88</v>
      </c>
      <c r="C152" s="74">
        <v>0.46023856858846912</v>
      </c>
      <c r="D152" s="74">
        <v>0.13418530351437696</v>
      </c>
      <c r="E152" s="74">
        <v>0.19172075074548323</v>
      </c>
    </row>
    <row r="153" spans="2:5" hidden="1" outlineLevel="1">
      <c r="B153" s="63" t="s">
        <v>87</v>
      </c>
      <c r="C153" s="74">
        <v>3.8226950354609928</v>
      </c>
      <c r="D153" s="74">
        <v>0.55797665369649807</v>
      </c>
      <c r="E153" s="74">
        <v>0.88078541374474062</v>
      </c>
    </row>
    <row r="154" spans="2:5" hidden="1" outlineLevel="1">
      <c r="B154" s="63" t="s">
        <v>86</v>
      </c>
      <c r="C154" s="74">
        <v>10.571428571428571</v>
      </c>
      <c r="D154" s="74">
        <v>0.71932203389830507</v>
      </c>
      <c r="E154" s="74">
        <v>1.2501603592046182</v>
      </c>
    </row>
    <row r="155" spans="2:5" hidden="1" outlineLevel="1">
      <c r="B155" s="63" t="s">
        <v>85</v>
      </c>
      <c r="C155" s="74">
        <v>5.1355932203389827</v>
      </c>
      <c r="D155" s="74">
        <v>0.40522875816993453</v>
      </c>
      <c r="E155" s="74">
        <v>0.77859531772575252</v>
      </c>
    </row>
    <row r="156" spans="2:5" hidden="1" outlineLevel="1">
      <c r="B156" s="63" t="s">
        <v>84</v>
      </c>
      <c r="C156" s="74">
        <v>0.15966386554621859</v>
      </c>
      <c r="D156" s="74">
        <v>1.281021897810219</v>
      </c>
      <c r="E156" s="74">
        <v>1.1711934156378603</v>
      </c>
    </row>
    <row r="157" spans="2:5" hidden="1" outlineLevel="1">
      <c r="B157" s="63" t="s">
        <v>83</v>
      </c>
      <c r="C157" s="74">
        <v>1.3493975903614457</v>
      </c>
      <c r="D157" s="74">
        <v>4.4205298013245029</v>
      </c>
      <c r="E157" s="74">
        <v>4.049490538573508</v>
      </c>
    </row>
    <row r="158" spans="2:5" hidden="1" outlineLevel="1">
      <c r="B158" s="63" t="s">
        <v>82</v>
      </c>
      <c r="C158" s="74">
        <v>0.41511771995043367</v>
      </c>
      <c r="D158" s="74">
        <v>0.72795591182364738</v>
      </c>
      <c r="E158" s="74">
        <v>0.67534903104813493</v>
      </c>
    </row>
    <row r="159" spans="2:5" hidden="1" outlineLevel="1">
      <c r="B159" s="63" t="s">
        <v>81</v>
      </c>
      <c r="C159" s="74">
        <v>-0.4</v>
      </c>
      <c r="D159" s="74">
        <v>-1.1852353538774119E-2</v>
      </c>
      <c r="E159" s="74">
        <v>-7.2483093627964568E-2</v>
      </c>
    </row>
    <row r="160" spans="2:5" hidden="1" outlineLevel="1">
      <c r="B160" s="63" t="s">
        <v>80</v>
      </c>
      <c r="C160" s="74">
        <v>4.4973544973544888E-2</v>
      </c>
      <c r="D160" s="74">
        <v>0.13729232150875625</v>
      </c>
      <c r="E160" s="74">
        <v>0.12389635316698655</v>
      </c>
    </row>
    <row r="161" spans="2:5" hidden="1" outlineLevel="1">
      <c r="B161" s="63" t="s">
        <v>79</v>
      </c>
      <c r="C161" s="74">
        <v>-0.34725010036130066</v>
      </c>
      <c r="D161" s="74">
        <v>5.9858772406300886E-2</v>
      </c>
      <c r="E161" s="74">
        <v>-2.6846785225718151E-2</v>
      </c>
    </row>
    <row r="162" spans="2:5" collapsed="1">
      <c r="B162" s="105">
        <v>2000</v>
      </c>
      <c r="C162" s="113">
        <v>0.1930825459083616</v>
      </c>
      <c r="D162" s="113">
        <v>0.20970689655172414</v>
      </c>
      <c r="E162" s="113">
        <v>0.20701262677338272</v>
      </c>
    </row>
    <row r="163" spans="2:5" hidden="1" outlineLevel="1">
      <c r="B163" s="63" t="s">
        <v>90</v>
      </c>
      <c r="C163" s="74">
        <v>-0.26931216931216928</v>
      </c>
      <c r="D163" s="74">
        <v>-0.33224691358024694</v>
      </c>
      <c r="E163" s="74">
        <v>-0.32234706616729092</v>
      </c>
    </row>
    <row r="164" spans="2:5" hidden="1" outlineLevel="1">
      <c r="B164" s="63" t="s">
        <v>89</v>
      </c>
      <c r="C164" s="74">
        <v>-0.14723641430562007</v>
      </c>
      <c r="D164" s="74">
        <v>3.1441880160914648E-2</v>
      </c>
      <c r="E164" s="74">
        <v>-1.7242865764289794E-3</v>
      </c>
    </row>
    <row r="165" spans="2:5" hidden="1" outlineLevel="1">
      <c r="B165" s="63" t="s">
        <v>88</v>
      </c>
      <c r="C165" s="74">
        <v>0.16570104287369647</v>
      </c>
      <c r="D165" s="74">
        <v>0.48153991795519091</v>
      </c>
      <c r="E165" s="74">
        <v>0.41393849206349209</v>
      </c>
    </row>
    <row r="166" spans="2:5" hidden="1" outlineLevel="1">
      <c r="B166" s="63" t="s">
        <v>87</v>
      </c>
      <c r="C166" s="74">
        <v>0.6785714285714286</v>
      </c>
      <c r="D166" s="74">
        <v>-0.29201101928374651</v>
      </c>
      <c r="E166" s="74">
        <v>-0.24907846234860453</v>
      </c>
    </row>
    <row r="167" spans="2:5" hidden="1" outlineLevel="1">
      <c r="B167" s="63" t="s">
        <v>86</v>
      </c>
      <c r="C167" s="74">
        <v>-7.6923076923076872E-2</v>
      </c>
      <c r="D167" s="74">
        <v>-6.7635903919089801E-2</v>
      </c>
      <c r="E167" s="74">
        <v>-6.814106395696351E-2</v>
      </c>
    </row>
    <row r="168" spans="2:5" hidden="1" outlineLevel="1">
      <c r="B168" s="63" t="s">
        <v>85</v>
      </c>
      <c r="C168" s="74">
        <v>3.7199999999999998</v>
      </c>
      <c r="D168" s="74">
        <v>-8.3832335329341312E-2</v>
      </c>
      <c r="E168" s="74">
        <v>-2.1596858638743499E-2</v>
      </c>
    </row>
    <row r="169" spans="2:5" hidden="1" outlineLevel="1">
      <c r="B169" s="63" t="s">
        <v>84</v>
      </c>
      <c r="C169" s="74">
        <v>1.2452830188679247</v>
      </c>
      <c r="D169" s="74">
        <v>-3.4361233480176168E-2</v>
      </c>
      <c r="E169" s="74">
        <v>2.2727272727272707E-2</v>
      </c>
    </row>
    <row r="170" spans="2:5" hidden="1" outlineLevel="1">
      <c r="B170" s="63" t="s">
        <v>83</v>
      </c>
      <c r="C170" s="74">
        <v>0.33870967741935476</v>
      </c>
      <c r="D170" s="74">
        <v>-0.27751196172248804</v>
      </c>
      <c r="E170" s="74">
        <v>-0.23496659242761697</v>
      </c>
    </row>
    <row r="171" spans="2:5" hidden="1" outlineLevel="1">
      <c r="B171" s="63" t="s">
        <v>82</v>
      </c>
      <c r="C171" s="74">
        <v>3.0651340996168619E-2</v>
      </c>
      <c r="D171" s="74">
        <v>2.0080321285140812E-3</v>
      </c>
      <c r="E171" s="74">
        <v>6.7128172855044355E-3</v>
      </c>
    </row>
    <row r="172" spans="2:5" hidden="1" outlineLevel="1">
      <c r="B172" s="63" t="s">
        <v>81</v>
      </c>
      <c r="C172" s="74">
        <v>0</v>
      </c>
      <c r="D172" s="74">
        <v>-0.11604470165635605</v>
      </c>
      <c r="E172" s="74">
        <v>-9.9725604527525324E-2</v>
      </c>
    </row>
    <row r="173" spans="2:5" hidden="1" outlineLevel="1">
      <c r="B173" s="63" t="s">
        <v>80</v>
      </c>
      <c r="C173" s="74">
        <v>-1.3210039630119352E-3</v>
      </c>
      <c r="D173" s="74">
        <v>0.11127744510978044</v>
      </c>
      <c r="E173" s="74">
        <v>9.3389296956978063E-2</v>
      </c>
    </row>
    <row r="174" spans="2:5" hidden="1" outlineLevel="1">
      <c r="B174" s="63" t="s">
        <v>79</v>
      </c>
      <c r="C174" s="74">
        <v>0.2599898836621144</v>
      </c>
      <c r="D174" s="74">
        <v>9.7793679189027927E-2</v>
      </c>
      <c r="E174" s="74">
        <v>0.12873962555491225</v>
      </c>
    </row>
    <row r="175" spans="2:5" collapsed="1">
      <c r="B175" s="105">
        <v>1999</v>
      </c>
      <c r="C175" s="113">
        <v>7.4539739559946749E-3</v>
      </c>
      <c r="D175" s="113">
        <v>-3.3623246359425485E-2</v>
      </c>
      <c r="E175" s="113">
        <v>-2.7194917993619394E-2</v>
      </c>
    </row>
    <row r="176" spans="2:5" hidden="1" outlineLevel="1">
      <c r="B176" s="63" t="s">
        <v>90</v>
      </c>
      <c r="C176" s="74">
        <v>0.26168224299065423</v>
      </c>
      <c r="D176" s="74">
        <v>5.0311203319502118E-2</v>
      </c>
      <c r="E176" s="74">
        <v>7.8739450529718091E-2</v>
      </c>
    </row>
    <row r="177" spans="2:5" hidden="1" outlineLevel="1">
      <c r="B177" s="63" t="s">
        <v>89</v>
      </c>
      <c r="C177" s="74">
        <v>9.8469387755101945E-2</v>
      </c>
      <c r="D177" s="74">
        <v>7.1825712016339471E-2</v>
      </c>
      <c r="E177" s="74">
        <v>7.6673164392462745E-2</v>
      </c>
    </row>
    <row r="178" spans="2:5" hidden="1" outlineLevel="1">
      <c r="B178" s="63" t="s">
        <v>88</v>
      </c>
      <c r="C178" s="74">
        <v>-0.21187214611872152</v>
      </c>
      <c r="D178" s="74">
        <v>7.7524651479088824E-2</v>
      </c>
      <c r="E178" s="74">
        <v>-9.910802775024985E-4</v>
      </c>
    </row>
    <row r="179" spans="2:5" hidden="1" outlineLevel="1">
      <c r="B179" s="63" t="s">
        <v>87</v>
      </c>
      <c r="C179" s="74">
        <v>0.16666666666666674</v>
      </c>
      <c r="D179" s="74">
        <v>1.3725490196078431</v>
      </c>
      <c r="E179" s="74">
        <v>1.2688172043010755</v>
      </c>
    </row>
    <row r="180" spans="2:5" hidden="1" outlineLevel="1">
      <c r="B180" s="63" t="s">
        <v>86</v>
      </c>
      <c r="C180" s="74">
        <v>9.6385542168674787E-2</v>
      </c>
      <c r="D180" s="74">
        <v>1.2281690140845072</v>
      </c>
      <c r="E180" s="74">
        <v>1.1097099621689788</v>
      </c>
    </row>
    <row r="181" spans="2:5" hidden="1" outlineLevel="1">
      <c r="B181" s="63" t="s">
        <v>85</v>
      </c>
      <c r="C181" s="74">
        <v>-0.6875</v>
      </c>
      <c r="D181" s="74">
        <v>0.43279313632030503</v>
      </c>
      <c r="E181" s="74">
        <v>0.35341009743135521</v>
      </c>
    </row>
    <row r="182" spans="2:5" hidden="1" outlineLevel="1">
      <c r="B182" s="63" t="s">
        <v>84</v>
      </c>
      <c r="C182" s="74">
        <v>0.70967741935483875</v>
      </c>
      <c r="D182" s="74">
        <v>1.2475247524752477</v>
      </c>
      <c r="E182" s="74">
        <v>1.216417910447761</v>
      </c>
    </row>
    <row r="183" spans="2:5" hidden="1" outlineLevel="1">
      <c r="B183" s="63" t="s">
        <v>83</v>
      </c>
      <c r="C183" s="74">
        <v>1.6956521739130435</v>
      </c>
      <c r="D183" s="74">
        <v>7.6185567010309274</v>
      </c>
      <c r="E183" s="74">
        <v>6.4833333333333334</v>
      </c>
    </row>
    <row r="184" spans="2:5" hidden="1" outlineLevel="1">
      <c r="B184" s="63" t="s">
        <v>82</v>
      </c>
      <c r="C184" s="74">
        <v>-7.337278106508871E-2</v>
      </c>
      <c r="D184" s="74">
        <v>0.3297730307076101</v>
      </c>
      <c r="E184" s="74">
        <v>0.24108305128872698</v>
      </c>
    </row>
    <row r="185" spans="2:5" hidden="1" outlineLevel="1">
      <c r="B185" s="63" t="s">
        <v>81</v>
      </c>
      <c r="C185" s="74">
        <v>-0.26523297491039421</v>
      </c>
      <c r="D185" s="74">
        <v>-6.850079003624876E-2</v>
      </c>
      <c r="E185" s="74">
        <v>-0.1023015934108229</v>
      </c>
    </row>
    <row r="186" spans="2:5" hidden="1" outlineLevel="1">
      <c r="B186" s="63" t="s">
        <v>80</v>
      </c>
      <c r="C186" s="74">
        <v>-0.14269535673839184</v>
      </c>
      <c r="D186" s="74">
        <v>-4.2065009560229405E-2</v>
      </c>
      <c r="E186" s="74">
        <v>-5.9601342016972536E-2</v>
      </c>
    </row>
    <row r="187" spans="2:5" hidden="1" outlineLevel="1">
      <c r="B187" s="63" t="s">
        <v>79</v>
      </c>
      <c r="C187" s="74">
        <v>2.5414937759336009E-2</v>
      </c>
      <c r="D187" s="74">
        <v>-6.4174107142857095E-2</v>
      </c>
      <c r="E187" s="74">
        <v>-4.8310066127847162E-2</v>
      </c>
    </row>
    <row r="188" spans="2:5" collapsed="1">
      <c r="B188" s="105">
        <v>1998</v>
      </c>
      <c r="C188" s="113">
        <v>-4.1160768104710255E-2</v>
      </c>
      <c r="D188" s="113">
        <v>7.9402190529288097E-2</v>
      </c>
      <c r="E188" s="113">
        <v>5.8572363722923182E-2</v>
      </c>
    </row>
    <row r="189" spans="2:5" hidden="1" outlineLevel="1">
      <c r="B189" s="63" t="s">
        <v>90</v>
      </c>
      <c r="C189" s="74">
        <v>-5.8453802639849117E-2</v>
      </c>
      <c r="D189" s="74">
        <v>-0.13596845030025995</v>
      </c>
      <c r="E189" s="74">
        <v>-0.12629432067775337</v>
      </c>
    </row>
    <row r="190" spans="2:5" hidden="1" outlineLevel="1">
      <c r="B190" s="63" t="s">
        <v>89</v>
      </c>
      <c r="C190" s="74">
        <v>0.31279303415941051</v>
      </c>
      <c r="D190" s="74">
        <v>-0.37975930748117392</v>
      </c>
      <c r="E190" s="74">
        <v>-0.31390905617118836</v>
      </c>
    </row>
    <row r="191" spans="2:5" hidden="1" outlineLevel="1">
      <c r="B191" s="63" t="s">
        <v>88</v>
      </c>
      <c r="C191" s="74">
        <v>0.36024844720496896</v>
      </c>
      <c r="D191" s="74">
        <v>-0.24763366589920699</v>
      </c>
      <c r="E191" s="74">
        <v>-0.14382689859991515</v>
      </c>
    </row>
    <row r="192" spans="2:5" hidden="1" outlineLevel="1">
      <c r="B192" s="63" t="s">
        <v>87</v>
      </c>
      <c r="C192" s="74">
        <v>0.16129032258064524</v>
      </c>
      <c r="D192" s="74">
        <v>-2.5477707006369421E-2</v>
      </c>
      <c r="E192" s="74">
        <v>-1.1806375442739103E-2</v>
      </c>
    </row>
    <row r="193" spans="2:5" hidden="1" outlineLevel="1">
      <c r="B193" s="63" t="s">
        <v>86</v>
      </c>
      <c r="C193" s="74">
        <v>0.88636363636363646</v>
      </c>
      <c r="D193" s="74">
        <v>-0.2058165548098434</v>
      </c>
      <c r="E193" s="74">
        <v>-0.15458422174840081</v>
      </c>
    </row>
    <row r="194" spans="2:5" hidden="1" outlineLevel="1">
      <c r="B194" s="63" t="s">
        <v>85</v>
      </c>
      <c r="C194" s="74">
        <v>-0.27272727272727271</v>
      </c>
      <c r="D194" s="74">
        <v>-0.15742971887550206</v>
      </c>
      <c r="E194" s="74">
        <v>-0.16678966789667893</v>
      </c>
    </row>
    <row r="195" spans="2:5" hidden="1" outlineLevel="1">
      <c r="B195" s="63" t="s">
        <v>84</v>
      </c>
      <c r="C195" s="74">
        <v>0.10714285714285721</v>
      </c>
      <c r="D195" s="74">
        <v>0.48967551622418881</v>
      </c>
      <c r="E195" s="74">
        <v>0.46049046321525888</v>
      </c>
    </row>
    <row r="196" spans="2:5" hidden="1" outlineLevel="1">
      <c r="B196" s="63" t="s">
        <v>83</v>
      </c>
      <c r="C196" s="74">
        <v>-0.43902439024390238</v>
      </c>
      <c r="D196" s="74">
        <v>9.7777777777777786</v>
      </c>
      <c r="E196" s="74">
        <v>1.4</v>
      </c>
    </row>
    <row r="197" spans="2:5" hidden="1" outlineLevel="1">
      <c r="B197" s="63" t="s">
        <v>82</v>
      </c>
      <c r="C197" s="74">
        <v>1.318944844124692E-2</v>
      </c>
      <c r="D197" s="74">
        <v>0.27218683651804665</v>
      </c>
      <c r="E197" s="74">
        <v>0.20445280652242093</v>
      </c>
    </row>
    <row r="198" spans="2:5" hidden="1" outlineLevel="1">
      <c r="B198" s="63" t="s">
        <v>81</v>
      </c>
      <c r="C198" s="74">
        <v>0.12556732223903166</v>
      </c>
      <c r="D198" s="74">
        <v>0.50559753708368316</v>
      </c>
      <c r="E198" s="74">
        <v>0.42304743126300792</v>
      </c>
    </row>
    <row r="199" spans="2:5" hidden="1" outlineLevel="1">
      <c r="B199" s="63" t="s">
        <v>80</v>
      </c>
      <c r="C199" s="74">
        <v>0.14009038089089731</v>
      </c>
      <c r="D199" s="74">
        <v>0.23276370064820262</v>
      </c>
      <c r="E199" s="74">
        <v>0.21554516012954306</v>
      </c>
    </row>
    <row r="200" spans="2:5" hidden="1" outlineLevel="1">
      <c r="B200" s="63" t="s">
        <v>79</v>
      </c>
      <c r="C200" s="74">
        <v>1.1542497376705096E-2</v>
      </c>
      <c r="D200" s="74">
        <v>0.36190910472716209</v>
      </c>
      <c r="E200" s="74">
        <v>0.28320565704183864</v>
      </c>
    </row>
    <row r="201" spans="2:5" collapsed="1">
      <c r="B201" s="105">
        <v>1997</v>
      </c>
      <c r="C201" s="113">
        <v>0.11171740379092476</v>
      </c>
      <c r="D201" s="113">
        <v>3.3925832355861107E-3</v>
      </c>
      <c r="E201" s="113">
        <v>2.0573632346912341E-2</v>
      </c>
    </row>
    <row r="202" spans="2:5" hidden="1" outlineLevel="1">
      <c r="B202" s="63" t="s">
        <v>90</v>
      </c>
      <c r="C202" s="74">
        <v>-7.3923166472642632E-2</v>
      </c>
      <c r="D202" s="74">
        <v>0.54443521594684396</v>
      </c>
      <c r="E202" s="74">
        <v>0.42563184969805423</v>
      </c>
    </row>
    <row r="203" spans="2:5" hidden="1" outlineLevel="1">
      <c r="B203" s="63" t="s">
        <v>89</v>
      </c>
      <c r="C203" s="74">
        <v>-6.8621334996880834E-2</v>
      </c>
      <c r="D203" s="74">
        <v>1.4026039905309435</v>
      </c>
      <c r="E203" s="74">
        <v>1.0888652387920712</v>
      </c>
    </row>
    <row r="204" spans="2:5" hidden="1" outlineLevel="1">
      <c r="B204" s="63" t="s">
        <v>88</v>
      </c>
      <c r="C204" s="74">
        <v>-0.17604912998976463</v>
      </c>
      <c r="D204" s="74">
        <v>0.4580380455054085</v>
      </c>
      <c r="E204" s="74">
        <v>0.28868234007654459</v>
      </c>
    </row>
    <row r="205" spans="2:5" hidden="1" outlineLevel="1">
      <c r="B205" s="63" t="s">
        <v>87</v>
      </c>
      <c r="C205" s="74">
        <v>0.8787878787878789</v>
      </c>
      <c r="D205" s="74">
        <v>-4.2682926829268331E-2</v>
      </c>
      <c r="E205" s="74">
        <v>-7.0339976553340788E-3</v>
      </c>
    </row>
    <row r="206" spans="2:5" hidden="1" outlineLevel="1">
      <c r="B206" s="63" t="s">
        <v>86</v>
      </c>
      <c r="C206" s="74">
        <v>1.75</v>
      </c>
      <c r="D206" s="74">
        <v>0.29565217391304355</v>
      </c>
      <c r="E206" s="74">
        <v>0.32861189801699719</v>
      </c>
    </row>
    <row r="207" spans="2:5" hidden="1" outlineLevel="1">
      <c r="B207" s="63" t="s">
        <v>85</v>
      </c>
      <c r="C207" s="74">
        <v>2.9285714285714284</v>
      </c>
      <c r="D207" s="74">
        <v>1.797752808988764</v>
      </c>
      <c r="E207" s="74">
        <v>1.8646934460887947</v>
      </c>
    </row>
    <row r="208" spans="2:5" hidden="1" outlineLevel="1">
      <c r="B208" s="63" t="s">
        <v>84</v>
      </c>
      <c r="C208" s="74">
        <v>-0.33333333333333337</v>
      </c>
      <c r="D208" s="74">
        <v>7.2784810126582222E-2</v>
      </c>
      <c r="E208" s="74">
        <v>2.5139664804469275E-2</v>
      </c>
    </row>
    <row r="209" spans="2:5" hidden="1" outlineLevel="1">
      <c r="B209" s="63" t="s">
        <v>83</v>
      </c>
      <c r="C209" s="74">
        <v>1.7333333333333334</v>
      </c>
      <c r="D209" s="74">
        <v>-0.59090909090909083</v>
      </c>
      <c r="E209" s="74">
        <v>0.35135135135135132</v>
      </c>
    </row>
    <row r="210" spans="2:5" hidden="1" outlineLevel="1">
      <c r="B210" s="63" t="s">
        <v>82</v>
      </c>
      <c r="C210" s="74">
        <v>0.35609756097560985</v>
      </c>
      <c r="D210" s="74">
        <v>-0.39923469387755106</v>
      </c>
      <c r="E210" s="74">
        <v>-0.29680264608599782</v>
      </c>
    </row>
    <row r="211" spans="2:5" hidden="1" outlineLevel="1">
      <c r="B211" s="63" t="s">
        <v>81</v>
      </c>
      <c r="C211" s="74">
        <v>0.41947029348604148</v>
      </c>
      <c r="D211" s="74">
        <v>0.32162012206399115</v>
      </c>
      <c r="E211" s="74">
        <v>0.34171075837742504</v>
      </c>
    </row>
    <row r="212" spans="2:5" hidden="1" outlineLevel="1">
      <c r="B212" s="63" t="s">
        <v>80</v>
      </c>
      <c r="C212" s="74">
        <v>0.23524720893141948</v>
      </c>
      <c r="D212" s="74">
        <v>0.1377807576265504</v>
      </c>
      <c r="E212" s="74">
        <v>0.15470914127423829</v>
      </c>
    </row>
    <row r="213" spans="2:5" hidden="1" outlineLevel="1">
      <c r="B213" s="63" t="s">
        <v>79</v>
      </c>
      <c r="C213" s="74">
        <v>1.6533333333333289E-2</v>
      </c>
      <c r="D213" s="74">
        <v>-0.12987700039677297</v>
      </c>
      <c r="E213" s="74">
        <v>-0.10078423060618902</v>
      </c>
    </row>
    <row r="214" spans="2:5" collapsed="1">
      <c r="B214" s="105">
        <v>1996</v>
      </c>
      <c r="C214" s="113">
        <v>9.1193983077405116E-2</v>
      </c>
      <c r="D214" s="113">
        <v>0.35270712298003226</v>
      </c>
      <c r="E214" s="113">
        <v>0.3031718079107224</v>
      </c>
    </row>
    <row r="215" spans="2:5" hidden="1" outlineLevel="1">
      <c r="B215" s="63" t="s">
        <v>90</v>
      </c>
      <c r="C215" s="74">
        <v>1.2937249666221629</v>
      </c>
      <c r="D215" s="74">
        <v>0.29138362531283524</v>
      </c>
      <c r="E215" s="74">
        <v>0.40974302380577021</v>
      </c>
    </row>
    <row r="216" spans="2:5" hidden="1" outlineLevel="1">
      <c r="B216" s="63" t="s">
        <v>89</v>
      </c>
      <c r="C216" s="74">
        <v>8.7516960651289111E-2</v>
      </c>
      <c r="D216" s="74">
        <v>-0.17678173719376389</v>
      </c>
      <c r="E216" s="74">
        <v>-0.13178563178563174</v>
      </c>
    </row>
    <row r="217" spans="2:5" hidden="1" outlineLevel="1">
      <c r="B217" s="63" t="s">
        <v>88</v>
      </c>
      <c r="C217" s="74">
        <v>1.7708333333333437E-2</v>
      </c>
      <c r="D217" s="74">
        <v>-0.42331684233168421</v>
      </c>
      <c r="E217" s="74">
        <v>-0.34783383847388127</v>
      </c>
    </row>
    <row r="218" spans="2:5" hidden="1" outlineLevel="1">
      <c r="B218" s="63" t="s">
        <v>87</v>
      </c>
      <c r="C218" s="74">
        <v>0.1785714285714286</v>
      </c>
      <c r="D218" s="74">
        <v>0.20943952802359878</v>
      </c>
      <c r="E218" s="74">
        <v>0.208215297450425</v>
      </c>
    </row>
    <row r="219" spans="2:5" hidden="1" outlineLevel="1">
      <c r="B219" s="63" t="s">
        <v>86</v>
      </c>
      <c r="C219" s="74">
        <v>-0.94007490636704116</v>
      </c>
      <c r="D219" s="74">
        <v>2.8983050847457625</v>
      </c>
      <c r="E219" s="74">
        <v>0.59009009009009006</v>
      </c>
    </row>
    <row r="220" spans="2:5" hidden="1" outlineLevel="1">
      <c r="B220" s="63" t="s">
        <v>85</v>
      </c>
      <c r="C220" s="74">
        <v>0.39999999999999991</v>
      </c>
      <c r="D220" s="74">
        <v>-0.45197044334975367</v>
      </c>
      <c r="E220" s="74">
        <v>-0.43149038461538458</v>
      </c>
    </row>
    <row r="221" spans="2:5" hidden="1" outlineLevel="1">
      <c r="B221" s="63" t="s">
        <v>84</v>
      </c>
      <c r="C221" s="74">
        <v>2</v>
      </c>
      <c r="D221" s="74">
        <v>0.18352059925093633</v>
      </c>
      <c r="E221" s="74">
        <v>0.27402135231316715</v>
      </c>
    </row>
    <row r="222" spans="2:5" hidden="1" outlineLevel="1">
      <c r="B222" s="63" t="s">
        <v>83</v>
      </c>
      <c r="C222" s="74">
        <v>-0.98832684824902728</v>
      </c>
      <c r="D222" s="74">
        <v>-0.77083333333333337</v>
      </c>
      <c r="E222" s="74">
        <v>-0.97320782041998555</v>
      </c>
    </row>
    <row r="223" spans="2:5" hidden="1" outlineLevel="1">
      <c r="B223" s="63" t="s">
        <v>82</v>
      </c>
      <c r="C223" s="74">
        <v>0.11818181818181817</v>
      </c>
      <c r="D223" s="74">
        <v>0.90291262135922334</v>
      </c>
      <c r="E223" s="74">
        <v>0.73754789272030652</v>
      </c>
    </row>
    <row r="224" spans="2:5" hidden="1" outlineLevel="1">
      <c r="B224" s="63" t="s">
        <v>81</v>
      </c>
      <c r="C224" s="74">
        <v>0.38866799204771363</v>
      </c>
      <c r="D224" s="74">
        <v>-0.11010533245556287</v>
      </c>
      <c r="E224" s="74">
        <v>-3.9254447896074574E-2</v>
      </c>
    </row>
    <row r="225" spans="2:5" hidden="1" outlineLevel="1">
      <c r="B225" s="63" t="s">
        <v>80</v>
      </c>
      <c r="C225" s="74">
        <v>0.29545454545454541</v>
      </c>
      <c r="D225" s="74">
        <v>9.3274693054792079E-2</v>
      </c>
      <c r="E225" s="74">
        <v>0.12373540856031129</v>
      </c>
    </row>
    <row r="226" spans="2:5" hidden="1" outlineLevel="1">
      <c r="B226" s="63" t="s">
        <v>79</v>
      </c>
      <c r="C226" s="74">
        <v>0.11873508353221962</v>
      </c>
      <c r="D226" s="74">
        <v>0.35114367405289482</v>
      </c>
      <c r="E226" s="74">
        <v>0.2975797579757975</v>
      </c>
    </row>
    <row r="227" spans="2:5" collapsed="1">
      <c r="B227" s="105">
        <v>1995</v>
      </c>
      <c r="C227" s="113">
        <v>6.4021340446815511E-2</v>
      </c>
      <c r="D227" s="113">
        <v>6.0032086114992556E-2</v>
      </c>
      <c r="E227" s="113">
        <v>6.0785424931259602E-2</v>
      </c>
    </row>
    <row r="228" spans="2:5" hidden="1" outlineLevel="1">
      <c r="B228" s="63" t="s">
        <v>90</v>
      </c>
      <c r="C228" s="74">
        <v>-0.4472324723247233</v>
      </c>
      <c r="D228" s="74">
        <v>0.15554637471596777</v>
      </c>
      <c r="E228" s="74">
        <v>2.3724983860555104E-2</v>
      </c>
    </row>
    <row r="229" spans="2:5" hidden="1" outlineLevel="1">
      <c r="B229" s="63" t="s">
        <v>89</v>
      </c>
      <c r="C229" s="74">
        <v>0.1698412698412699</v>
      </c>
      <c r="D229" s="74">
        <v>0.16170763260025867</v>
      </c>
      <c r="E229" s="74">
        <v>0.16308436324556697</v>
      </c>
    </row>
    <row r="230" spans="2:5" hidden="1" outlineLevel="1">
      <c r="B230" s="63" t="s">
        <v>88</v>
      </c>
      <c r="C230" s="74">
        <v>0.54589371980676327</v>
      </c>
      <c r="D230" s="74">
        <v>0.78122605363984676</v>
      </c>
      <c r="E230" s="74">
        <v>0.73599504797276394</v>
      </c>
    </row>
    <row r="231" spans="2:5" hidden="1" outlineLevel="1">
      <c r="B231" s="63" t="s">
        <v>87</v>
      </c>
      <c r="C231" s="74">
        <v>-0.125</v>
      </c>
      <c r="D231" s="74">
        <v>9.935483870967742</v>
      </c>
      <c r="E231" s="74">
        <v>6.5106382978723403</v>
      </c>
    </row>
    <row r="232" spans="2:5" hidden="1" outlineLevel="1">
      <c r="B232" s="63" t="s">
        <v>86</v>
      </c>
      <c r="C232" s="74">
        <v>7.0909090909090917</v>
      </c>
      <c r="D232" s="74">
        <v>4.9000000000000004</v>
      </c>
      <c r="E232" s="74">
        <v>6.0476190476190474</v>
      </c>
    </row>
    <row r="233" spans="2:5" hidden="1" outlineLevel="1">
      <c r="B233" s="63" t="s">
        <v>85</v>
      </c>
      <c r="C233" s="74">
        <v>-0.5</v>
      </c>
      <c r="D233" s="74">
        <v>4.71830985915493</v>
      </c>
      <c r="E233" s="74">
        <v>3.5714285714285712</v>
      </c>
    </row>
    <row r="234" spans="2:5" hidden="1" outlineLevel="1">
      <c r="B234" s="63" t="s">
        <v>84</v>
      </c>
      <c r="C234" s="74">
        <v>-0.69565217391304346</v>
      </c>
      <c r="D234" s="74">
        <v>2.513157894736842</v>
      </c>
      <c r="E234" s="74">
        <v>1.3032786885245899</v>
      </c>
    </row>
    <row r="235" spans="2:5" hidden="1" outlineLevel="1">
      <c r="B235" s="63" t="s">
        <v>83</v>
      </c>
      <c r="C235" s="74">
        <v>30.341463414634145</v>
      </c>
      <c r="D235" s="74">
        <v>18.2</v>
      </c>
      <c r="E235" s="74">
        <v>29.021739130434781</v>
      </c>
    </row>
    <row r="236" spans="2:5" hidden="1" outlineLevel="1">
      <c r="B236" s="63" t="s">
        <v>82</v>
      </c>
      <c r="C236" s="74">
        <v>0.1879049676025919</v>
      </c>
      <c r="D236" s="74">
        <v>4.8879837067209886E-2</v>
      </c>
      <c r="E236" s="74">
        <v>7.5401730531520439E-2</v>
      </c>
    </row>
    <row r="237" spans="2:5" hidden="1" outlineLevel="1">
      <c r="B237" s="63" t="s">
        <v>81</v>
      </c>
      <c r="C237" s="74">
        <v>-0.19196787148594374</v>
      </c>
      <c r="D237" s="74">
        <v>0.30751022164837538</v>
      </c>
      <c r="E237" s="74">
        <v>0.20196877121520695</v>
      </c>
    </row>
    <row r="238" spans="2:5" hidden="1" outlineLevel="1">
      <c r="B238" s="63" t="s">
        <v>80</v>
      </c>
      <c r="C238" s="74">
        <v>-0.2019785655399835</v>
      </c>
      <c r="D238" s="74">
        <v>0.10914634146341462</v>
      </c>
      <c r="E238" s="74">
        <v>4.7611283221914213E-2</v>
      </c>
    </row>
    <row r="239" spans="2:5" hidden="1" outlineLevel="1">
      <c r="B239" s="63" t="s">
        <v>79</v>
      </c>
      <c r="C239" s="74">
        <v>0.65285996055226825</v>
      </c>
      <c r="D239" s="74">
        <v>3.0381145277112775E-2</v>
      </c>
      <c r="E239" s="74">
        <v>0.1283165244375486</v>
      </c>
    </row>
    <row r="240" spans="2:5" collapsed="1">
      <c r="B240" s="105">
        <v>1994</v>
      </c>
      <c r="C240" s="113">
        <v>0.22192041287518682</v>
      </c>
      <c r="D240" s="113">
        <v>0.25019409937888204</v>
      </c>
      <c r="E240" s="113">
        <v>0.2447550620509471</v>
      </c>
    </row>
    <row r="241" spans="2:5" hidden="1" outlineLevel="1">
      <c r="B241" s="63" t="s">
        <v>90</v>
      </c>
      <c r="C241" s="74">
        <v>0.47603485838779958</v>
      </c>
      <c r="D241" s="74">
        <v>0.19089790897908987</v>
      </c>
      <c r="E241" s="74">
        <v>0.24342765402368061</v>
      </c>
    </row>
    <row r="242" spans="2:5" hidden="1" outlineLevel="1">
      <c r="B242" s="63" t="s">
        <v>89</v>
      </c>
      <c r="C242" s="74">
        <v>5.7046979865771785E-2</v>
      </c>
      <c r="D242" s="74">
        <v>0.42850542850542861</v>
      </c>
      <c r="E242" s="74">
        <v>0.34830646621988781</v>
      </c>
    </row>
    <row r="243" spans="2:5" hidden="1" outlineLevel="1">
      <c r="B243" s="63" t="s">
        <v>88</v>
      </c>
      <c r="C243" s="74">
        <v>6.5180102915951998E-2</v>
      </c>
      <c r="D243" s="74">
        <v>0.43406593406593408</v>
      </c>
      <c r="E243" s="74">
        <v>0.34456928838951306</v>
      </c>
    </row>
    <row r="244" spans="2:5" hidden="1" outlineLevel="1">
      <c r="B244" s="63" t="s">
        <v>87</v>
      </c>
      <c r="C244" s="74">
        <v>1.9090909090909092</v>
      </c>
      <c r="D244" s="74">
        <v>0.24</v>
      </c>
      <c r="E244" s="74">
        <v>0.54098360655737698</v>
      </c>
    </row>
    <row r="245" spans="2:5" hidden="1" outlineLevel="1">
      <c r="B245" s="63" t="s">
        <v>86</v>
      </c>
      <c r="C245" s="74">
        <v>-0.52173913043478259</v>
      </c>
      <c r="D245" s="74">
        <v>0.57894736842105265</v>
      </c>
      <c r="E245" s="74">
        <v>-0.28409090909090906</v>
      </c>
    </row>
    <row r="246" spans="2:5" hidden="1" outlineLevel="1">
      <c r="B246" s="63" t="s">
        <v>85</v>
      </c>
      <c r="C246" s="74">
        <v>1.3529411764705883</v>
      </c>
      <c r="D246" s="74">
        <v>6.8888888888888893</v>
      </c>
      <c r="E246" s="74">
        <v>4.2</v>
      </c>
    </row>
    <row r="247" spans="2:5" hidden="1" outlineLevel="1">
      <c r="B247" s="63" t="s">
        <v>84</v>
      </c>
      <c r="C247" s="74">
        <v>-0.59292035398230092</v>
      </c>
      <c r="D247" s="74">
        <v>0.26666666666666661</v>
      </c>
      <c r="E247" s="74">
        <v>-0.2947976878612717</v>
      </c>
    </row>
    <row r="248" spans="2:5" hidden="1" outlineLevel="1">
      <c r="B248" s="63" t="s">
        <v>83</v>
      </c>
      <c r="C248" s="74">
        <v>0.95238095238095233</v>
      </c>
      <c r="D248" s="74">
        <v>-0.88372093023255816</v>
      </c>
      <c r="E248" s="74">
        <v>-0.28125</v>
      </c>
    </row>
    <row r="249" spans="2:5" hidden="1" outlineLevel="1">
      <c r="B249" s="63" t="s">
        <v>82</v>
      </c>
      <c r="C249" s="74">
        <v>0.41158536585365857</v>
      </c>
      <c r="D249" s="74">
        <v>0.37055129099790651</v>
      </c>
      <c r="E249" s="74">
        <v>0.37819420783645663</v>
      </c>
    </row>
    <row r="250" spans="2:5" hidden="1" outlineLevel="1">
      <c r="B250" s="63" t="s">
        <v>81</v>
      </c>
      <c r="C250" s="74">
        <v>-0.10688665710186518</v>
      </c>
      <c r="D250" s="74">
        <v>1.1424619640387275</v>
      </c>
      <c r="E250" s="74">
        <v>0.65366264383946104</v>
      </c>
    </row>
    <row r="251" spans="2:5" hidden="1" outlineLevel="1">
      <c r="B251" s="63" t="s">
        <v>80</v>
      </c>
      <c r="C251" s="74">
        <v>0.31561822125813443</v>
      </c>
      <c r="D251" s="74">
        <v>0.46603098927294395</v>
      </c>
      <c r="E251" s="74">
        <v>0.43361383824216926</v>
      </c>
    </row>
    <row r="252" spans="2:5" hidden="1" outlineLevel="1">
      <c r="B252" s="63" t="s">
        <v>79</v>
      </c>
      <c r="C252" s="74">
        <v>1.9095477386934734E-2</v>
      </c>
      <c r="D252" s="74">
        <v>0.75703655774830159</v>
      </c>
      <c r="E252" s="74">
        <v>0.57733724914341655</v>
      </c>
    </row>
    <row r="253" spans="2:5" collapsed="1">
      <c r="B253" s="105">
        <v>1993</v>
      </c>
      <c r="C253" s="113">
        <v>0.12189547463050432</v>
      </c>
      <c r="D253" s="113">
        <v>0.51136752554637455</v>
      </c>
      <c r="E253" s="113">
        <v>0.41675303523837726</v>
      </c>
    </row>
    <row r="254" spans="2:5" hidden="1" outlineLevel="1">
      <c r="B254" s="63" t="s">
        <v>90</v>
      </c>
      <c r="C254" s="74">
        <v>-0.38554216867469882</v>
      </c>
      <c r="D254" s="74">
        <v>9.6869940636805207E-2</v>
      </c>
      <c r="E254" s="74">
        <v>-4.1730769230769238E-2</v>
      </c>
    </row>
    <row r="255" spans="2:5" hidden="1" outlineLevel="1">
      <c r="B255" s="63" t="s">
        <v>89</v>
      </c>
      <c r="C255" s="74">
        <v>0.14176245210727978</v>
      </c>
      <c r="D255" s="74">
        <v>0.25079456804391786</v>
      </c>
      <c r="E255" s="74">
        <v>0.22552719200887905</v>
      </c>
    </row>
    <row r="256" spans="2:5" hidden="1" outlineLevel="1">
      <c r="B256" s="63" t="s">
        <v>88</v>
      </c>
      <c r="C256" s="74">
        <v>0.75075075075075071</v>
      </c>
      <c r="D256" s="74">
        <v>0.60493827160493829</v>
      </c>
      <c r="E256" s="74">
        <v>0.63803680981595101</v>
      </c>
    </row>
    <row r="257" spans="2:5" hidden="1" outlineLevel="1">
      <c r="B257" s="63" t="s">
        <v>87</v>
      </c>
      <c r="C257" s="74">
        <v>-0.84507042253521125</v>
      </c>
      <c r="D257" s="74">
        <v>-0.23076923076923073</v>
      </c>
      <c r="E257" s="74">
        <v>-0.55147058823529416</v>
      </c>
    </row>
    <row r="258" spans="2:5" hidden="1" outlineLevel="1">
      <c r="B258" s="63" t="s">
        <v>86</v>
      </c>
      <c r="C258" s="74">
        <v>2.1363636363636362</v>
      </c>
      <c r="D258" s="74">
        <v>-0.72058823529411764</v>
      </c>
      <c r="E258" s="74">
        <v>-2.2222222222222254E-2</v>
      </c>
    </row>
    <row r="259" spans="2:5" hidden="1" outlineLevel="1">
      <c r="B259" s="63" t="s">
        <v>85</v>
      </c>
      <c r="C259" s="74">
        <v>-0.19047619047619047</v>
      </c>
      <c r="D259" s="74">
        <v>-0.85365853658536583</v>
      </c>
      <c r="E259" s="74">
        <v>-0.75694444444444442</v>
      </c>
    </row>
    <row r="260" spans="2:5" hidden="1" outlineLevel="1">
      <c r="B260" s="63" t="s">
        <v>84</v>
      </c>
      <c r="C260" s="74">
        <v>5.6470588235294121</v>
      </c>
      <c r="D260" s="74">
        <v>-0.79452054794520555</v>
      </c>
      <c r="E260" s="74">
        <v>-0.44012944983818769</v>
      </c>
    </row>
    <row r="261" spans="2:5" hidden="1" outlineLevel="1">
      <c r="B261" s="63" t="s">
        <v>83</v>
      </c>
      <c r="C261" s="74">
        <v>2.5</v>
      </c>
      <c r="D261" s="74">
        <v>0.95454545454545459</v>
      </c>
      <c r="E261" s="74">
        <v>1.2857142857142856</v>
      </c>
    </row>
    <row r="262" spans="2:5" hidden="1" outlineLevel="1">
      <c r="B262" s="63" t="s">
        <v>82</v>
      </c>
      <c r="C262" s="74">
        <v>0.85310734463276838</v>
      </c>
      <c r="D262" s="74">
        <v>1.5819819819819818</v>
      </c>
      <c r="E262" s="74">
        <v>1.4057377049180326</v>
      </c>
    </row>
    <row r="263" spans="2:5" hidden="1" outlineLevel="1">
      <c r="B263" s="63" t="s">
        <v>81</v>
      </c>
      <c r="C263" s="74">
        <v>1.391080617495712</v>
      </c>
      <c r="D263" s="74">
        <v>0.17624728850325377</v>
      </c>
      <c r="E263" s="74">
        <v>0.46806757313555836</v>
      </c>
    </row>
    <row r="264" spans="2:5" hidden="1" outlineLevel="1">
      <c r="B264" s="63" t="s">
        <v>80</v>
      </c>
      <c r="C264" s="74">
        <v>0.4565560821484993</v>
      </c>
      <c r="D264" s="74">
        <v>0.87905935050391948</v>
      </c>
      <c r="E264" s="74">
        <v>0.76849937990905337</v>
      </c>
    </row>
    <row r="265" spans="2:5" hidden="1" outlineLevel="1">
      <c r="B265" s="63" t="s">
        <v>79</v>
      </c>
      <c r="C265" s="74">
        <v>0.6392092257001647</v>
      </c>
      <c r="D265" s="74">
        <v>4.2847503373819151E-2</v>
      </c>
      <c r="E265" s="74">
        <v>0.14421730607672911</v>
      </c>
    </row>
    <row r="266" spans="2:5" collapsed="1">
      <c r="B266" s="105">
        <v>1992</v>
      </c>
      <c r="C266" s="113">
        <v>0.3105031948881789</v>
      </c>
      <c r="D266" s="113">
        <v>0.27671660424469424</v>
      </c>
      <c r="E266" s="113">
        <v>0.28476317291230746</v>
      </c>
    </row>
    <row r="267" spans="2:5" hidden="1" outlineLevel="1">
      <c r="B267" s="63" t="s">
        <v>90</v>
      </c>
      <c r="C267" s="74">
        <v>0.57097791798107256</v>
      </c>
      <c r="D267" s="74">
        <v>0.59672554933218436</v>
      </c>
      <c r="E267" s="74">
        <v>0.58924205378973116</v>
      </c>
    </row>
    <row r="268" spans="2:5" hidden="1" outlineLevel="1">
      <c r="B268" s="63" t="s">
        <v>89</v>
      </c>
      <c r="C268" s="74">
        <v>0.37007874015748032</v>
      </c>
      <c r="D268" s="74">
        <v>0.56535504296698336</v>
      </c>
      <c r="E268" s="74">
        <v>0.51530440632357877</v>
      </c>
    </row>
    <row r="269" spans="2:5" hidden="1" outlineLevel="1">
      <c r="B269" s="63" t="s">
        <v>88</v>
      </c>
      <c r="C269" s="74">
        <v>-0.25168539325842698</v>
      </c>
      <c r="D269" s="74">
        <v>0.11724137931034484</v>
      </c>
      <c r="E269" s="74">
        <v>4.794520547945158E-3</v>
      </c>
    </row>
    <row r="270" spans="2:5" hidden="1" outlineLevel="1">
      <c r="B270" s="63" t="s">
        <v>87</v>
      </c>
      <c r="C270" s="74">
        <v>0.54347826086956519</v>
      </c>
      <c r="D270" s="74">
        <v>0.25</v>
      </c>
      <c r="E270" s="74">
        <v>0.38775510204081631</v>
      </c>
    </row>
    <row r="271" spans="2:5" hidden="1" outlineLevel="1">
      <c r="B271" s="63" t="s">
        <v>86</v>
      </c>
      <c r="C271" s="74">
        <v>0.5714285714285714</v>
      </c>
      <c r="D271" s="74">
        <v>9.6774193548387011E-2</v>
      </c>
      <c r="E271" s="74">
        <v>0.18421052631578938</v>
      </c>
    </row>
    <row r="272" spans="2:5" hidden="1" outlineLevel="1">
      <c r="B272" s="63" t="s">
        <v>85</v>
      </c>
      <c r="C272" s="74">
        <v>1.1000000000000001</v>
      </c>
      <c r="D272" s="74">
        <v>-0.60702875399361023</v>
      </c>
      <c r="E272" s="74">
        <v>-0.55417956656346745</v>
      </c>
    </row>
    <row r="273" spans="2:5" hidden="1" outlineLevel="1">
      <c r="B273" s="63" t="s">
        <v>84</v>
      </c>
      <c r="C273" s="74">
        <v>1.125</v>
      </c>
      <c r="D273" s="74">
        <v>3.9491525423728815</v>
      </c>
      <c r="E273" s="74">
        <v>3.6119402985074629</v>
      </c>
    </row>
    <row r="274" spans="2:5" hidden="1" outlineLevel="1">
      <c r="B274" s="63" t="s">
        <v>83</v>
      </c>
      <c r="C274" s="74">
        <v>-0.64705882352941169</v>
      </c>
      <c r="D274" s="74">
        <v>-0.44999999999999996</v>
      </c>
      <c r="E274" s="74">
        <v>-0.50877192982456143</v>
      </c>
    </row>
    <row r="275" spans="2:5" hidden="1" outlineLevel="1">
      <c r="B275" s="63" t="s">
        <v>82</v>
      </c>
      <c r="C275" s="74">
        <v>-0.31128404669260701</v>
      </c>
      <c r="D275" s="74">
        <v>-0.75267379679144386</v>
      </c>
      <c r="E275" s="74">
        <v>-0.70731707317073167</v>
      </c>
    </row>
    <row r="276" spans="2:5" hidden="1" outlineLevel="1">
      <c r="B276" s="63" t="s">
        <v>81</v>
      </c>
      <c r="C276" s="74">
        <v>0.23779193205944793</v>
      </c>
      <c r="D276" s="74">
        <v>-6.8216270843860505E-2</v>
      </c>
      <c r="E276" s="74">
        <v>-9.3877551020408179E-3</v>
      </c>
    </row>
    <row r="277" spans="2:5" hidden="1" outlineLevel="1">
      <c r="B277" s="63" t="s">
        <v>80</v>
      </c>
      <c r="C277" s="74">
        <v>0.26600000000000001</v>
      </c>
      <c r="D277" s="74">
        <v>-0.31334102268358321</v>
      </c>
      <c r="E277" s="74">
        <v>-0.21992905514350214</v>
      </c>
    </row>
    <row r="278" spans="2:5" hidden="1" outlineLevel="1">
      <c r="B278" s="63" t="s">
        <v>79</v>
      </c>
      <c r="C278" s="74">
        <v>0.185546875</v>
      </c>
      <c r="D278" s="74">
        <v>0.15917090340242468</v>
      </c>
      <c r="E278" s="74">
        <v>0.16357119582926027</v>
      </c>
    </row>
    <row r="279" spans="2:5" collapsed="1">
      <c r="B279" s="105">
        <v>1991</v>
      </c>
      <c r="C279" s="113">
        <v>0.25419484097170053</v>
      </c>
      <c r="D279" s="113">
        <v>3.6624822052543138E-2</v>
      </c>
      <c r="E279" s="113">
        <v>8.1297886563480137E-2</v>
      </c>
    </row>
    <row r="280" spans="2:5" hidden="1" outlineLevel="1">
      <c r="B280" s="63" t="s">
        <v>90</v>
      </c>
      <c r="C280" s="74">
        <v>0.68318584070796451</v>
      </c>
      <c r="D280" s="74">
        <v>-8.1196581196580908E-3</v>
      </c>
      <c r="E280" s="74">
        <v>0.12633390705679859</v>
      </c>
    </row>
    <row r="281" spans="2:5" hidden="1" outlineLevel="1">
      <c r="B281" s="63" t="s">
        <v>89</v>
      </c>
      <c r="C281" s="74">
        <v>2.6315789473683182E-3</v>
      </c>
      <c r="D281" s="74">
        <v>5.637840420449125E-2</v>
      </c>
      <c r="E281" s="74">
        <v>4.2060988433228141E-2</v>
      </c>
    </row>
    <row r="282" spans="2:5" hidden="1" outlineLevel="1">
      <c r="B282" s="63" t="s">
        <v>88</v>
      </c>
      <c r="C282" s="74">
        <v>0.22252747252747263</v>
      </c>
      <c r="D282" s="74">
        <v>1.0956175298804771E-2</v>
      </c>
      <c r="E282" s="74">
        <v>6.7251461988304007E-2</v>
      </c>
    </row>
    <row r="283" spans="2:5" hidden="1" outlineLevel="1">
      <c r="B283" s="63" t="s">
        <v>87</v>
      </c>
      <c r="C283" s="74">
        <v>2.5384615384615383</v>
      </c>
      <c r="D283" s="74">
        <v>0.13043478260869557</v>
      </c>
      <c r="E283" s="74">
        <v>0.66101694915254239</v>
      </c>
    </row>
    <row r="284" spans="2:5" hidden="1" outlineLevel="1">
      <c r="B284" s="63" t="s">
        <v>86</v>
      </c>
      <c r="C284" s="74">
        <v>-0.36363636363636365</v>
      </c>
      <c r="D284" s="74">
        <v>-1.5873015873015928E-2</v>
      </c>
      <c r="E284" s="74">
        <v>-0.10588235294117643</v>
      </c>
    </row>
    <row r="285" spans="2:5" hidden="1" outlineLevel="1">
      <c r="B285" s="63" t="s">
        <v>85</v>
      </c>
      <c r="C285" s="74">
        <v>-0.33333333333333337</v>
      </c>
      <c r="D285" s="74">
        <v>0.48341232227488162</v>
      </c>
      <c r="E285" s="74">
        <v>0.42920353982300874</v>
      </c>
    </row>
    <row r="286" spans="2:5" hidden="1" outlineLevel="1">
      <c r="B286" s="63" t="s">
        <v>84</v>
      </c>
      <c r="C286" s="74">
        <v>-0.73333333333333339</v>
      </c>
      <c r="D286" s="74">
        <v>-0.5123966942148761</v>
      </c>
      <c r="E286" s="74">
        <v>-0.55629139072847678</v>
      </c>
    </row>
    <row r="287" spans="2:5" hidden="1" outlineLevel="1">
      <c r="B287" s="63" t="s">
        <v>83</v>
      </c>
      <c r="C287" s="74">
        <v>6.25E-2</v>
      </c>
      <c r="D287" s="74">
        <v>-0.77777777777777779</v>
      </c>
      <c r="E287" s="74">
        <v>-0.70918367346938771</v>
      </c>
    </row>
    <row r="288" spans="2:5" hidden="1" outlineLevel="1">
      <c r="B288" s="63" t="s">
        <v>82</v>
      </c>
      <c r="C288" s="74">
        <v>-0.498046875</v>
      </c>
      <c r="D288" s="74">
        <v>0.73281853281853282</v>
      </c>
      <c r="E288" s="74">
        <v>0.38406198118428336</v>
      </c>
    </row>
    <row r="289" spans="2:5" hidden="1" outlineLevel="1">
      <c r="B289" s="63" t="s">
        <v>81</v>
      </c>
      <c r="C289" s="74">
        <v>-0.58355437665782495</v>
      </c>
      <c r="D289" s="74">
        <v>3.5583464154892663E-2</v>
      </c>
      <c r="E289" s="74">
        <v>-0.19460880999342534</v>
      </c>
    </row>
    <row r="290" spans="2:5" hidden="1" outlineLevel="1">
      <c r="B290" s="63" t="s">
        <v>80</v>
      </c>
      <c r="C290" s="74">
        <v>-0.52919020715630882</v>
      </c>
      <c r="D290" s="74">
        <v>7.1693448702101259E-2</v>
      </c>
      <c r="E290" s="74">
        <v>-0.11120664946976211</v>
      </c>
    </row>
    <row r="291" spans="2:5" hidden="1" outlineLevel="1">
      <c r="B291" s="63" t="s">
        <v>79</v>
      </c>
      <c r="C291" s="74">
        <v>-0.63454675231977165</v>
      </c>
      <c r="D291" s="74">
        <v>0.31872099020113454</v>
      </c>
      <c r="E291" s="74">
        <v>-8.1137724550898183E-2</v>
      </c>
    </row>
    <row r="292" spans="2:5" collapsed="1">
      <c r="B292" s="105">
        <v>1990</v>
      </c>
      <c r="C292" s="113">
        <v>-0.32218638601256155</v>
      </c>
      <c r="D292" s="113">
        <v>0.13382245047688923</v>
      </c>
      <c r="E292" s="113">
        <v>-3.7907894062804148E-3</v>
      </c>
    </row>
    <row r="293" spans="2:5" hidden="1" outlineLevel="1">
      <c r="B293" s="63" t="s">
        <v>90</v>
      </c>
      <c r="C293" s="74">
        <v>-0.31515151515151518</v>
      </c>
      <c r="D293" s="74">
        <v>0.35416666666666674</v>
      </c>
      <c r="E293" s="74">
        <v>0.13787700744222486</v>
      </c>
    </row>
    <row r="294" spans="2:5" hidden="1" outlineLevel="1">
      <c r="B294" s="63" t="s">
        <v>89</v>
      </c>
      <c r="C294" s="74">
        <v>-0.33797909407665505</v>
      </c>
      <c r="D294" s="74">
        <v>0.76624472573839664</v>
      </c>
      <c r="E294" s="74">
        <v>0.22288898414059144</v>
      </c>
    </row>
    <row r="295" spans="2:5" hidden="1" outlineLevel="1">
      <c r="B295" s="63" t="s">
        <v>88</v>
      </c>
      <c r="C295" s="74">
        <v>-0.17084282460136679</v>
      </c>
      <c r="D295" s="74">
        <v>0.44668587896253609</v>
      </c>
      <c r="E295" s="74">
        <v>0.20741394527802304</v>
      </c>
    </row>
    <row r="296" spans="2:5" hidden="1" outlineLevel="1">
      <c r="B296" s="63" t="s">
        <v>87</v>
      </c>
      <c r="C296" s="74">
        <v>-0.55172413793103448</v>
      </c>
      <c r="D296" s="74">
        <v>6.666666666666667</v>
      </c>
      <c r="E296" s="74">
        <v>0.68571428571428572</v>
      </c>
    </row>
    <row r="297" spans="2:5" hidden="1" outlineLevel="1">
      <c r="B297" s="63" t="s">
        <v>86</v>
      </c>
      <c r="C297" s="74">
        <v>0.10000000000000009</v>
      </c>
      <c r="D297" s="74">
        <v>2</v>
      </c>
      <c r="E297" s="74">
        <v>1.0731707317073171</v>
      </c>
    </row>
    <row r="298" spans="2:5" hidden="1" outlineLevel="1">
      <c r="B298" s="63" t="s">
        <v>85</v>
      </c>
      <c r="C298" s="74">
        <v>-0.5161290322580645</v>
      </c>
      <c r="D298" s="74">
        <v>-3.6529680365296802E-2</v>
      </c>
      <c r="E298" s="74">
        <v>-9.5999999999999974E-2</v>
      </c>
    </row>
    <row r="299" spans="2:5" hidden="1" outlineLevel="1">
      <c r="B299" s="63" t="s">
        <v>84</v>
      </c>
      <c r="C299" s="74">
        <v>-0.18918918918918914</v>
      </c>
      <c r="D299" s="74">
        <v>1.3269230769230771</v>
      </c>
      <c r="E299" s="74">
        <v>0.69662921348314599</v>
      </c>
    </row>
    <row r="300" spans="2:5" hidden="1" outlineLevel="1">
      <c r="B300" s="63" t="s">
        <v>83</v>
      </c>
      <c r="C300" s="74">
        <v>-0.19999999999999996</v>
      </c>
      <c r="D300" s="74" t="s">
        <v>143</v>
      </c>
      <c r="E300" s="74">
        <v>8.8000000000000007</v>
      </c>
    </row>
    <row r="301" spans="2:5" hidden="1" outlineLevel="1">
      <c r="B301" s="63" t="s">
        <v>82</v>
      </c>
      <c r="C301" s="74">
        <v>-4.8327137546468446E-2</v>
      </c>
      <c r="D301" s="74">
        <v>0.36603375527426163</v>
      </c>
      <c r="E301" s="74">
        <v>0.21601615074024227</v>
      </c>
    </row>
    <row r="302" spans="2:5" hidden="1" outlineLevel="1">
      <c r="B302" s="63" t="s">
        <v>81</v>
      </c>
      <c r="C302" s="74">
        <v>0.66323529411764715</v>
      </c>
      <c r="D302" s="74">
        <v>-0.42474413004214329</v>
      </c>
      <c r="E302" s="74">
        <v>-0.23988005997001505</v>
      </c>
    </row>
    <row r="303" spans="2:5" hidden="1" outlineLevel="1">
      <c r="B303" s="63" t="s">
        <v>80</v>
      </c>
      <c r="C303" s="74">
        <v>-0.14971977582065654</v>
      </c>
      <c r="D303" s="74">
        <v>-0.39385614385614387</v>
      </c>
      <c r="E303" s="74">
        <v>-0.33580810965162766</v>
      </c>
    </row>
    <row r="304" spans="2:5" hidden="1" outlineLevel="1">
      <c r="B304" s="63" t="s">
        <v>79</v>
      </c>
      <c r="C304" s="74">
        <v>0.56187290969899673</v>
      </c>
      <c r="D304" s="74">
        <v>-0.40375153751537518</v>
      </c>
      <c r="E304" s="74">
        <v>-0.19498674379368519</v>
      </c>
    </row>
    <row r="305" spans="2:5" collapsed="1">
      <c r="B305" s="105">
        <v>1989</v>
      </c>
      <c r="C305" s="113">
        <v>-3.7206155927617113E-3</v>
      </c>
      <c r="D305" s="113">
        <v>-0.1167131099734301</v>
      </c>
      <c r="E305" s="113">
        <v>-8.5410419790104997E-2</v>
      </c>
    </row>
    <row r="306" spans="2:5" hidden="1" outlineLevel="1">
      <c r="B306" s="63" t="s">
        <v>90</v>
      </c>
      <c r="C306" s="74">
        <v>0.13324175824175821</v>
      </c>
      <c r="D306" s="74">
        <v>-0.3029447357805567</v>
      </c>
      <c r="E306" s="74">
        <v>-0.20392890551917675</v>
      </c>
    </row>
    <row r="307" spans="2:5" hidden="1" outlineLevel="1">
      <c r="B307" s="63" t="s">
        <v>89</v>
      </c>
      <c r="C307" s="74">
        <v>-9.7484276729559727E-2</v>
      </c>
      <c r="D307" s="74">
        <v>-0.64616303374141537</v>
      </c>
      <c r="E307" s="74">
        <v>-0.4951309240424151</v>
      </c>
    </row>
    <row r="308" spans="2:5" hidden="1" outlineLevel="1">
      <c r="B308" s="63" t="s">
        <v>88</v>
      </c>
      <c r="C308" s="74">
        <v>-0.19003690036900367</v>
      </c>
      <c r="D308" s="74">
        <v>-0.57001239157372985</v>
      </c>
      <c r="E308" s="74">
        <v>-0.47448979591836737</v>
      </c>
    </row>
    <row r="309" spans="2:5" hidden="1" outlineLevel="1">
      <c r="B309" s="63" t="s">
        <v>87</v>
      </c>
      <c r="C309" s="74">
        <v>-0.62820512820512819</v>
      </c>
      <c r="D309" s="74">
        <v>-0.81818181818181812</v>
      </c>
      <c r="E309" s="74">
        <v>-0.68468468468468469</v>
      </c>
    </row>
    <row r="310" spans="2:5" hidden="1" outlineLevel="1">
      <c r="B310" s="63" t="s">
        <v>86</v>
      </c>
      <c r="C310" s="74">
        <v>3</v>
      </c>
      <c r="D310" s="74">
        <v>2.5</v>
      </c>
      <c r="E310" s="74">
        <v>2.7272727272727271</v>
      </c>
    </row>
    <row r="311" spans="2:5" hidden="1" outlineLevel="1">
      <c r="B311" s="63" t="s">
        <v>85</v>
      </c>
      <c r="C311" s="74">
        <v>0.63157894736842102</v>
      </c>
      <c r="D311" s="74">
        <v>72</v>
      </c>
      <c r="E311" s="74">
        <v>10.363636363636363</v>
      </c>
    </row>
    <row r="312" spans="2:5" hidden="1" outlineLevel="1">
      <c r="B312" s="63" t="s">
        <v>84</v>
      </c>
      <c r="C312" s="74">
        <v>0.48</v>
      </c>
      <c r="D312" s="74">
        <v>2.4666666666666668</v>
      </c>
      <c r="E312" s="74">
        <v>1.2250000000000001</v>
      </c>
    </row>
    <row r="313" spans="2:5" hidden="1" outlineLevel="1">
      <c r="B313" s="63" t="s">
        <v>83</v>
      </c>
      <c r="C313" s="74">
        <v>-0.375</v>
      </c>
      <c r="D313" s="74">
        <v>-1</v>
      </c>
      <c r="E313" s="74">
        <v>-0.39393939393939392</v>
      </c>
    </row>
    <row r="314" spans="2:5" hidden="1" outlineLevel="1">
      <c r="B314" s="63" t="s">
        <v>82</v>
      </c>
      <c r="C314" s="74">
        <v>-0.37222870478413073</v>
      </c>
      <c r="D314" s="74">
        <v>-0.537109375</v>
      </c>
      <c r="E314" s="74">
        <v>-0.48846815834767643</v>
      </c>
    </row>
    <row r="315" spans="2:5" hidden="1" outlineLevel="1">
      <c r="B315" s="63" t="s">
        <v>81</v>
      </c>
      <c r="C315" s="74">
        <v>-0.53488372093023262</v>
      </c>
      <c r="D315" s="74">
        <v>-0.10409924487594391</v>
      </c>
      <c r="E315" s="74">
        <v>-0.22591876208897488</v>
      </c>
    </row>
    <row r="316" spans="2:5" hidden="1" outlineLevel="1">
      <c r="B316" s="63" t="s">
        <v>80</v>
      </c>
      <c r="C316" s="74">
        <v>-0.16899534264803728</v>
      </c>
      <c r="D316" s="74">
        <v>0.26070528967254414</v>
      </c>
      <c r="E316" s="74">
        <v>0.12267578542423596</v>
      </c>
    </row>
    <row r="317" spans="2:5" hidden="1" outlineLevel="1">
      <c r="B317" s="63" t="s">
        <v>79</v>
      </c>
      <c r="C317" s="74">
        <v>-0.10389610389610393</v>
      </c>
      <c r="D317" s="74">
        <v>-2.9832935560859197E-2</v>
      </c>
      <c r="E317" s="74">
        <v>-4.6864231564438308E-2</v>
      </c>
    </row>
    <row r="318" spans="2:5" collapsed="1">
      <c r="B318" s="105">
        <v>1988</v>
      </c>
      <c r="C318" s="113">
        <v>-0.21411483253588515</v>
      </c>
      <c r="D318" s="113">
        <v>-0.22002628386575007</v>
      </c>
      <c r="E318" s="113">
        <v>-0.21839753918265714</v>
      </c>
    </row>
    <row r="319" spans="2:5" hidden="1" outlineLevel="1">
      <c r="B319" s="63" t="s">
        <v>90</v>
      </c>
      <c r="C319" s="74">
        <v>-0.32467532467532467</v>
      </c>
      <c r="D319" s="74">
        <v>-0.205448717948718</v>
      </c>
      <c r="E319" s="74">
        <v>-0.23606479275845638</v>
      </c>
    </row>
    <row r="320" spans="2:5" hidden="1" outlineLevel="1">
      <c r="B320" s="63" t="s">
        <v>89</v>
      </c>
      <c r="C320" s="74">
        <v>-0.47890208930766076</v>
      </c>
      <c r="D320" s="74">
        <v>0.34714400643604182</v>
      </c>
      <c r="E320" s="74">
        <v>-6.2106758676679474E-2</v>
      </c>
    </row>
    <row r="321" spans="2:5" hidden="1" outlineLevel="1">
      <c r="B321" s="63" t="s">
        <v>88</v>
      </c>
      <c r="C321" s="74">
        <v>3.7037037037037646E-3</v>
      </c>
      <c r="D321" s="74">
        <v>1.1899592944369064</v>
      </c>
      <c r="E321" s="74">
        <v>0.68833202819107275</v>
      </c>
    </row>
    <row r="322" spans="2:5" hidden="1" outlineLevel="1">
      <c r="B322" s="63" t="s">
        <v>87</v>
      </c>
      <c r="C322" s="74">
        <v>6.0909090909090908</v>
      </c>
      <c r="D322" s="74">
        <v>10</v>
      </c>
      <c r="E322" s="74">
        <v>6.9285714285714288</v>
      </c>
    </row>
    <row r="323" spans="2:5" hidden="1" outlineLevel="1">
      <c r="B323" s="63" t="s">
        <v>86</v>
      </c>
      <c r="C323" s="74">
        <v>0.66666666666666674</v>
      </c>
      <c r="D323" s="74" t="s">
        <v>143</v>
      </c>
      <c r="E323" s="74">
        <v>2.6666666666666665</v>
      </c>
    </row>
    <row r="324" spans="2:5" hidden="1" outlineLevel="1">
      <c r="B324" s="63" t="s">
        <v>85</v>
      </c>
      <c r="C324" s="74">
        <v>-0.13636363636363635</v>
      </c>
      <c r="D324" s="74">
        <v>-0.84210526315789469</v>
      </c>
      <c r="E324" s="74">
        <v>-0.46341463414634143</v>
      </c>
    </row>
    <row r="325" spans="2:5" hidden="1" outlineLevel="1">
      <c r="B325" s="63" t="s">
        <v>84</v>
      </c>
      <c r="C325" s="74">
        <v>0.19047619047619047</v>
      </c>
      <c r="D325" s="74">
        <v>0.15384615384615374</v>
      </c>
      <c r="E325" s="74">
        <v>0.17647058823529416</v>
      </c>
    </row>
    <row r="326" spans="2:5" hidden="1" outlineLevel="1">
      <c r="B326" s="63" t="s">
        <v>83</v>
      </c>
      <c r="C326" s="74">
        <v>3.2258064516129004E-2</v>
      </c>
      <c r="D326" s="74">
        <v>-0.875</v>
      </c>
      <c r="E326" s="74">
        <v>-0.15384615384615385</v>
      </c>
    </row>
    <row r="327" spans="2:5" hidden="1" outlineLevel="1">
      <c r="B327" s="63" t="s">
        <v>82</v>
      </c>
      <c r="C327" s="74">
        <v>4.5121951219512235E-2</v>
      </c>
      <c r="D327" s="74">
        <v>0.59377431906614797</v>
      </c>
      <c r="E327" s="74">
        <v>0.38004750593824221</v>
      </c>
    </row>
    <row r="328" spans="2:5" hidden="1" outlineLevel="1">
      <c r="B328" s="63" t="s">
        <v>81</v>
      </c>
      <c r="C328" s="74">
        <v>-0.37118279569892476</v>
      </c>
      <c r="D328" s="74">
        <v>0.42945258288357757</v>
      </c>
      <c r="E328" s="74">
        <v>5.1026631429152314E-2</v>
      </c>
    </row>
    <row r="329" spans="2:5" hidden="1" outlineLevel="1">
      <c r="B329" s="63" t="s">
        <v>80</v>
      </c>
      <c r="C329" s="74">
        <v>-0.28801515869256278</v>
      </c>
      <c r="D329" s="74">
        <v>0.14326853851691856</v>
      </c>
      <c r="E329" s="74">
        <v>-4.2953569237062839E-2</v>
      </c>
    </row>
    <row r="330" spans="2:5" hidden="1" outlineLevel="1">
      <c r="B330" s="63" t="s">
        <v>79</v>
      </c>
      <c r="C330" s="74">
        <v>-0.54437869822485208</v>
      </c>
      <c r="D330" s="74">
        <v>0.32385466034755139</v>
      </c>
      <c r="E330" s="74">
        <v>-7.9509410023260729E-2</v>
      </c>
    </row>
    <row r="331" spans="2:5" collapsed="1">
      <c r="B331" s="105">
        <v>1987</v>
      </c>
      <c r="C331" s="113">
        <v>-0.35137931034482761</v>
      </c>
      <c r="D331" s="113">
        <v>0.27024077046548967</v>
      </c>
      <c r="E331" s="113">
        <v>4.8942042318307344E-3</v>
      </c>
    </row>
    <row r="332" spans="2:5" hidden="1" outlineLevel="1">
      <c r="B332" s="63" t="s">
        <v>90</v>
      </c>
      <c r="C332" s="74">
        <v>-0.47593582887700536</v>
      </c>
      <c r="D332" s="74">
        <v>-0.228486646884273</v>
      </c>
      <c r="E332" s="74">
        <v>-0.3119160793312572</v>
      </c>
    </row>
    <row r="333" spans="2:5" hidden="1" outlineLevel="1">
      <c r="B333" s="63" t="s">
        <v>89</v>
      </c>
      <c r="C333" s="74">
        <v>0.20305569245933963</v>
      </c>
      <c r="D333" s="74">
        <v>-0.11150822015725514</v>
      </c>
      <c r="E333" s="74">
        <v>2.0716801325875389E-2</v>
      </c>
    </row>
    <row r="334" spans="2:5" hidden="1" outlineLevel="1">
      <c r="B334" s="63" t="s">
        <v>88</v>
      </c>
      <c r="C334" s="74">
        <v>-9.9999999999999978E-2</v>
      </c>
      <c r="D334" s="74">
        <v>-0.50997340425531923</v>
      </c>
      <c r="E334" s="74">
        <v>-0.39306083650190116</v>
      </c>
    </row>
    <row r="335" spans="2:5" hidden="1" outlineLevel="1">
      <c r="B335" s="63" t="s">
        <v>87</v>
      </c>
      <c r="C335" s="74">
        <v>-0.6333333333333333</v>
      </c>
      <c r="D335" s="74">
        <v>-0.7</v>
      </c>
      <c r="E335" s="74">
        <v>-0.65</v>
      </c>
    </row>
    <row r="336" spans="2:5" hidden="1" outlineLevel="1">
      <c r="B336" s="63" t="s">
        <v>86</v>
      </c>
      <c r="C336" s="74">
        <v>-0.82352941176470584</v>
      </c>
      <c r="D336" s="74">
        <v>-1</v>
      </c>
      <c r="E336" s="74">
        <v>-0.85714285714285721</v>
      </c>
    </row>
    <row r="337" spans="2:5" hidden="1" outlineLevel="1">
      <c r="B337" s="63" t="s">
        <v>85</v>
      </c>
      <c r="C337" s="74">
        <v>0.10000000000000009</v>
      </c>
      <c r="D337" s="74">
        <v>18</v>
      </c>
      <c r="E337" s="74">
        <v>0.95238095238095233</v>
      </c>
    </row>
    <row r="338" spans="2:5" hidden="1" outlineLevel="1">
      <c r="B338" s="63" t="s">
        <v>84</v>
      </c>
      <c r="C338" s="74">
        <v>0.61538461538461542</v>
      </c>
      <c r="D338" s="74" t="s">
        <v>143</v>
      </c>
      <c r="E338" s="74">
        <v>1.6153846153846154</v>
      </c>
    </row>
    <row r="339" spans="2:5" hidden="1" outlineLevel="1">
      <c r="B339" s="63" t="s">
        <v>83</v>
      </c>
      <c r="C339" s="74">
        <v>-0.90189873417721522</v>
      </c>
      <c r="D339" s="74">
        <v>-0.97759103641456579</v>
      </c>
      <c r="E339" s="74">
        <v>-0.94205052005943535</v>
      </c>
    </row>
    <row r="340" spans="2:5" hidden="1" outlineLevel="1">
      <c r="B340" s="63" t="s">
        <v>82</v>
      </c>
      <c r="C340" s="74">
        <v>0.25382262996941907</v>
      </c>
      <c r="D340" s="74">
        <v>0.31256384065372833</v>
      </c>
      <c r="E340" s="74">
        <v>0.28903857930189836</v>
      </c>
    </row>
    <row r="341" spans="2:5" hidden="1" outlineLevel="1">
      <c r="B341" s="63" t="s">
        <v>81</v>
      </c>
      <c r="C341" s="74">
        <v>9.9810785241248867E-2</v>
      </c>
      <c r="D341" s="74">
        <v>-3.0745580322828481E-3</v>
      </c>
      <c r="E341" s="74">
        <v>4.3044953350296788E-2</v>
      </c>
    </row>
    <row r="342" spans="2:5" hidden="1" outlineLevel="1">
      <c r="B342" s="63" t="s">
        <v>80</v>
      </c>
      <c r="C342" s="74">
        <v>2.6251823043266898E-2</v>
      </c>
      <c r="D342" s="74">
        <v>0.18870346598202814</v>
      </c>
      <c r="E342" s="74">
        <v>0.11265361857077827</v>
      </c>
    </row>
    <row r="343" spans="2:5" hidden="1" outlineLevel="1">
      <c r="B343" s="63" t="s">
        <v>79</v>
      </c>
      <c r="C343" s="74">
        <v>4.9188156638013458E-2</v>
      </c>
      <c r="D343" s="74">
        <v>0.17986952469711093</v>
      </c>
      <c r="E343" s="74">
        <v>0.11533018867924527</v>
      </c>
    </row>
    <row r="344" spans="2:5" collapsed="1">
      <c r="B344" s="105">
        <v>1986</v>
      </c>
      <c r="C344" s="113">
        <v>-3.3413882176485332E-2</v>
      </c>
      <c r="D344" s="113">
        <v>-7.1922297699916538E-2</v>
      </c>
      <c r="E344" s="113">
        <v>-5.5866309974637818E-2</v>
      </c>
    </row>
    <row r="345" spans="2:5" hidden="1" outlineLevel="1">
      <c r="B345" s="63" t="s">
        <v>90</v>
      </c>
      <c r="C345" s="74">
        <v>0.21932424422050989</v>
      </c>
      <c r="D345" s="74">
        <v>0.87830933581049697</v>
      </c>
      <c r="E345" s="74">
        <v>0.58880208333333339</v>
      </c>
    </row>
    <row r="346" spans="2:5" hidden="1" outlineLevel="1">
      <c r="B346" s="63" t="s">
        <v>89</v>
      </c>
      <c r="C346" s="74">
        <v>0.39354395604395598</v>
      </c>
      <c r="D346" s="74">
        <v>0.95118549511854944</v>
      </c>
      <c r="E346" s="74">
        <v>0.67024221453287192</v>
      </c>
    </row>
    <row r="347" spans="2:5" hidden="1" outlineLevel="1">
      <c r="B347" s="63" t="s">
        <v>88</v>
      </c>
      <c r="C347" s="74">
        <v>-3.0694668820678506E-2</v>
      </c>
      <c r="D347" s="74">
        <v>2.8863049095607236</v>
      </c>
      <c r="E347" s="74">
        <v>1.0914512922465209</v>
      </c>
    </row>
    <row r="348" spans="2:5" hidden="1" outlineLevel="1">
      <c r="B348" s="63" t="s">
        <v>87</v>
      </c>
      <c r="C348" s="74">
        <v>1.3076923076923075</v>
      </c>
      <c r="D348" s="74">
        <v>1.5</v>
      </c>
      <c r="E348" s="74">
        <v>1.3529411764705883</v>
      </c>
    </row>
    <row r="349" spans="2:5" hidden="1" outlineLevel="1">
      <c r="B349" s="63" t="s">
        <v>86</v>
      </c>
      <c r="C349" s="74">
        <v>-0.29166666666666663</v>
      </c>
      <c r="D349" s="74" t="s">
        <v>143</v>
      </c>
      <c r="E349" s="74">
        <v>-0.125</v>
      </c>
    </row>
    <row r="350" spans="2:5" hidden="1" outlineLevel="1">
      <c r="B350" s="63" t="s">
        <v>85</v>
      </c>
      <c r="C350" s="74">
        <v>-0.39393939393939392</v>
      </c>
      <c r="D350" s="74">
        <v>-0.875</v>
      </c>
      <c r="E350" s="74">
        <v>-0.48780487804878048</v>
      </c>
    </row>
    <row r="351" spans="2:5" hidden="1" outlineLevel="1">
      <c r="B351" s="63" t="s">
        <v>84</v>
      </c>
      <c r="C351" s="74">
        <v>-0.23529411764705888</v>
      </c>
      <c r="D351" s="74">
        <v>-1</v>
      </c>
      <c r="E351" s="74">
        <v>-0.35</v>
      </c>
    </row>
    <row r="352" spans="2:5" hidden="1" outlineLevel="1">
      <c r="B352" s="63" t="s">
        <v>83</v>
      </c>
      <c r="C352" s="74">
        <v>3.7164179104477615</v>
      </c>
      <c r="D352" s="74">
        <v>38.666666666666664</v>
      </c>
      <c r="E352" s="74">
        <v>7.8552631578947363</v>
      </c>
    </row>
    <row r="353" spans="2:5" hidden="1" outlineLevel="1">
      <c r="B353" s="63" t="s">
        <v>82</v>
      </c>
      <c r="C353" s="74">
        <v>-0.36070381231671556</v>
      </c>
      <c r="D353" s="74">
        <v>-0.41552238805970154</v>
      </c>
      <c r="E353" s="74">
        <v>-0.39473684210526316</v>
      </c>
    </row>
    <row r="354" spans="2:5" hidden="1" outlineLevel="1">
      <c r="B354" s="63" t="s">
        <v>81</v>
      </c>
      <c r="C354" s="74">
        <v>-7.6855895196506596E-2</v>
      </c>
      <c r="D354" s="74">
        <v>9.5578947368420986E-2</v>
      </c>
      <c r="E354" s="74">
        <v>1.0932475884244397E-2</v>
      </c>
    </row>
    <row r="355" spans="2:5" hidden="1" outlineLevel="1">
      <c r="B355" s="63" t="s">
        <v>80</v>
      </c>
      <c r="C355" s="74">
        <v>-4.2364990689013005E-2</v>
      </c>
      <c r="D355" s="74">
        <v>-4.4562551103842996E-2</v>
      </c>
      <c r="E355" s="74">
        <v>-4.3535045711798004E-2</v>
      </c>
    </row>
    <row r="356" spans="2:5" hidden="1" outlineLevel="1">
      <c r="B356" s="63" t="s">
        <v>79</v>
      </c>
      <c r="C356" s="74">
        <v>-0.25876106194690263</v>
      </c>
      <c r="D356" s="74">
        <v>-0.26178190574475402</v>
      </c>
      <c r="E356" s="74">
        <v>-0.2602930914166085</v>
      </c>
    </row>
    <row r="357" spans="2:5" collapsed="1">
      <c r="B357" s="105">
        <v>1985</v>
      </c>
      <c r="C357" s="113">
        <v>-1.6472709391902929E-2</v>
      </c>
      <c r="D357" s="113">
        <v>0.25229460488023281</v>
      </c>
      <c r="E357" s="113">
        <v>0.12420419482091938</v>
      </c>
    </row>
    <row r="358" spans="2:5" hidden="1" outlineLevel="1">
      <c r="B358" s="63" t="s">
        <v>90</v>
      </c>
      <c r="C358" s="74">
        <v>-0.33608815426997241</v>
      </c>
      <c r="D358" s="74">
        <v>-0.11978740801308263</v>
      </c>
      <c r="E358" s="74">
        <v>-0.22999799478644478</v>
      </c>
    </row>
    <row r="359" spans="2:5" hidden="1" outlineLevel="1">
      <c r="B359" s="63" t="s">
        <v>89</v>
      </c>
      <c r="C359" s="74">
        <v>1.3927576601671321E-2</v>
      </c>
      <c r="D359" s="74">
        <v>-0.34099264705882348</v>
      </c>
      <c r="E359" s="74">
        <v>-0.19988925802879287</v>
      </c>
    </row>
    <row r="360" spans="2:5" hidden="1" outlineLevel="1">
      <c r="B360" s="63" t="s">
        <v>88</v>
      </c>
      <c r="C360" s="74">
        <v>-0.20945083014048527</v>
      </c>
      <c r="D360" s="74">
        <v>-0.682526661197703</v>
      </c>
      <c r="E360" s="74">
        <v>-0.49750249750249753</v>
      </c>
    </row>
    <row r="361" spans="2:5" hidden="1" outlineLevel="1">
      <c r="B361" s="63" t="s">
        <v>87</v>
      </c>
      <c r="C361" s="74">
        <v>-0.97173913043478266</v>
      </c>
      <c r="D361" s="74">
        <v>-0.94666666666666666</v>
      </c>
      <c r="E361" s="74">
        <v>-0.96822429906542051</v>
      </c>
    </row>
    <row r="362" spans="2:5" hidden="1" outlineLevel="1">
      <c r="B362" s="63" t="s">
        <v>86</v>
      </c>
      <c r="C362" s="74">
        <v>0.14285714285714279</v>
      </c>
      <c r="D362" s="74">
        <v>-1</v>
      </c>
      <c r="E362" s="74">
        <v>-0.27272727272727271</v>
      </c>
    </row>
    <row r="363" spans="2:5" hidden="1" outlineLevel="1">
      <c r="B363" s="63" t="s">
        <v>85</v>
      </c>
      <c r="C363" s="74">
        <v>0.375</v>
      </c>
      <c r="D363" s="74">
        <v>0.60000000000000009</v>
      </c>
      <c r="E363" s="74">
        <v>0.4137931034482758</v>
      </c>
    </row>
    <row r="364" spans="2:5" hidden="1" outlineLevel="1">
      <c r="B364" s="63" t="s">
        <v>84</v>
      </c>
      <c r="C364" s="74">
        <v>-0.73015873015873023</v>
      </c>
      <c r="D364" s="74">
        <v>0</v>
      </c>
      <c r="E364" s="74">
        <v>-0.69696969696969702</v>
      </c>
    </row>
    <row r="365" spans="2:5" hidden="1" outlineLevel="1">
      <c r="B365" s="63" t="s">
        <v>83</v>
      </c>
      <c r="C365" s="74">
        <v>2.5263157894736841</v>
      </c>
      <c r="D365" s="74">
        <v>3.5</v>
      </c>
      <c r="E365" s="74">
        <v>2.6190476190476191</v>
      </c>
    </row>
    <row r="366" spans="2:5" hidden="1" outlineLevel="1">
      <c r="B366" s="63" t="s">
        <v>82</v>
      </c>
      <c r="C366" s="74">
        <v>-7.4208144796380049E-2</v>
      </c>
      <c r="D366" s="74">
        <v>1.6545166402535658</v>
      </c>
      <c r="E366" s="74">
        <v>0.55414746543778803</v>
      </c>
    </row>
    <row r="367" spans="2:5" hidden="1" outlineLevel="1">
      <c r="B367" s="63" t="s">
        <v>81</v>
      </c>
      <c r="C367" s="74">
        <v>-0.22713466081673983</v>
      </c>
      <c r="D367" s="74">
        <v>0.26464323748668805</v>
      </c>
      <c r="E367" s="74">
        <v>-3.6356124767609965E-2</v>
      </c>
    </row>
    <row r="368" spans="2:5" hidden="1" outlineLevel="1">
      <c r="B368" s="63" t="s">
        <v>80</v>
      </c>
      <c r="C368" s="74">
        <v>-0.23531505873976499</v>
      </c>
      <c r="D368" s="74">
        <v>0.16089226388229716</v>
      </c>
      <c r="E368" s="74">
        <v>-6.5500406834825053E-2</v>
      </c>
    </row>
    <row r="369" spans="2:5" hidden="1" outlineLevel="1">
      <c r="B369" s="63" t="s">
        <v>79</v>
      </c>
      <c r="C369" s="74">
        <v>-3.5836177474402708E-2</v>
      </c>
      <c r="D369" s="74">
        <v>0.35650956602893147</v>
      </c>
      <c r="E369" s="74">
        <v>0.12990341021092067</v>
      </c>
    </row>
    <row r="370" spans="2:5" collapsed="1">
      <c r="B370" s="105">
        <v>1984</v>
      </c>
      <c r="C370" s="113">
        <v>-0.19480005279134227</v>
      </c>
      <c r="D370" s="113">
        <v>5.5446168386233063E-2</v>
      </c>
      <c r="E370" s="113">
        <v>-8.0715234641485001E-2</v>
      </c>
    </row>
    <row r="371" spans="2:5" hidden="1" outlineLevel="1">
      <c r="B371" s="63" t="s">
        <v>90</v>
      </c>
      <c r="C371" s="74">
        <v>-0.13009243409791171</v>
      </c>
      <c r="D371" s="74">
        <v>0.37261503928170603</v>
      </c>
      <c r="E371" s="74">
        <v>6.0386987029555694E-2</v>
      </c>
    </row>
    <row r="372" spans="2:5" hidden="1" outlineLevel="1">
      <c r="B372" s="63" t="s">
        <v>89</v>
      </c>
      <c r="C372" s="74">
        <v>-2.6440677966101722E-2</v>
      </c>
      <c r="D372" s="74">
        <v>0.5509622238061298</v>
      </c>
      <c r="E372" s="74">
        <v>0.25503822098679629</v>
      </c>
    </row>
    <row r="373" spans="2:5" hidden="1" outlineLevel="1">
      <c r="B373" s="63" t="s">
        <v>88</v>
      </c>
      <c r="C373" s="74">
        <v>0.12661870503597128</v>
      </c>
      <c r="D373" s="74">
        <v>0.68836565096952906</v>
      </c>
      <c r="E373" s="74">
        <v>0.41284403669724767</v>
      </c>
    </row>
    <row r="374" spans="2:5" hidden="1" outlineLevel="1">
      <c r="B374" s="63" t="s">
        <v>87</v>
      </c>
      <c r="C374" s="74">
        <v>9</v>
      </c>
      <c r="D374" s="74">
        <v>11.5</v>
      </c>
      <c r="E374" s="74">
        <v>9.2884615384615383</v>
      </c>
    </row>
    <row r="375" spans="2:5" hidden="1" outlineLevel="1">
      <c r="B375" s="63" t="s">
        <v>86</v>
      </c>
      <c r="C375" s="74">
        <v>-0.30000000000000004</v>
      </c>
      <c r="D375" s="74" t="s">
        <v>143</v>
      </c>
      <c r="E375" s="74">
        <v>0.10000000000000009</v>
      </c>
    </row>
    <row r="376" spans="2:5" hidden="1" outlineLevel="1">
      <c r="B376" s="63" t="s">
        <v>85</v>
      </c>
      <c r="C376" s="74">
        <v>0.14285714285714279</v>
      </c>
      <c r="D376" s="74">
        <v>-0.72222222222222221</v>
      </c>
      <c r="E376" s="74">
        <v>-0.25641025641025639</v>
      </c>
    </row>
    <row r="377" spans="2:5" hidden="1" outlineLevel="1">
      <c r="B377" s="63" t="s">
        <v>84</v>
      </c>
      <c r="C377" s="74">
        <v>0.75</v>
      </c>
      <c r="D377" s="74" t="s">
        <v>143</v>
      </c>
      <c r="E377" s="74">
        <v>0.83333333333333326</v>
      </c>
    </row>
    <row r="378" spans="2:5" hidden="1" outlineLevel="1">
      <c r="B378" s="63" t="s">
        <v>83</v>
      </c>
      <c r="C378" s="74">
        <v>-0.3214285714285714</v>
      </c>
      <c r="D378" s="74">
        <v>0</v>
      </c>
      <c r="E378" s="74">
        <v>-0.30000000000000004</v>
      </c>
    </row>
    <row r="379" spans="2:5" hidden="1" outlineLevel="1">
      <c r="B379" s="63" t="s">
        <v>82</v>
      </c>
      <c r="C379" s="74">
        <v>0.98028673835125457</v>
      </c>
      <c r="D379" s="74">
        <v>0.14519056261343022</v>
      </c>
      <c r="E379" s="74">
        <v>0.56537421100090168</v>
      </c>
    </row>
    <row r="380" spans="2:5" hidden="1" outlineLevel="1">
      <c r="B380" s="63" t="s">
        <v>81</v>
      </c>
      <c r="C380" s="74">
        <v>0.79684657368101885</v>
      </c>
      <c r="D380" s="74">
        <v>0.67081850533807819</v>
      </c>
      <c r="E380" s="74">
        <v>0.74576271186440679</v>
      </c>
    </row>
    <row r="381" spans="2:5" hidden="1" outlineLevel="1">
      <c r="B381" s="63" t="s">
        <v>80</v>
      </c>
      <c r="C381" s="74">
        <v>0.80875724404378624</v>
      </c>
      <c r="D381" s="74">
        <v>0.64738076622361218</v>
      </c>
      <c r="E381" s="74">
        <v>0.73587570621468923</v>
      </c>
    </row>
    <row r="382" spans="2:5" hidden="1" outlineLevel="1">
      <c r="B382" s="63" t="s">
        <v>79</v>
      </c>
      <c r="C382" s="74">
        <v>0.43557079862812342</v>
      </c>
      <c r="D382" s="74">
        <v>0.3244746600741657</v>
      </c>
      <c r="E382" s="74">
        <v>0.38644438371139667</v>
      </c>
    </row>
    <row r="383" spans="2:5" collapsed="1">
      <c r="B383" s="105">
        <v>1983</v>
      </c>
      <c r="C383" s="113">
        <v>0.37103048945987505</v>
      </c>
      <c r="D383" s="113">
        <v>0.49288653733098187</v>
      </c>
      <c r="E383" s="113">
        <v>0.42402086102873504</v>
      </c>
    </row>
    <row r="384" spans="2:5" hidden="1" outlineLevel="1">
      <c r="B384" s="63" t="s">
        <v>90</v>
      </c>
      <c r="C384" s="74">
        <v>1.5872453498671391</v>
      </c>
      <c r="D384" s="74">
        <v>-1.4380530973451378E-2</v>
      </c>
      <c r="E384" s="74">
        <v>0.6012938372488934</v>
      </c>
    </row>
    <row r="385" spans="2:5" hidden="1" outlineLevel="1">
      <c r="B385" s="63" t="s">
        <v>89</v>
      </c>
      <c r="C385" s="74">
        <v>1.3524720893141944</v>
      </c>
      <c r="D385" s="74">
        <v>6.3684609552691507E-2</v>
      </c>
      <c r="E385" s="74">
        <v>0.47893114080164434</v>
      </c>
    </row>
    <row r="386" spans="2:5" hidden="1" outlineLevel="1">
      <c r="B386" s="63" t="s">
        <v>88</v>
      </c>
      <c r="C386" s="74">
        <v>1.017441860465107E-2</v>
      </c>
      <c r="D386" s="74">
        <v>0.73141486810551548</v>
      </c>
      <c r="E386" s="74">
        <v>0.2823529411764707</v>
      </c>
    </row>
    <row r="387" spans="2:5" hidden="1" outlineLevel="1">
      <c r="B387" s="63" t="s">
        <v>87</v>
      </c>
      <c r="C387" s="74">
        <v>2.0666666666666669</v>
      </c>
      <c r="D387" s="74" t="s">
        <v>143</v>
      </c>
      <c r="E387" s="74">
        <v>2.4666666666666668</v>
      </c>
    </row>
    <row r="388" spans="2:5" hidden="1" outlineLevel="1">
      <c r="B388" s="63" t="s">
        <v>86</v>
      </c>
      <c r="C388" s="74">
        <v>-9.0909090909090939E-2</v>
      </c>
      <c r="D388" s="74" t="s">
        <v>143</v>
      </c>
      <c r="E388" s="74">
        <v>-9.0909090909090939E-2</v>
      </c>
    </row>
    <row r="389" spans="2:5" hidden="1" outlineLevel="1">
      <c r="B389" s="63" t="s">
        <v>85</v>
      </c>
      <c r="C389" s="74">
        <v>-0.58000000000000007</v>
      </c>
      <c r="D389" s="74" t="s">
        <v>143</v>
      </c>
      <c r="E389" s="74">
        <v>-0.21999999999999997</v>
      </c>
    </row>
    <row r="390" spans="2:5" hidden="1" outlineLevel="1">
      <c r="B390" s="63" t="s">
        <v>84</v>
      </c>
      <c r="C390" s="74">
        <v>-0.1428571428571429</v>
      </c>
      <c r="D390" s="74" t="s">
        <v>143</v>
      </c>
      <c r="E390" s="74">
        <v>-0.1428571428571429</v>
      </c>
    </row>
    <row r="391" spans="2:5" hidden="1" outlineLevel="1">
      <c r="B391" s="63" t="s">
        <v>83</v>
      </c>
      <c r="C391" s="74">
        <v>-0.73333333333333339</v>
      </c>
      <c r="D391" s="74">
        <v>-0.90476190476190477</v>
      </c>
      <c r="E391" s="74">
        <v>-0.76190476190476186</v>
      </c>
    </row>
    <row r="392" spans="2:5" hidden="1" outlineLevel="1">
      <c r="B392" s="63" t="s">
        <v>82</v>
      </c>
      <c r="C392" s="74">
        <v>1.2962962962962963</v>
      </c>
      <c r="D392" s="74">
        <v>-0.29449423815621001</v>
      </c>
      <c r="E392" s="74">
        <v>8.30078125E-2</v>
      </c>
    </row>
    <row r="393" spans="2:5" hidden="1" outlineLevel="1">
      <c r="B393" s="63" t="s">
        <v>81</v>
      </c>
      <c r="C393" s="74">
        <v>3.1536523929471034</v>
      </c>
      <c r="D393" s="74">
        <v>-0.26246719160104992</v>
      </c>
      <c r="E393" s="74">
        <v>0.44351900052056226</v>
      </c>
    </row>
    <row r="394" spans="2:5" hidden="1" outlineLevel="1">
      <c r="B394" s="63" t="s">
        <v>80</v>
      </c>
      <c r="C394" s="74">
        <v>1.8706099815157118</v>
      </c>
      <c r="D394" s="74">
        <v>0.48203939745075308</v>
      </c>
      <c r="E394" s="74">
        <v>1.017094017094017</v>
      </c>
    </row>
    <row r="395" spans="2:5" hidden="1" outlineLevel="1">
      <c r="B395" s="63" t="s">
        <v>79</v>
      </c>
      <c r="C395" s="74">
        <v>2.8436911487758945</v>
      </c>
      <c r="D395" s="74">
        <v>-3.4029850746268631E-2</v>
      </c>
      <c r="E395" s="74">
        <v>0.65865820489573879</v>
      </c>
    </row>
    <row r="396" spans="2:5" collapsed="1">
      <c r="B396" s="105">
        <v>1982</v>
      </c>
      <c r="C396" s="113">
        <v>1.5114746648488979</v>
      </c>
      <c r="D396" s="113">
        <v>1.1536631779257789E-2</v>
      </c>
      <c r="E396" s="113">
        <v>0.52689515184635805</v>
      </c>
    </row>
    <row r="397" spans="2:5" hidden="1" outlineLevel="1">
      <c r="B397" s="63" t="s">
        <v>90</v>
      </c>
      <c r="C397" s="74">
        <v>1.4072494669509594</v>
      </c>
      <c r="D397" s="74">
        <v>0.95670995670995662</v>
      </c>
      <c r="E397" s="74">
        <v>1.1083991385498924</v>
      </c>
    </row>
    <row r="398" spans="2:5" hidden="1" outlineLevel="1">
      <c r="B398" s="63" t="s">
        <v>89</v>
      </c>
      <c r="C398" s="74">
        <v>0.21511627906976738</v>
      </c>
      <c r="D398" s="74">
        <v>-0.13734466971877046</v>
      </c>
      <c r="E398" s="74">
        <v>-4.8410757946210303E-2</v>
      </c>
    </row>
    <row r="399" spans="2:5" hidden="1" outlineLevel="1">
      <c r="B399" s="63" t="s">
        <v>88</v>
      </c>
      <c r="C399" s="74">
        <v>3.9496402877697845</v>
      </c>
      <c r="D399" s="74">
        <v>0.283076923076923</v>
      </c>
      <c r="E399" s="74">
        <v>1.3814655172413794</v>
      </c>
    </row>
    <row r="400" spans="2:5" hidden="1" outlineLevel="1">
      <c r="B400" s="63" t="s">
        <v>87</v>
      </c>
      <c r="C400" s="74">
        <v>-0.11764705882352944</v>
      </c>
      <c r="D400" s="74">
        <v>-1</v>
      </c>
      <c r="E400" s="74">
        <v>-0.70588235294117641</v>
      </c>
    </row>
    <row r="401" spans="2:5" hidden="1" outlineLevel="1">
      <c r="B401" s="63" t="s">
        <v>86</v>
      </c>
      <c r="C401" s="74">
        <v>3.125E-2</v>
      </c>
      <c r="D401" s="74" t="s">
        <v>143</v>
      </c>
      <c r="E401" s="74">
        <v>3.125E-2</v>
      </c>
    </row>
    <row r="402" spans="2:5" hidden="1" outlineLevel="1">
      <c r="B402" s="63" t="s">
        <v>85</v>
      </c>
      <c r="C402" s="74">
        <v>0.47058823529411775</v>
      </c>
      <c r="D402" s="74" t="s">
        <v>143</v>
      </c>
      <c r="E402" s="74">
        <v>0.47058823529411775</v>
      </c>
    </row>
    <row r="403" spans="2:5" hidden="1" outlineLevel="1">
      <c r="B403" s="63" t="s">
        <v>84</v>
      </c>
      <c r="C403" s="74">
        <v>2</v>
      </c>
      <c r="D403" s="74" t="s">
        <v>143</v>
      </c>
      <c r="E403" s="74">
        <v>2</v>
      </c>
    </row>
    <row r="404" spans="2:5" hidden="1" outlineLevel="1">
      <c r="B404" s="63" t="s">
        <v>83</v>
      </c>
      <c r="C404" s="74">
        <v>9.5</v>
      </c>
      <c r="D404" s="74" t="s">
        <v>143</v>
      </c>
      <c r="E404" s="74">
        <v>11.6</v>
      </c>
    </row>
    <row r="405" spans="2:5" hidden="1" outlineLevel="1">
      <c r="B405" s="63" t="s">
        <v>82</v>
      </c>
      <c r="C405" s="74">
        <v>-0.46943231441048039</v>
      </c>
      <c r="D405" s="74">
        <v>7.4891304347826093</v>
      </c>
      <c r="E405" s="74">
        <v>0.86181818181818182</v>
      </c>
    </row>
    <row r="406" spans="2:5" hidden="1" outlineLevel="1">
      <c r="B406" s="63" t="s">
        <v>81</v>
      </c>
      <c r="C406" s="74">
        <v>-0.71923620933521926</v>
      </c>
      <c r="D406" s="74">
        <v>0.49119373776908026</v>
      </c>
      <c r="E406" s="74">
        <v>-0.21141215106732347</v>
      </c>
    </row>
    <row r="407" spans="2:5" hidden="1" outlineLevel="1">
      <c r="B407" s="63" t="s">
        <v>80</v>
      </c>
      <c r="C407" s="74">
        <v>-0.47678916827853002</v>
      </c>
      <c r="D407" s="74">
        <v>0.4930795847750864</v>
      </c>
      <c r="E407" s="74">
        <v>-0.12903225806451613</v>
      </c>
    </row>
    <row r="408" spans="2:5" hidden="1" outlineLevel="1">
      <c r="B408" s="63" t="s">
        <v>79</v>
      </c>
      <c r="C408" s="74">
        <v>-0.61880832735104097</v>
      </c>
      <c r="D408" s="74">
        <v>1.5888717156105101</v>
      </c>
      <c r="E408" s="74">
        <v>8.1372549019607776E-2</v>
      </c>
    </row>
    <row r="409" spans="2:5" collapsed="1">
      <c r="B409" s="105">
        <v>1981</v>
      </c>
      <c r="C409" s="113">
        <v>-0.20415913200723323</v>
      </c>
      <c r="D409" s="113">
        <v>0.63230440691127932</v>
      </c>
      <c r="E409" s="113">
        <v>0.19923228162157103</v>
      </c>
    </row>
    <row r="410" spans="2:5" hidden="1" outlineLevel="1">
      <c r="B410" s="63" t="s">
        <v>90</v>
      </c>
      <c r="C410" s="74">
        <v>-0.68940397350993377</v>
      </c>
      <c r="D410" s="74">
        <v>0.11594202898550732</v>
      </c>
      <c r="E410" s="74">
        <v>-0.40419161676646709</v>
      </c>
    </row>
    <row r="411" spans="2:5" hidden="1" outlineLevel="1">
      <c r="B411" s="63" t="s">
        <v>89</v>
      </c>
      <c r="C411" s="74">
        <v>-0.5990675990675991</v>
      </c>
      <c r="D411" s="74">
        <v>0.52442671984047862</v>
      </c>
      <c r="E411" s="74">
        <v>-0.10698689956331875</v>
      </c>
    </row>
    <row r="412" spans="2:5" hidden="1" outlineLevel="1">
      <c r="B412" s="63" t="s">
        <v>88</v>
      </c>
      <c r="C412" s="74">
        <v>-0.82732919254658388</v>
      </c>
      <c r="D412" s="74">
        <v>-0.20731707317073167</v>
      </c>
      <c r="E412" s="74">
        <v>-0.61810699588477358</v>
      </c>
    </row>
    <row r="413" spans="2:5" hidden="1" outlineLevel="1">
      <c r="B413" s="63" t="s">
        <v>87</v>
      </c>
      <c r="C413" s="74">
        <v>-0.78749999999999998</v>
      </c>
      <c r="D413" s="74">
        <v>-0.44262295081967218</v>
      </c>
      <c r="E413" s="74">
        <v>-0.63829787234042556</v>
      </c>
    </row>
    <row r="414" spans="2:5" hidden="1" outlineLevel="1">
      <c r="B414" s="63" t="s">
        <v>86</v>
      </c>
      <c r="C414" s="74">
        <v>5.4</v>
      </c>
      <c r="D414" s="74">
        <v>-1</v>
      </c>
      <c r="E414" s="74">
        <v>3</v>
      </c>
    </row>
    <row r="415" spans="2:5" hidden="1" outlineLevel="1">
      <c r="B415" s="63" t="s">
        <v>85</v>
      </c>
      <c r="C415" s="74">
        <v>-0.17073170731707321</v>
      </c>
      <c r="D415" s="74" t="s">
        <v>143</v>
      </c>
      <c r="E415" s="74">
        <v>-0.17073170731707321</v>
      </c>
    </row>
    <row r="416" spans="2:5" hidden="1" outlineLevel="1">
      <c r="B416" s="63" t="s">
        <v>84</v>
      </c>
      <c r="C416" s="74">
        <v>-0.53333333333333333</v>
      </c>
      <c r="D416" s="74">
        <v>-1</v>
      </c>
      <c r="E416" s="74">
        <v>-0.57575757575757569</v>
      </c>
    </row>
    <row r="417" spans="2:5" hidden="1" outlineLevel="1">
      <c r="B417" s="63" t="s">
        <v>83</v>
      </c>
      <c r="C417" s="74">
        <v>-0.8</v>
      </c>
      <c r="D417" s="74">
        <v>-1</v>
      </c>
      <c r="E417" s="74">
        <v>-0.92481203007518797</v>
      </c>
    </row>
    <row r="418" spans="2:5" hidden="1" outlineLevel="1">
      <c r="B418" s="63" t="s">
        <v>82</v>
      </c>
      <c r="C418" s="74">
        <v>-0.55404089581304772</v>
      </c>
      <c r="D418" s="74">
        <v>-0.95360564800806857</v>
      </c>
      <c r="E418" s="74">
        <v>-0.81727574750830567</v>
      </c>
    </row>
    <row r="419" spans="2:5" hidden="1" outlineLevel="1">
      <c r="B419" s="63" t="s">
        <v>81</v>
      </c>
      <c r="C419" s="74">
        <v>-0.47140186915887849</v>
      </c>
      <c r="D419" s="74">
        <v>-0.16023007395234179</v>
      </c>
      <c r="E419" s="74">
        <v>-0.37410071942446044</v>
      </c>
    </row>
    <row r="420" spans="2:5" hidden="1" outlineLevel="1">
      <c r="B420" s="63" t="s">
        <v>80</v>
      </c>
      <c r="C420" s="74">
        <v>-0.35455680399500622</v>
      </c>
      <c r="D420" s="74">
        <v>-0.59238363892806767</v>
      </c>
      <c r="E420" s="74">
        <v>-0.46622516556291393</v>
      </c>
    </row>
    <row r="421" spans="2:5" hidden="1" outlineLevel="1">
      <c r="B421" s="63" t="s">
        <v>79</v>
      </c>
      <c r="C421" s="74">
        <v>-0.20171919770773639</v>
      </c>
      <c r="D421" s="74">
        <v>-0.36506378802747796</v>
      </c>
      <c r="E421" s="74">
        <v>-0.26193921852387847</v>
      </c>
    </row>
    <row r="422" spans="2:5" collapsed="1">
      <c r="B422" s="105">
        <v>1980</v>
      </c>
      <c r="C422" s="113">
        <v>-0.49065119277885239</v>
      </c>
      <c r="D422" s="113">
        <v>-0.35837070254110615</v>
      </c>
      <c r="E422" s="113">
        <v>-0.4344188509398994</v>
      </c>
    </row>
    <row r="423" spans="2:5" hidden="1" outlineLevel="1">
      <c r="B423" s="63" t="s">
        <v>90</v>
      </c>
      <c r="C423" s="74">
        <v>-0.16017797552836488</v>
      </c>
      <c r="D423" s="74">
        <v>-0.43902439024390238</v>
      </c>
      <c r="E423" s="74">
        <v>-0.28588882101405011</v>
      </c>
    </row>
    <row r="424" spans="2:5" hidden="1" outlineLevel="1">
      <c r="B424" s="63" t="s">
        <v>89</v>
      </c>
      <c r="C424" s="74">
        <v>-0.3616071428571429</v>
      </c>
      <c r="D424" s="74">
        <v>1.9980019980019303E-3</v>
      </c>
      <c r="E424" s="74">
        <v>-0.24096784885647993</v>
      </c>
    </row>
    <row r="425" spans="2:5" hidden="1" outlineLevel="1">
      <c r="B425" s="63" t="s">
        <v>88</v>
      </c>
      <c r="C425" s="74">
        <v>-0.70295202952029523</v>
      </c>
      <c r="D425" s="74">
        <v>-0.37212863705972432</v>
      </c>
      <c r="E425" s="74">
        <v>-0.63871543264942021</v>
      </c>
    </row>
    <row r="426" spans="2:5" hidden="1" outlineLevel="1">
      <c r="B426" s="63" t="s">
        <v>87</v>
      </c>
      <c r="C426" s="74">
        <v>-0.90123456790123457</v>
      </c>
      <c r="D426" s="74">
        <v>-0.81402439024390238</v>
      </c>
      <c r="E426" s="74">
        <v>-0.87609841827768009</v>
      </c>
    </row>
    <row r="427" spans="2:5" hidden="1" outlineLevel="1">
      <c r="B427" s="63" t="s">
        <v>86</v>
      </c>
      <c r="C427" s="74">
        <v>-0.90196078431372551</v>
      </c>
      <c r="D427" s="74">
        <v>-0.98814229249011853</v>
      </c>
      <c r="E427" s="74">
        <v>-0.97368421052631582</v>
      </c>
    </row>
    <row r="428" spans="2:5" hidden="1" outlineLevel="1">
      <c r="B428" s="63" t="s">
        <v>85</v>
      </c>
      <c r="C428" s="74">
        <v>-0.97901740020470829</v>
      </c>
      <c r="D428" s="74">
        <v>-1</v>
      </c>
      <c r="E428" s="74">
        <v>-0.98180204172214824</v>
      </c>
    </row>
    <row r="429" spans="2:5" hidden="1" outlineLevel="1">
      <c r="B429" s="63" t="s">
        <v>84</v>
      </c>
      <c r="C429" s="74">
        <v>-0.4</v>
      </c>
      <c r="D429" s="74">
        <v>-0.98499999999999999</v>
      </c>
      <c r="E429" s="74">
        <v>-0.86799999999999999</v>
      </c>
    </row>
    <row r="430" spans="2:5" hidden="1" outlineLevel="1">
      <c r="B430" s="63" t="s">
        <v>83</v>
      </c>
      <c r="C430" s="74">
        <v>-0.25373134328358204</v>
      </c>
      <c r="D430" s="74">
        <v>-0.39855072463768115</v>
      </c>
      <c r="E430" s="74">
        <v>-0.35121951219512193</v>
      </c>
    </row>
    <row r="431" spans="2:5" hidden="1" outlineLevel="1">
      <c r="B431" s="63" t="s">
        <v>82</v>
      </c>
      <c r="C431" s="74">
        <v>0.3675099866844207</v>
      </c>
      <c r="D431" s="74">
        <v>16.864864864864863</v>
      </c>
      <c r="E431" s="74">
        <v>2.4918793503480279</v>
      </c>
    </row>
    <row r="432" spans="2:5" hidden="1" outlineLevel="1">
      <c r="B432" s="63" t="s">
        <v>81</v>
      </c>
      <c r="C432" s="74">
        <v>0.2617924528301887</v>
      </c>
      <c r="D432" s="74">
        <v>-0.38659274193548387</v>
      </c>
      <c r="E432" s="74">
        <v>-5.1656920077972734E-2</v>
      </c>
    </row>
    <row r="433" spans="2:5" hidden="1" outlineLevel="1">
      <c r="B433" s="63" t="s">
        <v>80</v>
      </c>
      <c r="C433" s="74">
        <v>-0.25626740947075211</v>
      </c>
      <c r="D433" s="74">
        <v>-0.35981941309255083</v>
      </c>
      <c r="E433" s="74">
        <v>-0.30876630807965211</v>
      </c>
    </row>
    <row r="434" spans="2:5" hidden="1" outlineLevel="1">
      <c r="B434" s="63" t="s">
        <v>79</v>
      </c>
      <c r="C434" s="74">
        <v>-0.33826317785362159</v>
      </c>
      <c r="D434" s="74">
        <v>-0.59353809333865182</v>
      </c>
      <c r="E434" s="74">
        <v>-0.46267496111975115</v>
      </c>
    </row>
    <row r="435" spans="2:5" collapsed="1">
      <c r="B435" s="105">
        <v>1979</v>
      </c>
      <c r="C435" s="113">
        <v>-0.36575534525061337</v>
      </c>
      <c r="D435" s="113">
        <v>-0.28096730855351548</v>
      </c>
      <c r="E435" s="113">
        <v>-0.332284411130361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7.8891596887763933E-3</v>
      </c>
      <c r="D7" s="40">
        <v>2.971133306147114E-2</v>
      </c>
      <c r="E7" s="40">
        <v>1.644000351870346E-2</v>
      </c>
    </row>
    <row r="8" spans="2:5">
      <c r="B8" s="46">
        <v>2009</v>
      </c>
      <c r="C8" s="74">
        <v>8.7047774355257599E-3</v>
      </c>
      <c r="D8" s="74">
        <v>2.9279838189684802E-2</v>
      </c>
      <c r="E8" s="74">
        <v>1.7123137817341583E-2</v>
      </c>
    </row>
    <row r="9" spans="2:5">
      <c r="B9" s="46">
        <v>2008</v>
      </c>
      <c r="C9" s="74">
        <v>8.7873552398762926E-3</v>
      </c>
      <c r="D9" s="74">
        <v>3.1910607618735758E-2</v>
      </c>
      <c r="E9" s="74">
        <v>1.8287418747934509E-2</v>
      </c>
    </row>
    <row r="10" spans="2:5">
      <c r="B10" s="46">
        <v>2007</v>
      </c>
      <c r="C10" s="74">
        <v>7.283410339904324E-3</v>
      </c>
      <c r="D10" s="74">
        <v>2.566426628847154E-2</v>
      </c>
      <c r="E10" s="74">
        <v>1.4882215298068647E-2</v>
      </c>
    </row>
    <row r="11" spans="2:5">
      <c r="B11" s="46">
        <v>2006</v>
      </c>
      <c r="C11" s="74">
        <v>6.5011856038407392E-3</v>
      </c>
      <c r="D11" s="74">
        <v>2.2352335138032142E-2</v>
      </c>
      <c r="E11" s="74">
        <v>1.3207453366924643E-2</v>
      </c>
    </row>
    <row r="12" spans="2:5">
      <c r="B12" s="46">
        <v>2005</v>
      </c>
      <c r="C12" s="74">
        <v>6.3963320074712131E-3</v>
      </c>
      <c r="D12" s="74">
        <v>2.1421747937566394E-2</v>
      </c>
      <c r="E12" s="74">
        <v>1.3010499963484533E-2</v>
      </c>
    </row>
    <row r="13" spans="2:5">
      <c r="B13" s="46">
        <v>2004</v>
      </c>
      <c r="C13" s="74">
        <v>5.3945919215985976E-3</v>
      </c>
      <c r="D13" s="74">
        <v>2.166447634474471E-2</v>
      </c>
      <c r="E13" s="74">
        <v>1.2717562301422037E-2</v>
      </c>
    </row>
    <row r="14" spans="2:5">
      <c r="B14" s="46">
        <v>2003</v>
      </c>
      <c r="C14" s="74">
        <v>4.7595012791665382E-3</v>
      </c>
      <c r="D14" s="74">
        <v>2.0480221388079284E-2</v>
      </c>
      <c r="E14" s="74">
        <v>1.2149849642803403E-2</v>
      </c>
    </row>
    <row r="15" spans="2:5">
      <c r="B15" s="46">
        <v>2002</v>
      </c>
      <c r="C15" s="74">
        <v>4.8644886830867852E-3</v>
      </c>
      <c r="D15" s="74">
        <v>2.449195415189594E-2</v>
      </c>
      <c r="E15" s="74">
        <v>1.4139864584400811E-2</v>
      </c>
    </row>
    <row r="16" spans="2:5">
      <c r="B16" s="46">
        <v>2001</v>
      </c>
      <c r="C16" s="74">
        <v>5.5010904493159474E-3</v>
      </c>
      <c r="D16" s="74">
        <v>2.3881250447220375E-2</v>
      </c>
      <c r="E16" s="74">
        <v>1.4396606256630326E-2</v>
      </c>
    </row>
    <row r="17" spans="2:5">
      <c r="B17" s="46">
        <v>2000</v>
      </c>
      <c r="C17" s="74">
        <v>5.5799960643183764E-3</v>
      </c>
      <c r="D17" s="74">
        <v>3.0088894816448865E-2</v>
      </c>
      <c r="E17" s="74">
        <v>1.7661626598032946E-2</v>
      </c>
    </row>
    <row r="18" spans="2:5">
      <c r="B18" s="46">
        <v>1999</v>
      </c>
      <c r="C18" s="74">
        <v>4.8476352545548671E-3</v>
      </c>
      <c r="D18" s="74">
        <v>2.4917450205912652E-2</v>
      </c>
      <c r="E18" s="74">
        <v>1.4911874779719265E-2</v>
      </c>
    </row>
    <row r="19" spans="2:5">
      <c r="B19" s="46">
        <v>1998</v>
      </c>
      <c r="C19" s="74">
        <v>5.1306909315095382E-3</v>
      </c>
      <c r="D19" s="74">
        <v>2.7319168344395038E-2</v>
      </c>
      <c r="E19" s="74">
        <v>1.6292620063418323E-2</v>
      </c>
    </row>
    <row r="20" spans="2:5">
      <c r="B20" s="46">
        <v>1997</v>
      </c>
      <c r="C20" s="74">
        <v>5.4644268774703556E-3</v>
      </c>
      <c r="D20" s="74">
        <v>2.5775793292999793E-2</v>
      </c>
      <c r="E20" s="74">
        <v>1.5695948443610431E-2</v>
      </c>
    </row>
    <row r="21" spans="2:5">
      <c r="B21" s="46">
        <v>1996</v>
      </c>
      <c r="C21" s="74">
        <v>5.1705064334345557E-3</v>
      </c>
      <c r="D21" s="74">
        <v>2.6323377334676698E-2</v>
      </c>
      <c r="E21" s="74">
        <v>1.5964491786144022E-2</v>
      </c>
    </row>
    <row r="22" spans="2:5">
      <c r="B22" s="46">
        <v>1995</v>
      </c>
      <c r="C22" s="74">
        <v>4.760682817082959E-3</v>
      </c>
      <c r="D22" s="74">
        <v>1.9751531652545458E-2</v>
      </c>
      <c r="E22" s="74">
        <v>1.23721117193928E-2</v>
      </c>
    </row>
    <row r="23" spans="2:5">
      <c r="B23" s="46">
        <v>1994</v>
      </c>
      <c r="C23" s="74">
        <v>4.5733264812225227E-3</v>
      </c>
      <c r="D23" s="74">
        <v>1.9918811489266951E-2</v>
      </c>
      <c r="E23" s="74">
        <v>1.219285299144993E-2</v>
      </c>
    </row>
    <row r="24" spans="2:5">
      <c r="B24" s="46">
        <v>1993</v>
      </c>
      <c r="C24" s="74">
        <v>3.9227051801764608E-3</v>
      </c>
      <c r="D24" s="74">
        <v>1.8712815905893521E-2</v>
      </c>
      <c r="E24" s="74">
        <v>1.0846042306790968E-2</v>
      </c>
    </row>
    <row r="25" spans="2:5">
      <c r="B25" s="46">
        <v>1992</v>
      </c>
      <c r="C25" s="74">
        <v>3.7717653792971859E-3</v>
      </c>
      <c r="D25" s="74">
        <v>1.3036705212259973E-2</v>
      </c>
      <c r="E25" s="74">
        <v>8.1646172518338358E-3</v>
      </c>
    </row>
    <row r="26" spans="2:5">
      <c r="B26" s="46">
        <v>1991</v>
      </c>
      <c r="C26" s="74">
        <v>2.9341457698617295E-3</v>
      </c>
      <c r="D26" s="74">
        <v>1.131247281334561E-2</v>
      </c>
      <c r="E26" s="74">
        <v>6.73340728084085E-3</v>
      </c>
    </row>
    <row r="27" spans="2:5">
      <c r="B27" s="46">
        <v>1990</v>
      </c>
      <c r="C27" s="74">
        <v>2.6358506047669751E-3</v>
      </c>
      <c r="D27" s="74">
        <v>1.2891461137925454E-2</v>
      </c>
      <c r="E27" s="74">
        <v>7.1663388804562404E-3</v>
      </c>
    </row>
    <row r="28" spans="2:5">
      <c r="B28" s="46">
        <v>1989</v>
      </c>
      <c r="C28" s="74">
        <v>3.9772155710251309E-3</v>
      </c>
      <c r="D28" s="74">
        <v>1.186141550286136E-2</v>
      </c>
      <c r="E28" s="74">
        <v>7.4216122854847619E-3</v>
      </c>
    </row>
    <row r="29" spans="2:5">
      <c r="B29" s="46">
        <v>1988</v>
      </c>
      <c r="C29" s="74">
        <v>4.0310100771843334E-3</v>
      </c>
      <c r="D29" s="74">
        <v>1.4883955113749259E-2</v>
      </c>
      <c r="E29" s="74">
        <v>8.5252145682752096E-3</v>
      </c>
    </row>
    <row r="30" spans="2:5">
      <c r="B30" s="46">
        <v>1987</v>
      </c>
      <c r="C30" s="74">
        <v>5.3407723676785314E-3</v>
      </c>
      <c r="D30" s="74">
        <v>2.3914630667395163E-2</v>
      </c>
      <c r="E30" s="74">
        <v>1.2212546974344618E-2</v>
      </c>
    </row>
    <row r="31" spans="2:5">
      <c r="B31" s="46">
        <v>1986</v>
      </c>
      <c r="C31" s="74">
        <v>9.3328012563881416E-3</v>
      </c>
      <c r="D31" s="74">
        <v>2.3929950926315724E-2</v>
      </c>
      <c r="E31" s="74">
        <v>1.4349562199741681E-2</v>
      </c>
    </row>
    <row r="32" spans="2:5">
      <c r="B32" s="46">
        <v>1985</v>
      </c>
      <c r="C32" s="74">
        <v>1.0397984345406119E-2</v>
      </c>
      <c r="D32" s="74">
        <v>3.3658850641106637E-2</v>
      </c>
      <c r="E32" s="74">
        <v>1.7415143302977994E-2</v>
      </c>
    </row>
    <row r="33" spans="2:7">
      <c r="B33" s="46">
        <v>1984</v>
      </c>
      <c r="C33" s="74">
        <v>1.0643355142820009E-2</v>
      </c>
      <c r="D33" s="74">
        <v>2.8515860231642157E-2</v>
      </c>
      <c r="E33" s="74">
        <v>1.5839598315260158E-2</v>
      </c>
    </row>
    <row r="34" spans="2:7">
      <c r="B34" s="46">
        <v>1983</v>
      </c>
      <c r="C34" s="74">
        <v>1.4031065746200113E-2</v>
      </c>
      <c r="D34" s="74">
        <v>2.8593047320288521E-2</v>
      </c>
      <c r="E34" s="74">
        <v>1.8273843228521131E-2</v>
      </c>
    </row>
    <row r="35" spans="2:7">
      <c r="B35" s="46">
        <v>1982</v>
      </c>
      <c r="C35" s="74">
        <v>1.0583788887261055E-2</v>
      </c>
      <c r="D35" s="74">
        <v>2.0488101002363177E-2</v>
      </c>
      <c r="E35" s="74">
        <v>1.3400920345444729E-2</v>
      </c>
    </row>
    <row r="36" spans="2:7">
      <c r="B36" s="46">
        <v>1981</v>
      </c>
      <c r="C36" s="74">
        <v>4.7191408826005136E-3</v>
      </c>
      <c r="D36" s="74">
        <v>1.9507441736366482E-2</v>
      </c>
      <c r="E36" s="74">
        <v>9.393517160457613E-3</v>
      </c>
    </row>
    <row r="37" spans="2:7">
      <c r="B37" s="46">
        <v>1980</v>
      </c>
      <c r="C37" s="74">
        <v>6.7641040130829756E-3</v>
      </c>
      <c r="D37" s="74">
        <v>1.3847369779345349E-2</v>
      </c>
      <c r="E37" s="74">
        <v>8.9791389072200484E-3</v>
      </c>
    </row>
    <row r="38" spans="2:7">
      <c r="B38" s="46">
        <v>1979</v>
      </c>
      <c r="C38" s="74">
        <v>1.1835396742513351E-2</v>
      </c>
      <c r="D38" s="74">
        <v>1.9796413564538085E-2</v>
      </c>
      <c r="E38" s="74">
        <v>1.4275876301440589E-2</v>
      </c>
    </row>
    <row r="39" spans="2:7">
      <c r="B39" s="46">
        <v>1978</v>
      </c>
      <c r="C39" s="74">
        <v>1.8091102301706491E-2</v>
      </c>
      <c r="D39" s="74">
        <v>2.7624241044698572E-2</v>
      </c>
      <c r="E39" s="74">
        <v>2.0944397338536789E-2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3868</v>
      </c>
      <c r="D9" s="36">
        <v>9474</v>
      </c>
      <c r="E9" s="36">
        <v>13342</v>
      </c>
      <c r="F9" s="97">
        <v>226497</v>
      </c>
      <c r="G9" s="97">
        <v>155740</v>
      </c>
      <c r="H9" s="97">
        <v>382237</v>
      </c>
      <c r="I9" s="74">
        <v>1.7077488885062494E-2</v>
      </c>
      <c r="J9" s="74">
        <v>6.0832156157698727E-2</v>
      </c>
      <c r="K9" s="74">
        <v>3.490504582235629E-2</v>
      </c>
    </row>
    <row r="10" spans="2:11">
      <c r="B10" s="46" t="s">
        <v>59</v>
      </c>
      <c r="C10" s="36">
        <v>3311</v>
      </c>
      <c r="D10" s="36">
        <v>8331</v>
      </c>
      <c r="E10" s="36">
        <v>11642</v>
      </c>
      <c r="F10" s="97">
        <v>223216</v>
      </c>
      <c r="G10" s="97">
        <v>146331</v>
      </c>
      <c r="H10" s="97">
        <v>369547</v>
      </c>
      <c r="I10" s="74">
        <v>1.4833166081284497E-2</v>
      </c>
      <c r="J10" s="74">
        <v>5.6932570678803536E-2</v>
      </c>
      <c r="K10" s="74">
        <v>3.15034352869865E-2</v>
      </c>
    </row>
    <row r="11" spans="2:11">
      <c r="B11" s="46" t="s">
        <v>60</v>
      </c>
      <c r="C11" s="36">
        <v>3309</v>
      </c>
      <c r="D11" s="36">
        <v>8530</v>
      </c>
      <c r="E11" s="36">
        <v>11839</v>
      </c>
      <c r="F11" s="97">
        <v>239927</v>
      </c>
      <c r="G11" s="97">
        <v>164434</v>
      </c>
      <c r="H11" s="97">
        <v>404361</v>
      </c>
      <c r="I11" s="74">
        <v>1.3791694973887891E-2</v>
      </c>
      <c r="J11" s="74">
        <v>5.1874916379824124E-2</v>
      </c>
      <c r="K11" s="74">
        <v>2.9278293406139563E-2</v>
      </c>
    </row>
    <row r="12" spans="2:11">
      <c r="B12" s="46" t="s">
        <v>61</v>
      </c>
      <c r="C12" s="36">
        <v>999</v>
      </c>
      <c r="D12" s="36">
        <v>2408</v>
      </c>
      <c r="E12" s="36">
        <v>3407</v>
      </c>
      <c r="F12" s="97">
        <v>258952</v>
      </c>
      <c r="G12" s="97">
        <v>163597</v>
      </c>
      <c r="H12" s="97">
        <v>422549</v>
      </c>
      <c r="I12" s="74">
        <v>3.857857826933177E-3</v>
      </c>
      <c r="J12" s="74">
        <v>1.4719096315947113E-2</v>
      </c>
      <c r="K12" s="74">
        <v>8.0629702117387576E-3</v>
      </c>
    </row>
    <row r="13" spans="2:11">
      <c r="B13" s="46" t="s">
        <v>62</v>
      </c>
      <c r="C13" s="36">
        <v>436</v>
      </c>
      <c r="D13" s="36">
        <v>603</v>
      </c>
      <c r="E13" s="36">
        <v>1039</v>
      </c>
      <c r="F13" s="97">
        <v>233329</v>
      </c>
      <c r="G13" s="97">
        <v>127968</v>
      </c>
      <c r="H13" s="97">
        <v>361297</v>
      </c>
      <c r="I13" s="74">
        <v>1.8686061312567232E-3</v>
      </c>
      <c r="J13" s="74">
        <v>4.7121155288822204E-3</v>
      </c>
      <c r="K13" s="74">
        <v>2.8757504213984615E-3</v>
      </c>
    </row>
    <row r="14" spans="2:11">
      <c r="B14" s="46" t="s">
        <v>63</v>
      </c>
      <c r="C14" s="36">
        <v>565</v>
      </c>
      <c r="D14" s="36">
        <v>662</v>
      </c>
      <c r="E14" s="36">
        <v>1227</v>
      </c>
      <c r="F14" s="97">
        <v>230853</v>
      </c>
      <c r="G14" s="97">
        <v>144090</v>
      </c>
      <c r="H14" s="97">
        <v>374943</v>
      </c>
      <c r="I14" s="74">
        <v>2.4474449108307017E-3</v>
      </c>
      <c r="J14" s="74">
        <v>4.5943507530015965E-3</v>
      </c>
      <c r="K14" s="74">
        <v>3.2724974196077805E-3</v>
      </c>
    </row>
    <row r="15" spans="2:11">
      <c r="B15" s="46" t="s">
        <v>64</v>
      </c>
      <c r="C15" s="36">
        <v>619</v>
      </c>
      <c r="D15" s="36">
        <v>1458</v>
      </c>
      <c r="E15" s="36">
        <v>2077</v>
      </c>
      <c r="F15" s="97">
        <v>265054</v>
      </c>
      <c r="G15" s="97">
        <v>186205</v>
      </c>
      <c r="H15" s="97">
        <v>451259</v>
      </c>
      <c r="I15" s="74">
        <v>2.3353731692409849E-3</v>
      </c>
      <c r="J15" s="74">
        <v>7.8300797508122771E-3</v>
      </c>
      <c r="K15" s="74">
        <v>4.6026782845328294E-3</v>
      </c>
    </row>
    <row r="16" spans="2:11">
      <c r="B16" s="46" t="s">
        <v>65</v>
      </c>
      <c r="C16" s="36">
        <v>742</v>
      </c>
      <c r="D16" s="36">
        <v>727</v>
      </c>
      <c r="E16" s="36">
        <v>1469</v>
      </c>
      <c r="F16" s="97">
        <v>283306</v>
      </c>
      <c r="G16" s="97">
        <v>181892</v>
      </c>
      <c r="H16" s="97">
        <v>465198</v>
      </c>
      <c r="I16" s="74">
        <v>2.6190761932327589E-3</v>
      </c>
      <c r="J16" s="74">
        <v>3.9968772678292616E-3</v>
      </c>
      <c r="K16" s="74">
        <v>3.1577951753876845E-3</v>
      </c>
    </row>
    <row r="17" spans="2:11">
      <c r="B17" s="46" t="s">
        <v>66</v>
      </c>
      <c r="C17" s="36">
        <v>335</v>
      </c>
      <c r="D17" s="36">
        <v>863</v>
      </c>
      <c r="E17" s="36">
        <v>1198</v>
      </c>
      <c r="F17" s="97">
        <v>230546</v>
      </c>
      <c r="G17" s="97">
        <v>133127</v>
      </c>
      <c r="H17" s="97">
        <v>363673</v>
      </c>
      <c r="I17" s="74">
        <v>1.4530722719110285E-3</v>
      </c>
      <c r="J17" s="74">
        <v>6.4825317178333472E-3</v>
      </c>
      <c r="K17" s="74">
        <v>3.2941681125626594E-3</v>
      </c>
    </row>
    <row r="18" spans="2:11">
      <c r="B18" s="46" t="s">
        <v>67</v>
      </c>
      <c r="C18" s="36">
        <v>2455</v>
      </c>
      <c r="D18" s="36">
        <v>5691</v>
      </c>
      <c r="E18" s="36">
        <v>8146</v>
      </c>
      <c r="F18" s="97">
        <v>269266</v>
      </c>
      <c r="G18" s="97">
        <v>164341</v>
      </c>
      <c r="H18" s="97">
        <v>433607</v>
      </c>
      <c r="I18" s="74">
        <v>9.1173783544896119E-3</v>
      </c>
      <c r="J18" s="74">
        <v>3.4629216081197026E-2</v>
      </c>
      <c r="K18" s="74">
        <v>1.8786597079844192E-2</v>
      </c>
    </row>
    <row r="19" spans="2:11">
      <c r="B19" s="46" t="s">
        <v>68</v>
      </c>
      <c r="C19" s="36">
        <v>3541</v>
      </c>
      <c r="D19" s="36">
        <v>9541</v>
      </c>
      <c r="E19" s="36">
        <v>13082</v>
      </c>
      <c r="F19" s="97">
        <v>236808</v>
      </c>
      <c r="G19" s="97">
        <v>159831</v>
      </c>
      <c r="H19" s="97">
        <v>396639</v>
      </c>
      <c r="I19" s="74">
        <v>1.495304212695517E-2</v>
      </c>
      <c r="J19" s="74">
        <v>5.9694302106600095E-2</v>
      </c>
      <c r="K19" s="74">
        <v>3.2982132367215526E-2</v>
      </c>
    </row>
    <row r="20" spans="2:11">
      <c r="B20" s="46" t="s">
        <v>69</v>
      </c>
      <c r="C20" s="36">
        <v>3000</v>
      </c>
      <c r="D20" s="36">
        <v>7959</v>
      </c>
      <c r="E20" s="36">
        <v>10959</v>
      </c>
      <c r="F20" s="97">
        <v>240455</v>
      </c>
      <c r="G20" s="97">
        <v>165560</v>
      </c>
      <c r="H20" s="97">
        <v>406015</v>
      </c>
      <c r="I20" s="74">
        <v>1.2476346925620179E-2</v>
      </c>
      <c r="J20" s="74">
        <v>4.8073206088427155E-2</v>
      </c>
      <c r="K20" s="74">
        <v>2.6991613610334593E-2</v>
      </c>
    </row>
    <row r="21" spans="2:11">
      <c r="B21" s="47" t="s">
        <v>127</v>
      </c>
      <c r="C21" s="39">
        <v>23180</v>
      </c>
      <c r="D21" s="39">
        <v>56247</v>
      </c>
      <c r="E21" s="39">
        <v>79427</v>
      </c>
      <c r="F21" s="39">
        <v>2938209</v>
      </c>
      <c r="G21" s="39">
        <v>1893116</v>
      </c>
      <c r="H21" s="39">
        <v>4831325</v>
      </c>
      <c r="I21" s="40">
        <v>7.8891596887763933E-3</v>
      </c>
      <c r="J21" s="40">
        <v>2.971133306147114E-2</v>
      </c>
      <c r="K21" s="40">
        <v>1.644000351870346E-2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4580</v>
      </c>
      <c r="D30" s="36">
        <v>8348</v>
      </c>
      <c r="E30" s="36">
        <v>12928</v>
      </c>
      <c r="F30" s="97">
        <v>240856</v>
      </c>
      <c r="G30" s="97">
        <v>144704</v>
      </c>
      <c r="H30" s="97">
        <v>385560</v>
      </c>
      <c r="I30" s="74">
        <v>1.9015511342877073E-2</v>
      </c>
      <c r="J30" s="74">
        <v>5.7690181335692169E-2</v>
      </c>
      <c r="K30" s="74">
        <v>3.3530449216723726E-2</v>
      </c>
    </row>
    <row r="31" spans="2:11">
      <c r="B31" s="46" t="s">
        <v>59</v>
      </c>
      <c r="C31" s="36">
        <v>5852</v>
      </c>
      <c r="D31" s="36">
        <v>9780</v>
      </c>
      <c r="E31" s="36">
        <v>15632</v>
      </c>
      <c r="F31" s="97">
        <v>254981</v>
      </c>
      <c r="G31" s="97">
        <v>162648</v>
      </c>
      <c r="H31" s="97">
        <v>417629</v>
      </c>
      <c r="I31" s="74">
        <v>2.2950729662210127E-2</v>
      </c>
      <c r="J31" s="74">
        <v>6.0129850966504354E-2</v>
      </c>
      <c r="K31" s="74">
        <v>3.7430350861649933E-2</v>
      </c>
    </row>
    <row r="32" spans="2:11">
      <c r="B32" s="46" t="s">
        <v>60</v>
      </c>
      <c r="C32" s="36">
        <v>5112</v>
      </c>
      <c r="D32" s="36">
        <v>11005</v>
      </c>
      <c r="E32" s="36">
        <v>16117</v>
      </c>
      <c r="F32" s="97">
        <v>277841</v>
      </c>
      <c r="G32" s="97">
        <v>176407</v>
      </c>
      <c r="H32" s="97">
        <v>454248</v>
      </c>
      <c r="I32" s="74">
        <v>1.8399012384781224E-2</v>
      </c>
      <c r="J32" s="74">
        <v>6.2384145753853308E-2</v>
      </c>
      <c r="K32" s="74">
        <v>3.5480618516757365E-2</v>
      </c>
    </row>
    <row r="33" spans="2:11">
      <c r="B33" s="46" t="s">
        <v>61</v>
      </c>
      <c r="C33" s="36">
        <v>3618</v>
      </c>
      <c r="D33" s="36">
        <v>5806</v>
      </c>
      <c r="E33" s="36">
        <v>9424</v>
      </c>
      <c r="F33" s="97">
        <v>290800</v>
      </c>
      <c r="G33" s="97">
        <v>183799</v>
      </c>
      <c r="H33" s="97">
        <v>474599</v>
      </c>
      <c r="I33" s="74">
        <v>1.2441540577716645E-2</v>
      </c>
      <c r="J33" s="74">
        <v>3.1588855216840135E-2</v>
      </c>
      <c r="K33" s="74">
        <v>1.9856763288586786E-2</v>
      </c>
    </row>
    <row r="34" spans="2:11">
      <c r="B34" s="46" t="s">
        <v>62</v>
      </c>
      <c r="C34" s="36">
        <v>352</v>
      </c>
      <c r="D34" s="36">
        <v>1398</v>
      </c>
      <c r="E34" s="36">
        <v>1750</v>
      </c>
      <c r="F34" s="97">
        <v>233683</v>
      </c>
      <c r="G34" s="97">
        <v>124497</v>
      </c>
      <c r="H34" s="97">
        <v>358180</v>
      </c>
      <c r="I34" s="74">
        <v>1.5063141092848003E-3</v>
      </c>
      <c r="J34" s="74">
        <v>1.1229186245451698E-2</v>
      </c>
      <c r="K34" s="74">
        <v>4.885811603104584E-3</v>
      </c>
    </row>
    <row r="35" spans="2:11">
      <c r="B35" s="46" t="s">
        <v>63</v>
      </c>
      <c r="C35" s="36">
        <v>628</v>
      </c>
      <c r="D35" s="36">
        <v>616</v>
      </c>
      <c r="E35" s="36">
        <v>1244</v>
      </c>
      <c r="F35" s="97">
        <v>238850</v>
      </c>
      <c r="G35" s="97">
        <v>145233</v>
      </c>
      <c r="H35" s="97">
        <v>384083</v>
      </c>
      <c r="I35" s="74">
        <v>2.6292652292233621E-3</v>
      </c>
      <c r="J35" s="74">
        <v>4.2414602741801108E-3</v>
      </c>
      <c r="K35" s="74">
        <v>3.2388832622115534E-3</v>
      </c>
    </row>
    <row r="36" spans="2:11">
      <c r="B36" s="46" t="s">
        <v>64</v>
      </c>
      <c r="C36" s="36">
        <v>567</v>
      </c>
      <c r="D36" s="36">
        <v>822</v>
      </c>
      <c r="E36" s="36">
        <v>1389</v>
      </c>
      <c r="F36" s="97">
        <v>297675</v>
      </c>
      <c r="G36" s="97">
        <v>192630</v>
      </c>
      <c r="H36" s="97">
        <v>490305</v>
      </c>
      <c r="I36" s="74">
        <v>1.9047619047619048E-3</v>
      </c>
      <c r="J36" s="74">
        <v>4.2672480921974766E-3</v>
      </c>
      <c r="K36" s="74">
        <v>2.8329305228378255E-3</v>
      </c>
    </row>
    <row r="37" spans="2:11">
      <c r="B37" s="46" t="s">
        <v>65</v>
      </c>
      <c r="C37" s="36">
        <v>573</v>
      </c>
      <c r="D37" s="36">
        <v>620</v>
      </c>
      <c r="E37" s="36">
        <v>1193</v>
      </c>
      <c r="F37" s="97">
        <v>298679</v>
      </c>
      <c r="G37" s="97">
        <v>188171</v>
      </c>
      <c r="H37" s="97">
        <v>486850</v>
      </c>
      <c r="I37" s="74">
        <v>1.9184475641072858E-3</v>
      </c>
      <c r="J37" s="74">
        <v>3.2948754058808212E-3</v>
      </c>
      <c r="K37" s="74">
        <v>2.45044674951217E-3</v>
      </c>
    </row>
    <row r="38" spans="2:11">
      <c r="B38" s="46" t="s">
        <v>66</v>
      </c>
      <c r="C38" s="36">
        <v>613</v>
      </c>
      <c r="D38" s="36">
        <v>773</v>
      </c>
      <c r="E38" s="36">
        <v>1386</v>
      </c>
      <c r="F38" s="97">
        <v>267730</v>
      </c>
      <c r="G38" s="97">
        <v>153501</v>
      </c>
      <c r="H38" s="97">
        <v>421231</v>
      </c>
      <c r="I38" s="74">
        <v>2.2896201396929742E-3</v>
      </c>
      <c r="J38" s="74">
        <v>5.0357978123921013E-3</v>
      </c>
      <c r="K38" s="74">
        <v>3.2903561228874419E-3</v>
      </c>
    </row>
    <row r="39" spans="2:11">
      <c r="B39" s="46" t="s">
        <v>67</v>
      </c>
      <c r="C39" s="36">
        <v>3683</v>
      </c>
      <c r="D39" s="36">
        <v>6755</v>
      </c>
      <c r="E39" s="36">
        <v>10438</v>
      </c>
      <c r="F39" s="97">
        <v>282737</v>
      </c>
      <c r="G39" s="97">
        <v>176118</v>
      </c>
      <c r="H39" s="97">
        <v>458855</v>
      </c>
      <c r="I39" s="74">
        <v>1.3026239933224163E-2</v>
      </c>
      <c r="J39" s="74">
        <v>3.8354966556513249E-2</v>
      </c>
      <c r="K39" s="74">
        <v>2.2747926905013566E-2</v>
      </c>
    </row>
    <row r="40" spans="2:11">
      <c r="B40" s="46" t="s">
        <v>68</v>
      </c>
      <c r="C40" s="36">
        <v>5314</v>
      </c>
      <c r="D40" s="36">
        <v>7580</v>
      </c>
      <c r="E40" s="36">
        <v>12894</v>
      </c>
      <c r="F40" s="97">
        <v>257912</v>
      </c>
      <c r="G40" s="97">
        <v>154418</v>
      </c>
      <c r="H40" s="97">
        <v>412330</v>
      </c>
      <c r="I40" s="74">
        <v>2.06039269208102E-2</v>
      </c>
      <c r="J40" s="74">
        <v>4.9087541607843642E-2</v>
      </c>
      <c r="K40" s="74">
        <v>3.1271069289161596E-2</v>
      </c>
    </row>
    <row r="41" spans="2:11">
      <c r="B41" s="46" t="s">
        <v>69</v>
      </c>
      <c r="C41" s="36">
        <v>3827</v>
      </c>
      <c r="D41" s="36">
        <v>7240</v>
      </c>
      <c r="E41" s="36">
        <v>11067</v>
      </c>
      <c r="F41" s="97">
        <v>248209</v>
      </c>
      <c r="G41" s="97">
        <v>168124</v>
      </c>
      <c r="H41" s="97">
        <v>416333</v>
      </c>
      <c r="I41" s="74">
        <v>1.5418457831907787E-2</v>
      </c>
      <c r="J41" s="74">
        <v>4.3063453165520689E-2</v>
      </c>
      <c r="K41" s="74">
        <v>2.6582086935217724E-2</v>
      </c>
    </row>
    <row r="42" spans="2:11">
      <c r="B42" s="47" t="s">
        <v>127</v>
      </c>
      <c r="C42" s="39">
        <v>34719</v>
      </c>
      <c r="D42" s="39">
        <v>60743</v>
      </c>
      <c r="E42" s="39">
        <v>95462</v>
      </c>
      <c r="F42" s="39">
        <v>3189953</v>
      </c>
      <c r="G42" s="39">
        <v>1970250</v>
      </c>
      <c r="H42" s="39">
        <v>5160203</v>
      </c>
      <c r="I42" s="40">
        <v>1.0883859417364456E-2</v>
      </c>
      <c r="J42" s="40">
        <v>3.0830097703337139E-2</v>
      </c>
      <c r="K42" s="40">
        <v>1.8499659800205535E-2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6937</v>
      </c>
      <c r="D7" s="36">
        <v>8711</v>
      </c>
      <c r="E7" s="36">
        <v>9587</v>
      </c>
      <c r="F7" s="36">
        <v>5830</v>
      </c>
      <c r="G7" s="36">
        <v>8146</v>
      </c>
      <c r="H7" s="36">
        <v>10438</v>
      </c>
    </row>
    <row r="8" spans="2:8">
      <c r="B8" s="121" t="s">
        <v>68</v>
      </c>
      <c r="C8" s="36">
        <v>10450</v>
      </c>
      <c r="D8" s="36">
        <v>13707</v>
      </c>
      <c r="E8" s="36">
        <v>17979</v>
      </c>
      <c r="F8" s="36">
        <v>13509</v>
      </c>
      <c r="G8" s="36">
        <v>13082</v>
      </c>
      <c r="H8" s="36">
        <v>12894</v>
      </c>
    </row>
    <row r="9" spans="2:8">
      <c r="B9" s="121" t="s">
        <v>69</v>
      </c>
      <c r="C9" s="36">
        <v>11584</v>
      </c>
      <c r="D9" s="36">
        <v>14384</v>
      </c>
      <c r="E9" s="36">
        <v>12901</v>
      </c>
      <c r="F9" s="36">
        <v>10999</v>
      </c>
      <c r="G9" s="36">
        <v>10959</v>
      </c>
      <c r="H9" s="36">
        <v>11067</v>
      </c>
    </row>
    <row r="10" spans="2:8">
      <c r="B10" s="121" t="s">
        <v>58</v>
      </c>
      <c r="C10" s="36">
        <v>10201</v>
      </c>
      <c r="D10" s="36">
        <v>13564</v>
      </c>
      <c r="E10" s="36">
        <v>12263</v>
      </c>
      <c r="F10" s="36">
        <v>13342</v>
      </c>
      <c r="G10" s="36">
        <v>12928</v>
      </c>
      <c r="H10" s="36" t="s">
        <v>143</v>
      </c>
    </row>
    <row r="11" spans="2:8">
      <c r="B11" s="121" t="s">
        <v>59</v>
      </c>
      <c r="C11" s="36">
        <v>11251</v>
      </c>
      <c r="D11" s="36">
        <v>13556</v>
      </c>
      <c r="E11" s="36">
        <v>13526</v>
      </c>
      <c r="F11" s="36">
        <v>11642</v>
      </c>
      <c r="G11" s="36">
        <v>15632</v>
      </c>
      <c r="H11" s="36" t="s">
        <v>143</v>
      </c>
    </row>
    <row r="12" spans="2:8">
      <c r="B12" s="121" t="s">
        <v>60</v>
      </c>
      <c r="C12" s="36">
        <v>10944</v>
      </c>
      <c r="D12" s="36">
        <v>15777</v>
      </c>
      <c r="E12" s="36">
        <v>15156</v>
      </c>
      <c r="F12" s="36">
        <v>11839</v>
      </c>
      <c r="G12" s="36">
        <v>16117</v>
      </c>
      <c r="H12" s="36" t="s">
        <v>143</v>
      </c>
    </row>
    <row r="13" spans="2:8">
      <c r="B13" s="121" t="s">
        <v>82</v>
      </c>
      <c r="C13" s="36">
        <v>5118</v>
      </c>
      <c r="D13" s="36">
        <v>3638</v>
      </c>
      <c r="E13" s="36">
        <v>4292</v>
      </c>
      <c r="F13" s="36">
        <v>3407</v>
      </c>
      <c r="G13" s="36">
        <v>9424</v>
      </c>
      <c r="H13" s="36" t="s">
        <v>143</v>
      </c>
    </row>
    <row r="14" spans="2:8">
      <c r="B14" s="122" t="s">
        <v>136</v>
      </c>
      <c r="C14" s="39">
        <v>66485</v>
      </c>
      <c r="D14" s="39">
        <v>83337</v>
      </c>
      <c r="E14" s="39">
        <v>85704</v>
      </c>
      <c r="F14" s="39">
        <v>70568</v>
      </c>
      <c r="G14" s="39">
        <v>86288</v>
      </c>
      <c r="H14" s="39" t="s">
        <v>143</v>
      </c>
    </row>
    <row r="15" spans="2:8">
      <c r="B15" s="123" t="s">
        <v>12</v>
      </c>
      <c r="C15" s="124"/>
      <c r="D15" s="67">
        <v>0.25347070767842372</v>
      </c>
      <c r="E15" s="67">
        <v>2.8402750278987643E-2</v>
      </c>
      <c r="F15" s="67">
        <v>-0.17660785960981984</v>
      </c>
      <c r="G15" s="67">
        <v>0.22276385897290552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97</v>
      </c>
      <c r="D21" s="36">
        <v>1126</v>
      </c>
      <c r="E21" s="36">
        <v>185</v>
      </c>
      <c r="F21" s="36">
        <v>185</v>
      </c>
      <c r="G21" s="126"/>
    </row>
    <row r="22" spans="2:8">
      <c r="B22" s="121" t="s">
        <v>63</v>
      </c>
      <c r="C22" s="36">
        <v>431</v>
      </c>
      <c r="D22" s="36">
        <v>1688</v>
      </c>
      <c r="E22" s="36">
        <v>1005</v>
      </c>
      <c r="F22" s="36">
        <v>1227</v>
      </c>
      <c r="G22" s="36">
        <v>1244</v>
      </c>
    </row>
    <row r="23" spans="2:8">
      <c r="B23" s="121" t="s">
        <v>64</v>
      </c>
      <c r="C23" s="36">
        <v>1544</v>
      </c>
      <c r="D23" s="36">
        <v>2964</v>
      </c>
      <c r="E23" s="36">
        <v>1798</v>
      </c>
      <c r="F23" s="36">
        <v>2077</v>
      </c>
      <c r="G23" s="36">
        <v>1389</v>
      </c>
    </row>
    <row r="24" spans="2:8">
      <c r="B24" s="121" t="s">
        <v>65</v>
      </c>
      <c r="C24" s="36">
        <v>894</v>
      </c>
      <c r="D24" s="36">
        <v>1531</v>
      </c>
      <c r="E24" s="36">
        <v>753</v>
      </c>
      <c r="F24" s="36">
        <v>1469</v>
      </c>
      <c r="G24" s="36">
        <v>1193</v>
      </c>
    </row>
    <row r="25" spans="2:8">
      <c r="B25" s="121" t="s">
        <v>66</v>
      </c>
      <c r="C25" s="36">
        <v>1278</v>
      </c>
      <c r="D25" s="36">
        <v>2472</v>
      </c>
      <c r="E25" s="36">
        <v>1296</v>
      </c>
      <c r="F25" s="36">
        <v>1198</v>
      </c>
      <c r="G25" s="36">
        <v>1386</v>
      </c>
    </row>
    <row r="26" spans="2:8">
      <c r="B26" s="122" t="s">
        <v>138</v>
      </c>
      <c r="C26" s="39">
        <v>4147</v>
      </c>
      <c r="D26" s="39">
        <v>8655</v>
      </c>
      <c r="E26" s="39">
        <v>4852</v>
      </c>
      <c r="F26" s="39">
        <v>5971</v>
      </c>
      <c r="G26" s="39">
        <v>5212</v>
      </c>
    </row>
    <row r="27" spans="2:8">
      <c r="B27" s="123" t="s">
        <v>12</v>
      </c>
      <c r="C27" s="129"/>
      <c r="D27" s="67">
        <v>1.0870508801543286</v>
      </c>
      <c r="E27" s="67">
        <v>-0.43939919121894855</v>
      </c>
      <c r="F27" s="67">
        <v>0.23062654575432817</v>
      </c>
      <c r="G27" s="67">
        <v>-0.12711438619996651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79427</v>
      </c>
      <c r="D8" s="83">
        <v>1</v>
      </c>
      <c r="E8" s="82">
        <v>95462</v>
      </c>
      <c r="F8" s="83">
        <v>1</v>
      </c>
      <c r="G8" s="83">
        <v>0.20188349050071133</v>
      </c>
    </row>
    <row r="9" spans="2:7" ht="15" customHeight="1">
      <c r="B9" s="133" t="s">
        <v>111</v>
      </c>
      <c r="C9" s="82">
        <v>23180</v>
      </c>
      <c r="D9" s="83">
        <v>0.29184030619310813</v>
      </c>
      <c r="E9" s="82">
        <v>34719</v>
      </c>
      <c r="F9" s="83">
        <v>0.36369445433785169</v>
      </c>
      <c r="G9" s="83">
        <v>0.49779982743744605</v>
      </c>
    </row>
    <row r="10" spans="2:7" ht="15" customHeight="1">
      <c r="B10" s="133" t="s">
        <v>112</v>
      </c>
      <c r="C10" s="82">
        <v>56247</v>
      </c>
      <c r="D10" s="83">
        <v>0.70815969380689181</v>
      </c>
      <c r="E10" s="82">
        <v>60743</v>
      </c>
      <c r="F10" s="83">
        <v>0.63630554566214825</v>
      </c>
      <c r="G10" s="83">
        <v>7.9933151990328369E-2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340</v>
      </c>
      <c r="D12" s="86">
        <v>1</v>
      </c>
      <c r="E12" s="85">
        <v>509</v>
      </c>
      <c r="F12" s="86">
        <v>1</v>
      </c>
      <c r="G12" s="87">
        <v>0.49705882352941178</v>
      </c>
    </row>
    <row r="13" spans="2:7" ht="15" customHeight="1">
      <c r="B13" s="135" t="s">
        <v>111</v>
      </c>
      <c r="C13" s="85">
        <v>340</v>
      </c>
      <c r="D13" s="86">
        <v>1</v>
      </c>
      <c r="E13" s="85">
        <v>509</v>
      </c>
      <c r="F13" s="86">
        <v>1</v>
      </c>
      <c r="G13" s="87">
        <v>0.49705882352941178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89</v>
      </c>
      <c r="D16" s="86">
        <v>1</v>
      </c>
      <c r="E16" s="85">
        <v>127</v>
      </c>
      <c r="F16" s="86">
        <v>1</v>
      </c>
      <c r="G16" s="87">
        <v>0.42696629213483145</v>
      </c>
    </row>
    <row r="17" spans="2:11" ht="15" customHeight="1">
      <c r="B17" s="135" t="s">
        <v>111</v>
      </c>
      <c r="C17" s="85">
        <v>70</v>
      </c>
      <c r="D17" s="86">
        <v>0.7865168539325843</v>
      </c>
      <c r="E17" s="85">
        <v>24</v>
      </c>
      <c r="F17" s="86">
        <v>0.1889763779527559</v>
      </c>
      <c r="G17" s="87">
        <v>-0.65714285714285714</v>
      </c>
    </row>
    <row r="18" spans="2:11" ht="15" customHeight="1">
      <c r="B18" s="135" t="s">
        <v>112</v>
      </c>
      <c r="C18" s="85">
        <v>19</v>
      </c>
      <c r="D18" s="86">
        <v>0.21348314606741572</v>
      </c>
      <c r="E18" s="85">
        <v>103</v>
      </c>
      <c r="F18" s="86">
        <v>0.8110236220472441</v>
      </c>
      <c r="G18" s="87">
        <v>4.4210526315789478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4519</v>
      </c>
      <c r="D20" s="86">
        <v>1</v>
      </c>
      <c r="E20" s="85">
        <v>5987</v>
      </c>
      <c r="F20" s="86">
        <v>1</v>
      </c>
      <c r="G20" s="87">
        <v>0.32485063067050235</v>
      </c>
    </row>
    <row r="21" spans="2:11" ht="15" customHeight="1">
      <c r="B21" s="135" t="s">
        <v>111</v>
      </c>
      <c r="C21" s="85">
        <v>941</v>
      </c>
      <c r="D21" s="86">
        <v>0.20823190971453862</v>
      </c>
      <c r="E21" s="85">
        <v>1965</v>
      </c>
      <c r="F21" s="86">
        <v>0.32821112410222147</v>
      </c>
      <c r="G21" s="87">
        <v>1.0882040382571732</v>
      </c>
    </row>
    <row r="22" spans="2:11" ht="15" customHeight="1">
      <c r="B22" s="135" t="s">
        <v>112</v>
      </c>
      <c r="C22" s="85">
        <v>3578</v>
      </c>
      <c r="D22" s="86">
        <v>0.79176809028546136</v>
      </c>
      <c r="E22" s="85">
        <v>4022</v>
      </c>
      <c r="F22" s="86">
        <v>0.67178887589777847</v>
      </c>
      <c r="G22" s="87">
        <v>0.12409167132476244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74479</v>
      </c>
      <c r="D24" s="86">
        <v>1</v>
      </c>
      <c r="E24" s="85">
        <v>88839</v>
      </c>
      <c r="F24" s="86">
        <v>1</v>
      </c>
      <c r="G24" s="87">
        <v>0.1928060258596383</v>
      </c>
    </row>
    <row r="25" spans="2:11" ht="15" customHeight="1">
      <c r="B25" s="135" t="s">
        <v>111</v>
      </c>
      <c r="C25" s="85">
        <v>21829</v>
      </c>
      <c r="D25" s="86">
        <v>0.29308932719289998</v>
      </c>
      <c r="E25" s="85">
        <v>32221</v>
      </c>
      <c r="F25" s="86">
        <v>0.36268980965566927</v>
      </c>
      <c r="G25" s="87">
        <v>0.47606395162398646</v>
      </c>
    </row>
    <row r="26" spans="2:11" ht="15" customHeight="1">
      <c r="B26" s="135" t="s">
        <v>112</v>
      </c>
      <c r="C26" s="85">
        <v>52650</v>
      </c>
      <c r="D26" s="86">
        <v>0.70691067280709996</v>
      </c>
      <c r="E26" s="85">
        <v>56618</v>
      </c>
      <c r="F26" s="86">
        <v>0.63731019034433078</v>
      </c>
      <c r="G26" s="87">
        <v>7.5365622032288693E-2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340</v>
      </c>
      <c r="D8" s="150">
        <v>4.2806602288894208E-3</v>
      </c>
      <c r="E8" s="85">
        <v>509</v>
      </c>
      <c r="F8" s="150">
        <v>5.3319645513398E-3</v>
      </c>
      <c r="G8" s="151">
        <v>0.49705882352941178</v>
      </c>
    </row>
    <row r="9" spans="2:7" ht="15" customHeight="1">
      <c r="B9" s="149" t="s">
        <v>153</v>
      </c>
      <c r="C9" s="85">
        <v>89</v>
      </c>
      <c r="D9" s="150">
        <v>1.1205257657975248E-3</v>
      </c>
      <c r="E9" s="85">
        <v>127</v>
      </c>
      <c r="F9" s="150">
        <v>1.3303722947350777E-3</v>
      </c>
      <c r="G9" s="151">
        <v>0.42696629213483145</v>
      </c>
    </row>
    <row r="10" spans="2:7" ht="15" customHeight="1">
      <c r="B10" s="149" t="s">
        <v>154</v>
      </c>
      <c r="C10" s="85">
        <v>4519</v>
      </c>
      <c r="D10" s="150">
        <v>5.6895010512797918E-2</v>
      </c>
      <c r="E10" s="85">
        <v>5987</v>
      </c>
      <c r="F10" s="150">
        <v>6.2716054555739462E-2</v>
      </c>
      <c r="G10" s="151">
        <v>0.32485063067050235</v>
      </c>
    </row>
    <row r="11" spans="2:7" ht="15" customHeight="1">
      <c r="B11" s="149" t="s">
        <v>155</v>
      </c>
      <c r="C11" s="85">
        <v>74479</v>
      </c>
      <c r="D11" s="150">
        <v>0.93770380349251514</v>
      </c>
      <c r="E11" s="85">
        <v>88839</v>
      </c>
      <c r="F11" s="150">
        <v>0.93062160859818566</v>
      </c>
      <c r="G11" s="151">
        <v>0.1928060258596383</v>
      </c>
    </row>
    <row r="12" spans="2:7" ht="15" customHeight="1">
      <c r="B12" s="152" t="s">
        <v>156</v>
      </c>
      <c r="C12" s="153">
        <v>79427</v>
      </c>
      <c r="D12" s="154">
        <v>1</v>
      </c>
      <c r="E12" s="153">
        <v>95462</v>
      </c>
      <c r="F12" s="154">
        <v>1</v>
      </c>
      <c r="G12" s="154">
        <v>0.20188349050071133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340</v>
      </c>
      <c r="D14" s="150">
        <v>1.4667817083692839E-2</v>
      </c>
      <c r="E14" s="85">
        <v>509</v>
      </c>
      <c r="F14" s="150">
        <v>1.4660560500014401E-2</v>
      </c>
      <c r="G14" s="151">
        <v>0.49705882352941178</v>
      </c>
    </row>
    <row r="15" spans="2:7" ht="15" customHeight="1">
      <c r="B15" s="149" t="s">
        <v>153</v>
      </c>
      <c r="C15" s="85">
        <v>70</v>
      </c>
      <c r="D15" s="150">
        <v>3.0198446937014668E-3</v>
      </c>
      <c r="E15" s="85">
        <v>24</v>
      </c>
      <c r="F15" s="150">
        <v>6.912641493130563E-4</v>
      </c>
      <c r="G15" s="151">
        <v>-0.65714285714285714</v>
      </c>
    </row>
    <row r="16" spans="2:7" ht="15" customHeight="1">
      <c r="B16" s="149" t="s">
        <v>154</v>
      </c>
      <c r="C16" s="85">
        <v>941</v>
      </c>
      <c r="D16" s="150">
        <v>4.0595340811044003E-2</v>
      </c>
      <c r="E16" s="85">
        <v>1965</v>
      </c>
      <c r="F16" s="150">
        <v>5.6597252225006479E-2</v>
      </c>
      <c r="G16" s="151">
        <v>1.0882040382571732</v>
      </c>
    </row>
    <row r="17" spans="2:21" ht="15" customHeight="1">
      <c r="B17" s="149" t="s">
        <v>155</v>
      </c>
      <c r="C17" s="85">
        <v>21829</v>
      </c>
      <c r="D17" s="150">
        <v>0.94171699741156167</v>
      </c>
      <c r="E17" s="85">
        <v>32221</v>
      </c>
      <c r="F17" s="150">
        <v>0.92805092312566606</v>
      </c>
      <c r="G17" s="151">
        <v>0.47606395162398646</v>
      </c>
    </row>
    <row r="18" spans="2:21" ht="15" customHeight="1">
      <c r="B18" s="152" t="s">
        <v>156</v>
      </c>
      <c r="C18" s="82">
        <v>23180</v>
      </c>
      <c r="D18" s="154">
        <v>1</v>
      </c>
      <c r="E18" s="82">
        <v>34719</v>
      </c>
      <c r="F18" s="154">
        <v>1</v>
      </c>
      <c r="G18" s="154">
        <v>0.49779982743744605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19</v>
      </c>
      <c r="D21" s="150">
        <v>3.3779579355343396E-4</v>
      </c>
      <c r="E21" s="159">
        <v>103</v>
      </c>
      <c r="F21" s="150">
        <v>1.6956686367153417E-3</v>
      </c>
      <c r="G21" s="151">
        <v>4.4210526315789478</v>
      </c>
      <c r="T21" s="155"/>
    </row>
    <row r="22" spans="2:21" ht="15" customHeight="1">
      <c r="B22" s="149" t="s">
        <v>154</v>
      </c>
      <c r="C22" s="159">
        <v>3578</v>
      </c>
      <c r="D22" s="150">
        <v>6.3612281543904567E-2</v>
      </c>
      <c r="E22" s="159">
        <v>4022</v>
      </c>
      <c r="F22" s="150">
        <v>6.6213390843389355E-2</v>
      </c>
      <c r="G22" s="151">
        <v>0.12409167132476244</v>
      </c>
    </row>
    <row r="23" spans="2:21" ht="15" customHeight="1">
      <c r="B23" s="149" t="s">
        <v>155</v>
      </c>
      <c r="C23" s="159">
        <v>52650</v>
      </c>
      <c r="D23" s="150">
        <v>0.93604992266254206</v>
      </c>
      <c r="E23" s="159">
        <v>56618</v>
      </c>
      <c r="F23" s="150">
        <v>0.93209094051989527</v>
      </c>
      <c r="G23" s="151">
        <v>7.5365622032288693E-2</v>
      </c>
    </row>
    <row r="24" spans="2:21" ht="15" customHeight="1">
      <c r="B24" s="152" t="s">
        <v>156</v>
      </c>
      <c r="C24" s="82">
        <v>56247</v>
      </c>
      <c r="D24" s="154">
        <v>1</v>
      </c>
      <c r="E24" s="82">
        <v>60743</v>
      </c>
      <c r="F24" s="154">
        <v>1</v>
      </c>
      <c r="G24" s="154">
        <v>7.9933151990328369E-2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340</v>
      </c>
      <c r="D7" s="85">
        <v>509</v>
      </c>
      <c r="E7" s="86">
        <v>5.3319645513398E-3</v>
      </c>
      <c r="F7" s="87">
        <v>0.49705882352941178</v>
      </c>
    </row>
    <row r="8" spans="2:6" ht="15" customHeight="1">
      <c r="B8" s="84" t="s">
        <v>160</v>
      </c>
      <c r="C8" s="85">
        <v>89</v>
      </c>
      <c r="D8" s="85">
        <v>127</v>
      </c>
      <c r="E8" s="86">
        <v>1.3303722947350777E-3</v>
      </c>
      <c r="F8" s="87">
        <v>0.42696629213483139</v>
      </c>
    </row>
    <row r="9" spans="2:6" ht="15" customHeight="1">
      <c r="B9" s="84" t="s">
        <v>161</v>
      </c>
      <c r="C9" s="85">
        <v>4519</v>
      </c>
      <c r="D9" s="85">
        <v>5987</v>
      </c>
      <c r="E9" s="86">
        <v>6.2716054555739462E-2</v>
      </c>
      <c r="F9" s="87">
        <v>0.32485063067050235</v>
      </c>
    </row>
    <row r="10" spans="2:6" ht="15" customHeight="1">
      <c r="B10" s="84" t="s">
        <v>162</v>
      </c>
      <c r="C10" s="85">
        <v>74479</v>
      </c>
      <c r="D10" s="85">
        <v>88839</v>
      </c>
      <c r="E10" s="86">
        <v>0.93062160859818566</v>
      </c>
      <c r="F10" s="87">
        <v>0.19280602585963824</v>
      </c>
    </row>
    <row r="11" spans="2:6" ht="15" customHeight="1">
      <c r="B11" s="81" t="s">
        <v>110</v>
      </c>
      <c r="C11" s="82">
        <v>79427</v>
      </c>
      <c r="D11" s="82">
        <v>95462</v>
      </c>
      <c r="E11" s="83">
        <v>1</v>
      </c>
      <c r="F11" s="83">
        <v>0.20188349050071142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92</v>
      </c>
      <c r="D8" s="57">
        <v>0.5862068965517242</v>
      </c>
      <c r="E8" s="66">
        <v>0</v>
      </c>
      <c r="F8" s="57">
        <v>-1</v>
      </c>
      <c r="G8" s="66">
        <v>0</v>
      </c>
      <c r="H8" s="57">
        <v>-1</v>
      </c>
      <c r="I8" s="66">
        <v>0</v>
      </c>
      <c r="J8" s="57">
        <v>-1</v>
      </c>
      <c r="K8" s="36">
        <v>229</v>
      </c>
      <c r="L8" s="57">
        <v>0.72180451127819545</v>
      </c>
      <c r="M8" s="36">
        <v>486</v>
      </c>
      <c r="N8" s="57">
        <v>-0.2946298984034833</v>
      </c>
      <c r="O8" s="36">
        <v>715</v>
      </c>
      <c r="P8" s="57">
        <v>-0.13017031630170317</v>
      </c>
      <c r="Q8" s="66">
        <v>3506</v>
      </c>
      <c r="R8" s="57">
        <v>0.25124910778015708</v>
      </c>
      <c r="S8" s="66">
        <v>6754</v>
      </c>
      <c r="T8" s="57">
        <v>-7.0593092059997198E-2</v>
      </c>
      <c r="U8" s="66">
        <v>10260</v>
      </c>
      <c r="V8" s="57">
        <v>1.8969113119475578E-2</v>
      </c>
      <c r="W8" s="36">
        <v>3827</v>
      </c>
      <c r="X8" s="57">
        <v>0.27566666666666673</v>
      </c>
      <c r="Y8" s="36">
        <v>7240</v>
      </c>
      <c r="Z8" s="57">
        <v>-9.0337982158562591E-2</v>
      </c>
      <c r="AA8" s="36">
        <v>11067</v>
      </c>
      <c r="AB8" s="57">
        <v>9.8549137695045363E-3</v>
      </c>
    </row>
    <row r="9" spans="2:28">
      <c r="B9" s="63" t="s">
        <v>89</v>
      </c>
      <c r="C9" s="36">
        <v>54</v>
      </c>
      <c r="D9" s="57">
        <v>0.42105263157894735</v>
      </c>
      <c r="E9" s="66">
        <v>3</v>
      </c>
      <c r="F9" s="57">
        <v>-0.25</v>
      </c>
      <c r="G9" s="66">
        <v>0</v>
      </c>
      <c r="H9" s="57" t="s">
        <v>143</v>
      </c>
      <c r="I9" s="66">
        <v>3</v>
      </c>
      <c r="J9" s="57">
        <v>-0.25</v>
      </c>
      <c r="K9" s="36">
        <v>318</v>
      </c>
      <c r="L9" s="57">
        <v>1.0126582278481013</v>
      </c>
      <c r="M9" s="36">
        <v>293</v>
      </c>
      <c r="N9" s="57">
        <v>-0.34304932735426008</v>
      </c>
      <c r="O9" s="36">
        <v>611</v>
      </c>
      <c r="P9" s="57">
        <v>1.1589403973509826E-2</v>
      </c>
      <c r="Q9" s="66">
        <v>4939</v>
      </c>
      <c r="R9" s="57">
        <v>0.47829991020652507</v>
      </c>
      <c r="S9" s="66">
        <v>7287</v>
      </c>
      <c r="T9" s="57">
        <v>-0.19879054425508524</v>
      </c>
      <c r="U9" s="66">
        <v>12226</v>
      </c>
      <c r="V9" s="57">
        <v>-1.6886458668382121E-2</v>
      </c>
      <c r="W9" s="36">
        <v>5314</v>
      </c>
      <c r="X9" s="57">
        <v>0.50070601524992941</v>
      </c>
      <c r="Y9" s="36">
        <v>7580</v>
      </c>
      <c r="Z9" s="57">
        <v>-0.20553401110994651</v>
      </c>
      <c r="AA9" s="36">
        <v>12894</v>
      </c>
      <c r="AB9" s="57">
        <v>-1.4370891301024313E-2</v>
      </c>
    </row>
    <row r="10" spans="2:28">
      <c r="B10" s="63" t="s">
        <v>88</v>
      </c>
      <c r="C10" s="36">
        <v>72</v>
      </c>
      <c r="D10" s="57">
        <v>0.46938775510204089</v>
      </c>
      <c r="E10" s="66">
        <v>0</v>
      </c>
      <c r="F10" s="57">
        <v>-1</v>
      </c>
      <c r="G10" s="66">
        <v>0</v>
      </c>
      <c r="H10" s="57">
        <v>-1</v>
      </c>
      <c r="I10" s="66">
        <v>0</v>
      </c>
      <c r="J10" s="57">
        <v>-1</v>
      </c>
      <c r="K10" s="36">
        <v>208</v>
      </c>
      <c r="L10" s="57">
        <v>1.1666666666666665</v>
      </c>
      <c r="M10" s="36">
        <v>343</v>
      </c>
      <c r="N10" s="57">
        <v>0.12459016393442623</v>
      </c>
      <c r="O10" s="36">
        <v>551</v>
      </c>
      <c r="P10" s="57">
        <v>0.37406483790523692</v>
      </c>
      <c r="Q10" s="66">
        <v>3403</v>
      </c>
      <c r="R10" s="57">
        <v>0.48149760557248578</v>
      </c>
      <c r="S10" s="66">
        <v>6412</v>
      </c>
      <c r="T10" s="57">
        <v>0.19115734720416122</v>
      </c>
      <c r="U10" s="66">
        <v>9815</v>
      </c>
      <c r="V10" s="57">
        <v>0.27799479166666674</v>
      </c>
      <c r="W10" s="36">
        <v>3683</v>
      </c>
      <c r="X10" s="57">
        <v>0.50020366598777999</v>
      </c>
      <c r="Y10" s="36">
        <v>6755</v>
      </c>
      <c r="Z10" s="57">
        <v>0.1869618696186961</v>
      </c>
      <c r="AA10" s="36">
        <v>10438</v>
      </c>
      <c r="AB10" s="57">
        <v>0.28136508715934205</v>
      </c>
    </row>
    <row r="11" spans="2:28">
      <c r="B11" s="63" t="s">
        <v>87</v>
      </c>
      <c r="C11" s="36">
        <v>13</v>
      </c>
      <c r="D11" s="57">
        <v>1.6</v>
      </c>
      <c r="E11" s="66">
        <v>2</v>
      </c>
      <c r="F11" s="57">
        <v>-0.33333333333333337</v>
      </c>
      <c r="G11" s="66">
        <v>0</v>
      </c>
      <c r="H11" s="57" t="s">
        <v>143</v>
      </c>
      <c r="I11" s="66">
        <v>2</v>
      </c>
      <c r="J11" s="57">
        <v>-0.33333333333333337</v>
      </c>
      <c r="K11" s="36">
        <v>15</v>
      </c>
      <c r="L11" s="57">
        <v>-0.16666666666666663</v>
      </c>
      <c r="M11" s="36">
        <v>17</v>
      </c>
      <c r="N11" s="57">
        <v>-0.51428571428571423</v>
      </c>
      <c r="O11" s="36">
        <v>32</v>
      </c>
      <c r="P11" s="57">
        <v>-0.39622641509433965</v>
      </c>
      <c r="Q11" s="66">
        <v>583</v>
      </c>
      <c r="R11" s="57">
        <v>0.88673139158576042</v>
      </c>
      <c r="S11" s="66">
        <v>756</v>
      </c>
      <c r="T11" s="57">
        <v>-8.6956521739130488E-2</v>
      </c>
      <c r="U11" s="66">
        <v>1339</v>
      </c>
      <c r="V11" s="57">
        <v>0.17766051011433603</v>
      </c>
      <c r="W11" s="36">
        <v>613</v>
      </c>
      <c r="X11" s="57">
        <v>0.82985074626865662</v>
      </c>
      <c r="Y11" s="36">
        <v>773</v>
      </c>
      <c r="Z11" s="57">
        <v>-0.104287369640788</v>
      </c>
      <c r="AA11" s="36">
        <v>1386</v>
      </c>
      <c r="AB11" s="57">
        <v>0.15692821368948251</v>
      </c>
    </row>
    <row r="12" spans="2:28">
      <c r="B12" s="63" t="s">
        <v>86</v>
      </c>
      <c r="C12" s="36">
        <v>20</v>
      </c>
      <c r="D12" s="57">
        <v>0</v>
      </c>
      <c r="E12" s="66">
        <v>0</v>
      </c>
      <c r="F12" s="57">
        <v>-1</v>
      </c>
      <c r="G12" s="66">
        <v>0</v>
      </c>
      <c r="H12" s="57" t="s">
        <v>143</v>
      </c>
      <c r="I12" s="66">
        <v>0</v>
      </c>
      <c r="J12" s="57">
        <v>-1</v>
      </c>
      <c r="K12" s="36">
        <v>18</v>
      </c>
      <c r="L12" s="57">
        <v>2</v>
      </c>
      <c r="M12" s="36">
        <v>16</v>
      </c>
      <c r="N12" s="57">
        <v>0.23076923076923084</v>
      </c>
      <c r="O12" s="36">
        <v>34</v>
      </c>
      <c r="P12" s="57">
        <v>0.78947368421052633</v>
      </c>
      <c r="Q12" s="66">
        <v>535</v>
      </c>
      <c r="R12" s="57">
        <v>-0.24753867791842477</v>
      </c>
      <c r="S12" s="66">
        <v>604</v>
      </c>
      <c r="T12" s="57">
        <v>-0.15406162464985995</v>
      </c>
      <c r="U12" s="66">
        <v>1139</v>
      </c>
      <c r="V12" s="57">
        <v>-0.20070175438596494</v>
      </c>
      <c r="W12" s="36">
        <v>573</v>
      </c>
      <c r="X12" s="57">
        <v>-0.22776280323450138</v>
      </c>
      <c r="Y12" s="36">
        <v>620</v>
      </c>
      <c r="Z12" s="57">
        <v>-0.1471801925722146</v>
      </c>
      <c r="AA12" s="36">
        <v>1193</v>
      </c>
      <c r="AB12" s="57">
        <v>-0.18788291354663034</v>
      </c>
    </row>
    <row r="13" spans="2:28">
      <c r="B13" s="63" t="s">
        <v>85</v>
      </c>
      <c r="C13" s="36">
        <v>15</v>
      </c>
      <c r="D13" s="57">
        <v>-0.34782608695652173</v>
      </c>
      <c r="E13" s="66">
        <v>1</v>
      </c>
      <c r="F13" s="57">
        <v>-0.85714285714285721</v>
      </c>
      <c r="G13" s="66">
        <v>0</v>
      </c>
      <c r="H13" s="57" t="s">
        <v>143</v>
      </c>
      <c r="I13" s="66">
        <v>1</v>
      </c>
      <c r="J13" s="57">
        <v>-0.85714285714285721</v>
      </c>
      <c r="K13" s="36">
        <v>38</v>
      </c>
      <c r="L13" s="57">
        <v>1.1111111111111112</v>
      </c>
      <c r="M13" s="36">
        <v>65</v>
      </c>
      <c r="N13" s="57">
        <v>-1.5151515151515138E-2</v>
      </c>
      <c r="O13" s="36">
        <v>103</v>
      </c>
      <c r="P13" s="57">
        <v>0.22619047619047628</v>
      </c>
      <c r="Q13" s="66">
        <v>513</v>
      </c>
      <c r="R13" s="57">
        <v>-0.10157618213660247</v>
      </c>
      <c r="S13" s="66">
        <v>757</v>
      </c>
      <c r="T13" s="57">
        <v>-0.45617816091954022</v>
      </c>
      <c r="U13" s="66">
        <v>1270</v>
      </c>
      <c r="V13" s="57">
        <v>-0.35303107488537955</v>
      </c>
      <c r="W13" s="36">
        <v>567</v>
      </c>
      <c r="X13" s="57">
        <v>-8.4006462035541185E-2</v>
      </c>
      <c r="Y13" s="36">
        <v>822</v>
      </c>
      <c r="Z13" s="57">
        <v>-0.43621399176954734</v>
      </c>
      <c r="AA13" s="36">
        <v>1389</v>
      </c>
      <c r="AB13" s="57">
        <v>-0.33124699085219067</v>
      </c>
    </row>
    <row r="14" spans="2:28">
      <c r="B14" s="63" t="s">
        <v>84</v>
      </c>
      <c r="C14" s="36">
        <v>11</v>
      </c>
      <c r="D14" s="57">
        <v>0.22222222222222232</v>
      </c>
      <c r="E14" s="66">
        <v>0</v>
      </c>
      <c r="F14" s="57" t="s">
        <v>143</v>
      </c>
      <c r="G14" s="66">
        <v>0</v>
      </c>
      <c r="H14" s="57" t="s">
        <v>143</v>
      </c>
      <c r="I14" s="66">
        <v>0</v>
      </c>
      <c r="J14" s="57" t="s">
        <v>143</v>
      </c>
      <c r="K14" s="36">
        <v>8</v>
      </c>
      <c r="L14" s="57">
        <v>-0.61904761904761907</v>
      </c>
      <c r="M14" s="36">
        <v>66</v>
      </c>
      <c r="N14" s="57">
        <v>4.7619047619047672E-2</v>
      </c>
      <c r="O14" s="36">
        <v>74</v>
      </c>
      <c r="P14" s="57">
        <v>-0.11904761904761907</v>
      </c>
      <c r="Q14" s="66">
        <v>609</v>
      </c>
      <c r="R14" s="57">
        <v>0.1383177570093459</v>
      </c>
      <c r="S14" s="66">
        <v>550</v>
      </c>
      <c r="T14" s="57">
        <v>-8.1803005008347252E-2</v>
      </c>
      <c r="U14" s="66">
        <v>1159</v>
      </c>
      <c r="V14" s="57">
        <v>2.2045855379188684E-2</v>
      </c>
      <c r="W14" s="36">
        <v>628</v>
      </c>
      <c r="X14" s="57">
        <v>0.1115044247787611</v>
      </c>
      <c r="Y14" s="36">
        <v>616</v>
      </c>
      <c r="Z14" s="57">
        <v>-6.9486404833836835E-2</v>
      </c>
      <c r="AA14" s="36">
        <v>1244</v>
      </c>
      <c r="AB14" s="57">
        <v>1.3854930725346382E-2</v>
      </c>
    </row>
    <row r="15" spans="2:28">
      <c r="B15" s="63" t="s">
        <v>83</v>
      </c>
      <c r="C15" s="36">
        <v>11</v>
      </c>
      <c r="D15" s="57">
        <v>-0.56000000000000005</v>
      </c>
      <c r="E15" s="66">
        <v>4</v>
      </c>
      <c r="F15" s="57">
        <v>1</v>
      </c>
      <c r="G15" s="66">
        <v>5</v>
      </c>
      <c r="H15" s="57" t="s">
        <v>143</v>
      </c>
      <c r="I15" s="66">
        <v>9</v>
      </c>
      <c r="J15" s="57">
        <v>3.5</v>
      </c>
      <c r="K15" s="36">
        <v>8</v>
      </c>
      <c r="L15" s="57">
        <v>3</v>
      </c>
      <c r="M15" s="36">
        <v>59</v>
      </c>
      <c r="N15" s="57">
        <v>0.90322580645161299</v>
      </c>
      <c r="O15" s="36">
        <v>67</v>
      </c>
      <c r="P15" s="57">
        <v>1.0303030303030303</v>
      </c>
      <c r="Q15" s="66">
        <v>329</v>
      </c>
      <c r="R15" s="57">
        <v>-0.19164619164619168</v>
      </c>
      <c r="S15" s="66">
        <v>1334</v>
      </c>
      <c r="T15" s="57">
        <v>1.3321678321678321</v>
      </c>
      <c r="U15" s="66">
        <v>1663</v>
      </c>
      <c r="V15" s="57">
        <v>0.69867211440245147</v>
      </c>
      <c r="W15" s="36">
        <v>352</v>
      </c>
      <c r="X15" s="57">
        <v>-0.19266055045871555</v>
      </c>
      <c r="Y15" s="36">
        <v>1398</v>
      </c>
      <c r="Z15" s="57">
        <v>1.3184079601990049</v>
      </c>
      <c r="AA15" s="36">
        <v>1750</v>
      </c>
      <c r="AB15" s="57">
        <v>0.68431183830606357</v>
      </c>
    </row>
    <row r="16" spans="2:28">
      <c r="B16" s="63" t="s">
        <v>82</v>
      </c>
      <c r="C16" s="36">
        <v>37</v>
      </c>
      <c r="D16" s="57">
        <v>0.54166666666666674</v>
      </c>
      <c r="E16" s="66">
        <v>8</v>
      </c>
      <c r="F16" s="57" t="s">
        <v>143</v>
      </c>
      <c r="G16" s="66">
        <v>87</v>
      </c>
      <c r="H16" s="57">
        <v>5.6923076923076925</v>
      </c>
      <c r="I16" s="66">
        <v>95</v>
      </c>
      <c r="J16" s="57">
        <v>6.3076923076923075</v>
      </c>
      <c r="K16" s="36">
        <v>93</v>
      </c>
      <c r="L16" s="57">
        <v>1.8181818181818183</v>
      </c>
      <c r="M16" s="36">
        <v>403</v>
      </c>
      <c r="N16" s="57">
        <v>3.3804347826086953</v>
      </c>
      <c r="O16" s="36">
        <v>496</v>
      </c>
      <c r="P16" s="57">
        <v>2.968</v>
      </c>
      <c r="Q16" s="66">
        <v>3480</v>
      </c>
      <c r="R16" s="57">
        <v>2.6942675159235669</v>
      </c>
      <c r="S16" s="66">
        <v>5316</v>
      </c>
      <c r="T16" s="57">
        <v>1.3082935301780285</v>
      </c>
      <c r="U16" s="66">
        <v>8796</v>
      </c>
      <c r="V16" s="57">
        <v>1.7106317411402157</v>
      </c>
      <c r="W16" s="36">
        <v>3618</v>
      </c>
      <c r="X16" s="57">
        <v>2.6216216216216215</v>
      </c>
      <c r="Y16" s="36">
        <v>5806</v>
      </c>
      <c r="Z16" s="57">
        <v>1.4111295681063121</v>
      </c>
      <c r="AA16" s="36">
        <v>9424</v>
      </c>
      <c r="AB16" s="57">
        <v>1.766069856178456</v>
      </c>
    </row>
    <row r="17" spans="2:28">
      <c r="B17" s="63" t="s">
        <v>81</v>
      </c>
      <c r="C17" s="36">
        <v>52</v>
      </c>
      <c r="D17" s="57">
        <v>2.7142857142857144</v>
      </c>
      <c r="E17" s="66">
        <v>1</v>
      </c>
      <c r="F17" s="57">
        <v>-0.5</v>
      </c>
      <c r="G17" s="66">
        <v>3</v>
      </c>
      <c r="H17" s="57" t="s">
        <v>143</v>
      </c>
      <c r="I17" s="66">
        <v>4</v>
      </c>
      <c r="J17" s="57">
        <v>1</v>
      </c>
      <c r="K17" s="36">
        <v>186</v>
      </c>
      <c r="L17" s="57">
        <v>0.10059171597633143</v>
      </c>
      <c r="M17" s="36">
        <v>899</v>
      </c>
      <c r="N17" s="57">
        <v>0.89263157894736844</v>
      </c>
      <c r="O17" s="36">
        <v>1085</v>
      </c>
      <c r="P17" s="57">
        <v>0.68478260869565211</v>
      </c>
      <c r="Q17" s="66">
        <v>4873</v>
      </c>
      <c r="R17" s="57">
        <v>0.5598591549295775</v>
      </c>
      <c r="S17" s="66">
        <v>10103</v>
      </c>
      <c r="T17" s="57">
        <v>0.25425201738050895</v>
      </c>
      <c r="U17" s="66">
        <v>14976</v>
      </c>
      <c r="V17" s="57">
        <v>0.33965470972358891</v>
      </c>
      <c r="W17" s="36">
        <v>5112</v>
      </c>
      <c r="X17" s="57">
        <v>0.54487760652765194</v>
      </c>
      <c r="Y17" s="36">
        <v>11005</v>
      </c>
      <c r="Z17" s="57">
        <v>0.29015240328253222</v>
      </c>
      <c r="AA17" s="36">
        <v>16117</v>
      </c>
      <c r="AB17" s="57">
        <v>0.36134808683165809</v>
      </c>
    </row>
    <row r="18" spans="2:28">
      <c r="B18" s="63" t="s">
        <v>80</v>
      </c>
      <c r="C18" s="36">
        <v>75</v>
      </c>
      <c r="D18" s="57">
        <v>0.47058823529411775</v>
      </c>
      <c r="E18" s="66">
        <v>1</v>
      </c>
      <c r="F18" s="57">
        <v>-0.91666666666666663</v>
      </c>
      <c r="G18" s="66">
        <v>0</v>
      </c>
      <c r="H18" s="57" t="s">
        <v>143</v>
      </c>
      <c r="I18" s="66">
        <v>1</v>
      </c>
      <c r="J18" s="57">
        <v>-0.91666666666666663</v>
      </c>
      <c r="K18" s="36">
        <v>392</v>
      </c>
      <c r="L18" s="57">
        <v>1.9696969696969697</v>
      </c>
      <c r="M18" s="36">
        <v>648</v>
      </c>
      <c r="N18" s="57">
        <v>0.30909090909090908</v>
      </c>
      <c r="O18" s="36">
        <v>1040</v>
      </c>
      <c r="P18" s="57">
        <v>0.65869218500797455</v>
      </c>
      <c r="Q18" s="66">
        <v>5384</v>
      </c>
      <c r="R18" s="57">
        <v>0.72785622593068044</v>
      </c>
      <c r="S18" s="66">
        <v>9132</v>
      </c>
      <c r="T18" s="57">
        <v>0.16539050535987743</v>
      </c>
      <c r="U18" s="66">
        <v>14516</v>
      </c>
      <c r="V18" s="57">
        <v>0.32542001460920389</v>
      </c>
      <c r="W18" s="36">
        <v>5852</v>
      </c>
      <c r="X18" s="57">
        <v>0.76744186046511631</v>
      </c>
      <c r="Y18" s="36">
        <v>9780</v>
      </c>
      <c r="Z18" s="57">
        <v>0.17392870003601013</v>
      </c>
      <c r="AA18" s="36">
        <v>15632</v>
      </c>
      <c r="AB18" s="57">
        <v>0.34272461776327101</v>
      </c>
    </row>
    <row r="19" spans="2:28">
      <c r="B19" s="63" t="s">
        <v>79</v>
      </c>
      <c r="C19" s="36">
        <v>57</v>
      </c>
      <c r="D19" s="57">
        <v>1.375</v>
      </c>
      <c r="E19" s="66">
        <v>4</v>
      </c>
      <c r="F19" s="57">
        <v>-0.73333333333333339</v>
      </c>
      <c r="G19" s="66">
        <v>8</v>
      </c>
      <c r="H19" s="57" t="s">
        <v>143</v>
      </c>
      <c r="I19" s="66">
        <v>12</v>
      </c>
      <c r="J19" s="57">
        <v>-0.19999999999999996</v>
      </c>
      <c r="K19" s="36">
        <v>452</v>
      </c>
      <c r="L19" s="57">
        <v>1.9161290322580644</v>
      </c>
      <c r="M19" s="36">
        <v>727</v>
      </c>
      <c r="N19" s="57">
        <v>-0.1624423963133641</v>
      </c>
      <c r="O19" s="36">
        <v>1179</v>
      </c>
      <c r="P19" s="57">
        <v>0.15249266862170097</v>
      </c>
      <c r="Q19" s="66">
        <v>4067</v>
      </c>
      <c r="R19" s="57">
        <v>0.10696788241698418</v>
      </c>
      <c r="S19" s="66">
        <v>7613</v>
      </c>
      <c r="T19" s="57">
        <v>-0.11538461538461542</v>
      </c>
      <c r="U19" s="66">
        <v>11680</v>
      </c>
      <c r="V19" s="57">
        <v>-4.8859934853420217E-2</v>
      </c>
      <c r="W19" s="36">
        <v>4580</v>
      </c>
      <c r="X19" s="57">
        <v>0.18407445708376424</v>
      </c>
      <c r="Y19" s="36">
        <v>8348</v>
      </c>
      <c r="Z19" s="57">
        <v>-0.11885159383576105</v>
      </c>
      <c r="AA19" s="36">
        <v>12928</v>
      </c>
      <c r="AB19" s="57">
        <v>-3.1029830610103448E-2</v>
      </c>
    </row>
    <row r="20" spans="2:28" ht="30" customHeight="1">
      <c r="B20" s="98" t="s">
        <v>290</v>
      </c>
      <c r="C20" s="59">
        <v>509</v>
      </c>
      <c r="D20" s="27">
        <v>0.49705882352941178</v>
      </c>
      <c r="E20" s="59">
        <v>24</v>
      </c>
      <c r="F20" s="27">
        <v>-0.65714285714285714</v>
      </c>
      <c r="G20" s="59">
        <v>103</v>
      </c>
      <c r="H20" s="27">
        <v>4.4210526315789478</v>
      </c>
      <c r="I20" s="59">
        <v>127</v>
      </c>
      <c r="J20" s="27">
        <v>0.42696629213483139</v>
      </c>
      <c r="K20" s="59">
        <v>1965</v>
      </c>
      <c r="L20" s="27">
        <v>1.0882040382571732</v>
      </c>
      <c r="M20" s="59">
        <v>4022</v>
      </c>
      <c r="N20" s="27">
        <v>0.1240916713247624</v>
      </c>
      <c r="O20" s="59">
        <v>5987</v>
      </c>
      <c r="P20" s="27">
        <v>0.32485063067050235</v>
      </c>
      <c r="Q20" s="59">
        <v>32221</v>
      </c>
      <c r="R20" s="27">
        <v>0.4760639516239864</v>
      </c>
      <c r="S20" s="59">
        <v>56618</v>
      </c>
      <c r="T20" s="27">
        <v>7.5365622032288693E-2</v>
      </c>
      <c r="U20" s="59">
        <v>88839</v>
      </c>
      <c r="V20" s="27">
        <v>0.19280602585963824</v>
      </c>
      <c r="W20" s="59">
        <v>34719</v>
      </c>
      <c r="X20" s="27">
        <v>0.497799827437446</v>
      </c>
      <c r="Y20" s="59">
        <v>60743</v>
      </c>
      <c r="Z20" s="27">
        <v>7.9933151990328355E-2</v>
      </c>
      <c r="AA20" s="59">
        <v>95462</v>
      </c>
      <c r="AB20" s="27">
        <v>0.20188349050071142</v>
      </c>
    </row>
    <row r="21" spans="2:28" outlineLevel="1">
      <c r="B21" s="63" t="s">
        <v>90</v>
      </c>
      <c r="C21" s="36">
        <v>58</v>
      </c>
      <c r="D21" s="57">
        <v>3.5714285714285809E-2</v>
      </c>
      <c r="E21" s="66">
        <v>7</v>
      </c>
      <c r="F21" s="57">
        <v>0.16666666666666674</v>
      </c>
      <c r="G21" s="66">
        <v>3</v>
      </c>
      <c r="H21" s="57">
        <v>-0.5</v>
      </c>
      <c r="I21" s="66">
        <v>10</v>
      </c>
      <c r="J21" s="57">
        <v>-0.16666666666666663</v>
      </c>
      <c r="K21" s="36">
        <v>133</v>
      </c>
      <c r="L21" s="57">
        <v>-0.35121951219512193</v>
      </c>
      <c r="M21" s="36">
        <v>689</v>
      </c>
      <c r="N21" s="57">
        <v>-0.18364928909952605</v>
      </c>
      <c r="O21" s="36">
        <v>822</v>
      </c>
      <c r="P21" s="57">
        <v>-0.21639656816015251</v>
      </c>
      <c r="Q21" s="66">
        <v>2802</v>
      </c>
      <c r="R21" s="57">
        <v>-4.2643923240938131E-3</v>
      </c>
      <c r="S21" s="66">
        <v>7267</v>
      </c>
      <c r="T21" s="57">
        <v>2.8155065082059894E-2</v>
      </c>
      <c r="U21" s="66">
        <v>10069</v>
      </c>
      <c r="V21" s="57">
        <v>1.8923294879579E-2</v>
      </c>
      <c r="W21" s="36">
        <v>3000</v>
      </c>
      <c r="X21" s="57">
        <v>-2.6290165530671872E-2</v>
      </c>
      <c r="Y21" s="36">
        <v>7959</v>
      </c>
      <c r="Z21" s="57">
        <v>5.1780752715331335E-3</v>
      </c>
      <c r="AA21" s="36">
        <v>10959</v>
      </c>
      <c r="AB21" s="57">
        <v>-3.6366942449314044E-3</v>
      </c>
    </row>
    <row r="22" spans="2:28" outlineLevel="1">
      <c r="B22" s="63" t="s">
        <v>89</v>
      </c>
      <c r="C22" s="36">
        <v>38</v>
      </c>
      <c r="D22" s="57">
        <v>-0.15555555555555556</v>
      </c>
      <c r="E22" s="66">
        <v>4</v>
      </c>
      <c r="F22" s="57">
        <v>-0.4285714285714286</v>
      </c>
      <c r="G22" s="66">
        <v>0</v>
      </c>
      <c r="H22" s="57" t="s">
        <v>143</v>
      </c>
      <c r="I22" s="66">
        <v>4</v>
      </c>
      <c r="J22" s="57">
        <v>-0.4285714285714286</v>
      </c>
      <c r="K22" s="36">
        <v>158</v>
      </c>
      <c r="L22" s="57">
        <v>6.0402684563758413E-2</v>
      </c>
      <c r="M22" s="36">
        <v>446</v>
      </c>
      <c r="N22" s="57">
        <v>-0.19784172661870503</v>
      </c>
      <c r="O22" s="36">
        <v>604</v>
      </c>
      <c r="P22" s="57">
        <v>-0.14326241134751772</v>
      </c>
      <c r="Q22" s="66">
        <v>3341</v>
      </c>
      <c r="R22" s="57">
        <v>-0.18492315198828979</v>
      </c>
      <c r="S22" s="66">
        <v>9095</v>
      </c>
      <c r="T22" s="57">
        <v>5.1080550098231869E-2</v>
      </c>
      <c r="U22" s="66">
        <v>12436</v>
      </c>
      <c r="V22" s="57">
        <v>-2.4780426599749106E-2</v>
      </c>
      <c r="W22" s="36">
        <v>3541</v>
      </c>
      <c r="X22" s="57">
        <v>-0.17651162790697672</v>
      </c>
      <c r="Y22" s="36">
        <v>9541</v>
      </c>
      <c r="Z22" s="57">
        <v>3.6051688565533757E-2</v>
      </c>
      <c r="AA22" s="36">
        <v>13082</v>
      </c>
      <c r="AB22" s="57">
        <v>-3.160855725812417E-2</v>
      </c>
    </row>
    <row r="23" spans="2:28" outlineLevel="1">
      <c r="B23" s="63" t="s">
        <v>88</v>
      </c>
      <c r="C23" s="36">
        <v>49</v>
      </c>
      <c r="D23" s="57">
        <v>1.2272727272727271</v>
      </c>
      <c r="E23" s="66">
        <v>13</v>
      </c>
      <c r="F23" s="57">
        <v>3.333333333333333</v>
      </c>
      <c r="G23" s="66">
        <v>3</v>
      </c>
      <c r="H23" s="57" t="s">
        <v>143</v>
      </c>
      <c r="I23" s="66">
        <v>16</v>
      </c>
      <c r="J23" s="57">
        <v>4.333333333333333</v>
      </c>
      <c r="K23" s="36">
        <v>96</v>
      </c>
      <c r="L23" s="57">
        <v>0.37142857142857144</v>
      </c>
      <c r="M23" s="36">
        <v>305</v>
      </c>
      <c r="N23" s="57">
        <v>5.5363321799307919E-2</v>
      </c>
      <c r="O23" s="36">
        <v>401</v>
      </c>
      <c r="P23" s="57">
        <v>0.11699164345403901</v>
      </c>
      <c r="Q23" s="66">
        <v>2297</v>
      </c>
      <c r="R23" s="57">
        <v>0.36644854253420589</v>
      </c>
      <c r="S23" s="66">
        <v>5383</v>
      </c>
      <c r="T23" s="57">
        <v>0.42974767596281538</v>
      </c>
      <c r="U23" s="66">
        <v>7680</v>
      </c>
      <c r="V23" s="57">
        <v>0.41020932794711706</v>
      </c>
      <c r="W23" s="36">
        <v>2455</v>
      </c>
      <c r="X23" s="57">
        <v>0.38231981981981988</v>
      </c>
      <c r="Y23" s="36">
        <v>5691</v>
      </c>
      <c r="Z23" s="57">
        <v>0.40379871731623096</v>
      </c>
      <c r="AA23" s="36">
        <v>8146</v>
      </c>
      <c r="AB23" s="57">
        <v>0.39725557461406513</v>
      </c>
    </row>
    <row r="24" spans="2:28" outlineLevel="1">
      <c r="B24" s="63" t="s">
        <v>87</v>
      </c>
      <c r="C24" s="36">
        <v>5</v>
      </c>
      <c r="D24" s="57">
        <v>-0.54545454545454541</v>
      </c>
      <c r="E24" s="66">
        <v>3</v>
      </c>
      <c r="F24" s="57" t="s">
        <v>143</v>
      </c>
      <c r="G24" s="66">
        <v>0</v>
      </c>
      <c r="H24" s="57" t="s">
        <v>143</v>
      </c>
      <c r="I24" s="66">
        <v>3</v>
      </c>
      <c r="J24" s="57" t="s">
        <v>143</v>
      </c>
      <c r="K24" s="36">
        <v>18</v>
      </c>
      <c r="L24" s="57">
        <v>0.38461538461538458</v>
      </c>
      <c r="M24" s="36">
        <v>35</v>
      </c>
      <c r="N24" s="57">
        <v>2.5</v>
      </c>
      <c r="O24" s="36">
        <v>53</v>
      </c>
      <c r="P24" s="57">
        <v>1.3043478260869565</v>
      </c>
      <c r="Q24" s="66">
        <v>309</v>
      </c>
      <c r="R24" s="57">
        <v>-3.225806451612856E-3</v>
      </c>
      <c r="S24" s="66">
        <v>828</v>
      </c>
      <c r="T24" s="57">
        <v>-0.13025210084033612</v>
      </c>
      <c r="U24" s="66">
        <v>1137</v>
      </c>
      <c r="V24" s="57">
        <v>-9.9049128367670325E-2</v>
      </c>
      <c r="W24" s="36">
        <v>335</v>
      </c>
      <c r="X24" s="57">
        <v>2.9940119760478723E-3</v>
      </c>
      <c r="Y24" s="36">
        <v>863</v>
      </c>
      <c r="Z24" s="57">
        <v>-0.10291060291060294</v>
      </c>
      <c r="AA24" s="36">
        <v>1198</v>
      </c>
      <c r="AB24" s="57">
        <v>-7.5617283950617287E-2</v>
      </c>
    </row>
    <row r="25" spans="2:28" outlineLevel="1">
      <c r="B25" s="63" t="s">
        <v>86</v>
      </c>
      <c r="C25" s="36">
        <v>20</v>
      </c>
      <c r="D25" s="57">
        <v>0.53846153846153855</v>
      </c>
      <c r="E25" s="66">
        <v>5</v>
      </c>
      <c r="F25" s="57" t="s">
        <v>143</v>
      </c>
      <c r="G25" s="66">
        <v>0</v>
      </c>
      <c r="H25" s="57">
        <v>-1</v>
      </c>
      <c r="I25" s="66">
        <v>5</v>
      </c>
      <c r="J25" s="57">
        <v>-0.16666666666666663</v>
      </c>
      <c r="K25" s="36">
        <v>6</v>
      </c>
      <c r="L25" s="57">
        <v>-0.64705882352941169</v>
      </c>
      <c r="M25" s="36">
        <v>13</v>
      </c>
      <c r="N25" s="57">
        <v>0.625</v>
      </c>
      <c r="O25" s="36">
        <v>19</v>
      </c>
      <c r="P25" s="57">
        <v>-0.24</v>
      </c>
      <c r="Q25" s="66">
        <v>711</v>
      </c>
      <c r="R25" s="57">
        <v>2.6649484536082473</v>
      </c>
      <c r="S25" s="66">
        <v>714</v>
      </c>
      <c r="T25" s="57">
        <v>0.38640776699029122</v>
      </c>
      <c r="U25" s="66">
        <v>1425</v>
      </c>
      <c r="V25" s="57">
        <v>1.0098730606488013</v>
      </c>
      <c r="W25" s="36">
        <v>742</v>
      </c>
      <c r="X25" s="57">
        <v>2.3125</v>
      </c>
      <c r="Y25" s="36">
        <v>727</v>
      </c>
      <c r="Z25" s="57">
        <v>0.37429111531190928</v>
      </c>
      <c r="AA25" s="36">
        <v>1469</v>
      </c>
      <c r="AB25" s="57">
        <v>0.95086321381142103</v>
      </c>
    </row>
    <row r="26" spans="2:28" outlineLevel="1">
      <c r="B26" s="63" t="s">
        <v>85</v>
      </c>
      <c r="C26" s="36">
        <v>23</v>
      </c>
      <c r="D26" s="57">
        <v>-0.5</v>
      </c>
      <c r="E26" s="66">
        <v>7</v>
      </c>
      <c r="F26" s="57">
        <v>2.5</v>
      </c>
      <c r="G26" s="66">
        <v>0</v>
      </c>
      <c r="H26" s="57" t="s">
        <v>143</v>
      </c>
      <c r="I26" s="66">
        <v>7</v>
      </c>
      <c r="J26" s="57">
        <v>2.5</v>
      </c>
      <c r="K26" s="36">
        <v>18</v>
      </c>
      <c r="L26" s="57">
        <v>-0.47058823529411764</v>
      </c>
      <c r="M26" s="36">
        <v>66</v>
      </c>
      <c r="N26" s="57">
        <v>0.22222222222222232</v>
      </c>
      <c r="O26" s="36">
        <v>84</v>
      </c>
      <c r="P26" s="57">
        <v>-4.5454545454545414E-2</v>
      </c>
      <c r="Q26" s="66">
        <v>571</v>
      </c>
      <c r="R26" s="57">
        <v>0.43107769423558895</v>
      </c>
      <c r="S26" s="66">
        <v>1392</v>
      </c>
      <c r="T26" s="57">
        <v>0.10213776722090251</v>
      </c>
      <c r="U26" s="66">
        <v>1963</v>
      </c>
      <c r="V26" s="57">
        <v>0.18110709987966311</v>
      </c>
      <c r="W26" s="36">
        <v>619</v>
      </c>
      <c r="X26" s="57">
        <v>0.28690228690228681</v>
      </c>
      <c r="Y26" s="36">
        <v>1458</v>
      </c>
      <c r="Z26" s="57">
        <v>0.1070615034168565</v>
      </c>
      <c r="AA26" s="36">
        <v>2077</v>
      </c>
      <c r="AB26" s="57">
        <v>0.15517241379310343</v>
      </c>
    </row>
    <row r="27" spans="2:28" outlineLevel="1">
      <c r="B27" s="63" t="s">
        <v>84</v>
      </c>
      <c r="C27" s="36">
        <v>9</v>
      </c>
      <c r="D27" s="57">
        <v>-0.18181818181818177</v>
      </c>
      <c r="E27" s="66">
        <v>0</v>
      </c>
      <c r="F27" s="57" t="s">
        <v>143</v>
      </c>
      <c r="G27" s="66">
        <v>0</v>
      </c>
      <c r="H27" s="57" t="s">
        <v>143</v>
      </c>
      <c r="I27" s="66">
        <v>0</v>
      </c>
      <c r="J27" s="57" t="s">
        <v>143</v>
      </c>
      <c r="K27" s="36">
        <v>21</v>
      </c>
      <c r="L27" s="57">
        <v>0.16666666666666674</v>
      </c>
      <c r="M27" s="36">
        <v>63</v>
      </c>
      <c r="N27" s="57">
        <v>0.53658536585365857</v>
      </c>
      <c r="O27" s="36">
        <v>84</v>
      </c>
      <c r="P27" s="57">
        <v>0.42372881355932202</v>
      </c>
      <c r="Q27" s="66">
        <v>535</v>
      </c>
      <c r="R27" s="57">
        <v>0.95255474452554734</v>
      </c>
      <c r="S27" s="66">
        <v>599</v>
      </c>
      <c r="T27" s="57">
        <v>-9.3797276853252676E-2</v>
      </c>
      <c r="U27" s="66">
        <v>1134</v>
      </c>
      <c r="V27" s="57">
        <v>0.21283422459893053</v>
      </c>
      <c r="W27" s="36">
        <v>565</v>
      </c>
      <c r="X27" s="57">
        <v>0.86468646864686471</v>
      </c>
      <c r="Y27" s="36">
        <v>662</v>
      </c>
      <c r="Z27" s="57">
        <v>-5.6980056980056926E-2</v>
      </c>
      <c r="AA27" s="36">
        <v>1227</v>
      </c>
      <c r="AB27" s="57">
        <v>0.22089552238805976</v>
      </c>
    </row>
    <row r="28" spans="2:28" outlineLevel="1">
      <c r="B28" s="63" t="s">
        <v>83</v>
      </c>
      <c r="C28" s="36">
        <v>25</v>
      </c>
      <c r="D28" s="57">
        <v>0.19047619047619047</v>
      </c>
      <c r="E28" s="66">
        <v>2</v>
      </c>
      <c r="F28" s="57">
        <v>1</v>
      </c>
      <c r="G28" s="66">
        <v>0</v>
      </c>
      <c r="H28" s="57">
        <v>-1</v>
      </c>
      <c r="I28" s="66">
        <v>2</v>
      </c>
      <c r="J28" s="57">
        <v>-0.77777777777777779</v>
      </c>
      <c r="K28" s="36">
        <v>2</v>
      </c>
      <c r="L28" s="57">
        <v>-0.81818181818181812</v>
      </c>
      <c r="M28" s="36">
        <v>31</v>
      </c>
      <c r="N28" s="57">
        <v>3.4285714285714288</v>
      </c>
      <c r="O28" s="36">
        <v>33</v>
      </c>
      <c r="P28" s="57">
        <v>0.83333333333333326</v>
      </c>
      <c r="Q28" s="66">
        <v>407</v>
      </c>
      <c r="R28" s="57">
        <v>5.359375</v>
      </c>
      <c r="S28" s="66">
        <v>572</v>
      </c>
      <c r="T28" s="57">
        <v>6.8356164383561646</v>
      </c>
      <c r="U28" s="66">
        <v>979</v>
      </c>
      <c r="V28" s="57">
        <v>6.1459854014598543</v>
      </c>
      <c r="W28" s="36">
        <v>436</v>
      </c>
      <c r="X28" s="57">
        <v>3.4948453608247423</v>
      </c>
      <c r="Y28" s="36">
        <v>603</v>
      </c>
      <c r="Z28" s="57">
        <v>5.8522727272727275</v>
      </c>
      <c r="AA28" s="36">
        <v>1039</v>
      </c>
      <c r="AB28" s="57">
        <v>4.6162162162162161</v>
      </c>
    </row>
    <row r="29" spans="2:28" outlineLevel="1">
      <c r="B29" s="63" t="s">
        <v>82</v>
      </c>
      <c r="C29" s="36">
        <v>24</v>
      </c>
      <c r="D29" s="57">
        <v>0.33333333333333326</v>
      </c>
      <c r="E29" s="66">
        <v>0</v>
      </c>
      <c r="F29" s="57" t="s">
        <v>143</v>
      </c>
      <c r="G29" s="66">
        <v>13</v>
      </c>
      <c r="H29" s="57" t="s">
        <v>143</v>
      </c>
      <c r="I29" s="66">
        <v>13</v>
      </c>
      <c r="J29" s="57" t="s">
        <v>143</v>
      </c>
      <c r="K29" s="36">
        <v>33</v>
      </c>
      <c r="L29" s="57">
        <v>-0.59756097560975607</v>
      </c>
      <c r="M29" s="36">
        <v>92</v>
      </c>
      <c r="N29" s="57">
        <v>-5.1546391752577359E-2</v>
      </c>
      <c r="O29" s="36">
        <v>125</v>
      </c>
      <c r="P29" s="57">
        <v>-0.3016759776536313</v>
      </c>
      <c r="Q29" s="66">
        <v>942</v>
      </c>
      <c r="R29" s="57">
        <v>-0.36736064472800534</v>
      </c>
      <c r="S29" s="66">
        <v>2303</v>
      </c>
      <c r="T29" s="57">
        <v>-0.11627014581734463</v>
      </c>
      <c r="U29" s="66">
        <v>3245</v>
      </c>
      <c r="V29" s="57">
        <v>-0.20757020757020761</v>
      </c>
      <c r="W29" s="36">
        <v>999</v>
      </c>
      <c r="X29" s="57">
        <v>-0.37130270610446825</v>
      </c>
      <c r="Y29" s="36">
        <v>2408</v>
      </c>
      <c r="Z29" s="57">
        <v>-0.10913799482056974</v>
      </c>
      <c r="AA29" s="36">
        <v>3407</v>
      </c>
      <c r="AB29" s="57">
        <v>-0.20619757688723206</v>
      </c>
    </row>
    <row r="30" spans="2:28" outlineLevel="1">
      <c r="B30" s="63" t="s">
        <v>81</v>
      </c>
      <c r="C30" s="36">
        <v>14</v>
      </c>
      <c r="D30" s="57">
        <v>-0.65</v>
      </c>
      <c r="E30" s="66">
        <v>2</v>
      </c>
      <c r="F30" s="57">
        <v>-0.33333333333333337</v>
      </c>
      <c r="G30" s="66">
        <v>0</v>
      </c>
      <c r="H30" s="57" t="s">
        <v>143</v>
      </c>
      <c r="I30" s="66">
        <v>2</v>
      </c>
      <c r="J30" s="57">
        <v>-0.33333333333333337</v>
      </c>
      <c r="K30" s="36">
        <v>169</v>
      </c>
      <c r="L30" s="57">
        <v>-2.3121387283236983E-2</v>
      </c>
      <c r="M30" s="36">
        <v>475</v>
      </c>
      <c r="N30" s="57">
        <v>-0.2543171114599686</v>
      </c>
      <c r="O30" s="36">
        <v>644</v>
      </c>
      <c r="P30" s="57">
        <v>-0.20493827160493827</v>
      </c>
      <c r="Q30" s="66">
        <v>3124</v>
      </c>
      <c r="R30" s="57">
        <v>-0.30174340634778718</v>
      </c>
      <c r="S30" s="66">
        <v>8055</v>
      </c>
      <c r="T30" s="57">
        <v>-0.18048631600366261</v>
      </c>
      <c r="U30" s="66">
        <v>11179</v>
      </c>
      <c r="V30" s="57">
        <v>-0.21841571698245121</v>
      </c>
      <c r="W30" s="36">
        <v>3309</v>
      </c>
      <c r="X30" s="57">
        <v>-0.29445628997867801</v>
      </c>
      <c r="Y30" s="36">
        <v>8530</v>
      </c>
      <c r="Z30" s="57">
        <v>-0.18497993502770882</v>
      </c>
      <c r="AA30" s="36">
        <v>11839</v>
      </c>
      <c r="AB30" s="57">
        <v>-0.21885721826339399</v>
      </c>
    </row>
    <row r="31" spans="2:28" outlineLevel="1">
      <c r="B31" s="63" t="s">
        <v>80</v>
      </c>
      <c r="C31" s="36">
        <v>51</v>
      </c>
      <c r="D31" s="57">
        <v>-5.555555555555558E-2</v>
      </c>
      <c r="E31" s="66">
        <v>12</v>
      </c>
      <c r="F31" s="57">
        <v>0.5</v>
      </c>
      <c r="G31" s="66">
        <v>0</v>
      </c>
      <c r="H31" s="57" t="s">
        <v>143</v>
      </c>
      <c r="I31" s="66">
        <v>12</v>
      </c>
      <c r="J31" s="57">
        <v>0.5</v>
      </c>
      <c r="K31" s="36">
        <v>132</v>
      </c>
      <c r="L31" s="57">
        <v>-0.48031496062992129</v>
      </c>
      <c r="M31" s="36">
        <v>495</v>
      </c>
      <c r="N31" s="57">
        <v>-0.44692737430167595</v>
      </c>
      <c r="O31" s="36">
        <v>627</v>
      </c>
      <c r="P31" s="57">
        <v>-0.45430809399477812</v>
      </c>
      <c r="Q31" s="66">
        <v>3116</v>
      </c>
      <c r="R31" s="57">
        <v>-0.22391033623910339</v>
      </c>
      <c r="S31" s="66">
        <v>7836</v>
      </c>
      <c r="T31" s="57">
        <v>-5.5903614457831319E-2</v>
      </c>
      <c r="U31" s="66">
        <v>10952</v>
      </c>
      <c r="V31" s="57">
        <v>-0.1106780349167682</v>
      </c>
      <c r="W31" s="36">
        <v>3311</v>
      </c>
      <c r="X31" s="57">
        <v>-0.23551142923112445</v>
      </c>
      <c r="Y31" s="36">
        <v>8331</v>
      </c>
      <c r="Z31" s="57">
        <v>-9.3964110929853129E-2</v>
      </c>
      <c r="AA31" s="36">
        <v>11642</v>
      </c>
      <c r="AB31" s="57">
        <v>-0.13928729853615263</v>
      </c>
    </row>
    <row r="32" spans="2:28" outlineLevel="1">
      <c r="B32" s="63" t="s">
        <v>79</v>
      </c>
      <c r="C32" s="36">
        <v>24</v>
      </c>
      <c r="D32" s="57">
        <v>-0.47826086956521741</v>
      </c>
      <c r="E32" s="66">
        <v>15</v>
      </c>
      <c r="F32" s="57">
        <v>0.66666666666666674</v>
      </c>
      <c r="G32" s="66">
        <v>0</v>
      </c>
      <c r="H32" s="57" t="s">
        <v>143</v>
      </c>
      <c r="I32" s="66">
        <v>15</v>
      </c>
      <c r="J32" s="57">
        <v>0.66666666666666674</v>
      </c>
      <c r="K32" s="36">
        <v>155</v>
      </c>
      <c r="L32" s="57">
        <v>-0.52743902439024393</v>
      </c>
      <c r="M32" s="36">
        <v>868</v>
      </c>
      <c r="N32" s="57">
        <v>-0.11788617886178865</v>
      </c>
      <c r="O32" s="36">
        <v>1023</v>
      </c>
      <c r="P32" s="57">
        <v>-0.22027439024390238</v>
      </c>
      <c r="Q32" s="66">
        <v>3674</v>
      </c>
      <c r="R32" s="57">
        <v>0.40015243902439024</v>
      </c>
      <c r="S32" s="66">
        <v>8606</v>
      </c>
      <c r="T32" s="57">
        <v>4.0377176015473859E-2</v>
      </c>
      <c r="U32" s="66">
        <v>12280</v>
      </c>
      <c r="V32" s="57">
        <v>0.12701908957415564</v>
      </c>
      <c r="W32" s="36">
        <v>3868</v>
      </c>
      <c r="X32" s="57">
        <v>0.28633189225141331</v>
      </c>
      <c r="Y32" s="36">
        <v>9474</v>
      </c>
      <c r="Z32" s="57">
        <v>2.3552290406223086E-2</v>
      </c>
      <c r="AA32" s="36">
        <v>13342</v>
      </c>
      <c r="AB32" s="57">
        <v>8.7988257359536748E-2</v>
      </c>
    </row>
    <row r="33" spans="2:28">
      <c r="B33" s="172">
        <v>2010</v>
      </c>
      <c r="C33" s="61">
        <v>340</v>
      </c>
      <c r="D33" s="62">
        <v>-0.1122715404699739</v>
      </c>
      <c r="E33" s="61">
        <v>70</v>
      </c>
      <c r="F33" s="62">
        <v>0.79487179487179493</v>
      </c>
      <c r="G33" s="61">
        <v>19</v>
      </c>
      <c r="H33" s="62">
        <v>-5.0000000000000044E-2</v>
      </c>
      <c r="I33" s="61">
        <v>89</v>
      </c>
      <c r="J33" s="62">
        <v>0.50847457627118642</v>
      </c>
      <c r="K33" s="61">
        <v>941</v>
      </c>
      <c r="L33" s="62">
        <v>-0.30502215657311671</v>
      </c>
      <c r="M33" s="61">
        <v>3578</v>
      </c>
      <c r="N33" s="62">
        <v>-0.19086386250565357</v>
      </c>
      <c r="O33" s="61">
        <v>4519</v>
      </c>
      <c r="P33" s="62">
        <v>-0.21762465373961215</v>
      </c>
      <c r="Q33" s="61">
        <v>21829</v>
      </c>
      <c r="R33" s="62">
        <v>-2.7098096893524048E-2</v>
      </c>
      <c r="S33" s="61">
        <v>52650</v>
      </c>
      <c r="T33" s="62">
        <v>1.3337952537675335E-2</v>
      </c>
      <c r="U33" s="61">
        <v>74479</v>
      </c>
      <c r="V33" s="62">
        <v>1.1425652606393832E-3</v>
      </c>
      <c r="W33" s="61">
        <v>23180</v>
      </c>
      <c r="X33" s="62">
        <v>-4.2663032255400024E-2</v>
      </c>
      <c r="Y33" s="61">
        <v>56247</v>
      </c>
      <c r="Z33" s="62">
        <v>-2.6950832461568597E-3</v>
      </c>
      <c r="AA33" s="61">
        <v>79427</v>
      </c>
      <c r="AB33" s="62">
        <v>-1.4700044658363498E-2</v>
      </c>
    </row>
    <row r="34" spans="2:28" ht="15" hidden="1" customHeight="1" outlineLevel="1">
      <c r="B34" s="63" t="s">
        <v>90</v>
      </c>
      <c r="C34" s="36">
        <v>56</v>
      </c>
      <c r="D34" s="57">
        <v>-0.27272727272727271</v>
      </c>
      <c r="E34" s="66">
        <v>6</v>
      </c>
      <c r="F34" s="57">
        <v>5</v>
      </c>
      <c r="G34" s="66">
        <v>6</v>
      </c>
      <c r="H34" s="57" t="s">
        <v>143</v>
      </c>
      <c r="I34" s="66">
        <v>12</v>
      </c>
      <c r="J34" s="57">
        <v>11</v>
      </c>
      <c r="K34" s="36">
        <v>205</v>
      </c>
      <c r="L34" s="57">
        <v>-0.59325396825396826</v>
      </c>
      <c r="M34" s="36">
        <v>844</v>
      </c>
      <c r="N34" s="57">
        <v>-0.42545949625595647</v>
      </c>
      <c r="O34" s="36">
        <v>1049</v>
      </c>
      <c r="P34" s="57">
        <v>-0.46832235174860615</v>
      </c>
      <c r="Q34" s="66">
        <v>2814</v>
      </c>
      <c r="R34" s="57">
        <v>-8.2491033583306117E-2</v>
      </c>
      <c r="S34" s="66">
        <v>7068</v>
      </c>
      <c r="T34" s="57">
        <v>-9.1866889374277227E-2</v>
      </c>
      <c r="U34" s="66">
        <v>9882</v>
      </c>
      <c r="V34" s="57">
        <v>-8.9216589861751183E-2</v>
      </c>
      <c r="W34" s="36">
        <v>3081</v>
      </c>
      <c r="X34" s="57">
        <v>-0.15565908468073442</v>
      </c>
      <c r="Y34" s="36">
        <v>7918</v>
      </c>
      <c r="Z34" s="57">
        <v>-0.14418504107220065</v>
      </c>
      <c r="AA34" s="36">
        <v>10999</v>
      </c>
      <c r="AB34" s="57">
        <v>-0.14743043174947679</v>
      </c>
    </row>
    <row r="35" spans="2:28" ht="15" hidden="1" customHeight="1" outlineLevel="1">
      <c r="B35" s="63" t="s">
        <v>89</v>
      </c>
      <c r="C35" s="36">
        <v>45</v>
      </c>
      <c r="D35" s="57">
        <v>-0.32835820895522383</v>
      </c>
      <c r="E35" s="66">
        <v>7</v>
      </c>
      <c r="F35" s="57">
        <v>0.39999999999999991</v>
      </c>
      <c r="G35" s="66">
        <v>0</v>
      </c>
      <c r="H35" s="57" t="s">
        <v>143</v>
      </c>
      <c r="I35" s="66">
        <v>7</v>
      </c>
      <c r="J35" s="57">
        <v>0.39999999999999991</v>
      </c>
      <c r="K35" s="36">
        <v>149</v>
      </c>
      <c r="L35" s="57">
        <v>-0.70553359683794459</v>
      </c>
      <c r="M35" s="36">
        <v>556</v>
      </c>
      <c r="N35" s="57">
        <v>-0.49819494584837543</v>
      </c>
      <c r="O35" s="36">
        <v>705</v>
      </c>
      <c r="P35" s="57">
        <v>-0.56319702602230481</v>
      </c>
      <c r="Q35" s="66">
        <v>4099</v>
      </c>
      <c r="R35" s="57">
        <v>-0.11046006944444442</v>
      </c>
      <c r="S35" s="66">
        <v>8653</v>
      </c>
      <c r="T35" s="57">
        <v>-0.25947796320068461</v>
      </c>
      <c r="U35" s="66">
        <v>12752</v>
      </c>
      <c r="V35" s="57">
        <v>-0.21733259682072059</v>
      </c>
      <c r="W35" s="36">
        <v>4300</v>
      </c>
      <c r="X35" s="57">
        <v>-0.17084458156575399</v>
      </c>
      <c r="Y35" s="36">
        <v>9209</v>
      </c>
      <c r="Z35" s="57">
        <v>-0.28015320878605487</v>
      </c>
      <c r="AA35" s="36">
        <v>13509</v>
      </c>
      <c r="AB35" s="57">
        <v>-0.24862339395961952</v>
      </c>
    </row>
    <row r="36" spans="2:28" ht="15" hidden="1" customHeight="1" outlineLevel="1">
      <c r="B36" s="63" t="s">
        <v>88</v>
      </c>
      <c r="C36" s="36">
        <v>22</v>
      </c>
      <c r="D36" s="57">
        <v>-0.56862745098039214</v>
      </c>
      <c r="E36" s="66">
        <v>3</v>
      </c>
      <c r="F36" s="57" t="s">
        <v>143</v>
      </c>
      <c r="G36" s="66">
        <v>0</v>
      </c>
      <c r="H36" s="57" t="s">
        <v>143</v>
      </c>
      <c r="I36" s="66">
        <v>3</v>
      </c>
      <c r="J36" s="57" t="s">
        <v>143</v>
      </c>
      <c r="K36" s="36">
        <v>70</v>
      </c>
      <c r="L36" s="57">
        <v>-0.72332015810276684</v>
      </c>
      <c r="M36" s="36">
        <v>289</v>
      </c>
      <c r="N36" s="57">
        <v>-0.68241758241758244</v>
      </c>
      <c r="O36" s="36">
        <v>359</v>
      </c>
      <c r="P36" s="57">
        <v>-0.69131556319862431</v>
      </c>
      <c r="Q36" s="66">
        <v>1681</v>
      </c>
      <c r="R36" s="57">
        <v>-0.37532515793385357</v>
      </c>
      <c r="S36" s="66">
        <v>3765</v>
      </c>
      <c r="T36" s="57">
        <v>-0.3373812038014784</v>
      </c>
      <c r="U36" s="66">
        <v>5446</v>
      </c>
      <c r="V36" s="57">
        <v>-0.34957601815358896</v>
      </c>
      <c r="W36" s="36">
        <v>1776</v>
      </c>
      <c r="X36" s="57">
        <v>-0.40701168614357264</v>
      </c>
      <c r="Y36" s="36">
        <v>4054</v>
      </c>
      <c r="Z36" s="57">
        <v>-0.38501213592233008</v>
      </c>
      <c r="AA36" s="36">
        <v>5830</v>
      </c>
      <c r="AB36" s="57">
        <v>-0.39188484405966417</v>
      </c>
    </row>
    <row r="37" spans="2:28" ht="15" hidden="1" customHeight="1" outlineLevel="1">
      <c r="B37" s="63" t="s">
        <v>87</v>
      </c>
      <c r="C37" s="36">
        <v>11</v>
      </c>
      <c r="D37" s="57">
        <v>-0.52173913043478259</v>
      </c>
      <c r="E37" s="66">
        <v>0</v>
      </c>
      <c r="F37" s="57">
        <v>-1</v>
      </c>
      <c r="G37" s="66">
        <v>0</v>
      </c>
      <c r="H37" s="57" t="s">
        <v>143</v>
      </c>
      <c r="I37" s="66">
        <v>0</v>
      </c>
      <c r="J37" s="57">
        <v>-1</v>
      </c>
      <c r="K37" s="36">
        <v>13</v>
      </c>
      <c r="L37" s="57">
        <v>-0.48</v>
      </c>
      <c r="M37" s="36">
        <v>10</v>
      </c>
      <c r="N37" s="57">
        <v>-0.73684210526315796</v>
      </c>
      <c r="O37" s="36">
        <v>23</v>
      </c>
      <c r="P37" s="57">
        <v>-0.63492063492063489</v>
      </c>
      <c r="Q37" s="66">
        <v>310</v>
      </c>
      <c r="R37" s="57">
        <v>-0.5805142083897159</v>
      </c>
      <c r="S37" s="66">
        <v>952</v>
      </c>
      <c r="T37" s="57">
        <v>-0.42057212416311629</v>
      </c>
      <c r="U37" s="66">
        <v>1262</v>
      </c>
      <c r="V37" s="57">
        <v>-0.4701931150293871</v>
      </c>
      <c r="W37" s="36">
        <v>334</v>
      </c>
      <c r="X37" s="57">
        <v>-0.5777496839443742</v>
      </c>
      <c r="Y37" s="36">
        <v>962</v>
      </c>
      <c r="Z37" s="57">
        <v>-0.4277215942891136</v>
      </c>
      <c r="AA37" s="36">
        <v>1296</v>
      </c>
      <c r="AB37" s="57">
        <v>-0.47572815533980584</v>
      </c>
    </row>
    <row r="38" spans="2:28" ht="15" hidden="1" customHeight="1" outlineLevel="1">
      <c r="B38" s="63" t="s">
        <v>86</v>
      </c>
      <c r="C38" s="36">
        <v>13</v>
      </c>
      <c r="D38" s="57">
        <v>-0.43478260869565222</v>
      </c>
      <c r="E38" s="66">
        <v>0</v>
      </c>
      <c r="F38" s="57">
        <v>-1</v>
      </c>
      <c r="G38" s="66">
        <v>6</v>
      </c>
      <c r="H38" s="57" t="s">
        <v>143</v>
      </c>
      <c r="I38" s="66">
        <v>6</v>
      </c>
      <c r="J38" s="57">
        <v>2</v>
      </c>
      <c r="K38" s="36">
        <v>17</v>
      </c>
      <c r="L38" s="57">
        <v>-0.34615384615384615</v>
      </c>
      <c r="M38" s="36">
        <v>8</v>
      </c>
      <c r="N38" s="57">
        <v>-0.88888888888888884</v>
      </c>
      <c r="O38" s="36">
        <v>25</v>
      </c>
      <c r="P38" s="57">
        <v>-0.74489795918367352</v>
      </c>
      <c r="Q38" s="66">
        <v>194</v>
      </c>
      <c r="R38" s="57">
        <v>-0.36807817589576552</v>
      </c>
      <c r="S38" s="66">
        <v>515</v>
      </c>
      <c r="T38" s="57">
        <v>-0.53224341507720252</v>
      </c>
      <c r="U38" s="66">
        <v>709</v>
      </c>
      <c r="V38" s="57">
        <v>-0.49644886363636365</v>
      </c>
      <c r="W38" s="36">
        <v>224</v>
      </c>
      <c r="X38" s="57">
        <v>-0.37430167597765363</v>
      </c>
      <c r="Y38" s="36">
        <v>529</v>
      </c>
      <c r="Z38" s="57">
        <v>-0.5490196078431373</v>
      </c>
      <c r="AA38" s="36">
        <v>753</v>
      </c>
      <c r="AB38" s="57">
        <v>-0.50816459830176353</v>
      </c>
    </row>
    <row r="39" spans="2:28" ht="15" hidden="1" customHeight="1" outlineLevel="1">
      <c r="B39" s="63" t="s">
        <v>85</v>
      </c>
      <c r="C39" s="36">
        <v>46</v>
      </c>
      <c r="D39" s="57">
        <v>1.2999999999999998</v>
      </c>
      <c r="E39" s="66">
        <v>2</v>
      </c>
      <c r="F39" s="57" t="s">
        <v>143</v>
      </c>
      <c r="G39" s="66">
        <v>0</v>
      </c>
      <c r="H39" s="57" t="s">
        <v>143</v>
      </c>
      <c r="I39" s="66">
        <v>2</v>
      </c>
      <c r="J39" s="57" t="s">
        <v>143</v>
      </c>
      <c r="K39" s="36">
        <v>34</v>
      </c>
      <c r="L39" s="57">
        <v>-0.27659574468085102</v>
      </c>
      <c r="M39" s="36">
        <v>54</v>
      </c>
      <c r="N39" s="57">
        <v>-0.72864321608040195</v>
      </c>
      <c r="O39" s="36">
        <v>88</v>
      </c>
      <c r="P39" s="57">
        <v>-0.64227642276422769</v>
      </c>
      <c r="Q39" s="66">
        <v>399</v>
      </c>
      <c r="R39" s="57">
        <v>-0.16352201257861632</v>
      </c>
      <c r="S39" s="66">
        <v>1263</v>
      </c>
      <c r="T39" s="57">
        <v>-0.43133723547951375</v>
      </c>
      <c r="U39" s="66">
        <v>1662</v>
      </c>
      <c r="V39" s="57">
        <v>-0.38398813936249077</v>
      </c>
      <c r="W39" s="36">
        <v>481</v>
      </c>
      <c r="X39" s="57">
        <v>-0.1158088235294118</v>
      </c>
      <c r="Y39" s="36">
        <v>1317</v>
      </c>
      <c r="Z39" s="57">
        <v>-0.45578512396694215</v>
      </c>
      <c r="AA39" s="36">
        <v>1798</v>
      </c>
      <c r="AB39" s="57">
        <v>-0.39338731443994601</v>
      </c>
    </row>
    <row r="40" spans="2:28" ht="15" hidden="1" customHeight="1" outlineLevel="1">
      <c r="B40" s="63" t="s">
        <v>84</v>
      </c>
      <c r="C40" s="36">
        <v>11</v>
      </c>
      <c r="D40" s="57">
        <v>-0.15384615384615385</v>
      </c>
      <c r="E40" s="66">
        <v>0</v>
      </c>
      <c r="F40" s="57" t="s">
        <v>143</v>
      </c>
      <c r="G40" s="66">
        <v>0</v>
      </c>
      <c r="H40" s="57" t="s">
        <v>143</v>
      </c>
      <c r="I40" s="66">
        <v>0</v>
      </c>
      <c r="J40" s="57" t="s">
        <v>143</v>
      </c>
      <c r="K40" s="36">
        <v>18</v>
      </c>
      <c r="L40" s="57">
        <v>-0.28000000000000003</v>
      </c>
      <c r="M40" s="36">
        <v>41</v>
      </c>
      <c r="N40" s="57">
        <v>-0.78974358974358971</v>
      </c>
      <c r="O40" s="36">
        <v>59</v>
      </c>
      <c r="P40" s="57">
        <v>-0.73181818181818181</v>
      </c>
      <c r="Q40" s="66">
        <v>274</v>
      </c>
      <c r="R40" s="57">
        <v>-0.25745257452574521</v>
      </c>
      <c r="S40" s="66">
        <v>661</v>
      </c>
      <c r="T40" s="57">
        <v>-0.39134438305709029</v>
      </c>
      <c r="U40" s="66">
        <v>935</v>
      </c>
      <c r="V40" s="57">
        <v>-0.3573883161512027</v>
      </c>
      <c r="W40" s="36">
        <v>303</v>
      </c>
      <c r="X40" s="57">
        <v>-0.25552825552825553</v>
      </c>
      <c r="Y40" s="36">
        <v>702</v>
      </c>
      <c r="Z40" s="57">
        <v>-0.45199063231850112</v>
      </c>
      <c r="AA40" s="36">
        <v>1005</v>
      </c>
      <c r="AB40" s="57">
        <v>-0.40462085308056872</v>
      </c>
    </row>
    <row r="41" spans="2:28" ht="15" hidden="1" customHeight="1" outlineLevel="1">
      <c r="B41" s="63" t="s">
        <v>83</v>
      </c>
      <c r="C41" s="36">
        <v>21</v>
      </c>
      <c r="D41" s="57">
        <v>0</v>
      </c>
      <c r="E41" s="66">
        <v>1</v>
      </c>
      <c r="F41" s="57" t="s">
        <v>143</v>
      </c>
      <c r="G41" s="66">
        <v>8</v>
      </c>
      <c r="H41" s="57" t="s">
        <v>143</v>
      </c>
      <c r="I41" s="66">
        <v>9</v>
      </c>
      <c r="J41" s="57" t="s">
        <v>143</v>
      </c>
      <c r="K41" s="36">
        <v>11</v>
      </c>
      <c r="L41" s="57">
        <v>-0.44999999999999996</v>
      </c>
      <c r="M41" s="36">
        <v>7</v>
      </c>
      <c r="N41" s="57">
        <v>-0.91954022988505746</v>
      </c>
      <c r="O41" s="36">
        <v>18</v>
      </c>
      <c r="P41" s="57">
        <v>-0.83177570093457942</v>
      </c>
      <c r="Q41" s="66">
        <v>64</v>
      </c>
      <c r="R41" s="57">
        <v>-0.78947368421052633</v>
      </c>
      <c r="S41" s="66">
        <v>73</v>
      </c>
      <c r="T41" s="57">
        <v>-0.89481268011527382</v>
      </c>
      <c r="U41" s="66">
        <v>137</v>
      </c>
      <c r="V41" s="57">
        <v>-0.86272545090180364</v>
      </c>
      <c r="W41" s="36">
        <v>97</v>
      </c>
      <c r="X41" s="57">
        <v>-0.71884057971014492</v>
      </c>
      <c r="Y41" s="36">
        <v>88</v>
      </c>
      <c r="Z41" s="57">
        <v>-0.88732394366197187</v>
      </c>
      <c r="AA41" s="36">
        <v>185</v>
      </c>
      <c r="AB41" s="57">
        <v>-0.83570159857904081</v>
      </c>
    </row>
    <row r="42" spans="2:28" ht="15" hidden="1" customHeight="1" outlineLevel="1">
      <c r="B42" s="63" t="s">
        <v>82</v>
      </c>
      <c r="C42" s="36">
        <v>18</v>
      </c>
      <c r="D42" s="57">
        <v>0.8</v>
      </c>
      <c r="E42" s="66">
        <v>0</v>
      </c>
      <c r="F42" s="57" t="s">
        <v>143</v>
      </c>
      <c r="G42" s="66">
        <v>0</v>
      </c>
      <c r="H42" s="57" t="s">
        <v>143</v>
      </c>
      <c r="I42" s="66">
        <v>0</v>
      </c>
      <c r="J42" s="57" t="s">
        <v>143</v>
      </c>
      <c r="K42" s="36">
        <v>82</v>
      </c>
      <c r="L42" s="57">
        <v>-4.6511627906976716E-2</v>
      </c>
      <c r="M42" s="36">
        <v>97</v>
      </c>
      <c r="N42" s="57">
        <v>-0.61811023622047245</v>
      </c>
      <c r="O42" s="36">
        <v>179</v>
      </c>
      <c r="P42" s="57">
        <v>-0.47352941176470587</v>
      </c>
      <c r="Q42" s="66">
        <v>1489</v>
      </c>
      <c r="R42" s="57">
        <v>0.79830917874396135</v>
      </c>
      <c r="S42" s="66">
        <v>2606</v>
      </c>
      <c r="T42" s="57">
        <v>5.9349593495934938E-2</v>
      </c>
      <c r="U42" s="66">
        <v>4095</v>
      </c>
      <c r="V42" s="57">
        <v>0.24543795620437958</v>
      </c>
      <c r="W42" s="36">
        <v>1589</v>
      </c>
      <c r="X42" s="57">
        <v>0.71969696969696972</v>
      </c>
      <c r="Y42" s="36">
        <v>2703</v>
      </c>
      <c r="Z42" s="57">
        <v>-4.0530582166543594E-3</v>
      </c>
      <c r="AA42" s="36">
        <v>4292</v>
      </c>
      <c r="AB42" s="57">
        <v>0.17976910390324363</v>
      </c>
    </row>
    <row r="43" spans="2:28" ht="15" hidden="1" customHeight="1" outlineLevel="1">
      <c r="B43" s="63" t="s">
        <v>81</v>
      </c>
      <c r="C43" s="36">
        <v>40</v>
      </c>
      <c r="D43" s="57">
        <v>-0.5</v>
      </c>
      <c r="E43" s="66">
        <v>3</v>
      </c>
      <c r="F43" s="57">
        <v>-0.5</v>
      </c>
      <c r="G43" s="66">
        <v>0</v>
      </c>
      <c r="H43" s="57" t="s">
        <v>143</v>
      </c>
      <c r="I43" s="66">
        <v>3</v>
      </c>
      <c r="J43" s="57">
        <v>-0.5</v>
      </c>
      <c r="K43" s="36">
        <v>173</v>
      </c>
      <c r="L43" s="57">
        <v>-0.33204633204633205</v>
      </c>
      <c r="M43" s="36">
        <v>637</v>
      </c>
      <c r="N43" s="57">
        <v>-0.3649052841475573</v>
      </c>
      <c r="O43" s="36">
        <v>810</v>
      </c>
      <c r="P43" s="57">
        <v>-0.35816164817749607</v>
      </c>
      <c r="Q43" s="66">
        <v>4474</v>
      </c>
      <c r="R43" s="57">
        <v>0.14453824507546686</v>
      </c>
      <c r="S43" s="66">
        <v>9829</v>
      </c>
      <c r="T43" s="57">
        <v>-6.5684410646387859E-2</v>
      </c>
      <c r="U43" s="66">
        <v>14303</v>
      </c>
      <c r="V43" s="57">
        <v>-8.7324138886963887E-3</v>
      </c>
      <c r="W43" s="36">
        <v>4690</v>
      </c>
      <c r="X43" s="57">
        <v>0.1024917724494594</v>
      </c>
      <c r="Y43" s="36">
        <v>10466</v>
      </c>
      <c r="Z43" s="57">
        <v>-9.1729584309641621E-2</v>
      </c>
      <c r="AA43" s="36">
        <v>15156</v>
      </c>
      <c r="AB43" s="57">
        <v>-3.9361095265259549E-2</v>
      </c>
    </row>
    <row r="44" spans="2:28" ht="15" hidden="1" customHeight="1" outlineLevel="1">
      <c r="B44" s="63" t="s">
        <v>80</v>
      </c>
      <c r="C44" s="36">
        <v>54</v>
      </c>
      <c r="D44" s="57">
        <v>-0.11475409836065575</v>
      </c>
      <c r="E44" s="66">
        <v>8</v>
      </c>
      <c r="F44" s="57">
        <v>0.33333333333333326</v>
      </c>
      <c r="G44" s="66">
        <v>0</v>
      </c>
      <c r="H44" s="57">
        <v>-1</v>
      </c>
      <c r="I44" s="66">
        <v>8</v>
      </c>
      <c r="J44" s="57">
        <v>-0.27272727272727271</v>
      </c>
      <c r="K44" s="36">
        <v>254</v>
      </c>
      <c r="L44" s="57">
        <v>-0.41743119266055051</v>
      </c>
      <c r="M44" s="36">
        <v>895</v>
      </c>
      <c r="N44" s="57">
        <v>-0.10050251256281406</v>
      </c>
      <c r="O44" s="36">
        <v>1149</v>
      </c>
      <c r="P44" s="57">
        <v>-0.1970649895178197</v>
      </c>
      <c r="Q44" s="66">
        <v>4015</v>
      </c>
      <c r="R44" s="57">
        <v>0.20570570570570568</v>
      </c>
      <c r="S44" s="66">
        <v>8300</v>
      </c>
      <c r="T44" s="57">
        <v>-4.849249111544196E-2</v>
      </c>
      <c r="U44" s="66">
        <v>12315</v>
      </c>
      <c r="V44" s="57">
        <v>2.1737326806604118E-2</v>
      </c>
      <c r="W44" s="36">
        <v>4331</v>
      </c>
      <c r="X44" s="57">
        <v>0.12992434124706498</v>
      </c>
      <c r="Y44" s="36">
        <v>9195</v>
      </c>
      <c r="Z44" s="57">
        <v>-5.4304227090404167E-2</v>
      </c>
      <c r="AA44" s="36">
        <v>13526</v>
      </c>
      <c r="AB44" s="57">
        <v>-2.2130421953379109E-3</v>
      </c>
    </row>
    <row r="45" spans="2:28" ht="15" hidden="1" customHeight="1" outlineLevel="1">
      <c r="B45" s="63" t="s">
        <v>79</v>
      </c>
      <c r="C45" s="36">
        <v>46</v>
      </c>
      <c r="D45" s="57">
        <v>-4.166666666666663E-2</v>
      </c>
      <c r="E45" s="66">
        <v>9</v>
      </c>
      <c r="F45" s="57">
        <v>0</v>
      </c>
      <c r="G45" s="66">
        <v>0</v>
      </c>
      <c r="H45" s="57" t="s">
        <v>143</v>
      </c>
      <c r="I45" s="66">
        <v>9</v>
      </c>
      <c r="J45" s="57">
        <v>0</v>
      </c>
      <c r="K45" s="36">
        <v>328</v>
      </c>
      <c r="L45" s="57">
        <v>-0.52805755395683451</v>
      </c>
      <c r="M45" s="36">
        <v>984</v>
      </c>
      <c r="N45" s="57">
        <v>-0.43963553530751709</v>
      </c>
      <c r="O45" s="36">
        <v>1312</v>
      </c>
      <c r="P45" s="57">
        <v>-0.46470828233374128</v>
      </c>
      <c r="Q45" s="66">
        <v>2624</v>
      </c>
      <c r="R45" s="57">
        <v>-0.21927997619756023</v>
      </c>
      <c r="S45" s="66">
        <v>8272</v>
      </c>
      <c r="T45" s="57">
        <v>7.4983755685509967E-2</v>
      </c>
      <c r="U45" s="66">
        <v>10896</v>
      </c>
      <c r="V45" s="57">
        <v>-1.4471780028943559E-2</v>
      </c>
      <c r="W45" s="36">
        <v>3007</v>
      </c>
      <c r="X45" s="57">
        <v>-0.26890347678093851</v>
      </c>
      <c r="Y45" s="36">
        <v>9256</v>
      </c>
      <c r="Z45" s="57">
        <v>-2.063273727647863E-2</v>
      </c>
      <c r="AA45" s="36">
        <v>12263</v>
      </c>
      <c r="AB45" s="57">
        <v>-9.591565909761135E-2</v>
      </c>
    </row>
    <row r="46" spans="2:28" collapsed="1">
      <c r="B46" s="173">
        <v>2009</v>
      </c>
      <c r="C46" s="66">
        <v>383</v>
      </c>
      <c r="D46" s="67">
        <v>-0.2246963562753036</v>
      </c>
      <c r="E46" s="66">
        <v>39</v>
      </c>
      <c r="F46" s="67">
        <v>0.18181818181818188</v>
      </c>
      <c r="G46" s="66">
        <v>20</v>
      </c>
      <c r="H46" s="67">
        <v>3</v>
      </c>
      <c r="I46" s="66">
        <v>59</v>
      </c>
      <c r="J46" s="67">
        <v>0.55263157894736836</v>
      </c>
      <c r="K46" s="66">
        <v>1354</v>
      </c>
      <c r="L46" s="67">
        <v>-0.5301873698820263</v>
      </c>
      <c r="M46" s="66">
        <v>4422</v>
      </c>
      <c r="N46" s="67">
        <v>-0.45312886470442737</v>
      </c>
      <c r="O46" s="66">
        <v>5776</v>
      </c>
      <c r="P46" s="67">
        <v>-0.47337709700948216</v>
      </c>
      <c r="Q46" s="66">
        <v>22437</v>
      </c>
      <c r="R46" s="67">
        <v>-6.4735306377657342E-2</v>
      </c>
      <c r="S46" s="66">
        <v>51957</v>
      </c>
      <c r="T46" s="67">
        <v>-0.15231755665410407</v>
      </c>
      <c r="U46" s="66">
        <v>74394</v>
      </c>
      <c r="V46" s="67">
        <v>-0.1276807804603497</v>
      </c>
      <c r="W46" s="66">
        <v>24213</v>
      </c>
      <c r="X46" s="67">
        <v>-0.11628161611737653</v>
      </c>
      <c r="Y46" s="66">
        <v>56399</v>
      </c>
      <c r="Z46" s="67">
        <v>-0.18714689265536721</v>
      </c>
      <c r="AA46" s="66">
        <v>80612</v>
      </c>
      <c r="AB46" s="67">
        <v>-0.16708512858663194</v>
      </c>
    </row>
    <row r="47" spans="2:28" ht="15" hidden="1" customHeight="1" outlineLevel="1">
      <c r="B47" s="63" t="s">
        <v>90</v>
      </c>
      <c r="C47" s="36">
        <v>77</v>
      </c>
      <c r="D47" s="57">
        <v>0.79069767441860472</v>
      </c>
      <c r="E47" s="66">
        <v>1</v>
      </c>
      <c r="F47" s="57">
        <v>-0.5</v>
      </c>
      <c r="G47" s="66">
        <v>0</v>
      </c>
      <c r="H47" s="57" t="s">
        <v>143</v>
      </c>
      <c r="I47" s="66">
        <v>1</v>
      </c>
      <c r="J47" s="57">
        <v>-0.5</v>
      </c>
      <c r="K47" s="36">
        <v>504</v>
      </c>
      <c r="L47" s="57">
        <v>-0.27062228654124454</v>
      </c>
      <c r="M47" s="36">
        <v>1469</v>
      </c>
      <c r="N47" s="57">
        <v>-0.1171875</v>
      </c>
      <c r="O47" s="36">
        <v>1973</v>
      </c>
      <c r="P47" s="57">
        <v>-0.16220806794055198</v>
      </c>
      <c r="Q47" s="66">
        <v>3067</v>
      </c>
      <c r="R47" s="57">
        <v>2.5409562019391485E-2</v>
      </c>
      <c r="S47" s="66">
        <v>7783</v>
      </c>
      <c r="T47" s="57">
        <v>-0.13454909373957524</v>
      </c>
      <c r="U47" s="66">
        <v>10850</v>
      </c>
      <c r="V47" s="57">
        <v>-9.4626168224299034E-2</v>
      </c>
      <c r="W47" s="36">
        <v>3649</v>
      </c>
      <c r="X47" s="57">
        <v>-2.0928360611752073E-2</v>
      </c>
      <c r="Y47" s="36">
        <v>9252</v>
      </c>
      <c r="Z47" s="57">
        <v>-0.13183822839448245</v>
      </c>
      <c r="AA47" s="36">
        <v>12901</v>
      </c>
      <c r="AB47" s="57">
        <v>-0.10310066740823132</v>
      </c>
    </row>
    <row r="48" spans="2:28" ht="15" hidden="1" customHeight="1" outlineLevel="1">
      <c r="B48" s="63" t="s">
        <v>89</v>
      </c>
      <c r="C48" s="36">
        <v>67</v>
      </c>
      <c r="D48" s="57">
        <v>-0.12987012987012991</v>
      </c>
      <c r="E48" s="66">
        <v>5</v>
      </c>
      <c r="F48" s="57">
        <v>1.5</v>
      </c>
      <c r="G48" s="66">
        <v>0</v>
      </c>
      <c r="H48" s="57" t="s">
        <v>143</v>
      </c>
      <c r="I48" s="66">
        <v>5</v>
      </c>
      <c r="J48" s="57">
        <v>1.5</v>
      </c>
      <c r="K48" s="36">
        <v>506</v>
      </c>
      <c r="L48" s="57">
        <v>0.65901639344262297</v>
      </c>
      <c r="M48" s="36">
        <v>1108</v>
      </c>
      <c r="N48" s="57">
        <v>0.15416666666666656</v>
      </c>
      <c r="O48" s="36">
        <v>1614</v>
      </c>
      <c r="P48" s="57">
        <v>0.27588932806324107</v>
      </c>
      <c r="Q48" s="66">
        <v>4608</v>
      </c>
      <c r="R48" s="57">
        <v>0.25456030492785198</v>
      </c>
      <c r="S48" s="66">
        <v>11685</v>
      </c>
      <c r="T48" s="57">
        <v>0.34464902186421176</v>
      </c>
      <c r="U48" s="66">
        <v>16293</v>
      </c>
      <c r="V48" s="57">
        <v>0.31788400873574374</v>
      </c>
      <c r="W48" s="36">
        <v>5186</v>
      </c>
      <c r="X48" s="57">
        <v>0.27828444663544483</v>
      </c>
      <c r="Y48" s="36">
        <v>12793</v>
      </c>
      <c r="Z48" s="57">
        <v>0.32569948186528497</v>
      </c>
      <c r="AA48" s="36">
        <v>17979</v>
      </c>
      <c r="AB48" s="57">
        <v>0.31166557233530323</v>
      </c>
    </row>
    <row r="49" spans="2:28" ht="15" hidden="1" customHeight="1" outlineLevel="1">
      <c r="B49" s="63" t="s">
        <v>88</v>
      </c>
      <c r="C49" s="36">
        <v>51</v>
      </c>
      <c r="D49" s="57">
        <v>-0.32894736842105265</v>
      </c>
      <c r="E49" s="66">
        <v>0</v>
      </c>
      <c r="F49" s="57">
        <v>-1</v>
      </c>
      <c r="G49" s="66">
        <v>0</v>
      </c>
      <c r="H49" s="57" t="s">
        <v>143</v>
      </c>
      <c r="I49" s="66">
        <v>0</v>
      </c>
      <c r="J49" s="57">
        <v>-1</v>
      </c>
      <c r="K49" s="36">
        <v>253</v>
      </c>
      <c r="L49" s="57">
        <v>0.9765625</v>
      </c>
      <c r="M49" s="36">
        <v>910</v>
      </c>
      <c r="N49" s="57">
        <v>0.18798955613577029</v>
      </c>
      <c r="O49" s="36">
        <v>1163</v>
      </c>
      <c r="P49" s="57">
        <v>0.30089485458612986</v>
      </c>
      <c r="Q49" s="66">
        <v>2691</v>
      </c>
      <c r="R49" s="57">
        <v>0.2974927675988428</v>
      </c>
      <c r="S49" s="66">
        <v>5682</v>
      </c>
      <c r="T49" s="57">
        <v>3.0008826125331733E-3</v>
      </c>
      <c r="U49" s="66">
        <v>8373</v>
      </c>
      <c r="V49" s="57">
        <v>8.1922729034759056E-2</v>
      </c>
      <c r="W49" s="36">
        <v>2995</v>
      </c>
      <c r="X49" s="57">
        <v>0.31359649122807021</v>
      </c>
      <c r="Y49" s="36">
        <v>6592</v>
      </c>
      <c r="Z49" s="57">
        <v>2.5034986782771051E-2</v>
      </c>
      <c r="AA49" s="36">
        <v>9587</v>
      </c>
      <c r="AB49" s="57">
        <v>0.10056250717483639</v>
      </c>
    </row>
    <row r="50" spans="2:28" ht="15" hidden="1" customHeight="1" outlineLevel="1">
      <c r="B50" s="63" t="s">
        <v>87</v>
      </c>
      <c r="C50" s="36">
        <v>23</v>
      </c>
      <c r="D50" s="57">
        <v>0.64285714285714279</v>
      </c>
      <c r="E50" s="66">
        <v>4</v>
      </c>
      <c r="F50" s="57" t="s">
        <v>143</v>
      </c>
      <c r="G50" s="66">
        <v>0</v>
      </c>
      <c r="H50" s="57" t="s">
        <v>143</v>
      </c>
      <c r="I50" s="66">
        <v>4</v>
      </c>
      <c r="J50" s="57" t="s">
        <v>143</v>
      </c>
      <c r="K50" s="36">
        <v>25</v>
      </c>
      <c r="L50" s="57">
        <v>0.19047619047619047</v>
      </c>
      <c r="M50" s="36">
        <v>38</v>
      </c>
      <c r="N50" s="57">
        <v>0.26666666666666661</v>
      </c>
      <c r="O50" s="36">
        <v>63</v>
      </c>
      <c r="P50" s="57">
        <v>0.23529411764705888</v>
      </c>
      <c r="Q50" s="66">
        <v>739</v>
      </c>
      <c r="R50" s="57">
        <v>1.1296829971181555</v>
      </c>
      <c r="S50" s="66">
        <v>1643</v>
      </c>
      <c r="T50" s="57">
        <v>0.89722863741339487</v>
      </c>
      <c r="U50" s="66">
        <v>2382</v>
      </c>
      <c r="V50" s="57">
        <v>0.96372629843363566</v>
      </c>
      <c r="W50" s="36">
        <v>791</v>
      </c>
      <c r="X50" s="57">
        <v>1.0706806282722514</v>
      </c>
      <c r="Y50" s="36">
        <v>1681</v>
      </c>
      <c r="Z50" s="57">
        <v>0.8761160714285714</v>
      </c>
      <c r="AA50" s="36">
        <v>2472</v>
      </c>
      <c r="AB50" s="57">
        <v>0.93427230046948351</v>
      </c>
    </row>
    <row r="51" spans="2:28" ht="15" hidden="1" customHeight="1" outlineLevel="1">
      <c r="B51" s="63" t="s">
        <v>86</v>
      </c>
      <c r="C51" s="36">
        <v>23</v>
      </c>
      <c r="D51" s="57">
        <v>1.875</v>
      </c>
      <c r="E51" s="66">
        <v>2</v>
      </c>
      <c r="F51" s="57">
        <v>0</v>
      </c>
      <c r="G51" s="66">
        <v>0</v>
      </c>
      <c r="H51" s="57" t="s">
        <v>143</v>
      </c>
      <c r="I51" s="66">
        <v>2</v>
      </c>
      <c r="J51" s="57">
        <v>0</v>
      </c>
      <c r="K51" s="36">
        <v>26</v>
      </c>
      <c r="L51" s="57">
        <v>0.23809523809523814</v>
      </c>
      <c r="M51" s="36">
        <v>72</v>
      </c>
      <c r="N51" s="57">
        <v>6.2</v>
      </c>
      <c r="O51" s="36">
        <v>98</v>
      </c>
      <c r="P51" s="57">
        <v>2.161290322580645</v>
      </c>
      <c r="Q51" s="66">
        <v>307</v>
      </c>
      <c r="R51" s="57">
        <v>0.33478260869565224</v>
      </c>
      <c r="S51" s="66">
        <v>1101</v>
      </c>
      <c r="T51" s="57">
        <v>0.76725521669341901</v>
      </c>
      <c r="U51" s="66">
        <v>1408</v>
      </c>
      <c r="V51" s="57">
        <v>0.65064478311840568</v>
      </c>
      <c r="W51" s="36">
        <v>358</v>
      </c>
      <c r="X51" s="57">
        <v>0.37164750957854409</v>
      </c>
      <c r="Y51" s="36">
        <v>1173</v>
      </c>
      <c r="Z51" s="57">
        <v>0.85308056872037907</v>
      </c>
      <c r="AA51" s="36">
        <v>1531</v>
      </c>
      <c r="AB51" s="57">
        <v>0.71252796420581666</v>
      </c>
    </row>
    <row r="52" spans="2:28" ht="15" hidden="1" customHeight="1" outlineLevel="1">
      <c r="B52" s="63" t="s">
        <v>85</v>
      </c>
      <c r="C52" s="36">
        <v>20</v>
      </c>
      <c r="D52" s="57">
        <v>-4.7619047619047672E-2</v>
      </c>
      <c r="E52" s="66">
        <v>0</v>
      </c>
      <c r="F52" s="57">
        <v>-1</v>
      </c>
      <c r="G52" s="66">
        <v>0</v>
      </c>
      <c r="H52" s="57" t="s">
        <v>143</v>
      </c>
      <c r="I52" s="66">
        <v>0</v>
      </c>
      <c r="J52" s="57">
        <v>-1</v>
      </c>
      <c r="K52" s="36">
        <v>47</v>
      </c>
      <c r="L52" s="57">
        <v>1.4736842105263159</v>
      </c>
      <c r="M52" s="36">
        <v>199</v>
      </c>
      <c r="N52" s="57">
        <v>3.9749999999999996</v>
      </c>
      <c r="O52" s="36">
        <v>246</v>
      </c>
      <c r="P52" s="57">
        <v>3.1694915254237293</v>
      </c>
      <c r="Q52" s="66">
        <v>477</v>
      </c>
      <c r="R52" s="57">
        <v>0.47222222222222232</v>
      </c>
      <c r="S52" s="66">
        <v>2221</v>
      </c>
      <c r="T52" s="57">
        <v>0.95338610378188204</v>
      </c>
      <c r="U52" s="66">
        <v>2698</v>
      </c>
      <c r="V52" s="57">
        <v>0.84668035592060242</v>
      </c>
      <c r="W52" s="36">
        <v>544</v>
      </c>
      <c r="X52" s="57">
        <v>0.48228882833787456</v>
      </c>
      <c r="Y52" s="36">
        <v>2420</v>
      </c>
      <c r="Z52" s="57">
        <v>1.05607476635514</v>
      </c>
      <c r="AA52" s="36">
        <v>2964</v>
      </c>
      <c r="AB52" s="57">
        <v>0.91968911917098439</v>
      </c>
    </row>
    <row r="53" spans="2:28" ht="15" hidden="1" customHeight="1" outlineLevel="1">
      <c r="B53" s="63" t="s">
        <v>84</v>
      </c>
      <c r="C53" s="36">
        <v>13</v>
      </c>
      <c r="D53" s="57">
        <v>-0.1875</v>
      </c>
      <c r="E53" s="66">
        <v>0</v>
      </c>
      <c r="F53" s="57">
        <v>-1</v>
      </c>
      <c r="G53" s="66">
        <v>0</v>
      </c>
      <c r="H53" s="57" t="s">
        <v>143</v>
      </c>
      <c r="I53" s="66">
        <v>0</v>
      </c>
      <c r="J53" s="57">
        <v>-1</v>
      </c>
      <c r="K53" s="36">
        <v>25</v>
      </c>
      <c r="L53" s="57">
        <v>3.166666666666667</v>
      </c>
      <c r="M53" s="36">
        <v>195</v>
      </c>
      <c r="N53" s="57">
        <v>7.125</v>
      </c>
      <c r="O53" s="36">
        <v>220</v>
      </c>
      <c r="P53" s="57">
        <v>6.333333333333333</v>
      </c>
      <c r="Q53" s="66">
        <v>369</v>
      </c>
      <c r="R53" s="57">
        <v>10.903225806451612</v>
      </c>
      <c r="S53" s="66">
        <v>1086</v>
      </c>
      <c r="T53" s="57">
        <v>2.0940170940170941</v>
      </c>
      <c r="U53" s="66">
        <v>1455</v>
      </c>
      <c r="V53" s="57">
        <v>2.8089005235602094</v>
      </c>
      <c r="W53" s="36">
        <v>407</v>
      </c>
      <c r="X53" s="57">
        <v>6.2678571428571432</v>
      </c>
      <c r="Y53" s="36">
        <v>1281</v>
      </c>
      <c r="Z53" s="57">
        <v>2.4159999999999999</v>
      </c>
      <c r="AA53" s="36">
        <v>1688</v>
      </c>
      <c r="AB53" s="57">
        <v>2.9164733178654294</v>
      </c>
    </row>
    <row r="54" spans="2:28" ht="15" hidden="1" customHeight="1" outlineLevel="1">
      <c r="B54" s="63" t="s">
        <v>83</v>
      </c>
      <c r="C54" s="36">
        <v>21</v>
      </c>
      <c r="D54" s="57">
        <v>2.5</v>
      </c>
      <c r="E54" s="66">
        <v>0</v>
      </c>
      <c r="F54" s="57" t="s">
        <v>143</v>
      </c>
      <c r="G54" s="66">
        <v>0</v>
      </c>
      <c r="H54" s="57" t="s">
        <v>143</v>
      </c>
      <c r="I54" s="66">
        <v>0</v>
      </c>
      <c r="J54" s="57" t="s">
        <v>143</v>
      </c>
      <c r="K54" s="36">
        <v>20</v>
      </c>
      <c r="L54" s="57">
        <v>0.17647058823529416</v>
      </c>
      <c r="M54" s="36">
        <v>87</v>
      </c>
      <c r="N54" s="57">
        <v>8.6666666666666661</v>
      </c>
      <c r="O54" s="36">
        <v>107</v>
      </c>
      <c r="P54" s="57">
        <v>3.115384615384615</v>
      </c>
      <c r="Q54" s="66">
        <v>304</v>
      </c>
      <c r="R54" s="57">
        <v>6.0697674418604652</v>
      </c>
      <c r="S54" s="66">
        <v>694</v>
      </c>
      <c r="T54" s="57">
        <v>30.545454545454547</v>
      </c>
      <c r="U54" s="66">
        <v>998</v>
      </c>
      <c r="V54" s="57">
        <v>14.353846153846154</v>
      </c>
      <c r="W54" s="36">
        <v>345</v>
      </c>
      <c r="X54" s="57">
        <v>4.2272727272727275</v>
      </c>
      <c r="Y54" s="36">
        <v>781</v>
      </c>
      <c r="Z54" s="57">
        <v>24.193548387096776</v>
      </c>
      <c r="AA54" s="36">
        <v>1126</v>
      </c>
      <c r="AB54" s="57">
        <v>10.608247422680412</v>
      </c>
    </row>
    <row r="55" spans="2:28" ht="15" hidden="1" customHeight="1" outlineLevel="1">
      <c r="B55" s="63" t="s">
        <v>82</v>
      </c>
      <c r="C55" s="36">
        <v>10</v>
      </c>
      <c r="D55" s="57">
        <v>-0.6875</v>
      </c>
      <c r="E55" s="66">
        <v>0</v>
      </c>
      <c r="F55" s="57">
        <v>-1</v>
      </c>
      <c r="G55" s="66">
        <v>0</v>
      </c>
      <c r="H55" s="57" t="s">
        <v>143</v>
      </c>
      <c r="I55" s="66">
        <v>0</v>
      </c>
      <c r="J55" s="57">
        <v>-1</v>
      </c>
      <c r="K55" s="36">
        <v>86</v>
      </c>
      <c r="L55" s="57">
        <v>-0.51136363636363635</v>
      </c>
      <c r="M55" s="36">
        <v>254</v>
      </c>
      <c r="N55" s="57">
        <v>-0.23952095808383234</v>
      </c>
      <c r="O55" s="36">
        <v>340</v>
      </c>
      <c r="P55" s="57">
        <v>-0.33333333333333337</v>
      </c>
      <c r="Q55" s="66">
        <v>828</v>
      </c>
      <c r="R55" s="57">
        <v>-0.46303501945525294</v>
      </c>
      <c r="S55" s="66">
        <v>2460</v>
      </c>
      <c r="T55" s="57">
        <v>-0.18543046357615889</v>
      </c>
      <c r="U55" s="66">
        <v>3288</v>
      </c>
      <c r="V55" s="57">
        <v>-0.27926348092941689</v>
      </c>
      <c r="W55" s="36">
        <v>924</v>
      </c>
      <c r="X55" s="57">
        <v>-0.47619047619047616</v>
      </c>
      <c r="Y55" s="36">
        <v>2714</v>
      </c>
      <c r="Z55" s="57">
        <v>-0.19081693500298147</v>
      </c>
      <c r="AA55" s="36">
        <v>3638</v>
      </c>
      <c r="AB55" s="57">
        <v>-0.28917545916373588</v>
      </c>
    </row>
    <row r="56" spans="2:28" ht="15" hidden="1" customHeight="1" outlineLevel="1">
      <c r="B56" s="63" t="s">
        <v>81</v>
      </c>
      <c r="C56" s="36">
        <v>80</v>
      </c>
      <c r="D56" s="57">
        <v>0.33333333333333326</v>
      </c>
      <c r="E56" s="66">
        <v>6</v>
      </c>
      <c r="F56" s="57">
        <v>0.19999999999999996</v>
      </c>
      <c r="G56" s="66">
        <v>0</v>
      </c>
      <c r="H56" s="57" t="s">
        <v>143</v>
      </c>
      <c r="I56" s="66">
        <v>6</v>
      </c>
      <c r="J56" s="57">
        <v>0.19999999999999996</v>
      </c>
      <c r="K56" s="36">
        <v>259</v>
      </c>
      <c r="L56" s="57">
        <v>-0.30188679245283023</v>
      </c>
      <c r="M56" s="36">
        <v>1003</v>
      </c>
      <c r="N56" s="57">
        <v>0.29754204398447603</v>
      </c>
      <c r="O56" s="36">
        <v>1262</v>
      </c>
      <c r="P56" s="57">
        <v>0.10314685314685312</v>
      </c>
      <c r="Q56" s="66">
        <v>3909</v>
      </c>
      <c r="R56" s="57">
        <v>0.41527878349022451</v>
      </c>
      <c r="S56" s="66">
        <v>10520</v>
      </c>
      <c r="T56" s="57">
        <v>0.50867632295998844</v>
      </c>
      <c r="U56" s="66">
        <v>14429</v>
      </c>
      <c r="V56" s="57">
        <v>0.48217770929635329</v>
      </c>
      <c r="W56" s="36">
        <v>4254</v>
      </c>
      <c r="X56" s="57">
        <v>0.33020637898686678</v>
      </c>
      <c r="Y56" s="36">
        <v>11523</v>
      </c>
      <c r="Z56" s="57">
        <v>0.48760650658404336</v>
      </c>
      <c r="AA56" s="36">
        <v>15777</v>
      </c>
      <c r="AB56" s="57">
        <v>0.44161184210526305</v>
      </c>
    </row>
    <row r="57" spans="2:28" ht="15" hidden="1" customHeight="1" outlineLevel="1">
      <c r="B57" s="63" t="s">
        <v>80</v>
      </c>
      <c r="C57" s="36">
        <v>61</v>
      </c>
      <c r="D57" s="57">
        <v>1.652173913043478</v>
      </c>
      <c r="E57" s="66">
        <v>6</v>
      </c>
      <c r="F57" s="57">
        <v>2</v>
      </c>
      <c r="G57" s="66">
        <v>5</v>
      </c>
      <c r="H57" s="57">
        <v>-0.58333333333333326</v>
      </c>
      <c r="I57" s="66">
        <v>11</v>
      </c>
      <c r="J57" s="57">
        <v>-0.2142857142857143</v>
      </c>
      <c r="K57" s="36">
        <v>436</v>
      </c>
      <c r="L57" s="57">
        <v>9.000000000000008E-2</v>
      </c>
      <c r="M57" s="36">
        <v>995</v>
      </c>
      <c r="N57" s="57">
        <v>7.4514038876889899E-2</v>
      </c>
      <c r="O57" s="36">
        <v>1431</v>
      </c>
      <c r="P57" s="57">
        <v>7.9185520361990891E-2</v>
      </c>
      <c r="Q57" s="66">
        <v>3330</v>
      </c>
      <c r="R57" s="57">
        <v>0.1100000000000001</v>
      </c>
      <c r="S57" s="66">
        <v>8723</v>
      </c>
      <c r="T57" s="57">
        <v>0.26640534262485471</v>
      </c>
      <c r="U57" s="66">
        <v>12053</v>
      </c>
      <c r="V57" s="57">
        <v>0.21895226537216828</v>
      </c>
      <c r="W57" s="36">
        <v>3833</v>
      </c>
      <c r="X57" s="57">
        <v>0.11912408759124093</v>
      </c>
      <c r="Y57" s="36">
        <v>9723</v>
      </c>
      <c r="Z57" s="57">
        <v>0.24239713774597504</v>
      </c>
      <c r="AA57" s="36">
        <v>13556</v>
      </c>
      <c r="AB57" s="57">
        <v>0.20487067816194116</v>
      </c>
    </row>
    <row r="58" spans="2:28" ht="15" hidden="1" customHeight="1" outlineLevel="1">
      <c r="B58" s="63" t="s">
        <v>79</v>
      </c>
      <c r="C58" s="36">
        <v>48</v>
      </c>
      <c r="D58" s="57">
        <v>0.5</v>
      </c>
      <c r="E58" s="66">
        <v>9</v>
      </c>
      <c r="F58" s="57" t="s">
        <v>143</v>
      </c>
      <c r="G58" s="66">
        <v>0</v>
      </c>
      <c r="H58" s="57" t="s">
        <v>143</v>
      </c>
      <c r="I58" s="66">
        <v>9</v>
      </c>
      <c r="J58" s="57" t="s">
        <v>143</v>
      </c>
      <c r="K58" s="36">
        <v>695</v>
      </c>
      <c r="L58" s="57">
        <v>0.12459546925566345</v>
      </c>
      <c r="M58" s="36">
        <v>1756</v>
      </c>
      <c r="N58" s="57">
        <v>0.34456355283307816</v>
      </c>
      <c r="O58" s="36">
        <v>2451</v>
      </c>
      <c r="P58" s="57">
        <v>0.27390852390852394</v>
      </c>
      <c r="Q58" s="66">
        <v>3361</v>
      </c>
      <c r="R58" s="57">
        <v>0.44870689655172424</v>
      </c>
      <c r="S58" s="66">
        <v>7695</v>
      </c>
      <c r="T58" s="57">
        <v>0.29873417721518991</v>
      </c>
      <c r="U58" s="66">
        <v>11056</v>
      </c>
      <c r="V58" s="57">
        <v>0.34093389933292895</v>
      </c>
      <c r="W58" s="36">
        <v>4113</v>
      </c>
      <c r="X58" s="57">
        <v>0.38484848484848477</v>
      </c>
      <c r="Y58" s="36">
        <v>9451</v>
      </c>
      <c r="Z58" s="57">
        <v>0.30701147835707365</v>
      </c>
      <c r="AA58" s="36">
        <v>13564</v>
      </c>
      <c r="AB58" s="57">
        <v>0.32967356141554749</v>
      </c>
    </row>
    <row r="59" spans="2:28" collapsed="1">
      <c r="B59" s="173">
        <v>2008</v>
      </c>
      <c r="C59" s="66">
        <v>494</v>
      </c>
      <c r="D59" s="67">
        <v>0.21078431372549011</v>
      </c>
      <c r="E59" s="66">
        <v>33</v>
      </c>
      <c r="F59" s="67">
        <v>-5.7142857142857162E-2</v>
      </c>
      <c r="G59" s="66">
        <v>5</v>
      </c>
      <c r="H59" s="67">
        <v>-0.58333333333333326</v>
      </c>
      <c r="I59" s="66">
        <v>38</v>
      </c>
      <c r="J59" s="67">
        <v>-0.19148936170212771</v>
      </c>
      <c r="K59" s="66">
        <v>2882</v>
      </c>
      <c r="L59" s="67">
        <v>3.9307609087630757E-2</v>
      </c>
      <c r="M59" s="66">
        <v>8086</v>
      </c>
      <c r="N59" s="67">
        <v>0.18181818181818188</v>
      </c>
      <c r="O59" s="66">
        <v>10968</v>
      </c>
      <c r="P59" s="67">
        <v>0.14071762870514815</v>
      </c>
      <c r="Q59" s="66">
        <v>23990</v>
      </c>
      <c r="R59" s="67">
        <v>0.24062677768009522</v>
      </c>
      <c r="S59" s="66">
        <v>61293</v>
      </c>
      <c r="T59" s="67">
        <v>0.24698390739120701</v>
      </c>
      <c r="U59" s="66">
        <v>85283</v>
      </c>
      <c r="V59" s="67">
        <v>0.24518907869762008</v>
      </c>
      <c r="W59" s="66">
        <v>27399</v>
      </c>
      <c r="X59" s="67">
        <v>0.21487163570256729</v>
      </c>
      <c r="Y59" s="66">
        <v>69384</v>
      </c>
      <c r="Z59" s="67">
        <v>0.23884514435695547</v>
      </c>
      <c r="AA59" s="66">
        <v>96783</v>
      </c>
      <c r="AB59" s="67">
        <v>0.23196283095723014</v>
      </c>
    </row>
    <row r="60" spans="2:28" ht="15" hidden="1" customHeight="1" outlineLevel="1">
      <c r="B60" s="63" t="s">
        <v>90</v>
      </c>
      <c r="C60" s="36">
        <v>43</v>
      </c>
      <c r="D60" s="57">
        <v>0.59259259259259256</v>
      </c>
      <c r="E60" s="66">
        <v>2</v>
      </c>
      <c r="F60" s="57">
        <v>-0.75</v>
      </c>
      <c r="G60" s="66">
        <v>0</v>
      </c>
      <c r="H60" s="57" t="s">
        <v>143</v>
      </c>
      <c r="I60" s="66">
        <v>2</v>
      </c>
      <c r="J60" s="57">
        <v>-0.75</v>
      </c>
      <c r="K60" s="36">
        <v>691</v>
      </c>
      <c r="L60" s="57">
        <v>0.3549019607843138</v>
      </c>
      <c r="M60" s="36">
        <v>1664</v>
      </c>
      <c r="N60" s="57">
        <v>-0.15102040816326534</v>
      </c>
      <c r="O60" s="36">
        <v>2355</v>
      </c>
      <c r="P60" s="57">
        <v>-4.6558704453441346E-2</v>
      </c>
      <c r="Q60" s="66">
        <v>2991</v>
      </c>
      <c r="R60" s="57">
        <v>0.59265175718849838</v>
      </c>
      <c r="S60" s="66">
        <v>8993</v>
      </c>
      <c r="T60" s="57">
        <v>0.24885432578808508</v>
      </c>
      <c r="U60" s="66">
        <v>11984</v>
      </c>
      <c r="V60" s="57">
        <v>0.31996915959907479</v>
      </c>
      <c r="W60" s="36">
        <v>3727</v>
      </c>
      <c r="X60" s="57">
        <v>0.53817581510524137</v>
      </c>
      <c r="Y60" s="36">
        <v>10657</v>
      </c>
      <c r="Z60" s="57">
        <v>0.1633009496779827</v>
      </c>
      <c r="AA60" s="36">
        <v>14384</v>
      </c>
      <c r="AB60" s="57">
        <v>0.24171270718232041</v>
      </c>
    </row>
    <row r="61" spans="2:28" ht="15" hidden="1" customHeight="1" outlineLevel="1">
      <c r="B61" s="63" t="s">
        <v>89</v>
      </c>
      <c r="C61" s="36">
        <v>77</v>
      </c>
      <c r="D61" s="57">
        <v>0.18461538461538463</v>
      </c>
      <c r="E61" s="66">
        <v>2</v>
      </c>
      <c r="F61" s="57">
        <v>-0.85714285714285721</v>
      </c>
      <c r="G61" s="66">
        <v>0</v>
      </c>
      <c r="H61" s="57" t="s">
        <v>143</v>
      </c>
      <c r="I61" s="66">
        <v>2</v>
      </c>
      <c r="J61" s="57">
        <v>-0.85714285714285721</v>
      </c>
      <c r="K61" s="36">
        <v>305</v>
      </c>
      <c r="L61" s="57">
        <v>-0.27207637231503579</v>
      </c>
      <c r="M61" s="36">
        <v>960</v>
      </c>
      <c r="N61" s="57">
        <v>-5.4187192118226646E-2</v>
      </c>
      <c r="O61" s="36">
        <v>1265</v>
      </c>
      <c r="P61" s="57">
        <v>-0.11785216178521618</v>
      </c>
      <c r="Q61" s="66">
        <v>3673</v>
      </c>
      <c r="R61" s="57">
        <v>0.23503698722259592</v>
      </c>
      <c r="S61" s="66">
        <v>8690</v>
      </c>
      <c r="T61" s="57">
        <v>0.45732014086869022</v>
      </c>
      <c r="U61" s="66">
        <v>12363</v>
      </c>
      <c r="V61" s="57">
        <v>0.38335011748909031</v>
      </c>
      <c r="W61" s="36">
        <v>4057</v>
      </c>
      <c r="X61" s="57">
        <v>0.16849078341013835</v>
      </c>
      <c r="Y61" s="36">
        <v>9650</v>
      </c>
      <c r="Z61" s="57">
        <v>0.38291774147320146</v>
      </c>
      <c r="AA61" s="36">
        <v>13707</v>
      </c>
      <c r="AB61" s="57">
        <v>0.31167464114832533</v>
      </c>
    </row>
    <row r="62" spans="2:28" ht="15" hidden="1" customHeight="1" outlineLevel="1">
      <c r="B62" s="63" t="s">
        <v>88</v>
      </c>
      <c r="C62" s="36">
        <v>76</v>
      </c>
      <c r="D62" s="57">
        <v>2.6190476190476191</v>
      </c>
      <c r="E62" s="66">
        <v>2</v>
      </c>
      <c r="F62" s="57">
        <v>-0.5</v>
      </c>
      <c r="G62" s="66">
        <v>0</v>
      </c>
      <c r="H62" s="57" t="s">
        <v>143</v>
      </c>
      <c r="I62" s="66">
        <v>2</v>
      </c>
      <c r="J62" s="57">
        <v>-0.5</v>
      </c>
      <c r="K62" s="36">
        <v>128</v>
      </c>
      <c r="L62" s="57">
        <v>-0.56756756756756754</v>
      </c>
      <c r="M62" s="36">
        <v>766</v>
      </c>
      <c r="N62" s="57">
        <v>-1.3037809647978849E-3</v>
      </c>
      <c r="O62" s="36">
        <v>894</v>
      </c>
      <c r="P62" s="57">
        <v>-0.15898400752587016</v>
      </c>
      <c r="Q62" s="66">
        <v>2074</v>
      </c>
      <c r="R62" s="57">
        <v>0.13086150490730653</v>
      </c>
      <c r="S62" s="66">
        <v>5665</v>
      </c>
      <c r="T62" s="57">
        <v>0.41095890410958913</v>
      </c>
      <c r="U62" s="66">
        <v>7739</v>
      </c>
      <c r="V62" s="57">
        <v>0.3231321593434775</v>
      </c>
      <c r="W62" s="36">
        <v>2280</v>
      </c>
      <c r="X62" s="57">
        <v>5.8004640371229765E-2</v>
      </c>
      <c r="Y62" s="36">
        <v>6431</v>
      </c>
      <c r="Z62" s="57">
        <v>0.34483479715600174</v>
      </c>
      <c r="AA62" s="36">
        <v>8711</v>
      </c>
      <c r="AB62" s="57">
        <v>0.25573014271298833</v>
      </c>
    </row>
    <row r="63" spans="2:28" ht="15" hidden="1" customHeight="1" outlineLevel="1">
      <c r="B63" s="63" t="s">
        <v>87</v>
      </c>
      <c r="C63" s="36">
        <v>14</v>
      </c>
      <c r="D63" s="57">
        <v>0</v>
      </c>
      <c r="E63" s="66">
        <v>0</v>
      </c>
      <c r="F63" s="57">
        <v>-1</v>
      </c>
      <c r="G63" s="66">
        <v>0</v>
      </c>
      <c r="H63" s="57">
        <v>-1</v>
      </c>
      <c r="I63" s="66">
        <v>0</v>
      </c>
      <c r="J63" s="57">
        <v>-1</v>
      </c>
      <c r="K63" s="36">
        <v>21</v>
      </c>
      <c r="L63" s="57">
        <v>-0.44736842105263153</v>
      </c>
      <c r="M63" s="36">
        <v>30</v>
      </c>
      <c r="N63" s="57">
        <v>0.57894736842105265</v>
      </c>
      <c r="O63" s="36">
        <v>51</v>
      </c>
      <c r="P63" s="57">
        <v>-0.10526315789473684</v>
      </c>
      <c r="Q63" s="66">
        <v>347</v>
      </c>
      <c r="R63" s="57">
        <v>-6.9705093833780207E-2</v>
      </c>
      <c r="S63" s="66">
        <v>866</v>
      </c>
      <c r="T63" s="57">
        <v>0.82315789473684209</v>
      </c>
      <c r="U63" s="66">
        <v>1213</v>
      </c>
      <c r="V63" s="57">
        <v>0.43042452830188682</v>
      </c>
      <c r="W63" s="36">
        <v>382</v>
      </c>
      <c r="X63" s="57">
        <v>-0.1053864168618267</v>
      </c>
      <c r="Y63" s="36">
        <v>896</v>
      </c>
      <c r="Z63" s="57">
        <v>0.75</v>
      </c>
      <c r="AA63" s="36">
        <v>1278</v>
      </c>
      <c r="AB63" s="57">
        <v>0.36102236421725231</v>
      </c>
    </row>
    <row r="64" spans="2:28" ht="15" hidden="1" customHeight="1" outlineLevel="1">
      <c r="B64" s="63" t="s">
        <v>86</v>
      </c>
      <c r="C64" s="36">
        <v>8</v>
      </c>
      <c r="D64" s="57">
        <v>-0.6</v>
      </c>
      <c r="E64" s="66">
        <v>2</v>
      </c>
      <c r="F64" s="57">
        <v>-0.77777777777777779</v>
      </c>
      <c r="G64" s="66">
        <v>0</v>
      </c>
      <c r="H64" s="57" t="s">
        <v>143</v>
      </c>
      <c r="I64" s="66">
        <v>2</v>
      </c>
      <c r="J64" s="57">
        <v>-0.77777777777777779</v>
      </c>
      <c r="K64" s="36">
        <v>21</v>
      </c>
      <c r="L64" s="57">
        <v>0.75</v>
      </c>
      <c r="M64" s="36">
        <v>10</v>
      </c>
      <c r="N64" s="57">
        <v>-0.2857142857142857</v>
      </c>
      <c r="O64" s="36">
        <v>31</v>
      </c>
      <c r="P64" s="57">
        <v>0.19230769230769229</v>
      </c>
      <c r="Q64" s="66">
        <v>230</v>
      </c>
      <c r="R64" s="57">
        <v>-0.21501706484641636</v>
      </c>
      <c r="S64" s="66">
        <v>623</v>
      </c>
      <c r="T64" s="57">
        <v>0.23611111111111116</v>
      </c>
      <c r="U64" s="66">
        <v>853</v>
      </c>
      <c r="V64" s="57">
        <v>7.0263488080301029E-2</v>
      </c>
      <c r="W64" s="36">
        <v>261</v>
      </c>
      <c r="X64" s="57">
        <v>-0.21856287425149701</v>
      </c>
      <c r="Y64" s="36">
        <v>633</v>
      </c>
      <c r="Z64" s="57">
        <v>0.2220077220077219</v>
      </c>
      <c r="AA64" s="36">
        <v>894</v>
      </c>
      <c r="AB64" s="57">
        <v>4.9295774647887258E-2</v>
      </c>
    </row>
    <row r="65" spans="2:28" ht="15" hidden="1" customHeight="1" outlineLevel="1">
      <c r="B65" s="63" t="s">
        <v>85</v>
      </c>
      <c r="C65" s="36">
        <v>21</v>
      </c>
      <c r="D65" s="57">
        <v>-4.5454545454545414E-2</v>
      </c>
      <c r="E65" s="66">
        <v>3</v>
      </c>
      <c r="F65" s="57" t="s">
        <v>143</v>
      </c>
      <c r="G65" s="66">
        <v>0</v>
      </c>
      <c r="H65" s="57" t="s">
        <v>143</v>
      </c>
      <c r="I65" s="66">
        <v>3</v>
      </c>
      <c r="J65" s="57" t="s">
        <v>143</v>
      </c>
      <c r="K65" s="36">
        <v>19</v>
      </c>
      <c r="L65" s="57">
        <v>0.1875</v>
      </c>
      <c r="M65" s="36">
        <v>40</v>
      </c>
      <c r="N65" s="57">
        <v>-0.27272727272727271</v>
      </c>
      <c r="O65" s="36">
        <v>59</v>
      </c>
      <c r="P65" s="57">
        <v>-0.16901408450704225</v>
      </c>
      <c r="Q65" s="66">
        <v>324</v>
      </c>
      <c r="R65" s="57">
        <v>-3.857566765578635E-2</v>
      </c>
      <c r="S65" s="66">
        <v>1137</v>
      </c>
      <c r="T65" s="57">
        <v>0.20700636942675166</v>
      </c>
      <c r="U65" s="66">
        <v>1461</v>
      </c>
      <c r="V65" s="57">
        <v>0.14229867083659098</v>
      </c>
      <c r="W65" s="36">
        <v>367</v>
      </c>
      <c r="X65" s="57">
        <v>-2.1333333333333315E-2</v>
      </c>
      <c r="Y65" s="36">
        <v>1177</v>
      </c>
      <c r="Z65" s="57">
        <v>0.18054162487462388</v>
      </c>
      <c r="AA65" s="36">
        <v>1544</v>
      </c>
      <c r="AB65" s="57">
        <v>0.12536443148688048</v>
      </c>
    </row>
    <row r="66" spans="2:28" ht="15" hidden="1" customHeight="1" outlineLevel="1">
      <c r="B66" s="63" t="s">
        <v>84</v>
      </c>
      <c r="C66" s="36">
        <v>16</v>
      </c>
      <c r="D66" s="57">
        <v>-0.4285714285714286</v>
      </c>
      <c r="E66" s="66">
        <v>3</v>
      </c>
      <c r="F66" s="57">
        <v>2</v>
      </c>
      <c r="G66" s="66">
        <v>0</v>
      </c>
      <c r="H66" s="57" t="s">
        <v>143</v>
      </c>
      <c r="I66" s="66">
        <v>3</v>
      </c>
      <c r="J66" s="57">
        <v>2</v>
      </c>
      <c r="K66" s="36">
        <v>6</v>
      </c>
      <c r="L66" s="57">
        <v>2</v>
      </c>
      <c r="M66" s="36">
        <v>24</v>
      </c>
      <c r="N66" s="57">
        <v>-0.29411764705882348</v>
      </c>
      <c r="O66" s="36">
        <v>30</v>
      </c>
      <c r="P66" s="57">
        <v>-0.16666666666666663</v>
      </c>
      <c r="Q66" s="66">
        <v>31</v>
      </c>
      <c r="R66" s="57">
        <v>-0.31111111111111112</v>
      </c>
      <c r="S66" s="66">
        <v>351</v>
      </c>
      <c r="T66" s="57">
        <v>-0.19124423963133641</v>
      </c>
      <c r="U66" s="66">
        <v>382</v>
      </c>
      <c r="V66" s="57">
        <v>-0.20250521920668063</v>
      </c>
      <c r="W66" s="36">
        <v>56</v>
      </c>
      <c r="X66" s="57">
        <v>-0.26315789473684215</v>
      </c>
      <c r="Y66" s="36">
        <v>375</v>
      </c>
      <c r="Z66" s="57">
        <v>-0.19871794871794868</v>
      </c>
      <c r="AA66" s="36">
        <v>431</v>
      </c>
      <c r="AB66" s="57">
        <v>-0.20772058823529416</v>
      </c>
    </row>
    <row r="67" spans="2:28" ht="15" hidden="1" customHeight="1" outlineLevel="1">
      <c r="B67" s="63" t="s">
        <v>83</v>
      </c>
      <c r="C67" s="36">
        <v>6</v>
      </c>
      <c r="D67" s="57">
        <v>0.5</v>
      </c>
      <c r="E67" s="66">
        <v>0</v>
      </c>
      <c r="F67" s="57">
        <v>-1</v>
      </c>
      <c r="G67" s="66">
        <v>0</v>
      </c>
      <c r="H67" s="57" t="s">
        <v>143</v>
      </c>
      <c r="I67" s="66">
        <v>0</v>
      </c>
      <c r="J67" s="57">
        <v>-1</v>
      </c>
      <c r="K67" s="36">
        <v>17</v>
      </c>
      <c r="L67" s="57">
        <v>-0.75</v>
      </c>
      <c r="M67" s="36">
        <v>9</v>
      </c>
      <c r="N67" s="57">
        <v>-0.82000000000000006</v>
      </c>
      <c r="O67" s="36">
        <v>26</v>
      </c>
      <c r="P67" s="57">
        <v>-0.77966101694915257</v>
      </c>
      <c r="Q67" s="66">
        <v>43</v>
      </c>
      <c r="R67" s="57">
        <v>0.48275862068965525</v>
      </c>
      <c r="S67" s="66">
        <v>22</v>
      </c>
      <c r="T67" s="57">
        <v>-0.65625</v>
      </c>
      <c r="U67" s="66">
        <v>65</v>
      </c>
      <c r="V67" s="57">
        <v>-0.30107526881720426</v>
      </c>
      <c r="W67" s="36">
        <v>66</v>
      </c>
      <c r="X67" s="57">
        <v>-0.37142857142857144</v>
      </c>
      <c r="Y67" s="36">
        <v>31</v>
      </c>
      <c r="Z67" s="57">
        <v>-0.72807017543859653</v>
      </c>
      <c r="AA67" s="36">
        <v>97</v>
      </c>
      <c r="AB67" s="57">
        <v>-0.55707762557077634</v>
      </c>
    </row>
    <row r="68" spans="2:28" ht="15" hidden="1" customHeight="1" outlineLevel="1">
      <c r="B68" s="63" t="s">
        <v>82</v>
      </c>
      <c r="C68" s="36">
        <v>32</v>
      </c>
      <c r="D68" s="57">
        <v>1.9090909090909092</v>
      </c>
      <c r="E68" s="66">
        <v>14</v>
      </c>
      <c r="F68" s="57">
        <v>13</v>
      </c>
      <c r="G68" s="66">
        <v>0</v>
      </c>
      <c r="H68" s="57" t="s">
        <v>143</v>
      </c>
      <c r="I68" s="66">
        <v>14</v>
      </c>
      <c r="J68" s="57">
        <v>13</v>
      </c>
      <c r="K68" s="36">
        <v>176</v>
      </c>
      <c r="L68" s="57">
        <v>-0.2573839662447257</v>
      </c>
      <c r="M68" s="36">
        <v>334</v>
      </c>
      <c r="N68" s="57">
        <v>9.1503267973856106E-2</v>
      </c>
      <c r="O68" s="36">
        <v>510</v>
      </c>
      <c r="P68" s="57">
        <v>-6.0773480662983381E-2</v>
      </c>
      <c r="Q68" s="66">
        <v>1542</v>
      </c>
      <c r="R68" s="57">
        <v>6.0522696011004129E-2</v>
      </c>
      <c r="S68" s="66">
        <v>3020</v>
      </c>
      <c r="T68" s="57">
        <v>0.10178766873403866</v>
      </c>
      <c r="U68" s="66">
        <v>4562</v>
      </c>
      <c r="V68" s="57">
        <v>8.7485101311084668E-2</v>
      </c>
      <c r="W68" s="36">
        <v>1764</v>
      </c>
      <c r="X68" s="57">
        <v>3.5819142689371697E-2</v>
      </c>
      <c r="Y68" s="36">
        <v>3354</v>
      </c>
      <c r="Z68" s="57">
        <v>0.10075484082704289</v>
      </c>
      <c r="AA68" s="36">
        <v>5118</v>
      </c>
      <c r="AB68" s="57">
        <v>7.7473684210526361E-2</v>
      </c>
    </row>
    <row r="69" spans="2:28" ht="15" hidden="1" customHeight="1" outlineLevel="1">
      <c r="B69" s="63" t="s">
        <v>81</v>
      </c>
      <c r="C69" s="36">
        <v>60</v>
      </c>
      <c r="D69" s="57">
        <v>1.7272727272727271</v>
      </c>
      <c r="E69" s="66">
        <v>5</v>
      </c>
      <c r="F69" s="57">
        <v>-0.44444444444444442</v>
      </c>
      <c r="G69" s="66">
        <v>0</v>
      </c>
      <c r="H69" s="57" t="s">
        <v>143</v>
      </c>
      <c r="I69" s="66">
        <v>5</v>
      </c>
      <c r="J69" s="57">
        <v>-0.44444444444444442</v>
      </c>
      <c r="K69" s="36">
        <v>371</v>
      </c>
      <c r="L69" s="57">
        <v>-0.19696969696969702</v>
      </c>
      <c r="M69" s="36">
        <v>773</v>
      </c>
      <c r="N69" s="57">
        <v>-8.7367178276269164E-2</v>
      </c>
      <c r="O69" s="36">
        <v>1144</v>
      </c>
      <c r="P69" s="57">
        <v>-0.12605042016806722</v>
      </c>
      <c r="Q69" s="66">
        <v>2762</v>
      </c>
      <c r="R69" s="57">
        <v>0.20034767492394612</v>
      </c>
      <c r="S69" s="66">
        <v>6973</v>
      </c>
      <c r="T69" s="57">
        <v>2.1557918942225474E-3</v>
      </c>
      <c r="U69" s="66">
        <v>9735</v>
      </c>
      <c r="V69" s="57">
        <v>5.1409439464304985E-2</v>
      </c>
      <c r="W69" s="36">
        <v>3198</v>
      </c>
      <c r="X69" s="57">
        <v>0.14459556191839651</v>
      </c>
      <c r="Y69" s="36">
        <v>7746</v>
      </c>
      <c r="Z69" s="57">
        <v>-7.5592568866111876E-3</v>
      </c>
      <c r="AA69" s="36">
        <v>10944</v>
      </c>
      <c r="AB69" s="57">
        <v>3.2550240588734791E-2</v>
      </c>
    </row>
    <row r="70" spans="2:28" ht="15" hidden="1" customHeight="1" outlineLevel="1">
      <c r="B70" s="63" t="s">
        <v>80</v>
      </c>
      <c r="C70" s="36">
        <v>23</v>
      </c>
      <c r="D70" s="57">
        <v>-0.56603773584905659</v>
      </c>
      <c r="E70" s="66">
        <v>2</v>
      </c>
      <c r="F70" s="57">
        <v>0</v>
      </c>
      <c r="G70" s="66">
        <v>12</v>
      </c>
      <c r="H70" s="57">
        <v>1</v>
      </c>
      <c r="I70" s="66">
        <v>14</v>
      </c>
      <c r="J70" s="57">
        <v>0.75</v>
      </c>
      <c r="K70" s="36">
        <v>400</v>
      </c>
      <c r="L70" s="57">
        <v>-0.19839679358717432</v>
      </c>
      <c r="M70" s="36">
        <v>926</v>
      </c>
      <c r="N70" s="57">
        <v>7.3001158748551509E-2</v>
      </c>
      <c r="O70" s="36">
        <v>1326</v>
      </c>
      <c r="P70" s="57">
        <v>-2.6431718061673992E-2</v>
      </c>
      <c r="Q70" s="66">
        <v>3000</v>
      </c>
      <c r="R70" s="57">
        <v>0.12065745237205827</v>
      </c>
      <c r="S70" s="66">
        <v>6888</v>
      </c>
      <c r="T70" s="57">
        <v>5.5470425988354277E-2</v>
      </c>
      <c r="U70" s="66">
        <v>9888</v>
      </c>
      <c r="V70" s="57">
        <v>7.4432250353145823E-2</v>
      </c>
      <c r="W70" s="36">
        <v>3425</v>
      </c>
      <c r="X70" s="57">
        <v>6.0043330238316317E-2</v>
      </c>
      <c r="Y70" s="36">
        <v>7826</v>
      </c>
      <c r="Z70" s="57">
        <v>5.8282623394185329E-2</v>
      </c>
      <c r="AA70" s="36">
        <v>11251</v>
      </c>
      <c r="AB70" s="57">
        <v>5.8817993600602358E-2</v>
      </c>
    </row>
    <row r="71" spans="2:28" ht="15" hidden="1" customHeight="1" outlineLevel="1">
      <c r="B71" s="63" t="s">
        <v>79</v>
      </c>
      <c r="C71" s="36">
        <v>32</v>
      </c>
      <c r="D71" s="57">
        <v>-0.41818181818181821</v>
      </c>
      <c r="E71" s="66">
        <v>0</v>
      </c>
      <c r="F71" s="57">
        <v>-1</v>
      </c>
      <c r="G71" s="66">
        <v>0</v>
      </c>
      <c r="H71" s="57" t="s">
        <v>143</v>
      </c>
      <c r="I71" s="66">
        <v>0</v>
      </c>
      <c r="J71" s="57">
        <v>-1</v>
      </c>
      <c r="K71" s="36">
        <v>618</v>
      </c>
      <c r="L71" s="57">
        <v>-0.13566433566433567</v>
      </c>
      <c r="M71" s="36">
        <v>1306</v>
      </c>
      <c r="N71" s="57">
        <v>-0.20365853658536581</v>
      </c>
      <c r="O71" s="36">
        <v>1924</v>
      </c>
      <c r="P71" s="57">
        <v>-0.18301486199575367</v>
      </c>
      <c r="Q71" s="66">
        <v>2320</v>
      </c>
      <c r="R71" s="57">
        <v>-9.8679098679098631E-2</v>
      </c>
      <c r="S71" s="66">
        <v>5925</v>
      </c>
      <c r="T71" s="57">
        <v>-0.27139695031972455</v>
      </c>
      <c r="U71" s="66">
        <v>8245</v>
      </c>
      <c r="V71" s="57">
        <v>-0.22987110031757896</v>
      </c>
      <c r="W71" s="36">
        <v>2970</v>
      </c>
      <c r="X71" s="57">
        <v>-0.11343283582089547</v>
      </c>
      <c r="Y71" s="36">
        <v>7231</v>
      </c>
      <c r="Z71" s="57">
        <v>-0.26002865329512892</v>
      </c>
      <c r="AA71" s="36">
        <v>10201</v>
      </c>
      <c r="AB71" s="57">
        <v>-0.22260326169791189</v>
      </c>
    </row>
    <row r="72" spans="2:28" collapsed="1">
      <c r="B72" s="173">
        <v>2007</v>
      </c>
      <c r="C72" s="66">
        <v>408</v>
      </c>
      <c r="D72" s="67">
        <v>0.19298245614035081</v>
      </c>
      <c r="E72" s="66">
        <v>35</v>
      </c>
      <c r="F72" s="67">
        <v>-0.41666666666666663</v>
      </c>
      <c r="G72" s="66">
        <v>12</v>
      </c>
      <c r="H72" s="67">
        <v>-0.5</v>
      </c>
      <c r="I72" s="66">
        <v>47</v>
      </c>
      <c r="J72" s="67">
        <v>-0.44047619047619047</v>
      </c>
      <c r="K72" s="66">
        <v>2773</v>
      </c>
      <c r="L72" s="67">
        <v>-0.15302382406841786</v>
      </c>
      <c r="M72" s="66">
        <v>6842</v>
      </c>
      <c r="N72" s="67">
        <v>-9.6169088507265577E-2</v>
      </c>
      <c r="O72" s="66">
        <v>9615</v>
      </c>
      <c r="P72" s="67">
        <v>-0.11333456289192179</v>
      </c>
      <c r="Q72" s="66">
        <v>19337</v>
      </c>
      <c r="R72" s="67">
        <v>0.15313972210626758</v>
      </c>
      <c r="S72" s="66">
        <v>49153</v>
      </c>
      <c r="T72" s="67">
        <v>0.11825730861107941</v>
      </c>
      <c r="U72" s="66">
        <v>68490</v>
      </c>
      <c r="V72" s="67">
        <v>0.12789012581516368</v>
      </c>
      <c r="W72" s="66">
        <v>22553</v>
      </c>
      <c r="X72" s="67">
        <v>0.10310589386157987</v>
      </c>
      <c r="Y72" s="66">
        <v>56007</v>
      </c>
      <c r="Z72" s="67">
        <v>8.6480824070302109E-2</v>
      </c>
      <c r="AA72" s="66">
        <v>78560</v>
      </c>
      <c r="AB72" s="67">
        <v>9.1202044614828948E-2</v>
      </c>
    </row>
    <row r="73" spans="2:28" ht="15" hidden="1" customHeight="1" outlineLevel="1">
      <c r="B73" s="63" t="s">
        <v>90</v>
      </c>
      <c r="C73" s="36">
        <v>27</v>
      </c>
      <c r="D73" s="57">
        <v>-9.9999999999999978E-2</v>
      </c>
      <c r="E73" s="66">
        <v>8</v>
      </c>
      <c r="F73" s="57">
        <v>7</v>
      </c>
      <c r="G73" s="66">
        <v>0</v>
      </c>
      <c r="H73" s="57">
        <v>-1</v>
      </c>
      <c r="I73" s="66">
        <v>8</v>
      </c>
      <c r="J73" s="57">
        <v>-0.67999999999999994</v>
      </c>
      <c r="K73" s="36">
        <v>510</v>
      </c>
      <c r="L73" s="57">
        <v>0.39726027397260277</v>
      </c>
      <c r="M73" s="36">
        <v>1960</v>
      </c>
      <c r="N73" s="57">
        <v>0.53967007069913597</v>
      </c>
      <c r="O73" s="36">
        <v>2470</v>
      </c>
      <c r="P73" s="57">
        <v>0.50793650793650791</v>
      </c>
      <c r="Q73" s="66">
        <v>1878</v>
      </c>
      <c r="R73" s="57">
        <v>0.14792176039119798</v>
      </c>
      <c r="S73" s="66">
        <v>7201</v>
      </c>
      <c r="T73" s="57">
        <v>0.43818653884561609</v>
      </c>
      <c r="U73" s="66">
        <v>9079</v>
      </c>
      <c r="V73" s="57">
        <v>0.36670179135932557</v>
      </c>
      <c r="W73" s="36">
        <v>2423</v>
      </c>
      <c r="X73" s="57">
        <v>0.19242125984251968</v>
      </c>
      <c r="Y73" s="36">
        <v>9161</v>
      </c>
      <c r="Z73" s="57">
        <v>0.45320431472081224</v>
      </c>
      <c r="AA73" s="36">
        <v>11584</v>
      </c>
      <c r="AB73" s="57">
        <v>0.38963531669865636</v>
      </c>
    </row>
    <row r="74" spans="2:28" ht="15" hidden="1" customHeight="1" outlineLevel="1">
      <c r="B74" s="63" t="s">
        <v>89</v>
      </c>
      <c r="C74" s="36">
        <v>65</v>
      </c>
      <c r="D74" s="57">
        <v>0.27450980392156854</v>
      </c>
      <c r="E74" s="66">
        <v>14</v>
      </c>
      <c r="F74" s="57">
        <v>2.5</v>
      </c>
      <c r="G74" s="66">
        <v>0</v>
      </c>
      <c r="H74" s="57" t="s">
        <v>143</v>
      </c>
      <c r="I74" s="66">
        <v>14</v>
      </c>
      <c r="J74" s="57">
        <v>2.5</v>
      </c>
      <c r="K74" s="36">
        <v>419</v>
      </c>
      <c r="L74" s="57">
        <v>1.1822916666666665</v>
      </c>
      <c r="M74" s="36">
        <v>1015</v>
      </c>
      <c r="N74" s="57">
        <v>0.26400996264009957</v>
      </c>
      <c r="O74" s="36">
        <v>1434</v>
      </c>
      <c r="P74" s="57">
        <v>0.44120603015075366</v>
      </c>
      <c r="Q74" s="66">
        <v>2974</v>
      </c>
      <c r="R74" s="57">
        <v>0.12015065913371004</v>
      </c>
      <c r="S74" s="66">
        <v>5963</v>
      </c>
      <c r="T74" s="57">
        <v>-0.19927487578890823</v>
      </c>
      <c r="U74" s="66">
        <v>8937</v>
      </c>
      <c r="V74" s="57">
        <v>-0.11532369827756883</v>
      </c>
      <c r="W74" s="36">
        <v>3472</v>
      </c>
      <c r="X74" s="57">
        <v>0.19641626464507245</v>
      </c>
      <c r="Y74" s="36">
        <v>6978</v>
      </c>
      <c r="Z74" s="57">
        <v>-0.1541818181818182</v>
      </c>
      <c r="AA74" s="36">
        <v>10450</v>
      </c>
      <c r="AB74" s="57">
        <v>-6.2948350071736048E-2</v>
      </c>
    </row>
    <row r="75" spans="2:28" ht="15" hidden="1" customHeight="1" outlineLevel="1">
      <c r="B75" s="63" t="s">
        <v>88</v>
      </c>
      <c r="C75" s="36">
        <v>21</v>
      </c>
      <c r="D75" s="57">
        <v>0.39999999999999991</v>
      </c>
      <c r="E75" s="66">
        <v>4</v>
      </c>
      <c r="F75" s="57" t="s">
        <v>143</v>
      </c>
      <c r="G75" s="66">
        <v>0</v>
      </c>
      <c r="H75" s="57" t="s">
        <v>143</v>
      </c>
      <c r="I75" s="66">
        <v>4</v>
      </c>
      <c r="J75" s="57" t="s">
        <v>143</v>
      </c>
      <c r="K75" s="36">
        <v>296</v>
      </c>
      <c r="L75" s="57">
        <v>0.7831325301204819</v>
      </c>
      <c r="M75" s="36">
        <v>767</v>
      </c>
      <c r="N75" s="57">
        <v>0.80046948356807501</v>
      </c>
      <c r="O75" s="36">
        <v>1063</v>
      </c>
      <c r="P75" s="57">
        <v>0.79560810810810811</v>
      </c>
      <c r="Q75" s="66">
        <v>1834</v>
      </c>
      <c r="R75" s="57">
        <v>0.13140037014188777</v>
      </c>
      <c r="S75" s="66">
        <v>4015</v>
      </c>
      <c r="T75" s="57">
        <v>-2.2400779157535911E-2</v>
      </c>
      <c r="U75" s="66">
        <v>5849</v>
      </c>
      <c r="V75" s="57">
        <v>2.1124301675977675E-2</v>
      </c>
      <c r="W75" s="36">
        <v>2155</v>
      </c>
      <c r="X75" s="57">
        <v>0.19589345172031081</v>
      </c>
      <c r="Y75" s="36">
        <v>4782</v>
      </c>
      <c r="Z75" s="57">
        <v>5.4930509596293753E-2</v>
      </c>
      <c r="AA75" s="36">
        <v>6937</v>
      </c>
      <c r="AB75" s="57">
        <v>9.5027624309392156E-2</v>
      </c>
    </row>
    <row r="76" spans="2:28" ht="15" hidden="1" customHeight="1" outlineLevel="1">
      <c r="B76" s="63" t="s">
        <v>87</v>
      </c>
      <c r="C76" s="36">
        <v>14</v>
      </c>
      <c r="D76" s="57">
        <v>7.6923076923076872E-2</v>
      </c>
      <c r="E76" s="66">
        <v>2</v>
      </c>
      <c r="F76" s="57">
        <v>-0.33333333333333337</v>
      </c>
      <c r="G76" s="66">
        <v>18</v>
      </c>
      <c r="H76" s="57" t="s">
        <v>143</v>
      </c>
      <c r="I76" s="66">
        <v>20</v>
      </c>
      <c r="J76" s="57">
        <v>5.666666666666667</v>
      </c>
      <c r="K76" s="36">
        <v>38</v>
      </c>
      <c r="L76" s="57">
        <v>2.1666666666666665</v>
      </c>
      <c r="M76" s="36">
        <v>19</v>
      </c>
      <c r="N76" s="57">
        <v>-0.44117647058823528</v>
      </c>
      <c r="O76" s="36">
        <v>57</v>
      </c>
      <c r="P76" s="57">
        <v>0.23913043478260865</v>
      </c>
      <c r="Q76" s="66">
        <v>373</v>
      </c>
      <c r="R76" s="57">
        <v>0.23102310231023093</v>
      </c>
      <c r="S76" s="66">
        <v>475</v>
      </c>
      <c r="T76" s="57">
        <v>-1.4522821576763434E-2</v>
      </c>
      <c r="U76" s="66">
        <v>848</v>
      </c>
      <c r="V76" s="57">
        <v>8.0254777070063676E-2</v>
      </c>
      <c r="W76" s="36">
        <v>427</v>
      </c>
      <c r="X76" s="57">
        <v>0.29003021148036257</v>
      </c>
      <c r="Y76" s="36">
        <v>512</v>
      </c>
      <c r="Z76" s="57">
        <v>-7.7519379844961378E-3</v>
      </c>
      <c r="AA76" s="36">
        <v>939</v>
      </c>
      <c r="AB76" s="57">
        <v>0.10861865407319948</v>
      </c>
    </row>
    <row r="77" spans="2:28" ht="15" hidden="1" customHeight="1" outlineLevel="1">
      <c r="B77" s="63" t="s">
        <v>86</v>
      </c>
      <c r="C77" s="36">
        <v>20</v>
      </c>
      <c r="D77" s="57">
        <v>-0.19999999999999996</v>
      </c>
      <c r="E77" s="66">
        <v>9</v>
      </c>
      <c r="F77" s="57" t="s">
        <v>143</v>
      </c>
      <c r="G77" s="66">
        <v>0</v>
      </c>
      <c r="H77" s="57" t="s">
        <v>143</v>
      </c>
      <c r="I77" s="66">
        <v>9</v>
      </c>
      <c r="J77" s="57" t="s">
        <v>143</v>
      </c>
      <c r="K77" s="36">
        <v>12</v>
      </c>
      <c r="L77" s="57">
        <v>-0.25</v>
      </c>
      <c r="M77" s="36">
        <v>14</v>
      </c>
      <c r="N77" s="57">
        <v>-0.26315789473684215</v>
      </c>
      <c r="O77" s="36">
        <v>26</v>
      </c>
      <c r="P77" s="57">
        <v>-0.25714285714285712</v>
      </c>
      <c r="Q77" s="66">
        <v>293</v>
      </c>
      <c r="R77" s="57">
        <v>2.0905923344947785E-2</v>
      </c>
      <c r="S77" s="66">
        <v>504</v>
      </c>
      <c r="T77" s="57">
        <v>0.25062034739454098</v>
      </c>
      <c r="U77" s="66">
        <v>797</v>
      </c>
      <c r="V77" s="57">
        <v>0.15507246376811601</v>
      </c>
      <c r="W77" s="36">
        <v>334</v>
      </c>
      <c r="X77" s="57">
        <v>1.8292682926829285E-2</v>
      </c>
      <c r="Y77" s="36">
        <v>518</v>
      </c>
      <c r="Z77" s="57">
        <v>0.22748815165876768</v>
      </c>
      <c r="AA77" s="36">
        <v>852</v>
      </c>
      <c r="AB77" s="57">
        <v>0.1359999999999999</v>
      </c>
    </row>
    <row r="78" spans="2:28" ht="15" hidden="1" customHeight="1" outlineLevel="1">
      <c r="B78" s="63" t="s">
        <v>85</v>
      </c>
      <c r="C78" s="36">
        <v>22</v>
      </c>
      <c r="D78" s="57">
        <v>1.75</v>
      </c>
      <c r="E78" s="66">
        <v>0</v>
      </c>
      <c r="F78" s="57">
        <v>-1</v>
      </c>
      <c r="G78" s="66">
        <v>0</v>
      </c>
      <c r="H78" s="57" t="s">
        <v>143</v>
      </c>
      <c r="I78" s="66">
        <v>0</v>
      </c>
      <c r="J78" s="57">
        <v>-1</v>
      </c>
      <c r="K78" s="36">
        <v>16</v>
      </c>
      <c r="L78" s="57">
        <v>1.2857142857142856</v>
      </c>
      <c r="M78" s="36">
        <v>55</v>
      </c>
      <c r="N78" s="57">
        <v>1.5</v>
      </c>
      <c r="O78" s="36">
        <v>71</v>
      </c>
      <c r="P78" s="57">
        <v>1.4482758620689653</v>
      </c>
      <c r="Q78" s="66">
        <v>337</v>
      </c>
      <c r="R78" s="57">
        <v>-3.4383954154727836E-2</v>
      </c>
      <c r="S78" s="66">
        <v>942</v>
      </c>
      <c r="T78" s="57">
        <v>0.63826086956521744</v>
      </c>
      <c r="U78" s="66">
        <v>1279</v>
      </c>
      <c r="V78" s="57">
        <v>0.38419913419913421</v>
      </c>
      <c r="W78" s="36">
        <v>375</v>
      </c>
      <c r="X78" s="57">
        <v>2.1798365122615904E-2</v>
      </c>
      <c r="Y78" s="36">
        <v>997</v>
      </c>
      <c r="Z78" s="57">
        <v>0.67001675041876041</v>
      </c>
      <c r="AA78" s="36">
        <v>1372</v>
      </c>
      <c r="AB78" s="57">
        <v>0.42323651452282163</v>
      </c>
    </row>
    <row r="79" spans="2:28" ht="15" hidden="1" customHeight="1" outlineLevel="1">
      <c r="B79" s="63" t="s">
        <v>84</v>
      </c>
      <c r="C79" s="36">
        <v>28</v>
      </c>
      <c r="D79" s="57">
        <v>1.5454545454545454</v>
      </c>
      <c r="E79" s="66">
        <v>1</v>
      </c>
      <c r="F79" s="57" t="s">
        <v>143</v>
      </c>
      <c r="G79" s="66">
        <v>0</v>
      </c>
      <c r="H79" s="57">
        <v>-1</v>
      </c>
      <c r="I79" s="66">
        <v>1</v>
      </c>
      <c r="J79" s="57">
        <v>-0.83333333333333337</v>
      </c>
      <c r="K79" s="36">
        <v>2</v>
      </c>
      <c r="L79" s="57">
        <v>-0.81818181818181812</v>
      </c>
      <c r="M79" s="36">
        <v>34</v>
      </c>
      <c r="N79" s="57">
        <v>-2.8571428571428581E-2</v>
      </c>
      <c r="O79" s="36">
        <v>36</v>
      </c>
      <c r="P79" s="57">
        <v>-0.21739130434782605</v>
      </c>
      <c r="Q79" s="66">
        <v>45</v>
      </c>
      <c r="R79" s="57">
        <v>-0.84949832775919731</v>
      </c>
      <c r="S79" s="66">
        <v>434</v>
      </c>
      <c r="T79" s="57">
        <v>-0.14398422090729779</v>
      </c>
      <c r="U79" s="66">
        <v>479</v>
      </c>
      <c r="V79" s="57">
        <v>-0.40570719602977667</v>
      </c>
      <c r="W79" s="36">
        <v>76</v>
      </c>
      <c r="X79" s="57">
        <v>-0.76323987538940807</v>
      </c>
      <c r="Y79" s="36">
        <v>468</v>
      </c>
      <c r="Z79" s="57">
        <v>-0.14598540145985406</v>
      </c>
      <c r="AA79" s="36">
        <v>544</v>
      </c>
      <c r="AB79" s="57">
        <v>-0.37399309551208282</v>
      </c>
    </row>
    <row r="80" spans="2:28" ht="15" hidden="1" customHeight="1" outlineLevel="1">
      <c r="B80" s="63" t="s">
        <v>83</v>
      </c>
      <c r="C80" s="36">
        <v>4</v>
      </c>
      <c r="D80" s="57">
        <v>-0.7142857142857143</v>
      </c>
      <c r="E80" s="66">
        <v>4</v>
      </c>
      <c r="F80" s="57" t="s">
        <v>143</v>
      </c>
      <c r="G80" s="66">
        <v>0</v>
      </c>
      <c r="H80" s="57" t="s">
        <v>143</v>
      </c>
      <c r="I80" s="66">
        <v>4</v>
      </c>
      <c r="J80" s="57" t="s">
        <v>143</v>
      </c>
      <c r="K80" s="36">
        <v>68</v>
      </c>
      <c r="L80" s="57">
        <v>2.2380952380952381</v>
      </c>
      <c r="M80" s="36">
        <v>50</v>
      </c>
      <c r="N80" s="57">
        <v>-0.40476190476190477</v>
      </c>
      <c r="O80" s="36">
        <v>118</v>
      </c>
      <c r="P80" s="57">
        <v>0.12380952380952381</v>
      </c>
      <c r="Q80" s="66">
        <v>29</v>
      </c>
      <c r="R80" s="57">
        <v>-0.90333333333333332</v>
      </c>
      <c r="S80" s="66">
        <v>64</v>
      </c>
      <c r="T80" s="57">
        <v>-0.86206896551724133</v>
      </c>
      <c r="U80" s="66">
        <v>93</v>
      </c>
      <c r="V80" s="57">
        <v>-0.87827225130890052</v>
      </c>
      <c r="W80" s="36">
        <v>105</v>
      </c>
      <c r="X80" s="57">
        <v>-0.68656716417910446</v>
      </c>
      <c r="Y80" s="36">
        <v>114</v>
      </c>
      <c r="Z80" s="57">
        <v>-0.79197080291970801</v>
      </c>
      <c r="AA80" s="36">
        <v>219</v>
      </c>
      <c r="AB80" s="57">
        <v>-0.75198187995469989</v>
      </c>
    </row>
    <row r="81" spans="2:28" ht="15" hidden="1" customHeight="1" outlineLevel="1">
      <c r="B81" s="63" t="s">
        <v>82</v>
      </c>
      <c r="C81" s="36">
        <v>11</v>
      </c>
      <c r="D81" s="57">
        <v>-8.333333333333337E-2</v>
      </c>
      <c r="E81" s="66">
        <v>1</v>
      </c>
      <c r="F81" s="57" t="s">
        <v>143</v>
      </c>
      <c r="G81" s="66">
        <v>0</v>
      </c>
      <c r="H81" s="57" t="s">
        <v>143</v>
      </c>
      <c r="I81" s="66">
        <v>1</v>
      </c>
      <c r="J81" s="57" t="s">
        <v>143</v>
      </c>
      <c r="K81" s="36">
        <v>237</v>
      </c>
      <c r="L81" s="57">
        <v>0.38596491228070184</v>
      </c>
      <c r="M81" s="36">
        <v>306</v>
      </c>
      <c r="N81" s="57">
        <v>-0.38677354709418843</v>
      </c>
      <c r="O81" s="36">
        <v>543</v>
      </c>
      <c r="P81" s="57">
        <v>-0.18955223880597016</v>
      </c>
      <c r="Q81" s="66">
        <v>1454</v>
      </c>
      <c r="R81" s="57">
        <v>0.48822927328556798</v>
      </c>
      <c r="S81" s="66">
        <v>2741</v>
      </c>
      <c r="T81" s="57">
        <v>-7.6031860970311449E-3</v>
      </c>
      <c r="U81" s="66">
        <v>4195</v>
      </c>
      <c r="V81" s="57">
        <v>0.12195774271195514</v>
      </c>
      <c r="W81" s="36">
        <v>1703</v>
      </c>
      <c r="X81" s="57">
        <v>0.46810344827586214</v>
      </c>
      <c r="Y81" s="36">
        <v>3047</v>
      </c>
      <c r="Z81" s="57">
        <v>-6.562404170499847E-2</v>
      </c>
      <c r="AA81" s="36">
        <v>4750</v>
      </c>
      <c r="AB81" s="57">
        <v>7.4417552589911784E-2</v>
      </c>
    </row>
    <row r="82" spans="2:28" ht="15" hidden="1" customHeight="1" outlineLevel="1">
      <c r="B82" s="63" t="s">
        <v>81</v>
      </c>
      <c r="C82" s="36">
        <v>22</v>
      </c>
      <c r="D82" s="57">
        <v>-0.4358974358974359</v>
      </c>
      <c r="E82" s="66">
        <v>9</v>
      </c>
      <c r="F82" s="57">
        <v>1.25</v>
      </c>
      <c r="G82" s="66">
        <v>0</v>
      </c>
      <c r="H82" s="57" t="s">
        <v>143</v>
      </c>
      <c r="I82" s="66">
        <v>9</v>
      </c>
      <c r="J82" s="57">
        <v>1.25</v>
      </c>
      <c r="K82" s="36">
        <v>462</v>
      </c>
      <c r="L82" s="57">
        <v>0.49514563106796117</v>
      </c>
      <c r="M82" s="36">
        <v>847</v>
      </c>
      <c r="N82" s="57">
        <v>-0.13128205128205128</v>
      </c>
      <c r="O82" s="36">
        <v>1309</v>
      </c>
      <c r="P82" s="57">
        <v>1.947040498442365E-2</v>
      </c>
      <c r="Q82" s="66">
        <v>2301</v>
      </c>
      <c r="R82" s="57">
        <v>-1.6666666666666718E-2</v>
      </c>
      <c r="S82" s="66">
        <v>6958</v>
      </c>
      <c r="T82" s="57">
        <v>7.4096943501080537E-2</v>
      </c>
      <c r="U82" s="66">
        <v>9259</v>
      </c>
      <c r="V82" s="57">
        <v>5.00113404400091E-2</v>
      </c>
      <c r="W82" s="36">
        <v>2794</v>
      </c>
      <c r="X82" s="57">
        <v>3.7890044576523119E-2</v>
      </c>
      <c r="Y82" s="36">
        <v>7805</v>
      </c>
      <c r="Z82" s="57">
        <v>4.7229303636119768E-2</v>
      </c>
      <c r="AA82" s="36">
        <v>10599</v>
      </c>
      <c r="AB82" s="57">
        <v>4.4751108920650484E-2</v>
      </c>
    </row>
    <row r="83" spans="2:28" ht="15" hidden="1" customHeight="1" outlineLevel="1">
      <c r="B83" s="63" t="s">
        <v>80</v>
      </c>
      <c r="C83" s="36">
        <v>53</v>
      </c>
      <c r="D83" s="57">
        <v>0.26190476190476186</v>
      </c>
      <c r="E83" s="66">
        <v>2</v>
      </c>
      <c r="F83" s="57">
        <v>-0.8</v>
      </c>
      <c r="G83" s="66">
        <v>6</v>
      </c>
      <c r="H83" s="57">
        <v>0</v>
      </c>
      <c r="I83" s="66">
        <v>8</v>
      </c>
      <c r="J83" s="57">
        <v>-0.5</v>
      </c>
      <c r="K83" s="36">
        <v>499</v>
      </c>
      <c r="L83" s="57">
        <v>0.53538461538461535</v>
      </c>
      <c r="M83" s="36">
        <v>863</v>
      </c>
      <c r="N83" s="57">
        <v>0.13852242744063314</v>
      </c>
      <c r="O83" s="36">
        <v>1362</v>
      </c>
      <c r="P83" s="57">
        <v>0.25761772853185594</v>
      </c>
      <c r="Q83" s="66">
        <v>2677</v>
      </c>
      <c r="R83" s="57">
        <v>9.8031173092699042E-2</v>
      </c>
      <c r="S83" s="66">
        <v>6526</v>
      </c>
      <c r="T83" s="57">
        <v>6.5295461965393375E-2</v>
      </c>
      <c r="U83" s="66">
        <v>9203</v>
      </c>
      <c r="V83" s="57">
        <v>7.4614666043904654E-2</v>
      </c>
      <c r="W83" s="36">
        <v>3231</v>
      </c>
      <c r="X83" s="57">
        <v>0.14777975133214927</v>
      </c>
      <c r="Y83" s="36">
        <v>7395</v>
      </c>
      <c r="Z83" s="57">
        <v>7.3294629898403407E-2</v>
      </c>
      <c r="AA83" s="36">
        <v>10626</v>
      </c>
      <c r="AB83" s="57">
        <v>9.4899536321483735E-2</v>
      </c>
    </row>
    <row r="84" spans="2:28" ht="15" hidden="1" customHeight="1" outlineLevel="1">
      <c r="B84" s="63" t="s">
        <v>79</v>
      </c>
      <c r="C84" s="36">
        <v>55</v>
      </c>
      <c r="D84" s="57">
        <v>0</v>
      </c>
      <c r="E84" s="66">
        <v>6</v>
      </c>
      <c r="F84" s="57" t="s">
        <v>143</v>
      </c>
      <c r="G84" s="66">
        <v>0</v>
      </c>
      <c r="H84" s="57" t="s">
        <v>143</v>
      </c>
      <c r="I84" s="66">
        <v>6</v>
      </c>
      <c r="J84" s="57" t="s">
        <v>143</v>
      </c>
      <c r="K84" s="36">
        <v>715</v>
      </c>
      <c r="L84" s="57">
        <v>0.75245098039215685</v>
      </c>
      <c r="M84" s="36">
        <v>1640</v>
      </c>
      <c r="N84" s="57">
        <v>5.738233397807857E-2</v>
      </c>
      <c r="O84" s="36">
        <v>2355</v>
      </c>
      <c r="P84" s="57">
        <v>0.20214395099540572</v>
      </c>
      <c r="Q84" s="66">
        <v>2574</v>
      </c>
      <c r="R84" s="57">
        <v>-4.3478260869565188E-2</v>
      </c>
      <c r="S84" s="66">
        <v>8132</v>
      </c>
      <c r="T84" s="57">
        <v>0.13575418994413413</v>
      </c>
      <c r="U84" s="66">
        <v>10706</v>
      </c>
      <c r="V84" s="57">
        <v>8.6793218962541774E-2</v>
      </c>
      <c r="W84" s="36">
        <v>3350</v>
      </c>
      <c r="X84" s="57">
        <v>6.2143310082434899E-2</v>
      </c>
      <c r="Y84" s="36">
        <v>9772</v>
      </c>
      <c r="Z84" s="57">
        <v>0.12180002295947645</v>
      </c>
      <c r="AA84" s="36">
        <v>13122</v>
      </c>
      <c r="AB84" s="57">
        <v>0.10594184576485466</v>
      </c>
    </row>
    <row r="85" spans="2:28" collapsed="1">
      <c r="B85" s="173">
        <v>2006</v>
      </c>
      <c r="C85" s="66">
        <v>342</v>
      </c>
      <c r="D85" s="67">
        <v>8.5714285714285632E-2</v>
      </c>
      <c r="E85" s="66">
        <v>60</v>
      </c>
      <c r="F85" s="67">
        <v>1.4</v>
      </c>
      <c r="G85" s="66">
        <v>24</v>
      </c>
      <c r="H85" s="67">
        <v>-0.33333333333333337</v>
      </c>
      <c r="I85" s="66">
        <v>84</v>
      </c>
      <c r="J85" s="67">
        <v>0.37704918032786883</v>
      </c>
      <c r="K85" s="66">
        <v>3274</v>
      </c>
      <c r="L85" s="67">
        <v>0.63454817773339989</v>
      </c>
      <c r="M85" s="66">
        <v>7570</v>
      </c>
      <c r="N85" s="67">
        <v>0.16839018367031944</v>
      </c>
      <c r="O85" s="66">
        <v>10844</v>
      </c>
      <c r="P85" s="67">
        <v>0.27847205847677436</v>
      </c>
      <c r="Q85" s="66">
        <v>16769</v>
      </c>
      <c r="R85" s="67">
        <v>5.4919476597886208E-2</v>
      </c>
      <c r="S85" s="66">
        <v>43955</v>
      </c>
      <c r="T85" s="67">
        <v>5.869743243894221E-2</v>
      </c>
      <c r="U85" s="66">
        <v>60724</v>
      </c>
      <c r="V85" s="67">
        <v>5.7651443898700583E-2</v>
      </c>
      <c r="W85" s="66">
        <v>20445</v>
      </c>
      <c r="X85" s="67">
        <v>0.12094961346565047</v>
      </c>
      <c r="Y85" s="66">
        <v>51549</v>
      </c>
      <c r="Z85" s="67">
        <v>7.3199675223283966E-2</v>
      </c>
      <c r="AA85" s="66">
        <v>71994</v>
      </c>
      <c r="AB85" s="67">
        <v>8.6341139546112888E-2</v>
      </c>
    </row>
    <row r="86" spans="2:28" ht="15" hidden="1" customHeight="1" outlineLevel="1">
      <c r="B86" s="63" t="s">
        <v>90</v>
      </c>
      <c r="C86" s="36">
        <v>30</v>
      </c>
      <c r="D86" s="57">
        <v>-0.44444444444444442</v>
      </c>
      <c r="E86" s="66">
        <v>1</v>
      </c>
      <c r="F86" s="57">
        <v>-0.875</v>
      </c>
      <c r="G86" s="66">
        <v>24</v>
      </c>
      <c r="H86" s="57" t="s">
        <v>143</v>
      </c>
      <c r="I86" s="66">
        <v>25</v>
      </c>
      <c r="J86" s="57">
        <v>2.125</v>
      </c>
      <c r="K86" s="36">
        <v>365</v>
      </c>
      <c r="L86" s="57">
        <v>0.14779874213836486</v>
      </c>
      <c r="M86" s="36">
        <v>1273</v>
      </c>
      <c r="N86" s="57">
        <v>-7.1480671043034238E-2</v>
      </c>
      <c r="O86" s="36">
        <v>1638</v>
      </c>
      <c r="P86" s="57">
        <v>-3.0195381882770822E-2</v>
      </c>
      <c r="Q86" s="66">
        <v>1636</v>
      </c>
      <c r="R86" s="57">
        <v>-0.10109890109890107</v>
      </c>
      <c r="S86" s="66">
        <v>5007</v>
      </c>
      <c r="T86" s="57">
        <v>-8.8808007279344903E-2</v>
      </c>
      <c r="U86" s="66">
        <v>6643</v>
      </c>
      <c r="V86" s="57">
        <v>-9.1866028708133984E-2</v>
      </c>
      <c r="W86" s="36">
        <v>2032</v>
      </c>
      <c r="X86" s="57">
        <v>-7.6363636363636411E-2</v>
      </c>
      <c r="Y86" s="36">
        <v>6304</v>
      </c>
      <c r="Z86" s="57">
        <v>-8.1852607049228032E-2</v>
      </c>
      <c r="AA86" s="36">
        <v>8336</v>
      </c>
      <c r="AB86" s="57">
        <v>-8.0520626516655591E-2</v>
      </c>
    </row>
    <row r="87" spans="2:28" ht="15" hidden="1" customHeight="1" outlineLevel="1">
      <c r="B87" s="63" t="s">
        <v>89</v>
      </c>
      <c r="C87" s="36">
        <v>51</v>
      </c>
      <c r="D87" s="57">
        <v>0.64516129032258074</v>
      </c>
      <c r="E87" s="66">
        <v>4</v>
      </c>
      <c r="F87" s="57">
        <v>3</v>
      </c>
      <c r="G87" s="66">
        <v>0</v>
      </c>
      <c r="H87" s="57" t="s">
        <v>143</v>
      </c>
      <c r="I87" s="66">
        <v>4</v>
      </c>
      <c r="J87" s="57">
        <v>3</v>
      </c>
      <c r="K87" s="36">
        <v>192</v>
      </c>
      <c r="L87" s="57">
        <v>-9.8591549295774628E-2</v>
      </c>
      <c r="M87" s="36">
        <v>803</v>
      </c>
      <c r="N87" s="57">
        <v>-0.15384615384615385</v>
      </c>
      <c r="O87" s="36">
        <v>995</v>
      </c>
      <c r="P87" s="57">
        <v>-0.14371772805507743</v>
      </c>
      <c r="Q87" s="66">
        <v>2655</v>
      </c>
      <c r="R87" s="57">
        <v>-6.546990496304117E-2</v>
      </c>
      <c r="S87" s="66">
        <v>7447</v>
      </c>
      <c r="T87" s="57">
        <v>4.5926966292134885E-2</v>
      </c>
      <c r="U87" s="66">
        <v>10102</v>
      </c>
      <c r="V87" s="57">
        <v>1.4155205300672602E-2</v>
      </c>
      <c r="W87" s="36">
        <v>2902</v>
      </c>
      <c r="X87" s="57">
        <v>-5.9624108878807536E-2</v>
      </c>
      <c r="Y87" s="36">
        <v>8250</v>
      </c>
      <c r="Z87" s="57">
        <v>2.2431528070392837E-2</v>
      </c>
      <c r="AA87" s="36">
        <v>11152</v>
      </c>
      <c r="AB87" s="57">
        <v>-2.6893769610036866E-4</v>
      </c>
    </row>
    <row r="88" spans="2:28" ht="15" hidden="1" customHeight="1" outlineLevel="1">
      <c r="B88" s="63" t="s">
        <v>88</v>
      </c>
      <c r="C88" s="36">
        <v>15</v>
      </c>
      <c r="D88" s="57">
        <v>-0.4</v>
      </c>
      <c r="E88" s="66">
        <v>0</v>
      </c>
      <c r="F88" s="57">
        <v>-1</v>
      </c>
      <c r="G88" s="66">
        <v>0</v>
      </c>
      <c r="H88" s="57" t="s">
        <v>143</v>
      </c>
      <c r="I88" s="66">
        <v>0</v>
      </c>
      <c r="J88" s="57">
        <v>-1</v>
      </c>
      <c r="K88" s="36">
        <v>166</v>
      </c>
      <c r="L88" s="57">
        <v>0.22962962962962963</v>
      </c>
      <c r="M88" s="36">
        <v>426</v>
      </c>
      <c r="N88" s="57">
        <v>-0.30278232405891981</v>
      </c>
      <c r="O88" s="36">
        <v>592</v>
      </c>
      <c r="P88" s="57">
        <v>-0.20643431635388743</v>
      </c>
      <c r="Q88" s="66">
        <v>1621</v>
      </c>
      <c r="R88" s="57">
        <v>-9.6935933147632269E-2</v>
      </c>
      <c r="S88" s="66">
        <v>4107</v>
      </c>
      <c r="T88" s="57">
        <v>0.28786453433678272</v>
      </c>
      <c r="U88" s="66">
        <v>5728</v>
      </c>
      <c r="V88" s="57">
        <v>0.14927768860353141</v>
      </c>
      <c r="W88" s="36">
        <v>1802</v>
      </c>
      <c r="X88" s="57">
        <v>-7.8732106339468255E-2</v>
      </c>
      <c r="Y88" s="36">
        <v>4533</v>
      </c>
      <c r="Z88" s="57">
        <v>0.19289473684210523</v>
      </c>
      <c r="AA88" s="36">
        <v>6335</v>
      </c>
      <c r="AB88" s="57">
        <v>0.10059068797776227</v>
      </c>
    </row>
    <row r="89" spans="2:28" ht="15" hidden="1" customHeight="1" outlineLevel="1">
      <c r="B89" s="63" t="s">
        <v>87</v>
      </c>
      <c r="C89" s="36">
        <v>13</v>
      </c>
      <c r="D89" s="57">
        <v>1.6</v>
      </c>
      <c r="E89" s="66">
        <v>3</v>
      </c>
      <c r="F89" s="57" t="s">
        <v>143</v>
      </c>
      <c r="G89" s="66">
        <v>0</v>
      </c>
      <c r="H89" s="57" t="s">
        <v>143</v>
      </c>
      <c r="I89" s="66">
        <v>3</v>
      </c>
      <c r="J89" s="57" t="s">
        <v>143</v>
      </c>
      <c r="K89" s="36">
        <v>12</v>
      </c>
      <c r="L89" s="57">
        <v>1.4</v>
      </c>
      <c r="M89" s="36">
        <v>34</v>
      </c>
      <c r="N89" s="57">
        <v>4.666666666666667</v>
      </c>
      <c r="O89" s="36">
        <v>46</v>
      </c>
      <c r="P89" s="57">
        <v>3.1818181818181817</v>
      </c>
      <c r="Q89" s="66">
        <v>303</v>
      </c>
      <c r="R89" s="57">
        <v>-0.17438692098092645</v>
      </c>
      <c r="S89" s="66">
        <v>482</v>
      </c>
      <c r="T89" s="57">
        <v>-0.18443316412859556</v>
      </c>
      <c r="U89" s="66">
        <v>785</v>
      </c>
      <c r="V89" s="57">
        <v>-0.18058455114822547</v>
      </c>
      <c r="W89" s="36">
        <v>331</v>
      </c>
      <c r="X89" s="57">
        <v>-0.12201591511936338</v>
      </c>
      <c r="Y89" s="36">
        <v>516</v>
      </c>
      <c r="Z89" s="57">
        <v>-0.13567839195979903</v>
      </c>
      <c r="AA89" s="36">
        <v>847</v>
      </c>
      <c r="AB89" s="57">
        <v>-0.13039014373716629</v>
      </c>
    </row>
    <row r="90" spans="2:28" ht="15" hidden="1" customHeight="1" outlineLevel="1">
      <c r="B90" s="63" t="s">
        <v>86</v>
      </c>
      <c r="C90" s="36">
        <v>25</v>
      </c>
      <c r="D90" s="57">
        <v>1.5</v>
      </c>
      <c r="E90" s="66">
        <v>0</v>
      </c>
      <c r="F90" s="57" t="s">
        <v>143</v>
      </c>
      <c r="G90" s="66">
        <v>0</v>
      </c>
      <c r="H90" s="57" t="s">
        <v>143</v>
      </c>
      <c r="I90" s="66">
        <v>0</v>
      </c>
      <c r="J90" s="57" t="s">
        <v>143</v>
      </c>
      <c r="K90" s="36">
        <v>16</v>
      </c>
      <c r="L90" s="57">
        <v>1</v>
      </c>
      <c r="M90" s="36">
        <v>19</v>
      </c>
      <c r="N90" s="57">
        <v>0.46153846153846145</v>
      </c>
      <c r="O90" s="36">
        <v>35</v>
      </c>
      <c r="P90" s="57">
        <v>0.66666666666666674</v>
      </c>
      <c r="Q90" s="66">
        <v>287</v>
      </c>
      <c r="R90" s="57">
        <v>-0.47627737226277367</v>
      </c>
      <c r="S90" s="66">
        <v>403</v>
      </c>
      <c r="T90" s="57">
        <v>-0.17248459958932238</v>
      </c>
      <c r="U90" s="66">
        <v>690</v>
      </c>
      <c r="V90" s="57">
        <v>-0.33333333333333337</v>
      </c>
      <c r="W90" s="36">
        <v>328</v>
      </c>
      <c r="X90" s="57">
        <v>-0.4204946996466431</v>
      </c>
      <c r="Y90" s="36">
        <v>422</v>
      </c>
      <c r="Z90" s="57">
        <v>-0.15600000000000003</v>
      </c>
      <c r="AA90" s="36">
        <v>750</v>
      </c>
      <c r="AB90" s="57">
        <v>-0.29643527204502818</v>
      </c>
    </row>
    <row r="91" spans="2:28" ht="15" hidden="1" customHeight="1" outlineLevel="1">
      <c r="B91" s="63" t="s">
        <v>85</v>
      </c>
      <c r="C91" s="36">
        <v>8</v>
      </c>
      <c r="D91" s="57">
        <v>-0.57894736842105265</v>
      </c>
      <c r="E91" s="66">
        <v>3</v>
      </c>
      <c r="F91" s="57" t="s">
        <v>143</v>
      </c>
      <c r="G91" s="66">
        <v>0</v>
      </c>
      <c r="H91" s="57" t="s">
        <v>143</v>
      </c>
      <c r="I91" s="66">
        <v>3</v>
      </c>
      <c r="J91" s="57" t="s">
        <v>143</v>
      </c>
      <c r="K91" s="36">
        <v>7</v>
      </c>
      <c r="L91" s="57">
        <v>-0.86274509803921573</v>
      </c>
      <c r="M91" s="36">
        <v>22</v>
      </c>
      <c r="N91" s="57">
        <v>0.22222222222222232</v>
      </c>
      <c r="O91" s="36">
        <v>29</v>
      </c>
      <c r="P91" s="57">
        <v>-0.57971014492753625</v>
      </c>
      <c r="Q91" s="66">
        <v>349</v>
      </c>
      <c r="R91" s="57">
        <v>-0.45807453416149069</v>
      </c>
      <c r="S91" s="66">
        <v>575</v>
      </c>
      <c r="T91" s="57">
        <v>-0.12613981762917936</v>
      </c>
      <c r="U91" s="66">
        <v>924</v>
      </c>
      <c r="V91" s="57">
        <v>-0.29032258064516125</v>
      </c>
      <c r="W91" s="36">
        <v>367</v>
      </c>
      <c r="X91" s="57">
        <v>-0.48599439775910369</v>
      </c>
      <c r="Y91" s="36">
        <v>597</v>
      </c>
      <c r="Z91" s="57">
        <v>-0.11686390532544377</v>
      </c>
      <c r="AA91" s="36">
        <v>964</v>
      </c>
      <c r="AB91" s="57">
        <v>-0.30647482014388494</v>
      </c>
    </row>
    <row r="92" spans="2:28" ht="15" hidden="1" customHeight="1" outlineLevel="1">
      <c r="B92" s="63" t="s">
        <v>84</v>
      </c>
      <c r="C92" s="36">
        <v>11</v>
      </c>
      <c r="D92" s="57">
        <v>0.5714285714285714</v>
      </c>
      <c r="E92" s="66">
        <v>0</v>
      </c>
      <c r="F92" s="57">
        <v>-1</v>
      </c>
      <c r="G92" s="66">
        <v>6</v>
      </c>
      <c r="H92" s="57" t="s">
        <v>143</v>
      </c>
      <c r="I92" s="66">
        <v>6</v>
      </c>
      <c r="J92" s="57">
        <v>1</v>
      </c>
      <c r="K92" s="36">
        <v>11</v>
      </c>
      <c r="L92" s="57">
        <v>4.5</v>
      </c>
      <c r="M92" s="36">
        <v>35</v>
      </c>
      <c r="N92" s="57">
        <v>-0.2857142857142857</v>
      </c>
      <c r="O92" s="36">
        <v>46</v>
      </c>
      <c r="P92" s="57">
        <v>-9.8039215686274495E-2</v>
      </c>
      <c r="Q92" s="66">
        <v>299</v>
      </c>
      <c r="R92" s="57">
        <v>1.5775862068965516</v>
      </c>
      <c r="S92" s="66">
        <v>507</v>
      </c>
      <c r="T92" s="57">
        <v>0.26119402985074625</v>
      </c>
      <c r="U92" s="66">
        <v>806</v>
      </c>
      <c r="V92" s="57">
        <v>0.55598455598455598</v>
      </c>
      <c r="W92" s="36">
        <v>321</v>
      </c>
      <c r="X92" s="57">
        <v>1.5078125</v>
      </c>
      <c r="Y92" s="36">
        <v>548</v>
      </c>
      <c r="Z92" s="57">
        <v>0.21507760532150777</v>
      </c>
      <c r="AA92" s="36">
        <v>869</v>
      </c>
      <c r="AB92" s="57">
        <v>0.50086355785837644</v>
      </c>
    </row>
    <row r="93" spans="2:28" ht="15" hidden="1" customHeight="1" outlineLevel="1">
      <c r="B93" s="63" t="s">
        <v>83</v>
      </c>
      <c r="C93" s="36">
        <v>14</v>
      </c>
      <c r="D93" s="57">
        <v>-0.125</v>
      </c>
      <c r="E93" s="66">
        <v>0</v>
      </c>
      <c r="F93" s="57">
        <v>-1</v>
      </c>
      <c r="G93" s="66">
        <v>0</v>
      </c>
      <c r="H93" s="57">
        <v>-1</v>
      </c>
      <c r="I93" s="66">
        <v>0</v>
      </c>
      <c r="J93" s="57">
        <v>-1</v>
      </c>
      <c r="K93" s="36">
        <v>21</v>
      </c>
      <c r="L93" s="57">
        <v>-4.5454545454545414E-2</v>
      </c>
      <c r="M93" s="36">
        <v>84</v>
      </c>
      <c r="N93" s="57">
        <v>0.42372881355932202</v>
      </c>
      <c r="O93" s="36">
        <v>105</v>
      </c>
      <c r="P93" s="57">
        <v>0.29629629629629628</v>
      </c>
      <c r="Q93" s="66">
        <v>300</v>
      </c>
      <c r="R93" s="57">
        <v>24</v>
      </c>
      <c r="S93" s="66">
        <v>464</v>
      </c>
      <c r="T93" s="57">
        <v>3.9361702127659575</v>
      </c>
      <c r="U93" s="66">
        <v>764</v>
      </c>
      <c r="V93" s="57">
        <v>6.2075471698113205</v>
      </c>
      <c r="W93" s="36">
        <v>335</v>
      </c>
      <c r="X93" s="57">
        <v>5.4423076923076925</v>
      </c>
      <c r="Y93" s="36">
        <v>548</v>
      </c>
      <c r="Z93" s="57">
        <v>2.223529411764706</v>
      </c>
      <c r="AA93" s="36">
        <v>883</v>
      </c>
      <c r="AB93" s="57">
        <v>2.9774774774774775</v>
      </c>
    </row>
    <row r="94" spans="2:28" ht="15" hidden="1" customHeight="1" outlineLevel="1">
      <c r="B94" s="63" t="s">
        <v>82</v>
      </c>
      <c r="C94" s="36">
        <v>12</v>
      </c>
      <c r="D94" s="57">
        <v>-0.33333333333333337</v>
      </c>
      <c r="E94" s="66">
        <v>0</v>
      </c>
      <c r="F94" s="57">
        <v>-1</v>
      </c>
      <c r="G94" s="66">
        <v>0</v>
      </c>
      <c r="H94" s="57" t="s">
        <v>143</v>
      </c>
      <c r="I94" s="66">
        <v>0</v>
      </c>
      <c r="J94" s="57">
        <v>-1</v>
      </c>
      <c r="K94" s="36">
        <v>171</v>
      </c>
      <c r="L94" s="57">
        <v>2.6382978723404253</v>
      </c>
      <c r="M94" s="36">
        <v>499</v>
      </c>
      <c r="N94" s="57">
        <v>0.76950354609929073</v>
      </c>
      <c r="O94" s="36">
        <v>670</v>
      </c>
      <c r="P94" s="57">
        <v>1.0364741641337387</v>
      </c>
      <c r="Q94" s="66">
        <v>977</v>
      </c>
      <c r="R94" s="57">
        <v>0.55079365079365084</v>
      </c>
      <c r="S94" s="66">
        <v>2762</v>
      </c>
      <c r="T94" s="57">
        <v>-0.2879608146429492</v>
      </c>
      <c r="U94" s="66">
        <v>3739</v>
      </c>
      <c r="V94" s="57">
        <v>-0.17076957196717679</v>
      </c>
      <c r="W94" s="36">
        <v>1160</v>
      </c>
      <c r="X94" s="57">
        <v>0.66666666666666674</v>
      </c>
      <c r="Y94" s="36">
        <v>3261</v>
      </c>
      <c r="Z94" s="57">
        <v>-0.21629416005767843</v>
      </c>
      <c r="AA94" s="36">
        <v>4421</v>
      </c>
      <c r="AB94" s="57">
        <v>-8.9767346098414635E-2</v>
      </c>
    </row>
    <row r="95" spans="2:28" ht="15" hidden="1" customHeight="1" outlineLevel="1">
      <c r="B95" s="63" t="s">
        <v>81</v>
      </c>
      <c r="C95" s="36">
        <v>39</v>
      </c>
      <c r="D95" s="57">
        <v>0.69565217391304346</v>
      </c>
      <c r="E95" s="66">
        <v>4</v>
      </c>
      <c r="F95" s="57">
        <v>-0.19999999999999996</v>
      </c>
      <c r="G95" s="66">
        <v>0</v>
      </c>
      <c r="H95" s="57" t="s">
        <v>143</v>
      </c>
      <c r="I95" s="66">
        <v>4</v>
      </c>
      <c r="J95" s="57">
        <v>-0.19999999999999996</v>
      </c>
      <c r="K95" s="36">
        <v>309</v>
      </c>
      <c r="L95" s="57">
        <v>-0.34115138592750538</v>
      </c>
      <c r="M95" s="36">
        <v>975</v>
      </c>
      <c r="N95" s="57">
        <v>0.11811926605504586</v>
      </c>
      <c r="O95" s="36">
        <v>1284</v>
      </c>
      <c r="P95" s="57">
        <v>-4.2505592841163287E-2</v>
      </c>
      <c r="Q95" s="66">
        <v>2340</v>
      </c>
      <c r="R95" s="57">
        <v>0.89781021897810209</v>
      </c>
      <c r="S95" s="66">
        <v>6478</v>
      </c>
      <c r="T95" s="57">
        <v>-9.7897228798217495E-2</v>
      </c>
      <c r="U95" s="66">
        <v>8818</v>
      </c>
      <c r="V95" s="57">
        <v>4.8015212740670332E-2</v>
      </c>
      <c r="W95" s="36">
        <v>2692</v>
      </c>
      <c r="X95" s="57">
        <v>0.55606936416184971</v>
      </c>
      <c r="Y95" s="36">
        <v>7453</v>
      </c>
      <c r="Z95" s="57">
        <v>-7.4506395132248882E-2</v>
      </c>
      <c r="AA95" s="36">
        <v>10145</v>
      </c>
      <c r="AB95" s="57">
        <v>3.7002964325871357E-2</v>
      </c>
    </row>
    <row r="96" spans="2:28" ht="15" hidden="1" customHeight="1" outlineLevel="1">
      <c r="B96" s="63" t="s">
        <v>80</v>
      </c>
      <c r="C96" s="36">
        <v>42</v>
      </c>
      <c r="D96" s="57">
        <v>0.55555555555555558</v>
      </c>
      <c r="E96" s="66">
        <v>10</v>
      </c>
      <c r="F96" s="57">
        <v>0.66666666666666674</v>
      </c>
      <c r="G96" s="66">
        <v>6</v>
      </c>
      <c r="H96" s="57" t="s">
        <v>143</v>
      </c>
      <c r="I96" s="66">
        <v>16</v>
      </c>
      <c r="J96" s="57">
        <v>1.6666666666666665</v>
      </c>
      <c r="K96" s="36">
        <v>325</v>
      </c>
      <c r="L96" s="57">
        <v>0.26953125</v>
      </c>
      <c r="M96" s="36">
        <v>758</v>
      </c>
      <c r="N96" s="57">
        <v>-4.2929292929292928E-2</v>
      </c>
      <c r="O96" s="36">
        <v>1083</v>
      </c>
      <c r="P96" s="57">
        <v>3.3396946564885566E-2</v>
      </c>
      <c r="Q96" s="66">
        <v>2438</v>
      </c>
      <c r="R96" s="57">
        <v>0.82212257100149477</v>
      </c>
      <c r="S96" s="66">
        <v>6126</v>
      </c>
      <c r="T96" s="57">
        <v>-0.15152354570637117</v>
      </c>
      <c r="U96" s="66">
        <v>8564</v>
      </c>
      <c r="V96" s="57">
        <v>7.0109838747378639E-4</v>
      </c>
      <c r="W96" s="36">
        <v>2815</v>
      </c>
      <c r="X96" s="57">
        <v>0.73017824216349103</v>
      </c>
      <c r="Y96" s="36">
        <v>6890</v>
      </c>
      <c r="Z96" s="57">
        <v>-0.1400399400898652</v>
      </c>
      <c r="AA96" s="36">
        <v>9705</v>
      </c>
      <c r="AB96" s="57">
        <v>6.8471833177714547E-3</v>
      </c>
    </row>
    <row r="97" spans="2:28" ht="15" hidden="1" customHeight="1" outlineLevel="1">
      <c r="B97" s="63" t="s">
        <v>79</v>
      </c>
      <c r="C97" s="36">
        <v>55</v>
      </c>
      <c r="D97" s="57">
        <v>2.0555555555555554</v>
      </c>
      <c r="E97" s="66">
        <v>0</v>
      </c>
      <c r="F97" s="57">
        <v>-1</v>
      </c>
      <c r="G97" s="66">
        <v>0</v>
      </c>
      <c r="H97" s="57" t="s">
        <v>143</v>
      </c>
      <c r="I97" s="66">
        <v>0</v>
      </c>
      <c r="J97" s="57">
        <v>-1</v>
      </c>
      <c r="K97" s="36">
        <v>408</v>
      </c>
      <c r="L97" s="57">
        <v>0.75862068965517238</v>
      </c>
      <c r="M97" s="36">
        <v>1551</v>
      </c>
      <c r="N97" s="57">
        <v>0.56036217303822933</v>
      </c>
      <c r="O97" s="36">
        <v>1959</v>
      </c>
      <c r="P97" s="57">
        <v>0.59787928221859699</v>
      </c>
      <c r="Q97" s="66">
        <v>2691</v>
      </c>
      <c r="R97" s="57">
        <v>0.80482897384305829</v>
      </c>
      <c r="S97" s="66">
        <v>7160</v>
      </c>
      <c r="T97" s="57">
        <v>9.1130752819262417E-2</v>
      </c>
      <c r="U97" s="66">
        <v>9851</v>
      </c>
      <c r="V97" s="57">
        <v>0.22327083074630583</v>
      </c>
      <c r="W97" s="36">
        <v>3154</v>
      </c>
      <c r="X97" s="57">
        <v>0.80434782608695654</v>
      </c>
      <c r="Y97" s="36">
        <v>8711</v>
      </c>
      <c r="Z97" s="57">
        <v>0.15285865537321341</v>
      </c>
      <c r="AA97" s="36">
        <v>11865</v>
      </c>
      <c r="AB97" s="57">
        <v>0.27525795356835769</v>
      </c>
    </row>
    <row r="98" spans="2:28" collapsed="1">
      <c r="B98" s="173">
        <v>2005</v>
      </c>
      <c r="C98" s="66">
        <v>315</v>
      </c>
      <c r="D98" s="67">
        <v>0.24505928853754932</v>
      </c>
      <c r="E98" s="66">
        <v>25</v>
      </c>
      <c r="F98" s="67">
        <v>-0.26470588235294112</v>
      </c>
      <c r="G98" s="66">
        <v>36</v>
      </c>
      <c r="H98" s="67">
        <v>1.1176470588235294</v>
      </c>
      <c r="I98" s="66">
        <v>61</v>
      </c>
      <c r="J98" s="67">
        <v>0.19607843137254899</v>
      </c>
      <c r="K98" s="66">
        <v>2003</v>
      </c>
      <c r="L98" s="67">
        <v>0.13936291240045495</v>
      </c>
      <c r="M98" s="66">
        <v>6479</v>
      </c>
      <c r="N98" s="67">
        <v>7.6961436170212671E-2</v>
      </c>
      <c r="O98" s="66">
        <v>8482</v>
      </c>
      <c r="P98" s="67">
        <v>9.1072806791870242E-2</v>
      </c>
      <c r="Q98" s="66">
        <v>15896</v>
      </c>
      <c r="R98" s="67">
        <v>0.23848850798597576</v>
      </c>
      <c r="S98" s="66">
        <v>41518</v>
      </c>
      <c r="T98" s="67">
        <v>-3.171789728998553E-2</v>
      </c>
      <c r="U98" s="66">
        <v>57414</v>
      </c>
      <c r="V98" s="67">
        <v>3.0531473803241616E-2</v>
      </c>
      <c r="W98" s="66">
        <v>18239</v>
      </c>
      <c r="X98" s="67">
        <v>0.22573924731182804</v>
      </c>
      <c r="Y98" s="66">
        <v>48033</v>
      </c>
      <c r="Z98" s="67">
        <v>-1.7950972173948587E-2</v>
      </c>
      <c r="AA98" s="66">
        <v>66272</v>
      </c>
      <c r="AB98" s="67">
        <v>3.889263375711316E-2</v>
      </c>
    </row>
    <row r="99" spans="2:28" ht="15" hidden="1" customHeight="1" outlineLevel="1">
      <c r="B99" s="63" t="s">
        <v>90</v>
      </c>
      <c r="C99" s="36">
        <v>54</v>
      </c>
      <c r="D99" s="57">
        <v>5.8823529411764719E-2</v>
      </c>
      <c r="E99" s="66">
        <v>8</v>
      </c>
      <c r="F99" s="57">
        <v>1</v>
      </c>
      <c r="G99" s="66">
        <v>0</v>
      </c>
      <c r="H99" s="57" t="s">
        <v>143</v>
      </c>
      <c r="I99" s="66">
        <v>8</v>
      </c>
      <c r="J99" s="57">
        <v>1</v>
      </c>
      <c r="K99" s="36">
        <v>318</v>
      </c>
      <c r="L99" s="57">
        <v>0.28744939271255054</v>
      </c>
      <c r="M99" s="36">
        <v>1371</v>
      </c>
      <c r="N99" s="57">
        <v>0.29096045197740117</v>
      </c>
      <c r="O99" s="36">
        <v>1689</v>
      </c>
      <c r="P99" s="57">
        <v>0.2902979373567609</v>
      </c>
      <c r="Q99" s="66">
        <v>1820</v>
      </c>
      <c r="R99" s="57">
        <v>0.4653784219001611</v>
      </c>
      <c r="S99" s="66">
        <v>5495</v>
      </c>
      <c r="T99" s="57">
        <v>-0.17343561973525867</v>
      </c>
      <c r="U99" s="66">
        <v>7315</v>
      </c>
      <c r="V99" s="57">
        <v>-7.2877059569074754E-2</v>
      </c>
      <c r="W99" s="36">
        <v>2200</v>
      </c>
      <c r="X99" s="57">
        <v>0.42487046632124348</v>
      </c>
      <c r="Y99" s="36">
        <v>6866</v>
      </c>
      <c r="Z99" s="57">
        <v>-0.10946822308690018</v>
      </c>
      <c r="AA99" s="36">
        <v>9066</v>
      </c>
      <c r="AB99" s="57">
        <v>-2.0315539226280488E-2</v>
      </c>
    </row>
    <row r="100" spans="2:28" ht="15" hidden="1" customHeight="1" outlineLevel="1">
      <c r="B100" s="63" t="s">
        <v>89</v>
      </c>
      <c r="C100" s="36">
        <v>31</v>
      </c>
      <c r="D100" s="57">
        <v>-3.125E-2</v>
      </c>
      <c r="E100" s="66">
        <v>1</v>
      </c>
      <c r="F100" s="57">
        <v>0</v>
      </c>
      <c r="G100" s="66">
        <v>0</v>
      </c>
      <c r="H100" s="57" t="s">
        <v>143</v>
      </c>
      <c r="I100" s="66">
        <v>1</v>
      </c>
      <c r="J100" s="57">
        <v>0</v>
      </c>
      <c r="K100" s="36">
        <v>213</v>
      </c>
      <c r="L100" s="57">
        <v>0.31481481481481488</v>
      </c>
      <c r="M100" s="36">
        <v>949</v>
      </c>
      <c r="N100" s="57">
        <v>0.17888198757763973</v>
      </c>
      <c r="O100" s="36">
        <v>1162</v>
      </c>
      <c r="P100" s="57">
        <v>0.20165460186142714</v>
      </c>
      <c r="Q100" s="66">
        <v>2841</v>
      </c>
      <c r="R100" s="57">
        <v>0.54991816693944351</v>
      </c>
      <c r="S100" s="66">
        <v>7120</v>
      </c>
      <c r="T100" s="57">
        <v>-8.4715259030723744E-2</v>
      </c>
      <c r="U100" s="66">
        <v>9961</v>
      </c>
      <c r="V100" s="57">
        <v>3.6308780690803122E-2</v>
      </c>
      <c r="W100" s="36">
        <v>3086</v>
      </c>
      <c r="X100" s="57">
        <v>0.52169625246548335</v>
      </c>
      <c r="Y100" s="36">
        <v>8069</v>
      </c>
      <c r="Z100" s="57">
        <v>-5.9995340167753985E-2</v>
      </c>
      <c r="AA100" s="36">
        <v>11155</v>
      </c>
      <c r="AB100" s="57">
        <v>5.11684885035808E-2</v>
      </c>
    </row>
    <row r="101" spans="2:28" ht="15" hidden="1" customHeight="1" outlineLevel="1">
      <c r="B101" s="63" t="s">
        <v>88</v>
      </c>
      <c r="C101" s="36">
        <v>25</v>
      </c>
      <c r="D101" s="57">
        <v>0.13636363636363646</v>
      </c>
      <c r="E101" s="66">
        <v>1</v>
      </c>
      <c r="F101" s="57" t="s">
        <v>143</v>
      </c>
      <c r="G101" s="66">
        <v>0</v>
      </c>
      <c r="H101" s="57" t="s">
        <v>143</v>
      </c>
      <c r="I101" s="66">
        <v>1</v>
      </c>
      <c r="J101" s="57" t="s">
        <v>143</v>
      </c>
      <c r="K101" s="36">
        <v>135</v>
      </c>
      <c r="L101" s="57">
        <v>0.55172413793103448</v>
      </c>
      <c r="M101" s="36">
        <v>611</v>
      </c>
      <c r="N101" s="57">
        <v>0.25462012320328542</v>
      </c>
      <c r="O101" s="36">
        <v>746</v>
      </c>
      <c r="P101" s="57">
        <v>0.29965156794425085</v>
      </c>
      <c r="Q101" s="66">
        <v>1795</v>
      </c>
      <c r="R101" s="57">
        <v>1.3743386243386242</v>
      </c>
      <c r="S101" s="66">
        <v>3189</v>
      </c>
      <c r="T101" s="57">
        <v>0.70808784145688275</v>
      </c>
      <c r="U101" s="66">
        <v>4984</v>
      </c>
      <c r="V101" s="57">
        <v>0.90011437285550899</v>
      </c>
      <c r="W101" s="36">
        <v>1956</v>
      </c>
      <c r="X101" s="57">
        <v>1.261271676300578</v>
      </c>
      <c r="Y101" s="36">
        <v>3800</v>
      </c>
      <c r="Z101" s="57">
        <v>0.6142735768903993</v>
      </c>
      <c r="AA101" s="36">
        <v>5756</v>
      </c>
      <c r="AB101" s="57">
        <v>0.78813296054675375</v>
      </c>
    </row>
    <row r="102" spans="2:28" ht="15" hidden="1" customHeight="1" outlineLevel="1">
      <c r="B102" s="63" t="s">
        <v>87</v>
      </c>
      <c r="C102" s="36">
        <v>5</v>
      </c>
      <c r="D102" s="57">
        <v>-0.64285714285714279</v>
      </c>
      <c r="E102" s="66">
        <v>0</v>
      </c>
      <c r="F102" s="57" t="s">
        <v>143</v>
      </c>
      <c r="G102" s="66">
        <v>0</v>
      </c>
      <c r="H102" s="57" t="s">
        <v>143</v>
      </c>
      <c r="I102" s="66">
        <v>0</v>
      </c>
      <c r="J102" s="57" t="s">
        <v>143</v>
      </c>
      <c r="K102" s="36">
        <v>5</v>
      </c>
      <c r="L102" s="57">
        <v>-0.77272727272727271</v>
      </c>
      <c r="M102" s="36">
        <v>6</v>
      </c>
      <c r="N102" s="57">
        <v>-0.76</v>
      </c>
      <c r="O102" s="36">
        <v>11</v>
      </c>
      <c r="P102" s="57">
        <v>-0.76595744680851063</v>
      </c>
      <c r="Q102" s="66">
        <v>367</v>
      </c>
      <c r="R102" s="57">
        <v>-0.22080679405520165</v>
      </c>
      <c r="S102" s="66">
        <v>591</v>
      </c>
      <c r="T102" s="57">
        <v>-6.929133858267722E-2</v>
      </c>
      <c r="U102" s="66">
        <v>958</v>
      </c>
      <c r="V102" s="57">
        <v>-0.13381555153707048</v>
      </c>
      <c r="W102" s="36">
        <v>377</v>
      </c>
      <c r="X102" s="57">
        <v>-0.25641025641025639</v>
      </c>
      <c r="Y102" s="36">
        <v>597</v>
      </c>
      <c r="Z102" s="57">
        <v>-9.5454545454545459E-2</v>
      </c>
      <c r="AA102" s="36">
        <v>974</v>
      </c>
      <c r="AB102" s="57">
        <v>-0.16538131962296487</v>
      </c>
    </row>
    <row r="103" spans="2:28" ht="15" hidden="1" customHeight="1" outlineLevel="1">
      <c r="B103" s="63" t="s">
        <v>86</v>
      </c>
      <c r="C103" s="36">
        <v>10</v>
      </c>
      <c r="D103" s="57">
        <v>0.4285714285714286</v>
      </c>
      <c r="E103" s="66">
        <v>0</v>
      </c>
      <c r="F103" s="57" t="s">
        <v>143</v>
      </c>
      <c r="G103" s="66">
        <v>0</v>
      </c>
      <c r="H103" s="57" t="s">
        <v>143</v>
      </c>
      <c r="I103" s="66">
        <v>0</v>
      </c>
      <c r="J103" s="57" t="s">
        <v>143</v>
      </c>
      <c r="K103" s="36">
        <v>8</v>
      </c>
      <c r="L103" s="57">
        <v>-0.69230769230769229</v>
      </c>
      <c r="M103" s="36">
        <v>13</v>
      </c>
      <c r="N103" s="57">
        <v>1.6</v>
      </c>
      <c r="O103" s="36">
        <v>21</v>
      </c>
      <c r="P103" s="57">
        <v>-0.32258064516129037</v>
      </c>
      <c r="Q103" s="66">
        <v>548</v>
      </c>
      <c r="R103" s="57">
        <v>0.4731182795698925</v>
      </c>
      <c r="S103" s="66">
        <v>487</v>
      </c>
      <c r="T103" s="57">
        <v>0.17349397590361448</v>
      </c>
      <c r="U103" s="66">
        <v>1035</v>
      </c>
      <c r="V103" s="57">
        <v>0.31512071156289712</v>
      </c>
      <c r="W103" s="36">
        <v>566</v>
      </c>
      <c r="X103" s="57">
        <v>0.39753086419753081</v>
      </c>
      <c r="Y103" s="36">
        <v>500</v>
      </c>
      <c r="Z103" s="57">
        <v>0.19047619047619047</v>
      </c>
      <c r="AA103" s="36">
        <v>1066</v>
      </c>
      <c r="AB103" s="57">
        <v>0.29212121212121223</v>
      </c>
    </row>
    <row r="104" spans="2:28" ht="15" hidden="1" customHeight="1" outlineLevel="1">
      <c r="B104" s="63" t="s">
        <v>85</v>
      </c>
      <c r="C104" s="36">
        <v>19</v>
      </c>
      <c r="D104" s="57">
        <v>0.46153846153846145</v>
      </c>
      <c r="E104" s="66">
        <v>0</v>
      </c>
      <c r="F104" s="57" t="s">
        <v>143</v>
      </c>
      <c r="G104" s="66">
        <v>0</v>
      </c>
      <c r="H104" s="57" t="s">
        <v>143</v>
      </c>
      <c r="I104" s="66">
        <v>0</v>
      </c>
      <c r="J104" s="57" t="s">
        <v>143</v>
      </c>
      <c r="K104" s="36">
        <v>51</v>
      </c>
      <c r="L104" s="57">
        <v>1.2173913043478262</v>
      </c>
      <c r="M104" s="36">
        <v>18</v>
      </c>
      <c r="N104" s="57">
        <v>-0.47058823529411764</v>
      </c>
      <c r="O104" s="36">
        <v>69</v>
      </c>
      <c r="P104" s="57">
        <v>0.21052631578947367</v>
      </c>
      <c r="Q104" s="66">
        <v>644</v>
      </c>
      <c r="R104" s="57">
        <v>0.13181019332161692</v>
      </c>
      <c r="S104" s="66">
        <v>658</v>
      </c>
      <c r="T104" s="57">
        <v>-0.3567937438905181</v>
      </c>
      <c r="U104" s="66">
        <v>1302</v>
      </c>
      <c r="V104" s="57">
        <v>-0.18216080402010049</v>
      </c>
      <c r="W104" s="36">
        <v>714</v>
      </c>
      <c r="X104" s="57">
        <v>0.18016528925619846</v>
      </c>
      <c r="Y104" s="36">
        <v>676</v>
      </c>
      <c r="Z104" s="57">
        <v>-0.36045411542100281</v>
      </c>
      <c r="AA104" s="36">
        <v>1390</v>
      </c>
      <c r="AB104" s="57">
        <v>-0.16365824308062571</v>
      </c>
    </row>
    <row r="105" spans="2:28" ht="15" hidden="1" customHeight="1" outlineLevel="1">
      <c r="B105" s="63" t="s">
        <v>84</v>
      </c>
      <c r="C105" s="36">
        <v>7</v>
      </c>
      <c r="D105" s="57">
        <v>-0.22222222222222221</v>
      </c>
      <c r="E105" s="66">
        <v>3</v>
      </c>
      <c r="F105" s="57" t="s">
        <v>143</v>
      </c>
      <c r="G105" s="66">
        <v>0</v>
      </c>
      <c r="H105" s="57" t="s">
        <v>143</v>
      </c>
      <c r="I105" s="66">
        <v>3</v>
      </c>
      <c r="J105" s="57" t="s">
        <v>143</v>
      </c>
      <c r="K105" s="36">
        <v>2</v>
      </c>
      <c r="L105" s="57">
        <v>-0.9</v>
      </c>
      <c r="M105" s="36">
        <v>49</v>
      </c>
      <c r="N105" s="57">
        <v>1.0416666666666665</v>
      </c>
      <c r="O105" s="36">
        <v>51</v>
      </c>
      <c r="P105" s="57">
        <v>0.15909090909090917</v>
      </c>
      <c r="Q105" s="66">
        <v>116</v>
      </c>
      <c r="R105" s="57">
        <v>-0.69948186528497414</v>
      </c>
      <c r="S105" s="66">
        <v>402</v>
      </c>
      <c r="T105" s="57">
        <v>-0.18292682926829273</v>
      </c>
      <c r="U105" s="66">
        <v>518</v>
      </c>
      <c r="V105" s="57">
        <v>-0.41002277904328022</v>
      </c>
      <c r="W105" s="36">
        <v>128</v>
      </c>
      <c r="X105" s="57">
        <v>-0.69156626506024099</v>
      </c>
      <c r="Y105" s="36">
        <v>451</v>
      </c>
      <c r="Z105" s="57">
        <v>-0.12596899224806202</v>
      </c>
      <c r="AA105" s="36">
        <v>579</v>
      </c>
      <c r="AB105" s="57">
        <v>-0.37808807733619765</v>
      </c>
    </row>
    <row r="106" spans="2:28" ht="15" hidden="1" customHeight="1" outlineLevel="1">
      <c r="B106" s="63" t="s">
        <v>83</v>
      </c>
      <c r="C106" s="36">
        <v>16</v>
      </c>
      <c r="D106" s="57">
        <v>-0.54285714285714293</v>
      </c>
      <c r="E106" s="66">
        <v>2</v>
      </c>
      <c r="F106" s="57" t="s">
        <v>143</v>
      </c>
      <c r="G106" s="66">
        <v>17</v>
      </c>
      <c r="H106" s="57" t="s">
        <v>143</v>
      </c>
      <c r="I106" s="66">
        <v>19</v>
      </c>
      <c r="J106" s="57" t="s">
        <v>143</v>
      </c>
      <c r="K106" s="36">
        <v>22</v>
      </c>
      <c r="L106" s="57">
        <v>0.69230769230769229</v>
      </c>
      <c r="M106" s="36">
        <v>59</v>
      </c>
      <c r="N106" s="57">
        <v>2.9333333333333331</v>
      </c>
      <c r="O106" s="36">
        <v>81</v>
      </c>
      <c r="P106" s="57">
        <v>1.8928571428571428</v>
      </c>
      <c r="Q106" s="66">
        <v>12</v>
      </c>
      <c r="R106" s="57">
        <v>-0.93406593406593408</v>
      </c>
      <c r="S106" s="66">
        <v>94</v>
      </c>
      <c r="T106" s="57">
        <v>-0.69180327868852465</v>
      </c>
      <c r="U106" s="66">
        <v>106</v>
      </c>
      <c r="V106" s="57">
        <v>-0.78234086242299794</v>
      </c>
      <c r="W106" s="36">
        <v>52</v>
      </c>
      <c r="X106" s="57">
        <v>-0.77391304347826084</v>
      </c>
      <c r="Y106" s="36">
        <v>170</v>
      </c>
      <c r="Z106" s="57">
        <v>-0.46875</v>
      </c>
      <c r="AA106" s="36">
        <v>222</v>
      </c>
      <c r="AB106" s="57">
        <v>-0.59636363636363643</v>
      </c>
    </row>
    <row r="107" spans="2:28" ht="15" hidden="1" customHeight="1" outlineLevel="1">
      <c r="B107" s="63" t="s">
        <v>82</v>
      </c>
      <c r="C107" s="36">
        <v>18</v>
      </c>
      <c r="D107" s="57">
        <v>-0.21739130434782605</v>
      </c>
      <c r="E107" s="66">
        <v>1</v>
      </c>
      <c r="F107" s="57" t="s">
        <v>143</v>
      </c>
      <c r="G107" s="66">
        <v>0</v>
      </c>
      <c r="H107" s="57" t="s">
        <v>143</v>
      </c>
      <c r="I107" s="66">
        <v>1</v>
      </c>
      <c r="J107" s="57" t="s">
        <v>143</v>
      </c>
      <c r="K107" s="36">
        <v>47</v>
      </c>
      <c r="L107" s="57">
        <v>-0.5436893203883495</v>
      </c>
      <c r="M107" s="36">
        <v>282</v>
      </c>
      <c r="N107" s="57">
        <v>-0.45769230769230773</v>
      </c>
      <c r="O107" s="36">
        <v>329</v>
      </c>
      <c r="P107" s="57">
        <v>-0.4719101123595506</v>
      </c>
      <c r="Q107" s="66">
        <v>630</v>
      </c>
      <c r="R107" s="57">
        <v>-0.16111850865512645</v>
      </c>
      <c r="S107" s="66">
        <v>3879</v>
      </c>
      <c r="T107" s="57">
        <v>0.2882763201594154</v>
      </c>
      <c r="U107" s="66">
        <v>4509</v>
      </c>
      <c r="V107" s="57">
        <v>0.1985645933014355</v>
      </c>
      <c r="W107" s="36">
        <v>696</v>
      </c>
      <c r="X107" s="57">
        <v>-0.20638540478905354</v>
      </c>
      <c r="Y107" s="36">
        <v>4161</v>
      </c>
      <c r="Z107" s="57">
        <v>0.17841971112999144</v>
      </c>
      <c r="AA107" s="36">
        <v>4857</v>
      </c>
      <c r="AB107" s="57">
        <v>0.10186025408348454</v>
      </c>
    </row>
    <row r="108" spans="2:28" ht="15" hidden="1" customHeight="1" outlineLevel="1">
      <c r="B108" s="63" t="s">
        <v>81</v>
      </c>
      <c r="C108" s="36">
        <v>23</v>
      </c>
      <c r="D108" s="57">
        <v>-0.11538461538461542</v>
      </c>
      <c r="E108" s="66">
        <v>5</v>
      </c>
      <c r="F108" s="57">
        <v>-0.85714285714285721</v>
      </c>
      <c r="G108" s="66">
        <v>0</v>
      </c>
      <c r="H108" s="57" t="s">
        <v>143</v>
      </c>
      <c r="I108" s="66">
        <v>5</v>
      </c>
      <c r="J108" s="57">
        <v>-0.85714285714285721</v>
      </c>
      <c r="K108" s="36">
        <v>469</v>
      </c>
      <c r="L108" s="57">
        <v>0.70545454545454556</v>
      </c>
      <c r="M108" s="36">
        <v>872</v>
      </c>
      <c r="N108" s="57">
        <v>-0.3192818110850898</v>
      </c>
      <c r="O108" s="36">
        <v>1341</v>
      </c>
      <c r="P108" s="57">
        <v>-0.13817480719794339</v>
      </c>
      <c r="Q108" s="66">
        <v>1233</v>
      </c>
      <c r="R108" s="57">
        <v>-0.11294964028776977</v>
      </c>
      <c r="S108" s="66">
        <v>7181</v>
      </c>
      <c r="T108" s="57">
        <v>0.13104425893841554</v>
      </c>
      <c r="U108" s="66">
        <v>8414</v>
      </c>
      <c r="V108" s="57">
        <v>8.7220571133221236E-2</v>
      </c>
      <c r="W108" s="36">
        <v>1730</v>
      </c>
      <c r="X108" s="57">
        <v>2.3174971031285629E-3</v>
      </c>
      <c r="Y108" s="36">
        <v>8053</v>
      </c>
      <c r="Z108" s="57">
        <v>5.5439056356487493E-2</v>
      </c>
      <c r="AA108" s="36">
        <v>9783</v>
      </c>
      <c r="AB108" s="57">
        <v>4.5639162035057801E-2</v>
      </c>
    </row>
    <row r="109" spans="2:28" ht="15" hidden="1" customHeight="1" outlineLevel="1">
      <c r="B109" s="63" t="s">
        <v>80</v>
      </c>
      <c r="C109" s="36">
        <v>27</v>
      </c>
      <c r="D109" s="57">
        <v>-0.56451612903225801</v>
      </c>
      <c r="E109" s="66">
        <v>6</v>
      </c>
      <c r="F109" s="57">
        <v>1</v>
      </c>
      <c r="G109" s="66">
        <v>0</v>
      </c>
      <c r="H109" s="57">
        <v>-1</v>
      </c>
      <c r="I109" s="66">
        <v>6</v>
      </c>
      <c r="J109" s="57">
        <v>-0.25</v>
      </c>
      <c r="K109" s="36">
        <v>256</v>
      </c>
      <c r="L109" s="57">
        <v>0.25490196078431371</v>
      </c>
      <c r="M109" s="36">
        <v>792</v>
      </c>
      <c r="N109" s="57">
        <v>-0.18769230769230771</v>
      </c>
      <c r="O109" s="36">
        <v>1048</v>
      </c>
      <c r="P109" s="57">
        <v>-0.11111111111111116</v>
      </c>
      <c r="Q109" s="66">
        <v>1338</v>
      </c>
      <c r="R109" s="57">
        <v>-7.468259895444529E-4</v>
      </c>
      <c r="S109" s="66">
        <v>7220</v>
      </c>
      <c r="T109" s="57">
        <v>0.17188768057133585</v>
      </c>
      <c r="U109" s="66">
        <v>8558</v>
      </c>
      <c r="V109" s="57">
        <v>0.14106666666666667</v>
      </c>
      <c r="W109" s="36">
        <v>1627</v>
      </c>
      <c r="X109" s="57">
        <v>1.1815920398009938E-2</v>
      </c>
      <c r="Y109" s="36">
        <v>8012</v>
      </c>
      <c r="Z109" s="57">
        <v>0.12197171264528772</v>
      </c>
      <c r="AA109" s="36">
        <v>9639</v>
      </c>
      <c r="AB109" s="57">
        <v>0.10172591153274668</v>
      </c>
    </row>
    <row r="110" spans="2:28" ht="15" hidden="1" customHeight="1" outlineLevel="1">
      <c r="B110" s="63" t="s">
        <v>79</v>
      </c>
      <c r="C110" s="36">
        <v>18</v>
      </c>
      <c r="D110" s="57">
        <v>-0.3571428571428571</v>
      </c>
      <c r="E110" s="66">
        <v>7</v>
      </c>
      <c r="F110" s="57" t="s">
        <v>143</v>
      </c>
      <c r="G110" s="66">
        <v>0</v>
      </c>
      <c r="H110" s="57" t="s">
        <v>143</v>
      </c>
      <c r="I110" s="66">
        <v>7</v>
      </c>
      <c r="J110" s="57" t="s">
        <v>143</v>
      </c>
      <c r="K110" s="36">
        <v>232</v>
      </c>
      <c r="L110" s="57">
        <v>-0.50107526881720432</v>
      </c>
      <c r="M110" s="36">
        <v>994</v>
      </c>
      <c r="N110" s="57">
        <v>-0.13715277777777779</v>
      </c>
      <c r="O110" s="36">
        <v>1226</v>
      </c>
      <c r="P110" s="57">
        <v>-0.24180581323438466</v>
      </c>
      <c r="Q110" s="66">
        <v>1491</v>
      </c>
      <c r="R110" s="57">
        <v>0.41999999999999993</v>
      </c>
      <c r="S110" s="66">
        <v>6562</v>
      </c>
      <c r="T110" s="57">
        <v>7.89214074317659E-2</v>
      </c>
      <c r="U110" s="66">
        <v>8053</v>
      </c>
      <c r="V110" s="57">
        <v>0.12913628715647785</v>
      </c>
      <c r="W110" s="36">
        <v>1748</v>
      </c>
      <c r="X110" s="57">
        <v>0.13285806869734285</v>
      </c>
      <c r="Y110" s="36">
        <v>7556</v>
      </c>
      <c r="Z110" s="57">
        <v>4.4512026541332572E-2</v>
      </c>
      <c r="AA110" s="36">
        <v>9304</v>
      </c>
      <c r="AB110" s="57">
        <v>6.0043294975504091E-2</v>
      </c>
    </row>
    <row r="111" spans="2:28" collapsed="1">
      <c r="B111" s="173">
        <v>2004</v>
      </c>
      <c r="C111" s="66">
        <v>253</v>
      </c>
      <c r="D111" s="67">
        <v>-0.2142857142857143</v>
      </c>
      <c r="E111" s="66">
        <v>34</v>
      </c>
      <c r="F111" s="67">
        <v>-0.20930232558139539</v>
      </c>
      <c r="G111" s="66">
        <v>17</v>
      </c>
      <c r="H111" s="67">
        <v>2.4</v>
      </c>
      <c r="I111" s="66">
        <v>51</v>
      </c>
      <c r="J111" s="67">
        <v>6.25E-2</v>
      </c>
      <c r="K111" s="66">
        <v>1758</v>
      </c>
      <c r="L111" s="67">
        <v>6.7395264116575593E-2</v>
      </c>
      <c r="M111" s="66">
        <v>6016</v>
      </c>
      <c r="N111" s="67">
        <v>-5.7791699295223209E-2</v>
      </c>
      <c r="O111" s="66">
        <v>7774</v>
      </c>
      <c r="P111" s="67">
        <v>-3.2121513944223135E-2</v>
      </c>
      <c r="Q111" s="66">
        <v>12835</v>
      </c>
      <c r="R111" s="67">
        <v>0.24117590175031434</v>
      </c>
      <c r="S111" s="66">
        <v>42878</v>
      </c>
      <c r="T111" s="67">
        <v>5.1782078642038876E-2</v>
      </c>
      <c r="U111" s="66">
        <v>55713</v>
      </c>
      <c r="V111" s="67">
        <v>9.0103310636299616E-2</v>
      </c>
      <c r="W111" s="66">
        <v>14880</v>
      </c>
      <c r="X111" s="67">
        <v>0.20456569254432111</v>
      </c>
      <c r="Y111" s="66">
        <v>48911</v>
      </c>
      <c r="Z111" s="67">
        <v>3.7194902135419872E-2</v>
      </c>
      <c r="AA111" s="66">
        <v>63791</v>
      </c>
      <c r="AB111" s="67">
        <v>7.1937489497563512E-2</v>
      </c>
    </row>
    <row r="112" spans="2:28" ht="15" hidden="1" customHeight="1" outlineLevel="1">
      <c r="B112" s="63" t="s">
        <v>90</v>
      </c>
      <c r="C112" s="36">
        <v>51</v>
      </c>
      <c r="D112" s="57">
        <v>6.25E-2</v>
      </c>
      <c r="E112" s="66">
        <v>4</v>
      </c>
      <c r="F112" s="57">
        <v>3</v>
      </c>
      <c r="G112" s="66">
        <v>0</v>
      </c>
      <c r="H112" s="57">
        <v>-1</v>
      </c>
      <c r="I112" s="66">
        <v>4</v>
      </c>
      <c r="J112" s="57">
        <v>-0.73333333333333339</v>
      </c>
      <c r="K112" s="36">
        <v>247</v>
      </c>
      <c r="L112" s="57">
        <v>-9.8540145985401506E-2</v>
      </c>
      <c r="M112" s="36">
        <v>1062</v>
      </c>
      <c r="N112" s="57">
        <v>-0.36521219366407653</v>
      </c>
      <c r="O112" s="36">
        <v>1309</v>
      </c>
      <c r="P112" s="57">
        <v>-0.32768361581920902</v>
      </c>
      <c r="Q112" s="66">
        <v>1242</v>
      </c>
      <c r="R112" s="57">
        <v>-0.28579643473260496</v>
      </c>
      <c r="S112" s="66">
        <v>6648</v>
      </c>
      <c r="T112" s="57">
        <v>-0.11501597444089462</v>
      </c>
      <c r="U112" s="66">
        <v>7890</v>
      </c>
      <c r="V112" s="57">
        <v>-0.14711923035347529</v>
      </c>
      <c r="W112" s="36">
        <v>1544</v>
      </c>
      <c r="X112" s="57">
        <v>-0.25121241513094084</v>
      </c>
      <c r="Y112" s="36">
        <v>7710</v>
      </c>
      <c r="Z112" s="57">
        <v>-0.16186542015436456</v>
      </c>
      <c r="AA112" s="36">
        <v>9254</v>
      </c>
      <c r="AB112" s="57">
        <v>-0.17822573483704818</v>
      </c>
    </row>
    <row r="113" spans="2:28" ht="15" hidden="1" customHeight="1" outlineLevel="1">
      <c r="B113" s="63" t="s">
        <v>89</v>
      </c>
      <c r="C113" s="36">
        <v>32</v>
      </c>
      <c r="D113" s="57">
        <v>-5.8823529411764719E-2</v>
      </c>
      <c r="E113" s="66">
        <v>1</v>
      </c>
      <c r="F113" s="57">
        <v>-0.8</v>
      </c>
      <c r="G113" s="66">
        <v>0</v>
      </c>
      <c r="H113" s="57" t="s">
        <v>143</v>
      </c>
      <c r="I113" s="66">
        <v>1</v>
      </c>
      <c r="J113" s="57">
        <v>-0.8</v>
      </c>
      <c r="K113" s="36">
        <v>162</v>
      </c>
      <c r="L113" s="57">
        <v>-0.38867924528301889</v>
      </c>
      <c r="M113" s="36">
        <v>805</v>
      </c>
      <c r="N113" s="57">
        <v>-0.2244701348747592</v>
      </c>
      <c r="O113" s="36">
        <v>967</v>
      </c>
      <c r="P113" s="57">
        <v>-0.25786646201074448</v>
      </c>
      <c r="Q113" s="66">
        <v>1833</v>
      </c>
      <c r="R113" s="57">
        <v>-0.14265668849391955</v>
      </c>
      <c r="S113" s="66">
        <v>7779</v>
      </c>
      <c r="T113" s="57">
        <v>5.5065780550657806E-2</v>
      </c>
      <c r="U113" s="66">
        <v>9612</v>
      </c>
      <c r="V113" s="57">
        <v>1.0619282935548258E-2</v>
      </c>
      <c r="W113" s="36">
        <v>2028</v>
      </c>
      <c r="X113" s="57">
        <v>-0.16953316953316955</v>
      </c>
      <c r="Y113" s="36">
        <v>8584</v>
      </c>
      <c r="Z113" s="57">
        <v>2.0568303412198397E-2</v>
      </c>
      <c r="AA113" s="36">
        <v>10612</v>
      </c>
      <c r="AB113" s="57">
        <v>-2.2205841702754969E-2</v>
      </c>
    </row>
    <row r="114" spans="2:28" ht="15" hidden="1" customHeight="1" outlineLevel="1">
      <c r="B114" s="63" t="s">
        <v>88</v>
      </c>
      <c r="C114" s="36">
        <v>22</v>
      </c>
      <c r="D114" s="57">
        <v>-0.26666666666666672</v>
      </c>
      <c r="E114" s="66">
        <v>0</v>
      </c>
      <c r="F114" s="57">
        <v>-1</v>
      </c>
      <c r="G114" s="66">
        <v>0</v>
      </c>
      <c r="H114" s="57" t="s">
        <v>143</v>
      </c>
      <c r="I114" s="66">
        <v>0</v>
      </c>
      <c r="J114" s="57">
        <v>-1</v>
      </c>
      <c r="K114" s="36">
        <v>87</v>
      </c>
      <c r="L114" s="57">
        <v>-0.6045454545454545</v>
      </c>
      <c r="M114" s="36">
        <v>487</v>
      </c>
      <c r="N114" s="57">
        <v>-0.50608519269776875</v>
      </c>
      <c r="O114" s="36">
        <v>574</v>
      </c>
      <c r="P114" s="57">
        <v>-0.52404643449419575</v>
      </c>
      <c r="Q114" s="66">
        <v>756</v>
      </c>
      <c r="R114" s="57">
        <v>-0.31335149863760214</v>
      </c>
      <c r="S114" s="66">
        <v>1867</v>
      </c>
      <c r="T114" s="57">
        <v>-0.21817420435510892</v>
      </c>
      <c r="U114" s="66">
        <v>2623</v>
      </c>
      <c r="V114" s="57">
        <v>-0.24820865577529383</v>
      </c>
      <c r="W114" s="36">
        <v>865</v>
      </c>
      <c r="X114" s="57">
        <v>-0.36162361623616235</v>
      </c>
      <c r="Y114" s="36">
        <v>2354</v>
      </c>
      <c r="Z114" s="57">
        <v>-0.30231179608772973</v>
      </c>
      <c r="AA114" s="36">
        <v>3219</v>
      </c>
      <c r="AB114" s="57">
        <v>-0.31930640727426518</v>
      </c>
    </row>
    <row r="115" spans="2:28" ht="15" hidden="1" customHeight="1" outlineLevel="1">
      <c r="B115" s="63" t="s">
        <v>87</v>
      </c>
      <c r="C115" s="36">
        <v>14</v>
      </c>
      <c r="D115" s="57">
        <v>-6.6666666666666652E-2</v>
      </c>
      <c r="E115" s="66">
        <v>0</v>
      </c>
      <c r="F115" s="57">
        <v>-1</v>
      </c>
      <c r="G115" s="66">
        <v>0</v>
      </c>
      <c r="H115" s="57" t="s">
        <v>143</v>
      </c>
      <c r="I115" s="66">
        <v>0</v>
      </c>
      <c r="J115" s="57">
        <v>-1</v>
      </c>
      <c r="K115" s="36">
        <v>22</v>
      </c>
      <c r="L115" s="57">
        <v>-0.2142857142857143</v>
      </c>
      <c r="M115" s="36">
        <v>25</v>
      </c>
      <c r="N115" s="57">
        <v>0.47058823529411775</v>
      </c>
      <c r="O115" s="36">
        <v>47</v>
      </c>
      <c r="P115" s="57">
        <v>4.4444444444444509E-2</v>
      </c>
      <c r="Q115" s="66">
        <v>471</v>
      </c>
      <c r="R115" s="57">
        <v>0.11611374407582931</v>
      </c>
      <c r="S115" s="66">
        <v>635</v>
      </c>
      <c r="T115" s="57">
        <v>-6.2038404726735608E-2</v>
      </c>
      <c r="U115" s="66">
        <v>1106</v>
      </c>
      <c r="V115" s="57">
        <v>6.3694267515923553E-3</v>
      </c>
      <c r="W115" s="36">
        <v>507</v>
      </c>
      <c r="X115" s="57">
        <v>8.5653104925053514E-2</v>
      </c>
      <c r="Y115" s="36">
        <v>660</v>
      </c>
      <c r="Z115" s="57">
        <v>-4.8991354466858761E-2</v>
      </c>
      <c r="AA115" s="36">
        <v>1167</v>
      </c>
      <c r="AB115" s="57">
        <v>5.1679586563306845E-3</v>
      </c>
    </row>
    <row r="116" spans="2:28" ht="15" hidden="1" customHeight="1" outlineLevel="1">
      <c r="B116" s="63" t="s">
        <v>86</v>
      </c>
      <c r="C116" s="36">
        <v>7</v>
      </c>
      <c r="D116" s="57">
        <v>1.3333333333333335</v>
      </c>
      <c r="E116" s="66">
        <v>0</v>
      </c>
      <c r="F116" s="57">
        <v>-1</v>
      </c>
      <c r="G116" s="66">
        <v>0</v>
      </c>
      <c r="H116" s="57" t="s">
        <v>143</v>
      </c>
      <c r="I116" s="66">
        <v>0</v>
      </c>
      <c r="J116" s="57">
        <v>-1</v>
      </c>
      <c r="K116" s="36">
        <v>26</v>
      </c>
      <c r="L116" s="57">
        <v>2.7142857142857144</v>
      </c>
      <c r="M116" s="36">
        <v>5</v>
      </c>
      <c r="N116" s="57">
        <v>-0.64285714285714279</v>
      </c>
      <c r="O116" s="36">
        <v>31</v>
      </c>
      <c r="P116" s="57">
        <v>0.47619047619047628</v>
      </c>
      <c r="Q116" s="66">
        <v>372</v>
      </c>
      <c r="R116" s="57">
        <v>2.6954177897573484E-3</v>
      </c>
      <c r="S116" s="66">
        <v>415</v>
      </c>
      <c r="T116" s="57">
        <v>-0.32956381260096934</v>
      </c>
      <c r="U116" s="66">
        <v>787</v>
      </c>
      <c r="V116" s="57">
        <v>-0.20505050505050504</v>
      </c>
      <c r="W116" s="36">
        <v>405</v>
      </c>
      <c r="X116" s="57">
        <v>6.0209424083769614E-2</v>
      </c>
      <c r="Y116" s="36">
        <v>420</v>
      </c>
      <c r="Z116" s="57">
        <v>-0.3364928909952607</v>
      </c>
      <c r="AA116" s="36">
        <v>825</v>
      </c>
      <c r="AB116" s="57">
        <v>-0.18719211822660098</v>
      </c>
    </row>
    <row r="117" spans="2:28" ht="15" hidden="1" customHeight="1" outlineLevel="1">
      <c r="B117" s="63" t="s">
        <v>85</v>
      </c>
      <c r="C117" s="36">
        <v>13</v>
      </c>
      <c r="D117" s="57">
        <v>-7.1428571428571397E-2</v>
      </c>
      <c r="E117" s="66">
        <v>0</v>
      </c>
      <c r="F117" s="57" t="s">
        <v>143</v>
      </c>
      <c r="G117" s="66">
        <v>0</v>
      </c>
      <c r="H117" s="57">
        <v>-1</v>
      </c>
      <c r="I117" s="66">
        <v>0</v>
      </c>
      <c r="J117" s="57">
        <v>-1</v>
      </c>
      <c r="K117" s="36">
        <v>23</v>
      </c>
      <c r="L117" s="57">
        <v>0.91666666666666674</v>
      </c>
      <c r="M117" s="36">
        <v>34</v>
      </c>
      <c r="N117" s="57">
        <v>0.47826086956521729</v>
      </c>
      <c r="O117" s="36">
        <v>57</v>
      </c>
      <c r="P117" s="57">
        <v>0.62857142857142856</v>
      </c>
      <c r="Q117" s="66">
        <v>569</v>
      </c>
      <c r="R117" s="57">
        <v>2.3668639053254439</v>
      </c>
      <c r="S117" s="66">
        <v>1023</v>
      </c>
      <c r="T117" s="57">
        <v>-0.11962134251290879</v>
      </c>
      <c r="U117" s="66">
        <v>1592</v>
      </c>
      <c r="V117" s="57">
        <v>0.19609316303531177</v>
      </c>
      <c r="W117" s="36">
        <v>605</v>
      </c>
      <c r="X117" s="57">
        <v>2.1025641025641026</v>
      </c>
      <c r="Y117" s="36">
        <v>1057</v>
      </c>
      <c r="Z117" s="57">
        <v>-0.1154811715481171</v>
      </c>
      <c r="AA117" s="36">
        <v>1662</v>
      </c>
      <c r="AB117" s="57">
        <v>0.1956834532374101</v>
      </c>
    </row>
    <row r="118" spans="2:28" ht="15" hidden="1" customHeight="1" outlineLevel="1">
      <c r="B118" s="63" t="s">
        <v>84</v>
      </c>
      <c r="C118" s="36">
        <v>9</v>
      </c>
      <c r="D118" s="57">
        <v>0.8</v>
      </c>
      <c r="E118" s="66">
        <v>0</v>
      </c>
      <c r="F118" s="57" t="s">
        <v>143</v>
      </c>
      <c r="G118" s="66">
        <v>0</v>
      </c>
      <c r="H118" s="57">
        <v>-1</v>
      </c>
      <c r="I118" s="66">
        <v>0</v>
      </c>
      <c r="J118" s="57">
        <v>-1</v>
      </c>
      <c r="K118" s="36">
        <v>20</v>
      </c>
      <c r="L118" s="57">
        <v>0.81818181818181812</v>
      </c>
      <c r="M118" s="36">
        <v>24</v>
      </c>
      <c r="N118" s="57">
        <v>-0.5714285714285714</v>
      </c>
      <c r="O118" s="36">
        <v>44</v>
      </c>
      <c r="P118" s="57">
        <v>-0.34328358208955223</v>
      </c>
      <c r="Q118" s="66">
        <v>386</v>
      </c>
      <c r="R118" s="57">
        <v>0.21383647798742134</v>
      </c>
      <c r="S118" s="66">
        <v>492</v>
      </c>
      <c r="T118" s="57">
        <v>0.5185185185185186</v>
      </c>
      <c r="U118" s="66">
        <v>878</v>
      </c>
      <c r="V118" s="57">
        <v>0.36760124610591904</v>
      </c>
      <c r="W118" s="36">
        <v>415</v>
      </c>
      <c r="X118" s="57">
        <v>0.24251497005988032</v>
      </c>
      <c r="Y118" s="36">
        <v>516</v>
      </c>
      <c r="Z118" s="57">
        <v>0.27407407407407414</v>
      </c>
      <c r="AA118" s="36">
        <v>931</v>
      </c>
      <c r="AB118" s="57">
        <v>0.25981055480378901</v>
      </c>
    </row>
    <row r="119" spans="2:28" ht="15" hidden="1" customHeight="1" outlineLevel="1">
      <c r="B119" s="63" t="s">
        <v>83</v>
      </c>
      <c r="C119" s="36">
        <v>35</v>
      </c>
      <c r="D119" s="57">
        <v>7.75</v>
      </c>
      <c r="E119" s="66">
        <v>0</v>
      </c>
      <c r="F119" s="57" t="s">
        <v>143</v>
      </c>
      <c r="G119" s="66">
        <v>0</v>
      </c>
      <c r="H119" s="57" t="s">
        <v>143</v>
      </c>
      <c r="I119" s="66">
        <v>0</v>
      </c>
      <c r="J119" s="57" t="s">
        <v>143</v>
      </c>
      <c r="K119" s="36">
        <v>13</v>
      </c>
      <c r="L119" s="57">
        <v>-0.45833333333333337</v>
      </c>
      <c r="M119" s="36">
        <v>15</v>
      </c>
      <c r="N119" s="57">
        <v>-0.11764705882352944</v>
      </c>
      <c r="O119" s="36">
        <v>28</v>
      </c>
      <c r="P119" s="57">
        <v>-0.31707317073170727</v>
      </c>
      <c r="Q119" s="66">
        <v>182</v>
      </c>
      <c r="R119" s="57">
        <v>0.3787878787878789</v>
      </c>
      <c r="S119" s="66">
        <v>305</v>
      </c>
      <c r="T119" s="57">
        <v>-9.7633136094674611E-2</v>
      </c>
      <c r="U119" s="66">
        <v>487</v>
      </c>
      <c r="V119" s="57">
        <v>3.6170212765957555E-2</v>
      </c>
      <c r="W119" s="36">
        <v>230</v>
      </c>
      <c r="X119" s="57">
        <v>0.4375</v>
      </c>
      <c r="Y119" s="36">
        <v>320</v>
      </c>
      <c r="Z119" s="57">
        <v>-9.8591549295774628E-2</v>
      </c>
      <c r="AA119" s="36">
        <v>550</v>
      </c>
      <c r="AB119" s="57">
        <v>6.7961165048543659E-2</v>
      </c>
    </row>
    <row r="120" spans="2:28" ht="15" hidden="1" customHeight="1" outlineLevel="1">
      <c r="B120" s="63" t="s">
        <v>82</v>
      </c>
      <c r="C120" s="36">
        <v>23</v>
      </c>
      <c r="D120" s="57">
        <v>-0.30303030303030298</v>
      </c>
      <c r="E120" s="66">
        <v>0</v>
      </c>
      <c r="F120" s="57">
        <v>-1</v>
      </c>
      <c r="G120" s="66">
        <v>0</v>
      </c>
      <c r="H120" s="57">
        <v>-1</v>
      </c>
      <c r="I120" s="66">
        <v>0</v>
      </c>
      <c r="J120" s="57">
        <v>-1</v>
      </c>
      <c r="K120" s="36">
        <v>103</v>
      </c>
      <c r="L120" s="57">
        <v>1.9428571428571431</v>
      </c>
      <c r="M120" s="36">
        <v>520</v>
      </c>
      <c r="N120" s="57">
        <v>0.4285714285714286</v>
      </c>
      <c r="O120" s="36">
        <v>623</v>
      </c>
      <c r="P120" s="57">
        <v>0.56140350877192979</v>
      </c>
      <c r="Q120" s="66">
        <v>751</v>
      </c>
      <c r="R120" s="57">
        <v>0.7029478458049887</v>
      </c>
      <c r="S120" s="66">
        <v>3011</v>
      </c>
      <c r="T120" s="57">
        <v>6.6595820049592636E-2</v>
      </c>
      <c r="U120" s="66">
        <v>3762</v>
      </c>
      <c r="V120" s="57">
        <v>0.15257352941176472</v>
      </c>
      <c r="W120" s="36">
        <v>877</v>
      </c>
      <c r="X120" s="57">
        <v>0.71624266144814097</v>
      </c>
      <c r="Y120" s="36">
        <v>3531</v>
      </c>
      <c r="Z120" s="57">
        <v>0.10551033187226055</v>
      </c>
      <c r="AA120" s="36">
        <v>4408</v>
      </c>
      <c r="AB120" s="57">
        <v>0.18974358974358974</v>
      </c>
    </row>
    <row r="121" spans="2:28" ht="15" hidden="1" customHeight="1" outlineLevel="1">
      <c r="B121" s="63" t="s">
        <v>81</v>
      </c>
      <c r="C121" s="36">
        <v>26</v>
      </c>
      <c r="D121" s="57">
        <v>4.0000000000000036E-2</v>
      </c>
      <c r="E121" s="66">
        <v>35</v>
      </c>
      <c r="F121" s="57">
        <v>34</v>
      </c>
      <c r="G121" s="66">
        <v>0</v>
      </c>
      <c r="H121" s="57" t="s">
        <v>143</v>
      </c>
      <c r="I121" s="66">
        <v>35</v>
      </c>
      <c r="J121" s="57">
        <v>34</v>
      </c>
      <c r="K121" s="36">
        <v>275</v>
      </c>
      <c r="L121" s="57">
        <v>0.20614035087719307</v>
      </c>
      <c r="M121" s="36">
        <v>1281</v>
      </c>
      <c r="N121" s="57">
        <v>1.5637216575450363E-3</v>
      </c>
      <c r="O121" s="36">
        <v>1556</v>
      </c>
      <c r="P121" s="57">
        <v>3.2514930325149294E-2</v>
      </c>
      <c r="Q121" s="66">
        <v>1390</v>
      </c>
      <c r="R121" s="57">
        <v>9.4488188976378007E-2</v>
      </c>
      <c r="S121" s="66">
        <v>6349</v>
      </c>
      <c r="T121" s="57">
        <v>-0.33967758710348417</v>
      </c>
      <c r="U121" s="66">
        <v>7739</v>
      </c>
      <c r="V121" s="57">
        <v>-0.28902158934313271</v>
      </c>
      <c r="W121" s="36">
        <v>1726</v>
      </c>
      <c r="X121" s="57">
        <v>0.13254593175853024</v>
      </c>
      <c r="Y121" s="36">
        <v>7630</v>
      </c>
      <c r="Z121" s="57">
        <v>-0.29961446667890579</v>
      </c>
      <c r="AA121" s="36">
        <v>9356</v>
      </c>
      <c r="AB121" s="57">
        <v>-0.24657754871960058</v>
      </c>
    </row>
    <row r="122" spans="2:28" ht="15" hidden="1" customHeight="1" outlineLevel="1">
      <c r="B122" s="63" t="s">
        <v>80</v>
      </c>
      <c r="C122" s="36">
        <v>62</v>
      </c>
      <c r="D122" s="57">
        <v>0.24</v>
      </c>
      <c r="E122" s="66">
        <v>3</v>
      </c>
      <c r="F122" s="57">
        <v>0</v>
      </c>
      <c r="G122" s="66">
        <v>5</v>
      </c>
      <c r="H122" s="57">
        <v>-0.75</v>
      </c>
      <c r="I122" s="66">
        <v>8</v>
      </c>
      <c r="J122" s="57">
        <v>-0.65217391304347827</v>
      </c>
      <c r="K122" s="36">
        <v>204</v>
      </c>
      <c r="L122" s="57">
        <v>-0.31081081081081086</v>
      </c>
      <c r="M122" s="36">
        <v>975</v>
      </c>
      <c r="N122" s="57">
        <v>-0.10468319559228645</v>
      </c>
      <c r="O122" s="36">
        <v>1179</v>
      </c>
      <c r="P122" s="57">
        <v>-0.14873646209386282</v>
      </c>
      <c r="Q122" s="66">
        <v>1339</v>
      </c>
      <c r="R122" s="57">
        <v>0.27281368821292773</v>
      </c>
      <c r="S122" s="66">
        <v>6161</v>
      </c>
      <c r="T122" s="57">
        <v>-0.19914207721305077</v>
      </c>
      <c r="U122" s="66">
        <v>7500</v>
      </c>
      <c r="V122" s="57">
        <v>-0.14236706689536882</v>
      </c>
      <c r="W122" s="36">
        <v>1608</v>
      </c>
      <c r="X122" s="57">
        <v>0.14775160599571735</v>
      </c>
      <c r="Y122" s="36">
        <v>7141</v>
      </c>
      <c r="Z122" s="57">
        <v>-0.18870711201999546</v>
      </c>
      <c r="AA122" s="36">
        <v>8749</v>
      </c>
      <c r="AB122" s="57">
        <v>-0.1425071057532098</v>
      </c>
    </row>
    <row r="123" spans="2:28" ht="15" hidden="1" customHeight="1" outlineLevel="1">
      <c r="B123" s="63" t="s">
        <v>79</v>
      </c>
      <c r="C123" s="36">
        <v>28</v>
      </c>
      <c r="D123" s="57">
        <v>-0.36363636363636365</v>
      </c>
      <c r="E123" s="66">
        <v>0</v>
      </c>
      <c r="F123" s="57">
        <v>-1</v>
      </c>
      <c r="G123" s="66">
        <v>0</v>
      </c>
      <c r="H123" s="57" t="s">
        <v>143</v>
      </c>
      <c r="I123" s="66">
        <v>0</v>
      </c>
      <c r="J123" s="57">
        <v>-1</v>
      </c>
      <c r="K123" s="36">
        <v>465</v>
      </c>
      <c r="L123" s="57">
        <v>0.21409921671018273</v>
      </c>
      <c r="M123" s="36">
        <v>1152</v>
      </c>
      <c r="N123" s="57">
        <v>-0.34693877551020413</v>
      </c>
      <c r="O123" s="36">
        <v>1617</v>
      </c>
      <c r="P123" s="57">
        <v>-0.24685607824871914</v>
      </c>
      <c r="Q123" s="66">
        <v>1050</v>
      </c>
      <c r="R123" s="57">
        <v>-6.8322981366459645E-2</v>
      </c>
      <c r="S123" s="66">
        <v>6082</v>
      </c>
      <c r="T123" s="57">
        <v>-0.1295262630599685</v>
      </c>
      <c r="U123" s="66">
        <v>7132</v>
      </c>
      <c r="V123" s="57">
        <v>-0.12102538821789499</v>
      </c>
      <c r="W123" s="36">
        <v>1543</v>
      </c>
      <c r="X123" s="57">
        <v>-1.0897435897435859E-2</v>
      </c>
      <c r="Y123" s="36">
        <v>7234</v>
      </c>
      <c r="Z123" s="57">
        <v>-0.17335161695806189</v>
      </c>
      <c r="AA123" s="36">
        <v>8777</v>
      </c>
      <c r="AB123" s="57">
        <v>-0.14877315488313447</v>
      </c>
    </row>
    <row r="124" spans="2:28" collapsed="1">
      <c r="B124" s="173">
        <v>2003</v>
      </c>
      <c r="C124" s="66">
        <v>322</v>
      </c>
      <c r="D124" s="67">
        <v>5.573770491803276E-2</v>
      </c>
      <c r="E124" s="66">
        <v>43</v>
      </c>
      <c r="F124" s="67">
        <v>0.72</v>
      </c>
      <c r="G124" s="66">
        <v>5</v>
      </c>
      <c r="H124" s="67">
        <v>-0.93421052631578949</v>
      </c>
      <c r="I124" s="66">
        <v>48</v>
      </c>
      <c r="J124" s="67">
        <v>-0.52475247524752477</v>
      </c>
      <c r="K124" s="66">
        <v>1647</v>
      </c>
      <c r="L124" s="67">
        <v>-7.6275939427930428E-2</v>
      </c>
      <c r="M124" s="66">
        <v>6385</v>
      </c>
      <c r="N124" s="67">
        <v>-0.23257211538461542</v>
      </c>
      <c r="O124" s="66">
        <v>8032</v>
      </c>
      <c r="P124" s="67">
        <v>-0.20498861724240325</v>
      </c>
      <c r="Q124" s="66">
        <v>10341</v>
      </c>
      <c r="R124" s="67">
        <v>5.9338521400777999E-3</v>
      </c>
      <c r="S124" s="66">
        <v>40767</v>
      </c>
      <c r="T124" s="67">
        <v>-0.14194607564563999</v>
      </c>
      <c r="U124" s="66">
        <v>51108</v>
      </c>
      <c r="V124" s="67">
        <v>-0.1156408437299925</v>
      </c>
      <c r="W124" s="66">
        <v>12353</v>
      </c>
      <c r="X124" s="67">
        <v>-3.2276284999596117E-3</v>
      </c>
      <c r="Y124" s="66">
        <v>47157</v>
      </c>
      <c r="Z124" s="67">
        <v>-0.15650991825710558</v>
      </c>
      <c r="AA124" s="66">
        <v>59510</v>
      </c>
      <c r="AB124" s="67">
        <v>-0.128696925329429</v>
      </c>
    </row>
    <row r="125" spans="2:28" ht="15" hidden="1" customHeight="1" outlineLevel="1">
      <c r="B125" s="63" t="s">
        <v>90</v>
      </c>
      <c r="C125" s="36">
        <v>48</v>
      </c>
      <c r="D125" s="57">
        <v>0.91999999999999993</v>
      </c>
      <c r="E125" s="66">
        <v>1</v>
      </c>
      <c r="F125" s="57">
        <v>-0.91666666666666663</v>
      </c>
      <c r="G125" s="66">
        <v>14</v>
      </c>
      <c r="H125" s="57">
        <v>1.7999999999999998</v>
      </c>
      <c r="I125" s="66">
        <v>15</v>
      </c>
      <c r="J125" s="57">
        <v>-0.11764705882352944</v>
      </c>
      <c r="K125" s="36">
        <v>274</v>
      </c>
      <c r="L125" s="57">
        <v>4.5801526717557328E-2</v>
      </c>
      <c r="M125" s="36">
        <v>1673</v>
      </c>
      <c r="N125" s="57">
        <v>7.8313253012047834E-3</v>
      </c>
      <c r="O125" s="36">
        <v>1947</v>
      </c>
      <c r="P125" s="57">
        <v>1.3007284079084247E-2</v>
      </c>
      <c r="Q125" s="66">
        <v>1739</v>
      </c>
      <c r="R125" s="57">
        <v>0.46875</v>
      </c>
      <c r="S125" s="66">
        <v>7512</v>
      </c>
      <c r="T125" s="57">
        <v>0.1581868640148012</v>
      </c>
      <c r="U125" s="66">
        <v>9251</v>
      </c>
      <c r="V125" s="57">
        <v>0.20612777053455011</v>
      </c>
      <c r="W125" s="36">
        <v>2062</v>
      </c>
      <c r="X125" s="57">
        <v>0.39042481456507083</v>
      </c>
      <c r="Y125" s="36">
        <v>9199</v>
      </c>
      <c r="Z125" s="57">
        <v>0.12857318120476013</v>
      </c>
      <c r="AA125" s="36">
        <v>11261</v>
      </c>
      <c r="AB125" s="57">
        <v>0.16888104629437417</v>
      </c>
    </row>
    <row r="126" spans="2:28" ht="15" hidden="1" customHeight="1" outlineLevel="1">
      <c r="B126" s="63" t="s">
        <v>89</v>
      </c>
      <c r="C126" s="36">
        <v>34</v>
      </c>
      <c r="D126" s="57">
        <v>0.1333333333333333</v>
      </c>
      <c r="E126" s="66">
        <v>5</v>
      </c>
      <c r="F126" s="57">
        <v>0.66666666666666674</v>
      </c>
      <c r="G126" s="66">
        <v>0</v>
      </c>
      <c r="H126" s="57">
        <v>-1</v>
      </c>
      <c r="I126" s="66">
        <v>5</v>
      </c>
      <c r="J126" s="57">
        <v>-0.85714285714285721</v>
      </c>
      <c r="K126" s="36">
        <v>265</v>
      </c>
      <c r="L126" s="57">
        <v>0.48044692737430172</v>
      </c>
      <c r="M126" s="36">
        <v>1038</v>
      </c>
      <c r="N126" s="57">
        <v>-0.10207612456747406</v>
      </c>
      <c r="O126" s="36">
        <v>1303</v>
      </c>
      <c r="P126" s="57">
        <v>-2.397003745318349E-2</v>
      </c>
      <c r="Q126" s="66">
        <v>2138</v>
      </c>
      <c r="R126" s="57">
        <v>0.57902511078286567</v>
      </c>
      <c r="S126" s="66">
        <v>7373</v>
      </c>
      <c r="T126" s="57">
        <v>0.12961544354220922</v>
      </c>
      <c r="U126" s="66">
        <v>9511</v>
      </c>
      <c r="V126" s="57">
        <v>0.20682654485471397</v>
      </c>
      <c r="W126" s="36">
        <v>2442</v>
      </c>
      <c r="X126" s="57">
        <v>0.55938697318007669</v>
      </c>
      <c r="Y126" s="36">
        <v>8411</v>
      </c>
      <c r="Z126" s="57">
        <v>9.0213869086195775E-2</v>
      </c>
      <c r="AA126" s="36">
        <v>10853</v>
      </c>
      <c r="AB126" s="57">
        <v>0.16937829975218177</v>
      </c>
    </row>
    <row r="127" spans="2:28" ht="15" hidden="1" customHeight="1" outlineLevel="1">
      <c r="B127" s="63" t="s">
        <v>88</v>
      </c>
      <c r="C127" s="36">
        <v>30</v>
      </c>
      <c r="D127" s="57">
        <v>1.7272727272727271</v>
      </c>
      <c r="E127" s="66">
        <v>4</v>
      </c>
      <c r="F127" s="57" t="s">
        <v>143</v>
      </c>
      <c r="G127" s="66">
        <v>0</v>
      </c>
      <c r="H127" s="57" t="s">
        <v>143</v>
      </c>
      <c r="I127" s="66">
        <v>4</v>
      </c>
      <c r="J127" s="57" t="s">
        <v>143</v>
      </c>
      <c r="K127" s="36">
        <v>220</v>
      </c>
      <c r="L127" s="57">
        <v>-0.3529411764705882</v>
      </c>
      <c r="M127" s="36">
        <v>986</v>
      </c>
      <c r="N127" s="57">
        <v>-0.11490125673249552</v>
      </c>
      <c r="O127" s="36">
        <v>1206</v>
      </c>
      <c r="P127" s="57">
        <v>-0.17056396148555708</v>
      </c>
      <c r="Q127" s="66">
        <v>1101</v>
      </c>
      <c r="R127" s="57">
        <v>-0.37193382772390193</v>
      </c>
      <c r="S127" s="66">
        <v>2388</v>
      </c>
      <c r="T127" s="57">
        <v>-0.22643343051506315</v>
      </c>
      <c r="U127" s="66">
        <v>3489</v>
      </c>
      <c r="V127" s="57">
        <v>-0.27913223140495869</v>
      </c>
      <c r="W127" s="36">
        <v>1355</v>
      </c>
      <c r="X127" s="57">
        <v>-0.35598859315589348</v>
      </c>
      <c r="Y127" s="36">
        <v>3374</v>
      </c>
      <c r="Z127" s="57">
        <v>-0.1968578909783385</v>
      </c>
      <c r="AA127" s="36">
        <v>4729</v>
      </c>
      <c r="AB127" s="57">
        <v>-0.24996034892942109</v>
      </c>
    </row>
    <row r="128" spans="2:28" ht="15" hidden="1" customHeight="1" outlineLevel="1">
      <c r="B128" s="63" t="s">
        <v>87</v>
      </c>
      <c r="C128" s="36">
        <v>15</v>
      </c>
      <c r="D128" s="57">
        <v>1.1428571428571428</v>
      </c>
      <c r="E128" s="66">
        <v>2</v>
      </c>
      <c r="F128" s="57" t="s">
        <v>143</v>
      </c>
      <c r="G128" s="66">
        <v>0</v>
      </c>
      <c r="H128" s="57">
        <v>-1</v>
      </c>
      <c r="I128" s="66">
        <v>2</v>
      </c>
      <c r="J128" s="57">
        <v>-0.7142857142857143</v>
      </c>
      <c r="K128" s="36">
        <v>28</v>
      </c>
      <c r="L128" s="57">
        <v>-0.15151515151515149</v>
      </c>
      <c r="M128" s="36">
        <v>17</v>
      </c>
      <c r="N128" s="57">
        <v>-0.52777777777777779</v>
      </c>
      <c r="O128" s="36">
        <v>45</v>
      </c>
      <c r="P128" s="57">
        <v>-0.34782608695652173</v>
      </c>
      <c r="Q128" s="66">
        <v>422</v>
      </c>
      <c r="R128" s="57">
        <v>0.34824281150159742</v>
      </c>
      <c r="S128" s="66">
        <v>677</v>
      </c>
      <c r="T128" s="57">
        <v>-0.51294964028776979</v>
      </c>
      <c r="U128" s="66">
        <v>1099</v>
      </c>
      <c r="V128" s="57">
        <v>-0.35466823253082791</v>
      </c>
      <c r="W128" s="36">
        <v>467</v>
      </c>
      <c r="X128" s="57">
        <v>0.3229461756373937</v>
      </c>
      <c r="Y128" s="36">
        <v>694</v>
      </c>
      <c r="Z128" s="57">
        <v>-0.51570132588974182</v>
      </c>
      <c r="AA128" s="36">
        <v>1161</v>
      </c>
      <c r="AB128" s="57">
        <v>-0.34994400895856659</v>
      </c>
    </row>
    <row r="129" spans="2:28" ht="15" hidden="1" customHeight="1" outlineLevel="1">
      <c r="B129" s="63" t="s">
        <v>86</v>
      </c>
      <c r="C129" s="36">
        <v>3</v>
      </c>
      <c r="D129" s="57">
        <v>-0.7857142857142857</v>
      </c>
      <c r="E129" s="66">
        <v>1</v>
      </c>
      <c r="F129" s="57" t="s">
        <v>143</v>
      </c>
      <c r="G129" s="66">
        <v>0</v>
      </c>
      <c r="H129" s="57">
        <v>-1</v>
      </c>
      <c r="I129" s="66">
        <v>1</v>
      </c>
      <c r="J129" s="57">
        <v>-0.85714285714285721</v>
      </c>
      <c r="K129" s="36">
        <v>7</v>
      </c>
      <c r="L129" s="57">
        <v>-0.41666666666666663</v>
      </c>
      <c r="M129" s="36">
        <v>14</v>
      </c>
      <c r="N129" s="57">
        <v>-0.65853658536585358</v>
      </c>
      <c r="O129" s="36">
        <v>21</v>
      </c>
      <c r="P129" s="57">
        <v>-0.60377358490566035</v>
      </c>
      <c r="Q129" s="66">
        <v>371</v>
      </c>
      <c r="R129" s="57">
        <v>-0.36904761904761907</v>
      </c>
      <c r="S129" s="66">
        <v>619</v>
      </c>
      <c r="T129" s="57">
        <v>-0.5964797913950457</v>
      </c>
      <c r="U129" s="66">
        <v>990</v>
      </c>
      <c r="V129" s="57">
        <v>-0.53345900094250709</v>
      </c>
      <c r="W129" s="36">
        <v>382</v>
      </c>
      <c r="X129" s="57">
        <v>-0.37785016286644946</v>
      </c>
      <c r="Y129" s="36">
        <v>633</v>
      </c>
      <c r="Z129" s="57">
        <v>-0.59987357774968397</v>
      </c>
      <c r="AA129" s="36">
        <v>1015</v>
      </c>
      <c r="AB129" s="57">
        <v>-0.53779599271402545</v>
      </c>
    </row>
    <row r="130" spans="2:28" ht="15" hidden="1" customHeight="1" outlineLevel="1">
      <c r="B130" s="63" t="s">
        <v>85</v>
      </c>
      <c r="C130" s="36">
        <v>14</v>
      </c>
      <c r="D130" s="57">
        <v>0.39999999999999991</v>
      </c>
      <c r="E130" s="66">
        <v>0</v>
      </c>
      <c r="F130" s="57" t="s">
        <v>143</v>
      </c>
      <c r="G130" s="66">
        <v>10</v>
      </c>
      <c r="H130" s="57" t="s">
        <v>143</v>
      </c>
      <c r="I130" s="66">
        <v>10</v>
      </c>
      <c r="J130" s="57" t="s">
        <v>143</v>
      </c>
      <c r="K130" s="36">
        <v>12</v>
      </c>
      <c r="L130" s="57">
        <v>-0.36842105263157898</v>
      </c>
      <c r="M130" s="36">
        <v>23</v>
      </c>
      <c r="N130" s="57">
        <v>-0.59649122807017552</v>
      </c>
      <c r="O130" s="36">
        <v>35</v>
      </c>
      <c r="P130" s="57">
        <v>-0.53947368421052633</v>
      </c>
      <c r="Q130" s="66">
        <v>169</v>
      </c>
      <c r="R130" s="57">
        <v>-0.34749034749034746</v>
      </c>
      <c r="S130" s="66">
        <v>1162</v>
      </c>
      <c r="T130" s="57">
        <v>-0.21698113207547165</v>
      </c>
      <c r="U130" s="66">
        <v>1331</v>
      </c>
      <c r="V130" s="57">
        <v>-0.23637406769936886</v>
      </c>
      <c r="W130" s="36">
        <v>195</v>
      </c>
      <c r="X130" s="57">
        <v>-0.32291666666666663</v>
      </c>
      <c r="Y130" s="36">
        <v>1195</v>
      </c>
      <c r="Z130" s="57">
        <v>-0.22452952628163525</v>
      </c>
      <c r="AA130" s="36">
        <v>1390</v>
      </c>
      <c r="AB130" s="57">
        <v>-0.24002186987424823</v>
      </c>
    </row>
    <row r="131" spans="2:28" ht="15" hidden="1" customHeight="1" outlineLevel="1">
      <c r="B131" s="63" t="s">
        <v>84</v>
      </c>
      <c r="C131" s="36">
        <v>5</v>
      </c>
      <c r="D131" s="57">
        <v>-0.58333333333333326</v>
      </c>
      <c r="E131" s="66">
        <v>0</v>
      </c>
      <c r="F131" s="57">
        <v>-1</v>
      </c>
      <c r="G131" s="66">
        <v>25</v>
      </c>
      <c r="H131" s="57">
        <v>5.25</v>
      </c>
      <c r="I131" s="66">
        <v>25</v>
      </c>
      <c r="J131" s="57">
        <v>4</v>
      </c>
      <c r="K131" s="36">
        <v>11</v>
      </c>
      <c r="L131" s="57">
        <v>-8.333333333333337E-2</v>
      </c>
      <c r="M131" s="36">
        <v>56</v>
      </c>
      <c r="N131" s="57">
        <v>1.1538461538461537</v>
      </c>
      <c r="O131" s="36">
        <v>67</v>
      </c>
      <c r="P131" s="57">
        <v>0.76315789473684204</v>
      </c>
      <c r="Q131" s="66">
        <v>318</v>
      </c>
      <c r="R131" s="57">
        <v>0.11971830985915499</v>
      </c>
      <c r="S131" s="66">
        <v>324</v>
      </c>
      <c r="T131" s="57">
        <v>-0.64</v>
      </c>
      <c r="U131" s="66">
        <v>642</v>
      </c>
      <c r="V131" s="57">
        <v>-0.45777027027027029</v>
      </c>
      <c r="W131" s="36">
        <v>334</v>
      </c>
      <c r="X131" s="57">
        <v>8.0906148867313954E-2</v>
      </c>
      <c r="Y131" s="36">
        <v>405</v>
      </c>
      <c r="Z131" s="57">
        <v>-0.56451612903225801</v>
      </c>
      <c r="AA131" s="36">
        <v>739</v>
      </c>
      <c r="AB131" s="57">
        <v>-0.40355125100887812</v>
      </c>
    </row>
    <row r="132" spans="2:28" ht="15" hidden="1" customHeight="1" outlineLevel="1">
      <c r="B132" s="63" t="s">
        <v>83</v>
      </c>
      <c r="C132" s="36">
        <v>4</v>
      </c>
      <c r="D132" s="57">
        <v>-0.80952380952380953</v>
      </c>
      <c r="E132" s="66">
        <v>0</v>
      </c>
      <c r="F132" s="57" t="s">
        <v>143</v>
      </c>
      <c r="G132" s="66">
        <v>0</v>
      </c>
      <c r="H132" s="57" t="s">
        <v>143</v>
      </c>
      <c r="I132" s="66">
        <v>0</v>
      </c>
      <c r="J132" s="57" t="s">
        <v>143</v>
      </c>
      <c r="K132" s="36">
        <v>24</v>
      </c>
      <c r="L132" s="57">
        <v>-0.31428571428571428</v>
      </c>
      <c r="M132" s="36">
        <v>17</v>
      </c>
      <c r="N132" s="57">
        <v>-0.31999999999999995</v>
      </c>
      <c r="O132" s="36">
        <v>41</v>
      </c>
      <c r="P132" s="57">
        <v>-0.31666666666666665</v>
      </c>
      <c r="Q132" s="66">
        <v>132</v>
      </c>
      <c r="R132" s="57">
        <v>-0.54639175257731964</v>
      </c>
      <c r="S132" s="66">
        <v>338</v>
      </c>
      <c r="T132" s="57">
        <v>-0.42320819112627983</v>
      </c>
      <c r="U132" s="66">
        <v>470</v>
      </c>
      <c r="V132" s="57">
        <v>-0.46408209806157352</v>
      </c>
      <c r="W132" s="36">
        <v>160</v>
      </c>
      <c r="X132" s="57">
        <v>-0.5389048991354467</v>
      </c>
      <c r="Y132" s="36">
        <v>355</v>
      </c>
      <c r="Z132" s="57">
        <v>-0.4189852700490998</v>
      </c>
      <c r="AA132" s="36">
        <v>515</v>
      </c>
      <c r="AB132" s="57">
        <v>-0.4624217118997912</v>
      </c>
    </row>
    <row r="133" spans="2:28" ht="15" hidden="1" customHeight="1" outlineLevel="1">
      <c r="B133" s="63" t="s">
        <v>82</v>
      </c>
      <c r="C133" s="36">
        <v>33</v>
      </c>
      <c r="D133" s="57">
        <v>0.375</v>
      </c>
      <c r="E133" s="66">
        <v>2</v>
      </c>
      <c r="F133" s="57">
        <v>1</v>
      </c>
      <c r="G133" s="66">
        <v>7</v>
      </c>
      <c r="H133" s="57" t="s">
        <v>143</v>
      </c>
      <c r="I133" s="66">
        <v>9</v>
      </c>
      <c r="J133" s="57">
        <v>8</v>
      </c>
      <c r="K133" s="36">
        <v>35</v>
      </c>
      <c r="L133" s="57">
        <v>-0.55128205128205132</v>
      </c>
      <c r="M133" s="36">
        <v>364</v>
      </c>
      <c r="N133" s="57">
        <v>-0.56459330143540676</v>
      </c>
      <c r="O133" s="36">
        <v>399</v>
      </c>
      <c r="P133" s="57">
        <v>-0.56345733041575485</v>
      </c>
      <c r="Q133" s="66">
        <v>441</v>
      </c>
      <c r="R133" s="57">
        <v>-0.55855855855855863</v>
      </c>
      <c r="S133" s="66">
        <v>2823</v>
      </c>
      <c r="T133" s="57">
        <v>-0.35177956371986219</v>
      </c>
      <c r="U133" s="66">
        <v>3264</v>
      </c>
      <c r="V133" s="57">
        <v>-0.39036234590960028</v>
      </c>
      <c r="W133" s="36">
        <v>511</v>
      </c>
      <c r="X133" s="57">
        <v>-0.5362976406533575</v>
      </c>
      <c r="Y133" s="36">
        <v>3194</v>
      </c>
      <c r="Z133" s="57">
        <v>-0.38470429589674437</v>
      </c>
      <c r="AA133" s="36">
        <v>3705</v>
      </c>
      <c r="AB133" s="57">
        <v>-0.41125059590020663</v>
      </c>
    </row>
    <row r="134" spans="2:28" ht="15" hidden="1" customHeight="1" outlineLevel="1">
      <c r="B134" s="63" t="s">
        <v>81</v>
      </c>
      <c r="C134" s="36">
        <v>25</v>
      </c>
      <c r="D134" s="57">
        <v>-3.8461538461538436E-2</v>
      </c>
      <c r="E134" s="66">
        <v>1</v>
      </c>
      <c r="F134" s="57">
        <v>0</v>
      </c>
      <c r="G134" s="66">
        <v>0</v>
      </c>
      <c r="H134" s="57" t="s">
        <v>143</v>
      </c>
      <c r="I134" s="66">
        <v>1</v>
      </c>
      <c r="J134" s="57">
        <v>0</v>
      </c>
      <c r="K134" s="36">
        <v>228</v>
      </c>
      <c r="L134" s="57">
        <v>0.72727272727272729</v>
      </c>
      <c r="M134" s="36">
        <v>1279</v>
      </c>
      <c r="N134" s="57">
        <v>-5.2592592592592635E-2</v>
      </c>
      <c r="O134" s="36">
        <v>1507</v>
      </c>
      <c r="P134" s="57">
        <v>1.6869095816464341E-2</v>
      </c>
      <c r="Q134" s="66">
        <v>1270</v>
      </c>
      <c r="R134" s="57">
        <v>-0.24043062200956933</v>
      </c>
      <c r="S134" s="66">
        <v>9615</v>
      </c>
      <c r="T134" s="57">
        <v>0.33024349750968462</v>
      </c>
      <c r="U134" s="66">
        <v>10885</v>
      </c>
      <c r="V134" s="57">
        <v>0.22303370786516852</v>
      </c>
      <c r="W134" s="36">
        <v>1524</v>
      </c>
      <c r="X134" s="57">
        <v>-0.16766794101583837</v>
      </c>
      <c r="Y134" s="36">
        <v>10894</v>
      </c>
      <c r="Z134" s="57">
        <v>0.26999300536255544</v>
      </c>
      <c r="AA134" s="36">
        <v>12418</v>
      </c>
      <c r="AB134" s="57">
        <v>0.19300605245460667</v>
      </c>
    </row>
    <row r="135" spans="2:28" ht="15" hidden="1" customHeight="1" outlineLevel="1">
      <c r="B135" s="63" t="s">
        <v>80</v>
      </c>
      <c r="C135" s="36">
        <v>50</v>
      </c>
      <c r="D135" s="57">
        <v>2.8461538461538463</v>
      </c>
      <c r="E135" s="66">
        <v>3</v>
      </c>
      <c r="F135" s="57">
        <v>2</v>
      </c>
      <c r="G135" s="66">
        <v>20</v>
      </c>
      <c r="H135" s="57" t="s">
        <v>143</v>
      </c>
      <c r="I135" s="66">
        <v>23</v>
      </c>
      <c r="J135" s="57">
        <v>22</v>
      </c>
      <c r="K135" s="36">
        <v>296</v>
      </c>
      <c r="L135" s="57">
        <v>0.75147928994082847</v>
      </c>
      <c r="M135" s="36">
        <v>1089</v>
      </c>
      <c r="N135" s="57">
        <v>-0.11102040816326531</v>
      </c>
      <c r="O135" s="36">
        <v>1385</v>
      </c>
      <c r="P135" s="57">
        <v>-6.4562410329985775E-3</v>
      </c>
      <c r="Q135" s="66">
        <v>1052</v>
      </c>
      <c r="R135" s="57">
        <v>-0.37529691211401428</v>
      </c>
      <c r="S135" s="66">
        <v>7693</v>
      </c>
      <c r="T135" s="57">
        <v>0.16772920461445051</v>
      </c>
      <c r="U135" s="66">
        <v>8745</v>
      </c>
      <c r="V135" s="57">
        <v>5.7180851063829863E-2</v>
      </c>
      <c r="W135" s="36">
        <v>1401</v>
      </c>
      <c r="X135" s="57">
        <v>-0.2495982860203535</v>
      </c>
      <c r="Y135" s="36">
        <v>8802</v>
      </c>
      <c r="Z135" s="57">
        <v>0.12658389863048769</v>
      </c>
      <c r="AA135" s="36">
        <v>10203</v>
      </c>
      <c r="AB135" s="57">
        <v>5.4028925619834745E-2</v>
      </c>
    </row>
    <row r="136" spans="2:28" ht="15" hidden="1" customHeight="1" outlineLevel="1">
      <c r="B136" s="63" t="s">
        <v>79</v>
      </c>
      <c r="C136" s="36">
        <v>44</v>
      </c>
      <c r="D136" s="57">
        <v>0.51724137931034475</v>
      </c>
      <c r="E136" s="66">
        <v>6</v>
      </c>
      <c r="F136" s="57">
        <v>-0.25</v>
      </c>
      <c r="G136" s="66">
        <v>0</v>
      </c>
      <c r="H136" s="57" t="s">
        <v>143</v>
      </c>
      <c r="I136" s="66">
        <v>6</v>
      </c>
      <c r="J136" s="57">
        <v>-0.25</v>
      </c>
      <c r="K136" s="36">
        <v>383</v>
      </c>
      <c r="L136" s="57">
        <v>-6.3569682151589202E-2</v>
      </c>
      <c r="M136" s="36">
        <v>1764</v>
      </c>
      <c r="N136" s="57">
        <v>-4.597079502433743E-2</v>
      </c>
      <c r="O136" s="36">
        <v>2147</v>
      </c>
      <c r="P136" s="57">
        <v>-4.9158547387068152E-2</v>
      </c>
      <c r="Q136" s="66">
        <v>1127</v>
      </c>
      <c r="R136" s="57">
        <v>-0.26960466623460788</v>
      </c>
      <c r="S136" s="66">
        <v>6987</v>
      </c>
      <c r="T136" s="57">
        <v>2.629259694477093E-2</v>
      </c>
      <c r="U136" s="66">
        <v>8114</v>
      </c>
      <c r="V136" s="57">
        <v>-2.8379834750329347E-2</v>
      </c>
      <c r="W136" s="36">
        <v>1560</v>
      </c>
      <c r="X136" s="57">
        <v>-0.21568627450980393</v>
      </c>
      <c r="Y136" s="36">
        <v>8751</v>
      </c>
      <c r="Z136" s="57">
        <v>1.0858264987871014E-2</v>
      </c>
      <c r="AA136" s="36">
        <v>10311</v>
      </c>
      <c r="AB136" s="57">
        <v>-3.1467217734360342E-2</v>
      </c>
    </row>
    <row r="137" spans="2:28" collapsed="1">
      <c r="B137" s="173">
        <v>2002</v>
      </c>
      <c r="C137" s="66">
        <v>305</v>
      </c>
      <c r="D137" s="67">
        <v>0.37387387387387383</v>
      </c>
      <c r="E137" s="66">
        <v>25</v>
      </c>
      <c r="F137" s="67">
        <v>-7.407407407407407E-2</v>
      </c>
      <c r="G137" s="66">
        <v>76</v>
      </c>
      <c r="H137" s="67">
        <v>0.38181818181818183</v>
      </c>
      <c r="I137" s="66">
        <v>101</v>
      </c>
      <c r="J137" s="67">
        <v>0.23170731707317072</v>
      </c>
      <c r="K137" s="66">
        <v>1783</v>
      </c>
      <c r="L137" s="67">
        <v>6.1309523809523814E-2</v>
      </c>
      <c r="M137" s="66">
        <v>8320</v>
      </c>
      <c r="N137" s="67">
        <v>-0.11253333333333337</v>
      </c>
      <c r="O137" s="66">
        <v>10103</v>
      </c>
      <c r="P137" s="67">
        <v>-8.6114880144730899E-2</v>
      </c>
      <c r="Q137" s="66">
        <v>10280</v>
      </c>
      <c r="R137" s="67">
        <v>-0.1378731969137873</v>
      </c>
      <c r="S137" s="66">
        <v>47511</v>
      </c>
      <c r="T137" s="67">
        <v>1.1453388116577701E-2</v>
      </c>
      <c r="U137" s="66">
        <v>57791</v>
      </c>
      <c r="V137" s="67">
        <v>-1.87785455965499E-2</v>
      </c>
      <c r="W137" s="66">
        <v>12393</v>
      </c>
      <c r="X137" s="67">
        <v>-0.10539233379051471</v>
      </c>
      <c r="Y137" s="66">
        <v>55907</v>
      </c>
      <c r="Z137" s="67">
        <v>-8.7938584827048638E-3</v>
      </c>
      <c r="AA137" s="66">
        <v>68300</v>
      </c>
      <c r="AB137" s="67">
        <v>-2.7841038487815939E-2</v>
      </c>
    </row>
    <row r="138" spans="2:28" ht="15" hidden="1" customHeight="1" outlineLevel="1">
      <c r="B138" s="63" t="s">
        <v>90</v>
      </c>
      <c r="C138" s="36">
        <v>25</v>
      </c>
      <c r="D138" s="57">
        <v>0.5625</v>
      </c>
      <c r="E138" s="66">
        <v>12</v>
      </c>
      <c r="F138" s="57">
        <v>1.4</v>
      </c>
      <c r="G138" s="66">
        <v>5</v>
      </c>
      <c r="H138" s="57">
        <v>-0.16666666666666663</v>
      </c>
      <c r="I138" s="66">
        <v>17</v>
      </c>
      <c r="J138" s="57">
        <v>0.54545454545454541</v>
      </c>
      <c r="K138" s="36">
        <v>262</v>
      </c>
      <c r="L138" s="57">
        <v>0.55952380952380953</v>
      </c>
      <c r="M138" s="36">
        <v>1660</v>
      </c>
      <c r="N138" s="57">
        <v>6.4785118665811492E-2</v>
      </c>
      <c r="O138" s="36">
        <v>1922</v>
      </c>
      <c r="P138" s="57">
        <v>0.11291256514186454</v>
      </c>
      <c r="Q138" s="66">
        <v>1184</v>
      </c>
      <c r="R138" s="57">
        <v>-0.1685393258426966</v>
      </c>
      <c r="S138" s="66">
        <v>6486</v>
      </c>
      <c r="T138" s="57">
        <v>-1.8759455370650491E-2</v>
      </c>
      <c r="U138" s="66">
        <v>7670</v>
      </c>
      <c r="V138" s="57">
        <v>-4.530744336569581E-2</v>
      </c>
      <c r="W138" s="36">
        <v>1483</v>
      </c>
      <c r="X138" s="57">
        <v>-8.0595164290142574E-2</v>
      </c>
      <c r="Y138" s="36">
        <v>8151</v>
      </c>
      <c r="Z138" s="57">
        <v>-2.9357798165137172E-3</v>
      </c>
      <c r="AA138" s="36">
        <v>9634</v>
      </c>
      <c r="AB138" s="57">
        <v>-1.5733551287290592E-2</v>
      </c>
    </row>
    <row r="139" spans="2:28" ht="15" hidden="1" customHeight="1" outlineLevel="1">
      <c r="B139" s="63" t="s">
        <v>89</v>
      </c>
      <c r="C139" s="36">
        <v>30</v>
      </c>
      <c r="D139" s="57">
        <v>3.4482758620689724E-2</v>
      </c>
      <c r="E139" s="66">
        <v>3</v>
      </c>
      <c r="F139" s="57" t="s">
        <v>143</v>
      </c>
      <c r="G139" s="66">
        <v>32</v>
      </c>
      <c r="H139" s="57" t="s">
        <v>143</v>
      </c>
      <c r="I139" s="66">
        <v>35</v>
      </c>
      <c r="J139" s="57" t="s">
        <v>143</v>
      </c>
      <c r="K139" s="36">
        <v>179</v>
      </c>
      <c r="L139" s="57">
        <v>-3.2432432432432434E-2</v>
      </c>
      <c r="M139" s="36">
        <v>1156</v>
      </c>
      <c r="N139" s="57">
        <v>3.584229390680993E-2</v>
      </c>
      <c r="O139" s="36">
        <v>1335</v>
      </c>
      <c r="P139" s="57">
        <v>2.6133743274404209E-2</v>
      </c>
      <c r="Q139" s="66">
        <v>1354</v>
      </c>
      <c r="R139" s="57">
        <v>-0.33854421104054711</v>
      </c>
      <c r="S139" s="66">
        <v>6527</v>
      </c>
      <c r="T139" s="57">
        <v>-0.15900012884937509</v>
      </c>
      <c r="U139" s="66">
        <v>7881</v>
      </c>
      <c r="V139" s="57">
        <v>-0.19647226753670477</v>
      </c>
      <c r="W139" s="36">
        <v>1566</v>
      </c>
      <c r="X139" s="57">
        <v>-0.30738611233967272</v>
      </c>
      <c r="Y139" s="36">
        <v>7715</v>
      </c>
      <c r="Z139" s="57">
        <v>-0.13090007885546917</v>
      </c>
      <c r="AA139" s="36">
        <v>9281</v>
      </c>
      <c r="AB139" s="57">
        <v>-0.16672652181720238</v>
      </c>
    </row>
    <row r="140" spans="2:28" ht="15" hidden="1" customHeight="1" outlineLevel="1">
      <c r="B140" s="63" t="s">
        <v>88</v>
      </c>
      <c r="C140" s="36">
        <v>11</v>
      </c>
      <c r="D140" s="57">
        <v>0</v>
      </c>
      <c r="E140" s="66">
        <v>0</v>
      </c>
      <c r="F140" s="57">
        <v>-1</v>
      </c>
      <c r="G140" s="66">
        <v>0</v>
      </c>
      <c r="H140" s="57">
        <v>-1</v>
      </c>
      <c r="I140" s="66">
        <v>0</v>
      </c>
      <c r="J140" s="57">
        <v>-1</v>
      </c>
      <c r="K140" s="36">
        <v>340</v>
      </c>
      <c r="L140" s="57">
        <v>1.2666666666666666</v>
      </c>
      <c r="M140" s="36">
        <v>1114</v>
      </c>
      <c r="N140" s="57">
        <v>3.0527289546715908E-2</v>
      </c>
      <c r="O140" s="36">
        <v>1454</v>
      </c>
      <c r="P140" s="57">
        <v>0.18115353371242882</v>
      </c>
      <c r="Q140" s="66">
        <v>1753</v>
      </c>
      <c r="R140" s="57">
        <v>0.34123947972456015</v>
      </c>
      <c r="S140" s="66">
        <v>3087</v>
      </c>
      <c r="T140" s="57">
        <v>-0.27159037281736664</v>
      </c>
      <c r="U140" s="66">
        <v>4840</v>
      </c>
      <c r="V140" s="57">
        <v>-0.12714156898106399</v>
      </c>
      <c r="W140" s="36">
        <v>2104</v>
      </c>
      <c r="X140" s="57">
        <v>0.43226684819605166</v>
      </c>
      <c r="Y140" s="36">
        <v>4201</v>
      </c>
      <c r="Z140" s="57">
        <v>-0.21107981220657279</v>
      </c>
      <c r="AA140" s="36">
        <v>6305</v>
      </c>
      <c r="AB140" s="57">
        <v>-7.1975272299087401E-2</v>
      </c>
    </row>
    <row r="141" spans="2:28" ht="15" hidden="1" customHeight="1" outlineLevel="1">
      <c r="B141" s="63" t="s">
        <v>87</v>
      </c>
      <c r="C141" s="36">
        <v>7</v>
      </c>
      <c r="D141" s="57">
        <v>-0.46153846153846156</v>
      </c>
      <c r="E141" s="66">
        <v>0</v>
      </c>
      <c r="F141" s="57">
        <v>-1</v>
      </c>
      <c r="G141" s="66">
        <v>7</v>
      </c>
      <c r="H141" s="57">
        <v>-0.125</v>
      </c>
      <c r="I141" s="66">
        <v>7</v>
      </c>
      <c r="J141" s="57">
        <v>-0.41666666666666663</v>
      </c>
      <c r="K141" s="36">
        <v>33</v>
      </c>
      <c r="L141" s="57">
        <v>5.6</v>
      </c>
      <c r="M141" s="36">
        <v>36</v>
      </c>
      <c r="N141" s="57">
        <v>0.43999999999999995</v>
      </c>
      <c r="O141" s="36">
        <v>69</v>
      </c>
      <c r="P141" s="57">
        <v>1.2999999999999998</v>
      </c>
      <c r="Q141" s="66">
        <v>313</v>
      </c>
      <c r="R141" s="57">
        <v>-0.5243161094224924</v>
      </c>
      <c r="S141" s="66">
        <v>1390</v>
      </c>
      <c r="T141" s="57">
        <v>-0.29405789740985266</v>
      </c>
      <c r="U141" s="66">
        <v>1703</v>
      </c>
      <c r="V141" s="57">
        <v>-0.35173201370384466</v>
      </c>
      <c r="W141" s="36">
        <v>353</v>
      </c>
      <c r="X141" s="57">
        <v>-0.48088235294117643</v>
      </c>
      <c r="Y141" s="36">
        <v>1433</v>
      </c>
      <c r="Z141" s="57">
        <v>-0.2842157842157842</v>
      </c>
      <c r="AA141" s="36">
        <v>1786</v>
      </c>
      <c r="AB141" s="57">
        <v>-0.33407904548844147</v>
      </c>
    </row>
    <row r="142" spans="2:28" ht="15" hidden="1" customHeight="1" outlineLevel="1">
      <c r="B142" s="63" t="s">
        <v>86</v>
      </c>
      <c r="C142" s="36">
        <v>14</v>
      </c>
      <c r="D142" s="57">
        <v>0.55555555555555558</v>
      </c>
      <c r="E142" s="66">
        <v>0</v>
      </c>
      <c r="F142" s="57" t="s">
        <v>143</v>
      </c>
      <c r="G142" s="66">
        <v>7</v>
      </c>
      <c r="H142" s="57">
        <v>0.16666666666666674</v>
      </c>
      <c r="I142" s="66">
        <v>7</v>
      </c>
      <c r="J142" s="57">
        <v>0.16666666666666674</v>
      </c>
      <c r="K142" s="36">
        <v>12</v>
      </c>
      <c r="L142" s="57">
        <v>-0.55555555555555558</v>
      </c>
      <c r="M142" s="36">
        <v>41</v>
      </c>
      <c r="N142" s="57">
        <v>3.5555555555555554</v>
      </c>
      <c r="O142" s="36">
        <v>53</v>
      </c>
      <c r="P142" s="57">
        <v>0.47222222222222232</v>
      </c>
      <c r="Q142" s="66">
        <v>588</v>
      </c>
      <c r="R142" s="57">
        <v>-0.37179487179487181</v>
      </c>
      <c r="S142" s="66">
        <v>1534</v>
      </c>
      <c r="T142" s="57">
        <v>-0.3915113050376835</v>
      </c>
      <c r="U142" s="66">
        <v>2122</v>
      </c>
      <c r="V142" s="57">
        <v>-0.3861729823546427</v>
      </c>
      <c r="W142" s="36">
        <v>614</v>
      </c>
      <c r="X142" s="57">
        <v>-0.36831275720164613</v>
      </c>
      <c r="Y142" s="36">
        <v>1582</v>
      </c>
      <c r="Z142" s="57">
        <v>-0.37618296529968454</v>
      </c>
      <c r="AA142" s="36">
        <v>2196</v>
      </c>
      <c r="AB142" s="57">
        <v>-0.37400228050171036</v>
      </c>
    </row>
    <row r="143" spans="2:28" ht="15" hidden="1" customHeight="1" outlineLevel="1">
      <c r="B143" s="63" t="s">
        <v>85</v>
      </c>
      <c r="C143" s="36">
        <v>10</v>
      </c>
      <c r="D143" s="57">
        <v>-0.5</v>
      </c>
      <c r="E143" s="66">
        <v>0</v>
      </c>
      <c r="F143" s="57" t="s">
        <v>143</v>
      </c>
      <c r="G143" s="66">
        <v>0</v>
      </c>
      <c r="H143" s="57">
        <v>-1</v>
      </c>
      <c r="I143" s="66">
        <v>0</v>
      </c>
      <c r="J143" s="57">
        <v>-1</v>
      </c>
      <c r="K143" s="36">
        <v>19</v>
      </c>
      <c r="L143" s="57">
        <v>-0.26923076923076927</v>
      </c>
      <c r="M143" s="36">
        <v>57</v>
      </c>
      <c r="N143" s="57">
        <v>0.26666666666666661</v>
      </c>
      <c r="O143" s="36">
        <v>76</v>
      </c>
      <c r="P143" s="57">
        <v>7.0422535211267512E-2</v>
      </c>
      <c r="Q143" s="66">
        <v>259</v>
      </c>
      <c r="R143" s="57">
        <v>-0.61799410029498525</v>
      </c>
      <c r="S143" s="66">
        <v>1484</v>
      </c>
      <c r="T143" s="57">
        <v>-0.21231422505307851</v>
      </c>
      <c r="U143" s="66">
        <v>1743</v>
      </c>
      <c r="V143" s="57">
        <v>-0.31967213114754101</v>
      </c>
      <c r="W143" s="36">
        <v>288</v>
      </c>
      <c r="X143" s="57">
        <v>-0.60220994475138123</v>
      </c>
      <c r="Y143" s="36">
        <v>1541</v>
      </c>
      <c r="Z143" s="57">
        <v>-0.20361757105943157</v>
      </c>
      <c r="AA143" s="36">
        <v>1829</v>
      </c>
      <c r="AB143" s="57">
        <v>-0.31214742384355021</v>
      </c>
    </row>
    <row r="144" spans="2:28" ht="15" hidden="1" customHeight="1" outlineLevel="1">
      <c r="B144" s="63" t="s">
        <v>84</v>
      </c>
      <c r="C144" s="36">
        <v>12</v>
      </c>
      <c r="D144" s="57">
        <v>-0.4</v>
      </c>
      <c r="E144" s="66">
        <v>1</v>
      </c>
      <c r="F144" s="57" t="s">
        <v>143</v>
      </c>
      <c r="G144" s="66">
        <v>4</v>
      </c>
      <c r="H144" s="57" t="s">
        <v>143</v>
      </c>
      <c r="I144" s="66">
        <v>5</v>
      </c>
      <c r="J144" s="57" t="s">
        <v>143</v>
      </c>
      <c r="K144" s="36">
        <v>12</v>
      </c>
      <c r="L144" s="57">
        <v>1</v>
      </c>
      <c r="M144" s="36">
        <v>26</v>
      </c>
      <c r="N144" s="57">
        <v>7.6666666666666661</v>
      </c>
      <c r="O144" s="36">
        <v>38</v>
      </c>
      <c r="P144" s="57">
        <v>3.2222222222222223</v>
      </c>
      <c r="Q144" s="66">
        <v>284</v>
      </c>
      <c r="R144" s="57">
        <v>1.5357142857142856</v>
      </c>
      <c r="S144" s="66">
        <v>900</v>
      </c>
      <c r="T144" s="57">
        <v>-0.63956748097717253</v>
      </c>
      <c r="U144" s="66">
        <v>1184</v>
      </c>
      <c r="V144" s="57">
        <v>-0.54618627826753552</v>
      </c>
      <c r="W144" s="36">
        <v>309</v>
      </c>
      <c r="X144" s="57">
        <v>1.2391304347826089</v>
      </c>
      <c r="Y144" s="36">
        <v>930</v>
      </c>
      <c r="Z144" s="57">
        <v>-0.628</v>
      </c>
      <c r="AA144" s="36">
        <v>1239</v>
      </c>
      <c r="AB144" s="57">
        <v>-0.53032600454890066</v>
      </c>
    </row>
    <row r="145" spans="2:28" ht="15" hidden="1" customHeight="1" outlineLevel="1">
      <c r="B145" s="63" t="s">
        <v>83</v>
      </c>
      <c r="C145" s="36">
        <v>21</v>
      </c>
      <c r="D145" s="57">
        <v>20</v>
      </c>
      <c r="E145" s="66">
        <v>0</v>
      </c>
      <c r="F145" s="57" t="s">
        <v>143</v>
      </c>
      <c r="G145" s="66">
        <v>0</v>
      </c>
      <c r="H145" s="57" t="s">
        <v>143</v>
      </c>
      <c r="I145" s="66">
        <v>0</v>
      </c>
      <c r="J145" s="57" t="s">
        <v>143</v>
      </c>
      <c r="K145" s="36">
        <v>35</v>
      </c>
      <c r="L145" s="57">
        <v>0.75</v>
      </c>
      <c r="M145" s="36">
        <v>25</v>
      </c>
      <c r="N145" s="57">
        <v>0.66666666666666674</v>
      </c>
      <c r="O145" s="36">
        <v>60</v>
      </c>
      <c r="P145" s="57">
        <v>0.71428571428571419</v>
      </c>
      <c r="Q145" s="66">
        <v>291</v>
      </c>
      <c r="R145" s="57">
        <v>0.67241379310344818</v>
      </c>
      <c r="S145" s="66">
        <v>586</v>
      </c>
      <c r="T145" s="57">
        <v>-0.82019024240564586</v>
      </c>
      <c r="U145" s="66">
        <v>877</v>
      </c>
      <c r="V145" s="57">
        <v>-0.74453830468977578</v>
      </c>
      <c r="W145" s="36">
        <v>347</v>
      </c>
      <c r="X145" s="57">
        <v>0.77948717948717938</v>
      </c>
      <c r="Y145" s="36">
        <v>611</v>
      </c>
      <c r="Z145" s="57">
        <v>-0.81337813072693954</v>
      </c>
      <c r="AA145" s="36">
        <v>958</v>
      </c>
      <c r="AB145" s="57">
        <v>-0.72383972326318824</v>
      </c>
    </row>
    <row r="146" spans="2:28" ht="15" hidden="1" customHeight="1" outlineLevel="1">
      <c r="B146" s="63" t="s">
        <v>82</v>
      </c>
      <c r="C146" s="36">
        <v>24</v>
      </c>
      <c r="D146" s="57">
        <v>0.33333333333333326</v>
      </c>
      <c r="E146" s="66">
        <v>1</v>
      </c>
      <c r="F146" s="57" t="s">
        <v>143</v>
      </c>
      <c r="G146" s="66">
        <v>0</v>
      </c>
      <c r="H146" s="57" t="s">
        <v>143</v>
      </c>
      <c r="I146" s="66">
        <v>1</v>
      </c>
      <c r="J146" s="57" t="s">
        <v>143</v>
      </c>
      <c r="K146" s="36">
        <v>78</v>
      </c>
      <c r="L146" s="57">
        <v>0.34482758620689657</v>
      </c>
      <c r="M146" s="36">
        <v>836</v>
      </c>
      <c r="N146" s="57">
        <v>0.36824877250409171</v>
      </c>
      <c r="O146" s="36">
        <v>914</v>
      </c>
      <c r="P146" s="57">
        <v>0.36621823617339322</v>
      </c>
      <c r="Q146" s="66">
        <v>999</v>
      </c>
      <c r="R146" s="57">
        <v>-6.2851782363977482E-2</v>
      </c>
      <c r="S146" s="66">
        <v>4355</v>
      </c>
      <c r="T146" s="57">
        <v>-0.30730077938603473</v>
      </c>
      <c r="U146" s="66">
        <v>5354</v>
      </c>
      <c r="V146" s="57">
        <v>-0.27186182510539914</v>
      </c>
      <c r="W146" s="36">
        <v>1102</v>
      </c>
      <c r="X146" s="57">
        <v>-3.5026269702276736E-2</v>
      </c>
      <c r="Y146" s="36">
        <v>5191</v>
      </c>
      <c r="Z146" s="57">
        <v>-0.24746303276311976</v>
      </c>
      <c r="AA146" s="36">
        <v>6293</v>
      </c>
      <c r="AB146" s="57">
        <v>-0.21728855721393037</v>
      </c>
    </row>
    <row r="147" spans="2:28" ht="15" hidden="1" customHeight="1" outlineLevel="1">
      <c r="B147" s="63" t="s">
        <v>81</v>
      </c>
      <c r="C147" s="36">
        <v>26</v>
      </c>
      <c r="D147" s="57">
        <v>0.73333333333333339</v>
      </c>
      <c r="E147" s="66">
        <v>1</v>
      </c>
      <c r="F147" s="57">
        <v>-0.83333333333333337</v>
      </c>
      <c r="G147" s="66">
        <v>0</v>
      </c>
      <c r="H147" s="57" t="s">
        <v>143</v>
      </c>
      <c r="I147" s="66">
        <v>1</v>
      </c>
      <c r="J147" s="57">
        <v>-0.83333333333333337</v>
      </c>
      <c r="K147" s="36">
        <v>132</v>
      </c>
      <c r="L147" s="57">
        <v>0.38947368421052642</v>
      </c>
      <c r="M147" s="36">
        <v>1350</v>
      </c>
      <c r="N147" s="57">
        <v>5.8823529411764719E-2</v>
      </c>
      <c r="O147" s="36">
        <v>1482</v>
      </c>
      <c r="P147" s="57">
        <v>8.1751824817518193E-2</v>
      </c>
      <c r="Q147" s="66">
        <v>1672</v>
      </c>
      <c r="R147" s="57">
        <v>0.92626728110599088</v>
      </c>
      <c r="S147" s="66">
        <v>7228</v>
      </c>
      <c r="T147" s="57">
        <v>-3.3560636448723091E-2</v>
      </c>
      <c r="U147" s="66">
        <v>8900</v>
      </c>
      <c r="V147" s="57">
        <v>6.6251347789624937E-2</v>
      </c>
      <c r="W147" s="36">
        <v>1831</v>
      </c>
      <c r="X147" s="57">
        <v>0.8607723577235773</v>
      </c>
      <c r="Y147" s="36">
        <v>8578</v>
      </c>
      <c r="Z147" s="57">
        <v>-2.0105094813799407E-2</v>
      </c>
      <c r="AA147" s="36">
        <v>10409</v>
      </c>
      <c r="AB147" s="57">
        <v>6.8905319367426499E-2</v>
      </c>
    </row>
    <row r="148" spans="2:28" ht="15" hidden="1" customHeight="1" outlineLevel="1">
      <c r="B148" s="63" t="s">
        <v>80</v>
      </c>
      <c r="C148" s="36">
        <v>13</v>
      </c>
      <c r="D148" s="57">
        <v>-0.1333333333333333</v>
      </c>
      <c r="E148" s="66">
        <v>1</v>
      </c>
      <c r="F148" s="57">
        <v>0</v>
      </c>
      <c r="G148" s="66">
        <v>0</v>
      </c>
      <c r="H148" s="57">
        <v>-1</v>
      </c>
      <c r="I148" s="66">
        <v>1</v>
      </c>
      <c r="J148" s="57">
        <v>-0.8</v>
      </c>
      <c r="K148" s="36">
        <v>169</v>
      </c>
      <c r="L148" s="57">
        <v>-1.1695906432748537E-2</v>
      </c>
      <c r="M148" s="36">
        <v>1225</v>
      </c>
      <c r="N148" s="57">
        <v>-0.25937122128174128</v>
      </c>
      <c r="O148" s="36">
        <v>1394</v>
      </c>
      <c r="P148" s="57">
        <v>-0.23616438356164382</v>
      </c>
      <c r="Q148" s="66">
        <v>1684</v>
      </c>
      <c r="R148" s="57">
        <v>0.20890165111270642</v>
      </c>
      <c r="S148" s="66">
        <v>6588</v>
      </c>
      <c r="T148" s="57">
        <v>-0.2224713796766199</v>
      </c>
      <c r="U148" s="66">
        <v>8272</v>
      </c>
      <c r="V148" s="57">
        <v>-0.16156497060612207</v>
      </c>
      <c r="W148" s="36">
        <v>1867</v>
      </c>
      <c r="X148" s="57">
        <v>0.18164556962025324</v>
      </c>
      <c r="Y148" s="36">
        <v>7813</v>
      </c>
      <c r="Z148" s="57">
        <v>-0.22880268482874344</v>
      </c>
      <c r="AA148" s="36">
        <v>9680</v>
      </c>
      <c r="AB148" s="57">
        <v>-0.17342669285287338</v>
      </c>
    </row>
    <row r="149" spans="2:28" ht="15" hidden="1" customHeight="1" outlineLevel="1">
      <c r="B149" s="63" t="s">
        <v>79</v>
      </c>
      <c r="C149" s="36">
        <v>29</v>
      </c>
      <c r="D149" s="57">
        <v>0.15999999999999992</v>
      </c>
      <c r="E149" s="66">
        <v>8</v>
      </c>
      <c r="F149" s="57">
        <v>-0.33333333333333337</v>
      </c>
      <c r="G149" s="66">
        <v>0</v>
      </c>
      <c r="H149" s="57" t="s">
        <v>143</v>
      </c>
      <c r="I149" s="66">
        <v>8</v>
      </c>
      <c r="J149" s="57">
        <v>-0.33333333333333337</v>
      </c>
      <c r="K149" s="36">
        <v>409</v>
      </c>
      <c r="L149" s="57">
        <v>0.8423423423423424</v>
      </c>
      <c r="M149" s="36">
        <v>1849</v>
      </c>
      <c r="N149" s="57">
        <v>7.5625363583478711E-2</v>
      </c>
      <c r="O149" s="36">
        <v>2258</v>
      </c>
      <c r="P149" s="57">
        <v>0.16331787738279235</v>
      </c>
      <c r="Q149" s="66">
        <v>1543</v>
      </c>
      <c r="R149" s="57">
        <v>0.12874908558888065</v>
      </c>
      <c r="S149" s="66">
        <v>6808</v>
      </c>
      <c r="T149" s="57">
        <v>-0.15291775538136121</v>
      </c>
      <c r="U149" s="66">
        <v>8351</v>
      </c>
      <c r="V149" s="57">
        <v>-0.1119736282433007</v>
      </c>
      <c r="W149" s="36">
        <v>1989</v>
      </c>
      <c r="X149" s="57">
        <v>0.2232472324723247</v>
      </c>
      <c r="Y149" s="36">
        <v>8657</v>
      </c>
      <c r="Z149" s="57">
        <v>-0.11264862648626484</v>
      </c>
      <c r="AA149" s="36">
        <v>10646</v>
      </c>
      <c r="AB149" s="57">
        <v>-6.4663503777894871E-2</v>
      </c>
    </row>
    <row r="150" spans="2:28" collapsed="1">
      <c r="B150" s="173">
        <v>2001</v>
      </c>
      <c r="C150" s="66">
        <v>222</v>
      </c>
      <c r="D150" s="67">
        <v>0.15625</v>
      </c>
      <c r="E150" s="66">
        <v>27</v>
      </c>
      <c r="F150" s="67">
        <v>-6.8965517241379337E-2</v>
      </c>
      <c r="G150" s="66">
        <v>55</v>
      </c>
      <c r="H150" s="67">
        <v>0.52777777777777768</v>
      </c>
      <c r="I150" s="66">
        <v>82</v>
      </c>
      <c r="J150" s="67">
        <v>0.2615384615384615</v>
      </c>
      <c r="K150" s="66">
        <v>1680</v>
      </c>
      <c r="L150" s="67">
        <v>0.48278905560458951</v>
      </c>
      <c r="M150" s="66">
        <v>9375</v>
      </c>
      <c r="N150" s="67">
        <v>2.8863037752414389E-2</v>
      </c>
      <c r="O150" s="66">
        <v>11055</v>
      </c>
      <c r="P150" s="67">
        <v>7.906295754026349E-2</v>
      </c>
      <c r="Q150" s="66">
        <v>11924</v>
      </c>
      <c r="R150" s="67">
        <v>-8.8113050706566387E-3</v>
      </c>
      <c r="S150" s="66">
        <v>46973</v>
      </c>
      <c r="T150" s="67">
        <v>-0.23014012947635831</v>
      </c>
      <c r="U150" s="66">
        <v>58897</v>
      </c>
      <c r="V150" s="67">
        <v>-0.19368882195906634</v>
      </c>
      <c r="W150" s="66">
        <v>13853</v>
      </c>
      <c r="X150" s="67">
        <v>3.5041841004184171E-2</v>
      </c>
      <c r="Y150" s="66">
        <v>56403</v>
      </c>
      <c r="Z150" s="67">
        <v>-0.19611476134144779</v>
      </c>
      <c r="AA150" s="66">
        <v>70256</v>
      </c>
      <c r="AB150" s="67">
        <v>-0.15908410834620035</v>
      </c>
    </row>
    <row r="151" spans="2:28" ht="15" hidden="1" customHeight="1" outlineLevel="1">
      <c r="B151" s="63" t="s">
        <v>90</v>
      </c>
      <c r="C151" s="36">
        <v>16</v>
      </c>
      <c r="D151" s="57">
        <v>-0.4838709677419355</v>
      </c>
      <c r="E151" s="66">
        <v>5</v>
      </c>
      <c r="F151" s="57">
        <v>1.5</v>
      </c>
      <c r="G151" s="66">
        <v>6</v>
      </c>
      <c r="H151" s="57">
        <v>2</v>
      </c>
      <c r="I151" s="66">
        <v>11</v>
      </c>
      <c r="J151" s="57">
        <v>1.75</v>
      </c>
      <c r="K151" s="36">
        <v>168</v>
      </c>
      <c r="L151" s="57">
        <v>1.8181818181818077E-2</v>
      </c>
      <c r="M151" s="36">
        <v>1559</v>
      </c>
      <c r="N151" s="57">
        <v>0.41598546775658485</v>
      </c>
      <c r="O151" s="36">
        <v>1727</v>
      </c>
      <c r="P151" s="57">
        <v>0.36413902053712488</v>
      </c>
      <c r="Q151" s="66">
        <v>1424</v>
      </c>
      <c r="R151" s="57">
        <v>0.20371935756551141</v>
      </c>
      <c r="S151" s="66">
        <v>6610</v>
      </c>
      <c r="T151" s="57">
        <v>0.16825733474726046</v>
      </c>
      <c r="U151" s="66">
        <v>8034</v>
      </c>
      <c r="V151" s="57">
        <v>0.17438970910685581</v>
      </c>
      <c r="W151" s="36">
        <v>1613</v>
      </c>
      <c r="X151" s="57">
        <v>0.16799420709630697</v>
      </c>
      <c r="Y151" s="36">
        <v>8175</v>
      </c>
      <c r="Z151" s="57">
        <v>0.20914065966572992</v>
      </c>
      <c r="AA151" s="36">
        <v>9788</v>
      </c>
      <c r="AB151" s="57">
        <v>0.2021616310488823</v>
      </c>
    </row>
    <row r="152" spans="2:28" ht="15" hidden="1" customHeight="1" outlineLevel="1">
      <c r="B152" s="63" t="s">
        <v>89</v>
      </c>
      <c r="C152" s="36">
        <v>29</v>
      </c>
      <c r="D152" s="57">
        <v>0.8125</v>
      </c>
      <c r="E152" s="66">
        <v>0</v>
      </c>
      <c r="F152" s="57">
        <v>-1</v>
      </c>
      <c r="G152" s="66">
        <v>0</v>
      </c>
      <c r="H152" s="57">
        <v>-1</v>
      </c>
      <c r="I152" s="66">
        <v>0</v>
      </c>
      <c r="J152" s="57">
        <v>-1</v>
      </c>
      <c r="K152" s="36">
        <v>185</v>
      </c>
      <c r="L152" s="57">
        <v>0.65178571428571419</v>
      </c>
      <c r="M152" s="36">
        <v>1116</v>
      </c>
      <c r="N152" s="57">
        <v>6.7942583732057527E-2</v>
      </c>
      <c r="O152" s="36">
        <v>1301</v>
      </c>
      <c r="P152" s="57">
        <v>0.12445980985306826</v>
      </c>
      <c r="Q152" s="66">
        <v>2047</v>
      </c>
      <c r="R152" s="57">
        <v>0.20058651026392971</v>
      </c>
      <c r="S152" s="66">
        <v>7761</v>
      </c>
      <c r="T152" s="57">
        <v>-0.10731538992408562</v>
      </c>
      <c r="U152" s="66">
        <v>9808</v>
      </c>
      <c r="V152" s="57">
        <v>-5.6832387729589429E-2</v>
      </c>
      <c r="W152" s="36">
        <v>2261</v>
      </c>
      <c r="X152" s="57">
        <v>0.2314814814814814</v>
      </c>
      <c r="Y152" s="36">
        <v>8877</v>
      </c>
      <c r="Z152" s="57">
        <v>-8.8884327209278413E-2</v>
      </c>
      <c r="AA152" s="36">
        <v>11138</v>
      </c>
      <c r="AB152" s="57">
        <v>-3.8086190517315877E-2</v>
      </c>
    </row>
    <row r="153" spans="2:28" ht="15" hidden="1" customHeight="1" outlineLevel="1">
      <c r="B153" s="63" t="s">
        <v>88</v>
      </c>
      <c r="C153" s="36">
        <v>11</v>
      </c>
      <c r="D153" s="57">
        <v>0.10000000000000009</v>
      </c>
      <c r="E153" s="66">
        <v>1</v>
      </c>
      <c r="F153" s="57" t="s">
        <v>143</v>
      </c>
      <c r="G153" s="66">
        <v>6</v>
      </c>
      <c r="H153" s="57" t="s">
        <v>143</v>
      </c>
      <c r="I153" s="66">
        <v>7</v>
      </c>
      <c r="J153" s="57" t="s">
        <v>143</v>
      </c>
      <c r="K153" s="36">
        <v>150</v>
      </c>
      <c r="L153" s="57">
        <v>2.4883720930232558</v>
      </c>
      <c r="M153" s="36">
        <v>1081</v>
      </c>
      <c r="N153" s="57">
        <v>1.0828516377649327</v>
      </c>
      <c r="O153" s="36">
        <v>1231</v>
      </c>
      <c r="P153" s="57">
        <v>1.1903914590747333</v>
      </c>
      <c r="Q153" s="66">
        <v>1307</v>
      </c>
      <c r="R153" s="57">
        <v>0.37145855194123811</v>
      </c>
      <c r="S153" s="66">
        <v>4238</v>
      </c>
      <c r="T153" s="57">
        <v>1.4846743295019227E-2</v>
      </c>
      <c r="U153" s="66">
        <v>5545</v>
      </c>
      <c r="V153" s="57">
        <v>8.1107428348605959E-2</v>
      </c>
      <c r="W153" s="36">
        <v>1469</v>
      </c>
      <c r="X153" s="57">
        <v>0.46023856858846912</v>
      </c>
      <c r="Y153" s="36">
        <v>5325</v>
      </c>
      <c r="Z153" s="57">
        <v>0.13418530351437696</v>
      </c>
      <c r="AA153" s="36">
        <v>6794</v>
      </c>
      <c r="AB153" s="57">
        <v>0.19172075074548323</v>
      </c>
    </row>
    <row r="154" spans="2:28" ht="15" hidden="1" customHeight="1" outlineLevel="1">
      <c r="B154" s="63" t="s">
        <v>87</v>
      </c>
      <c r="C154" s="36">
        <v>13</v>
      </c>
      <c r="D154" s="57">
        <v>2.25</v>
      </c>
      <c r="E154" s="66">
        <v>4</v>
      </c>
      <c r="F154" s="57">
        <v>3</v>
      </c>
      <c r="G154" s="66">
        <v>8</v>
      </c>
      <c r="H154" s="57">
        <v>0.33333333333333326</v>
      </c>
      <c r="I154" s="66">
        <v>12</v>
      </c>
      <c r="J154" s="57">
        <v>0.71428571428571419</v>
      </c>
      <c r="K154" s="36">
        <v>5</v>
      </c>
      <c r="L154" s="57">
        <v>-0.44444444444444442</v>
      </c>
      <c r="M154" s="36">
        <v>25</v>
      </c>
      <c r="N154" s="57">
        <v>0.19047619047619047</v>
      </c>
      <c r="O154" s="36">
        <v>30</v>
      </c>
      <c r="P154" s="57">
        <v>0</v>
      </c>
      <c r="Q154" s="66">
        <v>658</v>
      </c>
      <c r="R154" s="57">
        <v>4.1811023622047241</v>
      </c>
      <c r="S154" s="66">
        <v>1969</v>
      </c>
      <c r="T154" s="57">
        <v>0.56518282988871227</v>
      </c>
      <c r="U154" s="66">
        <v>2627</v>
      </c>
      <c r="V154" s="57">
        <v>0.8967509025270759</v>
      </c>
      <c r="W154" s="36">
        <v>680</v>
      </c>
      <c r="X154" s="57">
        <v>3.8226950354609928</v>
      </c>
      <c r="Y154" s="36">
        <v>2002</v>
      </c>
      <c r="Z154" s="57">
        <v>0.55797665369649807</v>
      </c>
      <c r="AA154" s="36">
        <v>2682</v>
      </c>
      <c r="AB154" s="57">
        <v>0.88078541374474062</v>
      </c>
    </row>
    <row r="155" spans="2:28" ht="15" hidden="1" customHeight="1" outlineLevel="1">
      <c r="B155" s="63" t="s">
        <v>86</v>
      </c>
      <c r="C155" s="36">
        <v>9</v>
      </c>
      <c r="D155" s="57">
        <v>-0.3571428571428571</v>
      </c>
      <c r="E155" s="66">
        <v>0</v>
      </c>
      <c r="F155" s="57">
        <v>-1</v>
      </c>
      <c r="G155" s="66">
        <v>6</v>
      </c>
      <c r="H155" s="57" t="s">
        <v>143</v>
      </c>
      <c r="I155" s="66">
        <v>6</v>
      </c>
      <c r="J155" s="57">
        <v>5</v>
      </c>
      <c r="K155" s="36">
        <v>27</v>
      </c>
      <c r="L155" s="57">
        <v>1.7000000000000002</v>
      </c>
      <c r="M155" s="36">
        <v>9</v>
      </c>
      <c r="N155" s="57">
        <v>-0.59090909090909083</v>
      </c>
      <c r="O155" s="36">
        <v>36</v>
      </c>
      <c r="P155" s="57">
        <v>0.125</v>
      </c>
      <c r="Q155" s="66">
        <v>936</v>
      </c>
      <c r="R155" s="57">
        <v>14.864406779661017</v>
      </c>
      <c r="S155" s="66">
        <v>2521</v>
      </c>
      <c r="T155" s="57">
        <v>0.73503097040605647</v>
      </c>
      <c r="U155" s="66">
        <v>3457</v>
      </c>
      <c r="V155" s="57">
        <v>1.2863756613756614</v>
      </c>
      <c r="W155" s="36">
        <v>972</v>
      </c>
      <c r="X155" s="57">
        <v>10.571428571428571</v>
      </c>
      <c r="Y155" s="36">
        <v>2536</v>
      </c>
      <c r="Z155" s="57">
        <v>0.71932203389830507</v>
      </c>
      <c r="AA155" s="36">
        <v>3508</v>
      </c>
      <c r="AB155" s="57">
        <v>1.2501603592046182</v>
      </c>
    </row>
    <row r="156" spans="2:28" ht="15" hidden="1" customHeight="1" outlineLevel="1">
      <c r="B156" s="63" t="s">
        <v>85</v>
      </c>
      <c r="C156" s="36">
        <v>20</v>
      </c>
      <c r="D156" s="57">
        <v>2.3333333333333335</v>
      </c>
      <c r="E156" s="66">
        <v>0</v>
      </c>
      <c r="F156" s="57" t="s">
        <v>143</v>
      </c>
      <c r="G156" s="66">
        <v>6</v>
      </c>
      <c r="H156" s="57">
        <v>-0.82352941176470584</v>
      </c>
      <c r="I156" s="66">
        <v>6</v>
      </c>
      <c r="J156" s="57">
        <v>-0.82352941176470584</v>
      </c>
      <c r="K156" s="36">
        <v>26</v>
      </c>
      <c r="L156" s="57">
        <v>0.18181818181818188</v>
      </c>
      <c r="M156" s="36">
        <v>45</v>
      </c>
      <c r="N156" s="57">
        <v>0.25</v>
      </c>
      <c r="O156" s="36">
        <v>71</v>
      </c>
      <c r="P156" s="57">
        <v>0.22413793103448265</v>
      </c>
      <c r="Q156" s="66">
        <v>678</v>
      </c>
      <c r="R156" s="57">
        <v>6.5333333333333332</v>
      </c>
      <c r="S156" s="66">
        <v>1884</v>
      </c>
      <c r="T156" s="57">
        <v>0.4414690130068859</v>
      </c>
      <c r="U156" s="66">
        <v>2562</v>
      </c>
      <c r="V156" s="57">
        <v>0.83392984967788109</v>
      </c>
      <c r="W156" s="36">
        <v>724</v>
      </c>
      <c r="X156" s="57">
        <v>5.1355932203389827</v>
      </c>
      <c r="Y156" s="36">
        <v>1935</v>
      </c>
      <c r="Z156" s="57">
        <v>0.40522875816993453</v>
      </c>
      <c r="AA156" s="36">
        <v>2659</v>
      </c>
      <c r="AB156" s="57">
        <v>0.77859531772575252</v>
      </c>
    </row>
    <row r="157" spans="2:28" ht="15" hidden="1" customHeight="1" outlineLevel="1">
      <c r="B157" s="63" t="s">
        <v>84</v>
      </c>
      <c r="C157" s="36">
        <v>20</v>
      </c>
      <c r="D157" s="57">
        <v>0.53846153846153855</v>
      </c>
      <c r="E157" s="66">
        <v>0</v>
      </c>
      <c r="F157" s="57" t="s">
        <v>143</v>
      </c>
      <c r="G157" s="66">
        <v>0</v>
      </c>
      <c r="H157" s="57" t="s">
        <v>143</v>
      </c>
      <c r="I157" s="66">
        <v>0</v>
      </c>
      <c r="J157" s="57" t="s">
        <v>143</v>
      </c>
      <c r="K157" s="36">
        <v>6</v>
      </c>
      <c r="L157" s="57">
        <v>-0.4</v>
      </c>
      <c r="M157" s="36">
        <v>3</v>
      </c>
      <c r="N157" s="57">
        <v>-0.92307692307692313</v>
      </c>
      <c r="O157" s="36">
        <v>9</v>
      </c>
      <c r="P157" s="57">
        <v>-0.81632653061224492</v>
      </c>
      <c r="Q157" s="66">
        <v>112</v>
      </c>
      <c r="R157" s="57">
        <v>0.16666666666666674</v>
      </c>
      <c r="S157" s="66">
        <v>2497</v>
      </c>
      <c r="T157" s="57">
        <v>1.3623462630085146</v>
      </c>
      <c r="U157" s="66">
        <v>2609</v>
      </c>
      <c r="V157" s="57">
        <v>1.2627927146574156</v>
      </c>
      <c r="W157" s="36">
        <v>138</v>
      </c>
      <c r="X157" s="57">
        <v>0.15966386554621859</v>
      </c>
      <c r="Y157" s="36">
        <v>2500</v>
      </c>
      <c r="Z157" s="57">
        <v>1.281021897810219</v>
      </c>
      <c r="AA157" s="36">
        <v>2638</v>
      </c>
      <c r="AB157" s="57">
        <v>1.1711934156378603</v>
      </c>
    </row>
    <row r="158" spans="2:28" ht="15" hidden="1" customHeight="1" outlineLevel="1">
      <c r="B158" s="63" t="s">
        <v>83</v>
      </c>
      <c r="C158" s="36">
        <v>1</v>
      </c>
      <c r="D158" s="57">
        <v>-0.92307692307692313</v>
      </c>
      <c r="E158" s="66">
        <v>0</v>
      </c>
      <c r="F158" s="57" t="s">
        <v>143</v>
      </c>
      <c r="G158" s="66">
        <v>0</v>
      </c>
      <c r="H158" s="57" t="s">
        <v>143</v>
      </c>
      <c r="I158" s="66">
        <v>0</v>
      </c>
      <c r="J158" s="57" t="s">
        <v>143</v>
      </c>
      <c r="K158" s="36">
        <v>20</v>
      </c>
      <c r="L158" s="57">
        <v>2.3333333333333335</v>
      </c>
      <c r="M158" s="36">
        <v>15</v>
      </c>
      <c r="N158" s="57">
        <v>-0.11764705882352944</v>
      </c>
      <c r="O158" s="36">
        <v>35</v>
      </c>
      <c r="P158" s="57">
        <v>0.52173913043478271</v>
      </c>
      <c r="Q158" s="66">
        <v>174</v>
      </c>
      <c r="R158" s="57">
        <v>1.71875</v>
      </c>
      <c r="S158" s="66">
        <v>3259</v>
      </c>
      <c r="T158" s="57">
        <v>4.5519591141396933</v>
      </c>
      <c r="U158" s="66">
        <v>3433</v>
      </c>
      <c r="V158" s="57">
        <v>4.2734254992319505</v>
      </c>
      <c r="W158" s="36">
        <v>195</v>
      </c>
      <c r="X158" s="57">
        <v>1.3493975903614457</v>
      </c>
      <c r="Y158" s="36">
        <v>3274</v>
      </c>
      <c r="Z158" s="57">
        <v>4.4205298013245029</v>
      </c>
      <c r="AA158" s="36">
        <v>3469</v>
      </c>
      <c r="AB158" s="57">
        <v>4.049490538573508</v>
      </c>
    </row>
    <row r="159" spans="2:28" ht="15" hidden="1" customHeight="1" outlineLevel="1">
      <c r="B159" s="63" t="s">
        <v>82</v>
      </c>
      <c r="C159" s="36">
        <v>18</v>
      </c>
      <c r="D159" s="57">
        <v>1</v>
      </c>
      <c r="E159" s="66">
        <v>0</v>
      </c>
      <c r="F159" s="57">
        <v>-1</v>
      </c>
      <c r="G159" s="66">
        <v>0</v>
      </c>
      <c r="H159" s="57">
        <v>-1</v>
      </c>
      <c r="I159" s="66">
        <v>0</v>
      </c>
      <c r="J159" s="57">
        <v>-1</v>
      </c>
      <c r="K159" s="36">
        <v>58</v>
      </c>
      <c r="L159" s="57">
        <v>-0.38297872340425532</v>
      </c>
      <c r="M159" s="36">
        <v>611</v>
      </c>
      <c r="N159" s="57">
        <v>0.7917888563049853</v>
      </c>
      <c r="O159" s="36">
        <v>669</v>
      </c>
      <c r="P159" s="57">
        <v>0.53793103448275859</v>
      </c>
      <c r="Q159" s="66">
        <v>1066</v>
      </c>
      <c r="R159" s="57">
        <v>0.52722063037249289</v>
      </c>
      <c r="S159" s="66">
        <v>6287</v>
      </c>
      <c r="T159" s="57">
        <v>0.72577545978589075</v>
      </c>
      <c r="U159" s="66">
        <v>7353</v>
      </c>
      <c r="V159" s="57">
        <v>0.69384934346924676</v>
      </c>
      <c r="W159" s="36">
        <v>1142</v>
      </c>
      <c r="X159" s="57">
        <v>0.41511771995043367</v>
      </c>
      <c r="Y159" s="36">
        <v>6898</v>
      </c>
      <c r="Z159" s="57">
        <v>0.72795591182364738</v>
      </c>
      <c r="AA159" s="36">
        <v>8040</v>
      </c>
      <c r="AB159" s="57">
        <v>0.67534903104813493</v>
      </c>
    </row>
    <row r="160" spans="2:28" ht="15" hidden="1" customHeight="1" outlineLevel="1">
      <c r="B160" s="63" t="s">
        <v>81</v>
      </c>
      <c r="C160" s="36">
        <v>15</v>
      </c>
      <c r="D160" s="57">
        <v>-0.61538461538461542</v>
      </c>
      <c r="E160" s="66">
        <v>6</v>
      </c>
      <c r="F160" s="57">
        <v>0</v>
      </c>
      <c r="G160" s="66">
        <v>0</v>
      </c>
      <c r="H160" s="57">
        <v>-1</v>
      </c>
      <c r="I160" s="66">
        <v>6</v>
      </c>
      <c r="J160" s="57">
        <v>-0.5</v>
      </c>
      <c r="K160" s="36">
        <v>95</v>
      </c>
      <c r="L160" s="57">
        <v>-0.69155844155844148</v>
      </c>
      <c r="M160" s="36">
        <v>1275</v>
      </c>
      <c r="N160" s="57">
        <v>-4.9925484351713845E-2</v>
      </c>
      <c r="O160" s="36">
        <v>1370</v>
      </c>
      <c r="P160" s="57">
        <v>-0.16969696969696968</v>
      </c>
      <c r="Q160" s="66">
        <v>868</v>
      </c>
      <c r="R160" s="57">
        <v>-0.32556332556332557</v>
      </c>
      <c r="S160" s="66">
        <v>7479</v>
      </c>
      <c r="T160" s="57">
        <v>-4.2604180535215086E-3</v>
      </c>
      <c r="U160" s="66">
        <v>8347</v>
      </c>
      <c r="V160" s="57">
        <v>-5.1261650375085233E-2</v>
      </c>
      <c r="W160" s="36">
        <v>984</v>
      </c>
      <c r="X160" s="57">
        <v>-0.4</v>
      </c>
      <c r="Y160" s="36">
        <v>8754</v>
      </c>
      <c r="Z160" s="57">
        <v>-1.1852353538774119E-2</v>
      </c>
      <c r="AA160" s="36">
        <v>9738</v>
      </c>
      <c r="AB160" s="57">
        <v>-7.2483093627964568E-2</v>
      </c>
    </row>
    <row r="161" spans="2:28" ht="15" hidden="1" customHeight="1" outlineLevel="1">
      <c r="B161" s="63" t="s">
        <v>80</v>
      </c>
      <c r="C161" s="36">
        <v>15</v>
      </c>
      <c r="D161" s="57">
        <v>-0.21052631578947367</v>
      </c>
      <c r="E161" s="66">
        <v>1</v>
      </c>
      <c r="F161" s="57">
        <v>-0.83333333333333337</v>
      </c>
      <c r="G161" s="66">
        <v>4</v>
      </c>
      <c r="H161" s="57" t="s">
        <v>143</v>
      </c>
      <c r="I161" s="66">
        <v>5</v>
      </c>
      <c r="J161" s="57">
        <v>-0.16666666666666663</v>
      </c>
      <c r="K161" s="36">
        <v>171</v>
      </c>
      <c r="L161" s="57">
        <v>-0.53150684931506853</v>
      </c>
      <c r="M161" s="36">
        <v>1654</v>
      </c>
      <c r="N161" s="57">
        <v>0.17304964539007095</v>
      </c>
      <c r="O161" s="36">
        <v>1825</v>
      </c>
      <c r="P161" s="57">
        <v>2.8169014084507005E-2</v>
      </c>
      <c r="Q161" s="66">
        <v>1393</v>
      </c>
      <c r="R161" s="57">
        <v>0.2415329768270944</v>
      </c>
      <c r="S161" s="66">
        <v>8473</v>
      </c>
      <c r="T161" s="57">
        <v>0.13003467591357687</v>
      </c>
      <c r="U161" s="66">
        <v>9866</v>
      </c>
      <c r="V161" s="57">
        <v>0.14454756380510436</v>
      </c>
      <c r="W161" s="36">
        <v>1580</v>
      </c>
      <c r="X161" s="57">
        <v>4.4973544973544888E-2</v>
      </c>
      <c r="Y161" s="36">
        <v>10131</v>
      </c>
      <c r="Z161" s="57">
        <v>0.13729232150875625</v>
      </c>
      <c r="AA161" s="36">
        <v>11711</v>
      </c>
      <c r="AB161" s="57">
        <v>0.12389635316698655</v>
      </c>
    </row>
    <row r="162" spans="2:28" ht="15" hidden="1" customHeight="1" outlineLevel="1">
      <c r="B162" s="63" t="s">
        <v>79</v>
      </c>
      <c r="C162" s="36">
        <v>25</v>
      </c>
      <c r="D162" s="57">
        <v>-0.34210526315789469</v>
      </c>
      <c r="E162" s="66">
        <v>12</v>
      </c>
      <c r="F162" s="57">
        <v>0.19999999999999996</v>
      </c>
      <c r="G162" s="66">
        <v>0</v>
      </c>
      <c r="H162" s="57">
        <v>-1</v>
      </c>
      <c r="I162" s="66">
        <v>12</v>
      </c>
      <c r="J162" s="57">
        <v>0</v>
      </c>
      <c r="K162" s="36">
        <v>222</v>
      </c>
      <c r="L162" s="57">
        <v>-0.52462526766595285</v>
      </c>
      <c r="M162" s="36">
        <v>1719</v>
      </c>
      <c r="N162" s="57">
        <v>4.4349939246658643E-2</v>
      </c>
      <c r="O162" s="36">
        <v>1941</v>
      </c>
      <c r="P162" s="57">
        <v>-8.1400851869380064E-2</v>
      </c>
      <c r="Q162" s="66">
        <v>1367</v>
      </c>
      <c r="R162" s="57">
        <v>-0.3081983805668016</v>
      </c>
      <c r="S162" s="66">
        <v>8037</v>
      </c>
      <c r="T162" s="57">
        <v>6.3517268757443457E-2</v>
      </c>
      <c r="U162" s="66">
        <v>9404</v>
      </c>
      <c r="V162" s="57">
        <v>-1.3531941676282355E-2</v>
      </c>
      <c r="W162" s="36">
        <v>1626</v>
      </c>
      <c r="X162" s="57">
        <v>-0.34725010036130066</v>
      </c>
      <c r="Y162" s="36">
        <v>9756</v>
      </c>
      <c r="Z162" s="57">
        <v>5.9858772406300886E-2</v>
      </c>
      <c r="AA162" s="36">
        <v>11382</v>
      </c>
      <c r="AB162" s="57">
        <v>-2.6846785225718151E-2</v>
      </c>
    </row>
    <row r="163" spans="2:28" collapsed="1">
      <c r="B163" s="173">
        <v>2000</v>
      </c>
      <c r="C163" s="66">
        <v>192</v>
      </c>
      <c r="D163" s="67">
        <v>-9.4339622641509413E-2</v>
      </c>
      <c r="E163" s="66">
        <v>29</v>
      </c>
      <c r="F163" s="67">
        <v>-0.17142857142857137</v>
      </c>
      <c r="G163" s="66">
        <v>36</v>
      </c>
      <c r="H163" s="67">
        <v>-0.41935483870967738</v>
      </c>
      <c r="I163" s="66">
        <v>65</v>
      </c>
      <c r="J163" s="67">
        <v>-0.32989690721649489</v>
      </c>
      <c r="K163" s="66">
        <v>1133</v>
      </c>
      <c r="L163" s="67">
        <v>-0.29671011793916824</v>
      </c>
      <c r="M163" s="66">
        <v>9112</v>
      </c>
      <c r="N163" s="67">
        <v>0.20864836185170454</v>
      </c>
      <c r="O163" s="66">
        <v>10245</v>
      </c>
      <c r="P163" s="67">
        <v>0.11967213114754105</v>
      </c>
      <c r="Q163" s="66">
        <v>12030</v>
      </c>
      <c r="R163" s="67">
        <v>0.28525641025641035</v>
      </c>
      <c r="S163" s="66">
        <v>61015</v>
      </c>
      <c r="T163" s="67">
        <v>0.21063909998214259</v>
      </c>
      <c r="U163" s="66">
        <v>73045</v>
      </c>
      <c r="V163" s="67">
        <v>0.22232634414899843</v>
      </c>
      <c r="W163" s="66">
        <v>13384</v>
      </c>
      <c r="X163" s="67">
        <v>0.1930825459083616</v>
      </c>
      <c r="Y163" s="66">
        <v>70163</v>
      </c>
      <c r="Z163" s="67">
        <v>0.20970689655172414</v>
      </c>
      <c r="AA163" s="66">
        <v>83547</v>
      </c>
      <c r="AB163" s="67">
        <v>0.20701262677338272</v>
      </c>
    </row>
    <row r="164" spans="2:28" ht="15" hidden="1" customHeight="1" outlineLevel="1">
      <c r="B164" s="63" t="s">
        <v>90</v>
      </c>
      <c r="C164" s="36">
        <v>31</v>
      </c>
      <c r="D164" s="57">
        <v>1.2142857142857144</v>
      </c>
      <c r="E164" s="66">
        <v>2</v>
      </c>
      <c r="F164" s="57">
        <v>-0.7142857142857143</v>
      </c>
      <c r="G164" s="66">
        <v>2</v>
      </c>
      <c r="H164" s="57">
        <v>-0.5</v>
      </c>
      <c r="I164" s="66">
        <v>4</v>
      </c>
      <c r="J164" s="57">
        <v>-0.63636363636363635</v>
      </c>
      <c r="K164" s="36">
        <v>165</v>
      </c>
      <c r="L164" s="57">
        <v>-0.60240963855421681</v>
      </c>
      <c r="M164" s="36">
        <v>1101</v>
      </c>
      <c r="N164" s="57">
        <v>-0.20734341252699784</v>
      </c>
      <c r="O164" s="36">
        <v>1266</v>
      </c>
      <c r="P164" s="57">
        <v>-0.29822616407982261</v>
      </c>
      <c r="Q164" s="66">
        <v>1183</v>
      </c>
      <c r="R164" s="57">
        <v>-0.18638239339752405</v>
      </c>
      <c r="S164" s="66">
        <v>5658</v>
      </c>
      <c r="T164" s="57">
        <v>-0.35203847915712327</v>
      </c>
      <c r="U164" s="66">
        <v>6841</v>
      </c>
      <c r="V164" s="57">
        <v>-0.32839191046534455</v>
      </c>
      <c r="W164" s="36">
        <v>1381</v>
      </c>
      <c r="X164" s="57">
        <v>-0.26931216931216928</v>
      </c>
      <c r="Y164" s="36">
        <v>6761</v>
      </c>
      <c r="Z164" s="57">
        <v>-0.33224691358024694</v>
      </c>
      <c r="AA164" s="36">
        <v>8142</v>
      </c>
      <c r="AB164" s="57">
        <v>-0.32234706616729092</v>
      </c>
    </row>
    <row r="165" spans="2:28" ht="15" hidden="1" customHeight="1" outlineLevel="1">
      <c r="B165" s="63" t="s">
        <v>89</v>
      </c>
      <c r="C165" s="36">
        <v>16</v>
      </c>
      <c r="D165" s="57">
        <v>-0.19999999999999996</v>
      </c>
      <c r="E165" s="66">
        <v>3</v>
      </c>
      <c r="F165" s="57">
        <v>0</v>
      </c>
      <c r="G165" s="66">
        <v>4</v>
      </c>
      <c r="H165" s="57" t="s">
        <v>143</v>
      </c>
      <c r="I165" s="66">
        <v>7</v>
      </c>
      <c r="J165" s="57">
        <v>1.3333333333333335</v>
      </c>
      <c r="K165" s="36">
        <v>112</v>
      </c>
      <c r="L165" s="57">
        <v>-0.6897506925207757</v>
      </c>
      <c r="M165" s="36">
        <v>1045</v>
      </c>
      <c r="N165" s="57">
        <v>-0.16799363057324845</v>
      </c>
      <c r="O165" s="36">
        <v>1157</v>
      </c>
      <c r="P165" s="57">
        <v>-0.28447742733457015</v>
      </c>
      <c r="Q165" s="66">
        <v>1705</v>
      </c>
      <c r="R165" s="57">
        <v>-3.6178631995477661E-2</v>
      </c>
      <c r="S165" s="66">
        <v>8694</v>
      </c>
      <c r="T165" s="57">
        <v>6.1538461538461542E-2</v>
      </c>
      <c r="U165" s="66">
        <v>10399</v>
      </c>
      <c r="V165" s="57">
        <v>4.4181142685008501E-2</v>
      </c>
      <c r="W165" s="36">
        <v>1836</v>
      </c>
      <c r="X165" s="57">
        <v>-0.14723641430562007</v>
      </c>
      <c r="Y165" s="36">
        <v>9743</v>
      </c>
      <c r="Z165" s="57">
        <v>3.1441880160914648E-2</v>
      </c>
      <c r="AA165" s="36">
        <v>11579</v>
      </c>
      <c r="AB165" s="57">
        <v>-1.7242865764289794E-3</v>
      </c>
    </row>
    <row r="166" spans="2:28" ht="15" hidden="1" customHeight="1" outlineLevel="1">
      <c r="B166" s="63" t="s">
        <v>88</v>
      </c>
      <c r="C166" s="36">
        <v>10</v>
      </c>
      <c r="D166" s="57">
        <v>-0.23076923076923073</v>
      </c>
      <c r="E166" s="66">
        <v>0</v>
      </c>
      <c r="F166" s="57">
        <v>-1</v>
      </c>
      <c r="G166" s="66">
        <v>0</v>
      </c>
      <c r="H166" s="57">
        <v>-1</v>
      </c>
      <c r="I166" s="66">
        <v>0</v>
      </c>
      <c r="J166" s="57">
        <v>-1</v>
      </c>
      <c r="K166" s="36">
        <v>43</v>
      </c>
      <c r="L166" s="57">
        <v>-0.5</v>
      </c>
      <c r="M166" s="36">
        <v>519</v>
      </c>
      <c r="N166" s="57">
        <v>-0.19032761310452417</v>
      </c>
      <c r="O166" s="36">
        <v>562</v>
      </c>
      <c r="P166" s="57">
        <v>-0.22696011004126548</v>
      </c>
      <c r="Q166" s="66">
        <v>953</v>
      </c>
      <c r="R166" s="57">
        <v>0.2506561679790027</v>
      </c>
      <c r="S166" s="66">
        <v>4176</v>
      </c>
      <c r="T166" s="57">
        <v>0.65648552161840534</v>
      </c>
      <c r="U166" s="66">
        <v>5129</v>
      </c>
      <c r="V166" s="57">
        <v>0.56229058787694175</v>
      </c>
      <c r="W166" s="36">
        <v>1006</v>
      </c>
      <c r="X166" s="57">
        <v>0.16570104287369647</v>
      </c>
      <c r="Y166" s="36">
        <v>4695</v>
      </c>
      <c r="Z166" s="57">
        <v>0.48153991795519091</v>
      </c>
      <c r="AA166" s="36">
        <v>5701</v>
      </c>
      <c r="AB166" s="57">
        <v>0.41393849206349209</v>
      </c>
    </row>
    <row r="167" spans="2:28" ht="15" hidden="1" customHeight="1" outlineLevel="1">
      <c r="B167" s="63" t="s">
        <v>87</v>
      </c>
      <c r="C167" s="36">
        <v>4</v>
      </c>
      <c r="D167" s="57">
        <v>-0.63636363636363635</v>
      </c>
      <c r="E167" s="66">
        <v>1</v>
      </c>
      <c r="F167" s="57">
        <v>-0.66666666666666674</v>
      </c>
      <c r="G167" s="66">
        <v>6</v>
      </c>
      <c r="H167" s="57" t="s">
        <v>143</v>
      </c>
      <c r="I167" s="66">
        <v>7</v>
      </c>
      <c r="J167" s="57">
        <v>1.3333333333333335</v>
      </c>
      <c r="K167" s="36">
        <v>9</v>
      </c>
      <c r="L167" s="57">
        <v>-0.30769230769230771</v>
      </c>
      <c r="M167" s="36">
        <v>21</v>
      </c>
      <c r="N167" s="57">
        <v>-0.70833333333333326</v>
      </c>
      <c r="O167" s="36">
        <v>30</v>
      </c>
      <c r="P167" s="57">
        <v>-0.64705882352941169</v>
      </c>
      <c r="Q167" s="66">
        <v>127</v>
      </c>
      <c r="R167" s="57">
        <v>1.2280701754385963</v>
      </c>
      <c r="S167" s="66">
        <v>1258</v>
      </c>
      <c r="T167" s="57">
        <v>-0.27825588066551921</v>
      </c>
      <c r="U167" s="66">
        <v>1385</v>
      </c>
      <c r="V167" s="57">
        <v>-0.23055555555555551</v>
      </c>
      <c r="W167" s="36">
        <v>141</v>
      </c>
      <c r="X167" s="57">
        <v>0.6785714285714286</v>
      </c>
      <c r="Y167" s="36">
        <v>1285</v>
      </c>
      <c r="Z167" s="57">
        <v>-0.29201101928374651</v>
      </c>
      <c r="AA167" s="36">
        <v>1426</v>
      </c>
      <c r="AB167" s="57">
        <v>-0.24907846234860453</v>
      </c>
    </row>
    <row r="168" spans="2:28" ht="15" hidden="1" customHeight="1" outlineLevel="1">
      <c r="B168" s="63" t="s">
        <v>86</v>
      </c>
      <c r="C168" s="36">
        <v>14</v>
      </c>
      <c r="D168" s="57">
        <v>-0.69565217391304346</v>
      </c>
      <c r="E168" s="66">
        <v>1</v>
      </c>
      <c r="F168" s="57">
        <v>-0.66666666666666674</v>
      </c>
      <c r="G168" s="66">
        <v>0</v>
      </c>
      <c r="H168" s="57" t="s">
        <v>143</v>
      </c>
      <c r="I168" s="66">
        <v>1</v>
      </c>
      <c r="J168" s="57">
        <v>-0.66666666666666674</v>
      </c>
      <c r="K168" s="36">
        <v>10</v>
      </c>
      <c r="L168" s="57" t="s">
        <v>143</v>
      </c>
      <c r="M168" s="36">
        <v>22</v>
      </c>
      <c r="N168" s="57">
        <v>0.5714285714285714</v>
      </c>
      <c r="O168" s="36">
        <v>32</v>
      </c>
      <c r="P168" s="57">
        <v>1.2857142857142856</v>
      </c>
      <c r="Q168" s="66">
        <v>59</v>
      </c>
      <c r="R168" s="57">
        <v>0.40476190476190466</v>
      </c>
      <c r="S168" s="66">
        <v>1453</v>
      </c>
      <c r="T168" s="57">
        <v>-7.3341836734693855E-2</v>
      </c>
      <c r="U168" s="66">
        <v>1512</v>
      </c>
      <c r="V168" s="57">
        <v>-6.0869565217391286E-2</v>
      </c>
      <c r="W168" s="36">
        <v>84</v>
      </c>
      <c r="X168" s="57">
        <v>-7.6923076923076872E-2</v>
      </c>
      <c r="Y168" s="36">
        <v>1475</v>
      </c>
      <c r="Z168" s="57">
        <v>-6.7635903919089801E-2</v>
      </c>
      <c r="AA168" s="36">
        <v>1559</v>
      </c>
      <c r="AB168" s="57">
        <v>-6.814106395696351E-2</v>
      </c>
    </row>
    <row r="169" spans="2:28" ht="15" hidden="1" customHeight="1" outlineLevel="1">
      <c r="B169" s="63" t="s">
        <v>85</v>
      </c>
      <c r="C169" s="36">
        <v>6</v>
      </c>
      <c r="D169" s="57">
        <v>-0.25</v>
      </c>
      <c r="E169" s="66">
        <v>0</v>
      </c>
      <c r="F169" s="57" t="s">
        <v>143</v>
      </c>
      <c r="G169" s="66">
        <v>34</v>
      </c>
      <c r="H169" s="57" t="s">
        <v>143</v>
      </c>
      <c r="I169" s="66">
        <v>34</v>
      </c>
      <c r="J169" s="57" t="s">
        <v>143</v>
      </c>
      <c r="K169" s="36">
        <v>22</v>
      </c>
      <c r="L169" s="57">
        <v>1</v>
      </c>
      <c r="M169" s="36">
        <v>36</v>
      </c>
      <c r="N169" s="57">
        <v>2.857142857142847E-2</v>
      </c>
      <c r="O169" s="36">
        <v>58</v>
      </c>
      <c r="P169" s="57">
        <v>0.26086956521739135</v>
      </c>
      <c r="Q169" s="66">
        <v>90</v>
      </c>
      <c r="R169" s="57">
        <v>14</v>
      </c>
      <c r="S169" s="66">
        <v>1307</v>
      </c>
      <c r="T169" s="57">
        <v>-0.10967302452316074</v>
      </c>
      <c r="U169" s="66">
        <v>1397</v>
      </c>
      <c r="V169" s="57">
        <v>-5.2238805970149294E-2</v>
      </c>
      <c r="W169" s="36">
        <v>118</v>
      </c>
      <c r="X169" s="57">
        <v>3.7199999999999998</v>
      </c>
      <c r="Y169" s="36">
        <v>1377</v>
      </c>
      <c r="Z169" s="57">
        <v>-8.3832335329341312E-2</v>
      </c>
      <c r="AA169" s="36">
        <v>1495</v>
      </c>
      <c r="AB169" s="57">
        <v>-2.1596858638743499E-2</v>
      </c>
    </row>
    <row r="170" spans="2:28" ht="15" hidden="1" customHeight="1" outlineLevel="1">
      <c r="B170" s="63" t="s">
        <v>84</v>
      </c>
      <c r="C170" s="36">
        <v>13</v>
      </c>
      <c r="D170" s="57">
        <v>0.30000000000000004</v>
      </c>
      <c r="E170" s="66">
        <v>0</v>
      </c>
      <c r="F170" s="57">
        <v>-1</v>
      </c>
      <c r="G170" s="66">
        <v>0</v>
      </c>
      <c r="H170" s="57" t="s">
        <v>143</v>
      </c>
      <c r="I170" s="66">
        <v>0</v>
      </c>
      <c r="J170" s="57">
        <v>-1</v>
      </c>
      <c r="K170" s="36">
        <v>10</v>
      </c>
      <c r="L170" s="57">
        <v>-0.33333333333333337</v>
      </c>
      <c r="M170" s="36">
        <v>39</v>
      </c>
      <c r="N170" s="57">
        <v>4.5714285714285712</v>
      </c>
      <c r="O170" s="36">
        <v>49</v>
      </c>
      <c r="P170" s="57">
        <v>1.2272727272727271</v>
      </c>
      <c r="Q170" s="66">
        <v>96</v>
      </c>
      <c r="R170" s="57">
        <v>2.6923076923076925</v>
      </c>
      <c r="S170" s="66">
        <v>1057</v>
      </c>
      <c r="T170" s="57">
        <v>-6.2943262411347511E-2</v>
      </c>
      <c r="U170" s="66">
        <v>1153</v>
      </c>
      <c r="V170" s="57">
        <v>-8.6655112651645716E-4</v>
      </c>
      <c r="W170" s="36">
        <v>119</v>
      </c>
      <c r="X170" s="57">
        <v>1.2452830188679247</v>
      </c>
      <c r="Y170" s="36">
        <v>1096</v>
      </c>
      <c r="Z170" s="57">
        <v>-3.4361233480176168E-2</v>
      </c>
      <c r="AA170" s="36">
        <v>1215</v>
      </c>
      <c r="AB170" s="57">
        <v>2.2727272727272707E-2</v>
      </c>
    </row>
    <row r="171" spans="2:28" ht="15" hidden="1" customHeight="1" outlineLevel="1">
      <c r="B171" s="63" t="s">
        <v>83</v>
      </c>
      <c r="C171" s="36">
        <v>13</v>
      </c>
      <c r="D171" s="57">
        <v>8.3333333333333259E-2</v>
      </c>
      <c r="E171" s="66">
        <v>0</v>
      </c>
      <c r="F171" s="57" t="s">
        <v>143</v>
      </c>
      <c r="G171" s="66">
        <v>0</v>
      </c>
      <c r="H171" s="57" t="s">
        <v>143</v>
      </c>
      <c r="I171" s="66">
        <v>0</v>
      </c>
      <c r="J171" s="57" t="s">
        <v>143</v>
      </c>
      <c r="K171" s="36">
        <v>6</v>
      </c>
      <c r="L171" s="57">
        <v>-0.6</v>
      </c>
      <c r="M171" s="36">
        <v>17</v>
      </c>
      <c r="N171" s="57">
        <v>6.25E-2</v>
      </c>
      <c r="O171" s="36">
        <v>23</v>
      </c>
      <c r="P171" s="57">
        <v>-0.25806451612903225</v>
      </c>
      <c r="Q171" s="66">
        <v>64</v>
      </c>
      <c r="R171" s="57">
        <v>0.82857142857142851</v>
      </c>
      <c r="S171" s="66">
        <v>587</v>
      </c>
      <c r="T171" s="57">
        <v>-0.28414634146341466</v>
      </c>
      <c r="U171" s="66">
        <v>651</v>
      </c>
      <c r="V171" s="57">
        <v>-0.23859649122807014</v>
      </c>
      <c r="W171" s="36">
        <v>83</v>
      </c>
      <c r="X171" s="57">
        <v>0.33870967741935476</v>
      </c>
      <c r="Y171" s="36">
        <v>604</v>
      </c>
      <c r="Z171" s="57">
        <v>-0.27751196172248804</v>
      </c>
      <c r="AA171" s="36">
        <v>687</v>
      </c>
      <c r="AB171" s="57">
        <v>-0.23496659242761697</v>
      </c>
    </row>
    <row r="172" spans="2:28" ht="15" hidden="1" customHeight="1" outlineLevel="1">
      <c r="B172" s="63" t="s">
        <v>82</v>
      </c>
      <c r="C172" s="36">
        <v>9</v>
      </c>
      <c r="D172" s="57">
        <v>-0.55000000000000004</v>
      </c>
      <c r="E172" s="66">
        <v>6</v>
      </c>
      <c r="F172" s="57">
        <v>5</v>
      </c>
      <c r="G172" s="66">
        <v>8</v>
      </c>
      <c r="H172" s="57" t="s">
        <v>143</v>
      </c>
      <c r="I172" s="66">
        <v>14</v>
      </c>
      <c r="J172" s="57">
        <v>13</v>
      </c>
      <c r="K172" s="36">
        <v>94</v>
      </c>
      <c r="L172" s="57">
        <v>0.64912280701754388</v>
      </c>
      <c r="M172" s="36">
        <v>341</v>
      </c>
      <c r="N172" s="57">
        <v>1.9145299145299144</v>
      </c>
      <c r="O172" s="36">
        <v>435</v>
      </c>
      <c r="P172" s="57">
        <v>1.5</v>
      </c>
      <c r="Q172" s="66">
        <v>698</v>
      </c>
      <c r="R172" s="57">
        <v>-9.9290780141844115E-3</v>
      </c>
      <c r="S172" s="66">
        <v>3643</v>
      </c>
      <c r="T172" s="57">
        <v>-5.792604085854669E-2</v>
      </c>
      <c r="U172" s="66">
        <v>4341</v>
      </c>
      <c r="V172" s="57">
        <v>-5.0524934383202047E-2</v>
      </c>
      <c r="W172" s="36">
        <v>807</v>
      </c>
      <c r="X172" s="57">
        <v>3.0651340996168619E-2</v>
      </c>
      <c r="Y172" s="36">
        <v>3992</v>
      </c>
      <c r="Z172" s="57">
        <v>2.0080321285140812E-3</v>
      </c>
      <c r="AA172" s="36">
        <v>4799</v>
      </c>
      <c r="AB172" s="57">
        <v>6.7128172855044355E-3</v>
      </c>
    </row>
    <row r="173" spans="2:28" ht="15" hidden="1" customHeight="1" outlineLevel="1">
      <c r="B173" s="63" t="s">
        <v>81</v>
      </c>
      <c r="C173" s="36">
        <v>39</v>
      </c>
      <c r="D173" s="57">
        <v>2.9</v>
      </c>
      <c r="E173" s="66">
        <v>6</v>
      </c>
      <c r="F173" s="57">
        <v>0.5</v>
      </c>
      <c r="G173" s="66">
        <v>6</v>
      </c>
      <c r="H173" s="57">
        <v>0</v>
      </c>
      <c r="I173" s="66">
        <v>12</v>
      </c>
      <c r="J173" s="57">
        <v>0.19999999999999996</v>
      </c>
      <c r="K173" s="36">
        <v>308</v>
      </c>
      <c r="L173" s="57">
        <v>0.3811659192825112</v>
      </c>
      <c r="M173" s="36">
        <v>1342</v>
      </c>
      <c r="N173" s="57">
        <v>4.6801872074883066E-2</v>
      </c>
      <c r="O173" s="36">
        <v>1650</v>
      </c>
      <c r="P173" s="57">
        <v>9.6345514950166189E-2</v>
      </c>
      <c r="Q173" s="66">
        <v>1287</v>
      </c>
      <c r="R173" s="57">
        <v>-8.2679971489664994E-2</v>
      </c>
      <c r="S173" s="66">
        <v>7511</v>
      </c>
      <c r="T173" s="57">
        <v>-0.14002747881841082</v>
      </c>
      <c r="U173" s="66">
        <v>8798</v>
      </c>
      <c r="V173" s="57">
        <v>-0.13209036204005131</v>
      </c>
      <c r="W173" s="36">
        <v>1640</v>
      </c>
      <c r="X173" s="57">
        <v>0</v>
      </c>
      <c r="Y173" s="36">
        <v>8859</v>
      </c>
      <c r="Z173" s="57">
        <v>-0.11604470165635605</v>
      </c>
      <c r="AA173" s="36">
        <v>10499</v>
      </c>
      <c r="AB173" s="57">
        <v>-9.9725604527525324E-2</v>
      </c>
    </row>
    <row r="174" spans="2:28" ht="15" hidden="1" customHeight="1" outlineLevel="1">
      <c r="B174" s="63" t="s">
        <v>80</v>
      </c>
      <c r="C174" s="36">
        <v>19</v>
      </c>
      <c r="D174" s="57">
        <v>-0.75324675324675328</v>
      </c>
      <c r="E174" s="66">
        <v>6</v>
      </c>
      <c r="F174" s="57">
        <v>2</v>
      </c>
      <c r="G174" s="66">
        <v>0</v>
      </c>
      <c r="H174" s="57" t="s">
        <v>143</v>
      </c>
      <c r="I174" s="66">
        <v>6</v>
      </c>
      <c r="J174" s="57">
        <v>2</v>
      </c>
      <c r="K174" s="36">
        <v>365</v>
      </c>
      <c r="L174" s="57">
        <v>-3.4391534391534417E-2</v>
      </c>
      <c r="M174" s="36">
        <v>1410</v>
      </c>
      <c r="N174" s="57">
        <v>0.17012448132780089</v>
      </c>
      <c r="O174" s="36">
        <v>1775</v>
      </c>
      <c r="P174" s="57">
        <v>0.12128869235628548</v>
      </c>
      <c r="Q174" s="66">
        <v>1122</v>
      </c>
      <c r="R174" s="57">
        <v>6.1494796594134371E-2</v>
      </c>
      <c r="S174" s="66">
        <v>7498</v>
      </c>
      <c r="T174" s="57">
        <v>0.10086624577888714</v>
      </c>
      <c r="U174" s="66">
        <v>8620</v>
      </c>
      <c r="V174" s="57">
        <v>9.5577020843924831E-2</v>
      </c>
      <c r="W174" s="36">
        <v>1512</v>
      </c>
      <c r="X174" s="57">
        <v>-1.3210039630119352E-3</v>
      </c>
      <c r="Y174" s="36">
        <v>8908</v>
      </c>
      <c r="Z174" s="57">
        <v>0.11127744510978044</v>
      </c>
      <c r="AA174" s="36">
        <v>10420</v>
      </c>
      <c r="AB174" s="57">
        <v>9.3389296956978063E-2</v>
      </c>
    </row>
    <row r="175" spans="2:28" ht="15" hidden="1" customHeight="1" outlineLevel="1">
      <c r="B175" s="63" t="s">
        <v>79</v>
      </c>
      <c r="C175" s="36">
        <v>38</v>
      </c>
      <c r="D175" s="57">
        <v>-0.35593220338983056</v>
      </c>
      <c r="E175" s="66">
        <v>10</v>
      </c>
      <c r="F175" s="57" t="s">
        <v>143</v>
      </c>
      <c r="G175" s="66">
        <v>2</v>
      </c>
      <c r="H175" s="57">
        <v>-0.75</v>
      </c>
      <c r="I175" s="66">
        <v>12</v>
      </c>
      <c r="J175" s="57">
        <v>0.5</v>
      </c>
      <c r="K175" s="36">
        <v>467</v>
      </c>
      <c r="L175" s="57">
        <v>-9.6711798839458463E-2</v>
      </c>
      <c r="M175" s="36">
        <v>1646</v>
      </c>
      <c r="N175" s="57">
        <v>0.58117195004803079</v>
      </c>
      <c r="O175" s="36">
        <v>2113</v>
      </c>
      <c r="P175" s="57">
        <v>0.35622593068035946</v>
      </c>
      <c r="Q175" s="66">
        <v>1976</v>
      </c>
      <c r="R175" s="57">
        <v>0.41042112776588158</v>
      </c>
      <c r="S175" s="66">
        <v>7557</v>
      </c>
      <c r="T175" s="57">
        <v>3.0125408942202725E-2</v>
      </c>
      <c r="U175" s="66">
        <v>9533</v>
      </c>
      <c r="V175" s="57">
        <v>9.1106787226736818E-2</v>
      </c>
      <c r="W175" s="36">
        <v>2491</v>
      </c>
      <c r="X175" s="57">
        <v>0.2599898836621144</v>
      </c>
      <c r="Y175" s="36">
        <v>9205</v>
      </c>
      <c r="Z175" s="57">
        <v>9.7793679189027927E-2</v>
      </c>
      <c r="AA175" s="36">
        <v>11696</v>
      </c>
      <c r="AB175" s="57">
        <v>0.12873962555491225</v>
      </c>
    </row>
    <row r="176" spans="2:28" collapsed="1">
      <c r="B176" s="173">
        <v>1999</v>
      </c>
      <c r="C176" s="66">
        <v>212</v>
      </c>
      <c r="D176" s="67">
        <v>-0.29333333333333333</v>
      </c>
      <c r="E176" s="66">
        <v>35</v>
      </c>
      <c r="F176" s="67">
        <v>0.29629629629629628</v>
      </c>
      <c r="G176" s="66">
        <v>62</v>
      </c>
      <c r="H176" s="67">
        <v>1.48</v>
      </c>
      <c r="I176" s="66">
        <v>97</v>
      </c>
      <c r="J176" s="67">
        <v>0.86538461538461542</v>
      </c>
      <c r="K176" s="66">
        <v>1611</v>
      </c>
      <c r="L176" s="67">
        <v>-0.22955523672883793</v>
      </c>
      <c r="M176" s="66">
        <v>7539</v>
      </c>
      <c r="N176" s="67">
        <v>6.5583038869257981E-2</v>
      </c>
      <c r="O176" s="66">
        <v>9150</v>
      </c>
      <c r="P176" s="67">
        <v>-1.7455814968361238E-3</v>
      </c>
      <c r="Q176" s="66">
        <v>9360</v>
      </c>
      <c r="R176" s="67">
        <v>7.3763909601927358E-2</v>
      </c>
      <c r="S176" s="66">
        <v>50399</v>
      </c>
      <c r="T176" s="67">
        <v>-4.760195018708191E-2</v>
      </c>
      <c r="U176" s="66">
        <v>59759</v>
      </c>
      <c r="V176" s="67">
        <v>-3.0437251561612699E-2</v>
      </c>
      <c r="W176" s="66">
        <v>11218</v>
      </c>
      <c r="X176" s="67">
        <v>7.4539739559946749E-3</v>
      </c>
      <c r="Y176" s="66">
        <v>58000</v>
      </c>
      <c r="Z176" s="67">
        <v>-3.3623246359425485E-2</v>
      </c>
      <c r="AA176" s="66">
        <v>69218</v>
      </c>
      <c r="AB176" s="67">
        <v>-2.7194917993619394E-2</v>
      </c>
    </row>
    <row r="177" spans="2:28" ht="15" hidden="1" customHeight="1" outlineLevel="1">
      <c r="B177" s="63" t="s">
        <v>90</v>
      </c>
      <c r="C177" s="36">
        <v>14</v>
      </c>
      <c r="D177" s="57">
        <v>-0.33333333333333337</v>
      </c>
      <c r="E177" s="66">
        <v>7</v>
      </c>
      <c r="F177" s="57" t="s">
        <v>143</v>
      </c>
      <c r="G177" s="66">
        <v>4</v>
      </c>
      <c r="H177" s="57">
        <v>-0.33333333333333337</v>
      </c>
      <c r="I177" s="66">
        <v>11</v>
      </c>
      <c r="J177" s="57">
        <v>0.83333333333333326</v>
      </c>
      <c r="K177" s="36">
        <v>415</v>
      </c>
      <c r="L177" s="57">
        <v>0.68699186991869921</v>
      </c>
      <c r="M177" s="36">
        <v>1389</v>
      </c>
      <c r="N177" s="57">
        <v>9.0266875981161787E-2</v>
      </c>
      <c r="O177" s="36">
        <v>1804</v>
      </c>
      <c r="P177" s="57">
        <v>0.18684210526315792</v>
      </c>
      <c r="Q177" s="66">
        <v>1454</v>
      </c>
      <c r="R177" s="57">
        <v>0.18115353371242882</v>
      </c>
      <c r="S177" s="66">
        <v>8732</v>
      </c>
      <c r="T177" s="57">
        <v>4.4497607655502369E-2</v>
      </c>
      <c r="U177" s="66">
        <v>10186</v>
      </c>
      <c r="V177" s="57">
        <v>6.2037326660410841E-2</v>
      </c>
      <c r="W177" s="36">
        <v>1890</v>
      </c>
      <c r="X177" s="57">
        <v>0.26168224299065423</v>
      </c>
      <c r="Y177" s="36">
        <v>10125</v>
      </c>
      <c r="Z177" s="57">
        <v>5.0311203319502118E-2</v>
      </c>
      <c r="AA177" s="36">
        <v>12015</v>
      </c>
      <c r="AB177" s="57">
        <v>7.8739450529718091E-2</v>
      </c>
    </row>
    <row r="178" spans="2:28" ht="15" hidden="1" customHeight="1" outlineLevel="1">
      <c r="B178" s="63" t="s">
        <v>89</v>
      </c>
      <c r="C178" s="36">
        <v>20</v>
      </c>
      <c r="D178" s="57">
        <v>0.4285714285714286</v>
      </c>
      <c r="E178" s="66">
        <v>3</v>
      </c>
      <c r="F178" s="57">
        <v>2</v>
      </c>
      <c r="G178" s="66">
        <v>0</v>
      </c>
      <c r="H178" s="57">
        <v>-1</v>
      </c>
      <c r="I178" s="66">
        <v>3</v>
      </c>
      <c r="J178" s="57">
        <v>-0.4</v>
      </c>
      <c r="K178" s="36">
        <v>361</v>
      </c>
      <c r="L178" s="57">
        <v>0.34701492537313428</v>
      </c>
      <c r="M178" s="36">
        <v>1256</v>
      </c>
      <c r="N178" s="57">
        <v>0.31243469174503646</v>
      </c>
      <c r="O178" s="36">
        <v>1617</v>
      </c>
      <c r="P178" s="57">
        <v>0.32000000000000006</v>
      </c>
      <c r="Q178" s="66">
        <v>1769</v>
      </c>
      <c r="R178" s="57">
        <v>5.4859868813357249E-2</v>
      </c>
      <c r="S178" s="66">
        <v>8190</v>
      </c>
      <c r="T178" s="57">
        <v>4.3046357615894149E-2</v>
      </c>
      <c r="U178" s="66">
        <v>9959</v>
      </c>
      <c r="V178" s="57">
        <v>4.5125406653373945E-2</v>
      </c>
      <c r="W178" s="36">
        <v>2153</v>
      </c>
      <c r="X178" s="57">
        <v>9.8469387755101945E-2</v>
      </c>
      <c r="Y178" s="36">
        <v>9446</v>
      </c>
      <c r="Z178" s="57">
        <v>7.1825712016339471E-2</v>
      </c>
      <c r="AA178" s="36">
        <v>11599</v>
      </c>
      <c r="AB178" s="57">
        <v>7.6673164392462745E-2</v>
      </c>
    </row>
    <row r="179" spans="2:28" ht="15" hidden="1" customHeight="1" outlineLevel="1">
      <c r="B179" s="63" t="s">
        <v>88</v>
      </c>
      <c r="C179" s="36">
        <v>13</v>
      </c>
      <c r="D179" s="57">
        <v>-0.1333333333333333</v>
      </c>
      <c r="E179" s="66">
        <v>2</v>
      </c>
      <c r="F179" s="57">
        <v>1</v>
      </c>
      <c r="G179" s="66">
        <v>7</v>
      </c>
      <c r="H179" s="57" t="s">
        <v>143</v>
      </c>
      <c r="I179" s="66">
        <v>9</v>
      </c>
      <c r="J179" s="57">
        <v>8</v>
      </c>
      <c r="K179" s="36">
        <v>86</v>
      </c>
      <c r="L179" s="57">
        <v>-0.2649572649572649</v>
      </c>
      <c r="M179" s="36">
        <v>641</v>
      </c>
      <c r="N179" s="57">
        <v>0.7324324324324325</v>
      </c>
      <c r="O179" s="36">
        <v>727</v>
      </c>
      <c r="P179" s="57">
        <v>0.49281314168377821</v>
      </c>
      <c r="Q179" s="66">
        <v>762</v>
      </c>
      <c r="R179" s="57">
        <v>-0.20790020790020791</v>
      </c>
      <c r="S179" s="66">
        <v>2521</v>
      </c>
      <c r="T179" s="57">
        <v>-1.9447685725398678E-2</v>
      </c>
      <c r="U179" s="66">
        <v>3283</v>
      </c>
      <c r="V179" s="57">
        <v>-7.0761392584206106E-2</v>
      </c>
      <c r="W179" s="36">
        <v>863</v>
      </c>
      <c r="X179" s="57">
        <v>-0.21187214611872152</v>
      </c>
      <c r="Y179" s="36">
        <v>3169</v>
      </c>
      <c r="Z179" s="57">
        <v>7.7524651479088824E-2</v>
      </c>
      <c r="AA179" s="36">
        <v>4032</v>
      </c>
      <c r="AB179" s="57">
        <v>-9.910802775024985E-4</v>
      </c>
    </row>
    <row r="180" spans="2:28" ht="15" hidden="1" customHeight="1" outlineLevel="1">
      <c r="B180" s="63" t="s">
        <v>87</v>
      </c>
      <c r="C180" s="36">
        <v>11</v>
      </c>
      <c r="D180" s="57">
        <v>-0.15384615384615385</v>
      </c>
      <c r="E180" s="66">
        <v>3</v>
      </c>
      <c r="F180" s="57" t="s">
        <v>143</v>
      </c>
      <c r="G180" s="66">
        <v>0</v>
      </c>
      <c r="H180" s="57" t="s">
        <v>143</v>
      </c>
      <c r="I180" s="66">
        <v>3</v>
      </c>
      <c r="J180" s="57" t="s">
        <v>143</v>
      </c>
      <c r="K180" s="36">
        <v>13</v>
      </c>
      <c r="L180" s="57">
        <v>1.1666666666666665</v>
      </c>
      <c r="M180" s="36">
        <v>72</v>
      </c>
      <c r="N180" s="57">
        <v>3.5</v>
      </c>
      <c r="O180" s="36">
        <v>85</v>
      </c>
      <c r="P180" s="57">
        <v>2.8636363636363638</v>
      </c>
      <c r="Q180" s="66">
        <v>57</v>
      </c>
      <c r="R180" s="57">
        <v>7.547169811320753E-2</v>
      </c>
      <c r="S180" s="66">
        <v>1743</v>
      </c>
      <c r="T180" s="57">
        <v>1.3271028037383177</v>
      </c>
      <c r="U180" s="66">
        <v>1800</v>
      </c>
      <c r="V180" s="57">
        <v>1.2443890274314215</v>
      </c>
      <c r="W180" s="36">
        <v>84</v>
      </c>
      <c r="X180" s="57">
        <v>0.16666666666666674</v>
      </c>
      <c r="Y180" s="36">
        <v>1815</v>
      </c>
      <c r="Z180" s="57">
        <v>1.3725490196078431</v>
      </c>
      <c r="AA180" s="36">
        <v>1899</v>
      </c>
      <c r="AB180" s="57">
        <v>1.2688172043010755</v>
      </c>
    </row>
    <row r="181" spans="2:28" ht="15" hidden="1" customHeight="1" outlineLevel="1">
      <c r="B181" s="63" t="s">
        <v>86</v>
      </c>
      <c r="C181" s="36">
        <v>46</v>
      </c>
      <c r="D181" s="57">
        <v>6.666666666666667</v>
      </c>
      <c r="E181" s="66">
        <v>3</v>
      </c>
      <c r="F181" s="57" t="s">
        <v>143</v>
      </c>
      <c r="G181" s="66">
        <v>0</v>
      </c>
      <c r="H181" s="57" t="s">
        <v>143</v>
      </c>
      <c r="I181" s="66">
        <v>3</v>
      </c>
      <c r="J181" s="57" t="s">
        <v>143</v>
      </c>
      <c r="K181" s="36">
        <v>0</v>
      </c>
      <c r="L181" s="57">
        <v>-1</v>
      </c>
      <c r="M181" s="36">
        <v>14</v>
      </c>
      <c r="N181" s="57">
        <v>7.6923076923076872E-2</v>
      </c>
      <c r="O181" s="36">
        <v>14</v>
      </c>
      <c r="P181" s="57">
        <v>-0.36363636363636365</v>
      </c>
      <c r="Q181" s="66">
        <v>42</v>
      </c>
      <c r="R181" s="57">
        <v>-0.38235294117647056</v>
      </c>
      <c r="S181" s="66">
        <v>1568</v>
      </c>
      <c r="T181" s="57">
        <v>1.2496413199426111</v>
      </c>
      <c r="U181" s="66">
        <v>1610</v>
      </c>
      <c r="V181" s="57">
        <v>1.1045751633986929</v>
      </c>
      <c r="W181" s="36">
        <v>91</v>
      </c>
      <c r="X181" s="57">
        <v>9.6385542168674787E-2</v>
      </c>
      <c r="Y181" s="36">
        <v>1582</v>
      </c>
      <c r="Z181" s="57">
        <v>1.2281690140845072</v>
      </c>
      <c r="AA181" s="36">
        <v>1673</v>
      </c>
      <c r="AB181" s="57">
        <v>1.1097099621689788</v>
      </c>
    </row>
    <row r="182" spans="2:28" ht="15" hidden="1" customHeight="1" outlineLevel="1">
      <c r="B182" s="63" t="s">
        <v>85</v>
      </c>
      <c r="C182" s="36">
        <v>8</v>
      </c>
      <c r="D182" s="57">
        <v>0</v>
      </c>
      <c r="E182" s="66">
        <v>0</v>
      </c>
      <c r="F182" s="57">
        <v>-1</v>
      </c>
      <c r="G182" s="66">
        <v>0</v>
      </c>
      <c r="H182" s="57" t="s">
        <v>143</v>
      </c>
      <c r="I182" s="66">
        <v>0</v>
      </c>
      <c r="J182" s="57">
        <v>-1</v>
      </c>
      <c r="K182" s="36">
        <v>11</v>
      </c>
      <c r="L182" s="57">
        <v>1.2000000000000002</v>
      </c>
      <c r="M182" s="36">
        <v>35</v>
      </c>
      <c r="N182" s="57">
        <v>2.9411764705882248E-2</v>
      </c>
      <c r="O182" s="36">
        <v>46</v>
      </c>
      <c r="P182" s="57">
        <v>0.17948717948717952</v>
      </c>
      <c r="Q182" s="66">
        <v>6</v>
      </c>
      <c r="R182" s="57">
        <v>-0.90476190476190477</v>
      </c>
      <c r="S182" s="66">
        <v>1468</v>
      </c>
      <c r="T182" s="57">
        <v>0.44630541871921192</v>
      </c>
      <c r="U182" s="66">
        <v>1474</v>
      </c>
      <c r="V182" s="57">
        <v>0.36734693877551017</v>
      </c>
      <c r="W182" s="36">
        <v>25</v>
      </c>
      <c r="X182" s="57">
        <v>-0.6875</v>
      </c>
      <c r="Y182" s="36">
        <v>1503</v>
      </c>
      <c r="Z182" s="57">
        <v>0.43279313632030503</v>
      </c>
      <c r="AA182" s="36">
        <v>1528</v>
      </c>
      <c r="AB182" s="57">
        <v>0.35341009743135521</v>
      </c>
    </row>
    <row r="183" spans="2:28" ht="15" hidden="1" customHeight="1" outlineLevel="1">
      <c r="B183" s="63" t="s">
        <v>84</v>
      </c>
      <c r="C183" s="36">
        <v>10</v>
      </c>
      <c r="D183" s="57">
        <v>-0.16666666666666663</v>
      </c>
      <c r="E183" s="66">
        <v>2</v>
      </c>
      <c r="F183" s="57" t="s">
        <v>143</v>
      </c>
      <c r="G183" s="66">
        <v>0</v>
      </c>
      <c r="H183" s="57">
        <v>-1</v>
      </c>
      <c r="I183" s="66">
        <v>2</v>
      </c>
      <c r="J183" s="57">
        <v>-0.33333333333333337</v>
      </c>
      <c r="K183" s="36">
        <v>15</v>
      </c>
      <c r="L183" s="57">
        <v>0.875</v>
      </c>
      <c r="M183" s="36">
        <v>7</v>
      </c>
      <c r="N183" s="57">
        <v>1.3333333333333335</v>
      </c>
      <c r="O183" s="36">
        <v>22</v>
      </c>
      <c r="P183" s="57">
        <v>1</v>
      </c>
      <c r="Q183" s="66">
        <v>26</v>
      </c>
      <c r="R183" s="57">
        <v>1.3636363636363638</v>
      </c>
      <c r="S183" s="66">
        <v>1128</v>
      </c>
      <c r="T183" s="57">
        <v>1.2605210420841684</v>
      </c>
      <c r="U183" s="66">
        <v>1154</v>
      </c>
      <c r="V183" s="57">
        <v>1.2627450980392156</v>
      </c>
      <c r="W183" s="36">
        <v>53</v>
      </c>
      <c r="X183" s="57">
        <v>0.70967741935483875</v>
      </c>
      <c r="Y183" s="36">
        <v>1135</v>
      </c>
      <c r="Z183" s="57">
        <v>1.2475247524752477</v>
      </c>
      <c r="AA183" s="36">
        <v>1188</v>
      </c>
      <c r="AB183" s="57">
        <v>1.216417910447761</v>
      </c>
    </row>
    <row r="184" spans="2:28" ht="15" hidden="1" customHeight="1" outlineLevel="1">
      <c r="B184" s="63" t="s">
        <v>83</v>
      </c>
      <c r="C184" s="36">
        <v>12</v>
      </c>
      <c r="D184" s="57">
        <v>3</v>
      </c>
      <c r="E184" s="66">
        <v>0</v>
      </c>
      <c r="F184" s="57">
        <v>-1</v>
      </c>
      <c r="G184" s="66">
        <v>0</v>
      </c>
      <c r="H184" s="57" t="s">
        <v>143</v>
      </c>
      <c r="I184" s="66">
        <v>0</v>
      </c>
      <c r="J184" s="57">
        <v>-1</v>
      </c>
      <c r="K184" s="36">
        <v>15</v>
      </c>
      <c r="L184" s="57">
        <v>2.75</v>
      </c>
      <c r="M184" s="36">
        <v>16</v>
      </c>
      <c r="N184" s="57">
        <v>4.333333333333333</v>
      </c>
      <c r="O184" s="36">
        <v>31</v>
      </c>
      <c r="P184" s="57">
        <v>3.4285714285714288</v>
      </c>
      <c r="Q184" s="66">
        <v>35</v>
      </c>
      <c r="R184" s="57">
        <v>1.5</v>
      </c>
      <c r="S184" s="66">
        <v>820</v>
      </c>
      <c r="T184" s="57">
        <v>7.7234042553191493</v>
      </c>
      <c r="U184" s="66">
        <v>855</v>
      </c>
      <c r="V184" s="57">
        <v>6.916666666666667</v>
      </c>
      <c r="W184" s="36">
        <v>62</v>
      </c>
      <c r="X184" s="57">
        <v>1.6956521739130435</v>
      </c>
      <c r="Y184" s="36">
        <v>836</v>
      </c>
      <c r="Z184" s="57">
        <v>7.6185567010309274</v>
      </c>
      <c r="AA184" s="36">
        <v>898</v>
      </c>
      <c r="AB184" s="57">
        <v>6.4833333333333334</v>
      </c>
    </row>
    <row r="185" spans="2:28" ht="15" hidden="1" customHeight="1" outlineLevel="1">
      <c r="B185" s="63" t="s">
        <v>82</v>
      </c>
      <c r="C185" s="36">
        <v>20</v>
      </c>
      <c r="D185" s="57">
        <v>-0.23076923076923073</v>
      </c>
      <c r="E185" s="66">
        <v>1</v>
      </c>
      <c r="F185" s="57">
        <v>-0.66666666666666674</v>
      </c>
      <c r="G185" s="66">
        <v>0</v>
      </c>
      <c r="H185" s="57" t="s">
        <v>143</v>
      </c>
      <c r="I185" s="66">
        <v>1</v>
      </c>
      <c r="J185" s="57">
        <v>-0.66666666666666674</v>
      </c>
      <c r="K185" s="36">
        <v>57</v>
      </c>
      <c r="L185" s="57">
        <v>0.96551724137931028</v>
      </c>
      <c r="M185" s="36">
        <v>117</v>
      </c>
      <c r="N185" s="57">
        <v>0.30000000000000004</v>
      </c>
      <c r="O185" s="36">
        <v>174</v>
      </c>
      <c r="P185" s="57">
        <v>0.46218487394957974</v>
      </c>
      <c r="Q185" s="66">
        <v>705</v>
      </c>
      <c r="R185" s="57">
        <v>-0.10419313850063527</v>
      </c>
      <c r="S185" s="66">
        <v>3867</v>
      </c>
      <c r="T185" s="57">
        <v>0.33069511355815551</v>
      </c>
      <c r="U185" s="66">
        <v>4572</v>
      </c>
      <c r="V185" s="57">
        <v>0.23801787164906574</v>
      </c>
      <c r="W185" s="36">
        <v>783</v>
      </c>
      <c r="X185" s="57">
        <v>-7.337278106508871E-2</v>
      </c>
      <c r="Y185" s="36">
        <v>3984</v>
      </c>
      <c r="Z185" s="57">
        <v>0.3297730307076101</v>
      </c>
      <c r="AA185" s="36">
        <v>4767</v>
      </c>
      <c r="AB185" s="57">
        <v>0.24108305128872698</v>
      </c>
    </row>
    <row r="186" spans="2:28" ht="15" hidden="1" customHeight="1" outlineLevel="1">
      <c r="B186" s="63" t="s">
        <v>81</v>
      </c>
      <c r="C186" s="36">
        <v>10</v>
      </c>
      <c r="D186" s="57">
        <v>-0.16666666666666663</v>
      </c>
      <c r="E186" s="66">
        <v>4</v>
      </c>
      <c r="F186" s="57">
        <v>1</v>
      </c>
      <c r="G186" s="66">
        <v>6</v>
      </c>
      <c r="H186" s="57" t="s">
        <v>143</v>
      </c>
      <c r="I186" s="66">
        <v>10</v>
      </c>
      <c r="J186" s="57">
        <v>4</v>
      </c>
      <c r="K186" s="36">
        <v>223</v>
      </c>
      <c r="L186" s="57">
        <v>-0.29652996845425872</v>
      </c>
      <c r="M186" s="36">
        <v>1282</v>
      </c>
      <c r="N186" s="57">
        <v>0.251953125</v>
      </c>
      <c r="O186" s="36">
        <v>1505</v>
      </c>
      <c r="P186" s="57">
        <v>0.12229679343773303</v>
      </c>
      <c r="Q186" s="66">
        <v>1403</v>
      </c>
      <c r="R186" s="57">
        <v>-0.26196738558653343</v>
      </c>
      <c r="S186" s="66">
        <v>8734</v>
      </c>
      <c r="T186" s="57">
        <v>-0.10282485875706215</v>
      </c>
      <c r="U186" s="66">
        <v>10137</v>
      </c>
      <c r="V186" s="57">
        <v>-0.1288243382605706</v>
      </c>
      <c r="W186" s="36">
        <v>1640</v>
      </c>
      <c r="X186" s="57">
        <v>-0.26523297491039421</v>
      </c>
      <c r="Y186" s="36">
        <v>10022</v>
      </c>
      <c r="Z186" s="57">
        <v>-6.850079003624876E-2</v>
      </c>
      <c r="AA186" s="36">
        <v>11662</v>
      </c>
      <c r="AB186" s="57">
        <v>-0.1023015934108229</v>
      </c>
    </row>
    <row r="187" spans="2:28" ht="15" hidden="1" customHeight="1" outlineLevel="1">
      <c r="B187" s="63" t="s">
        <v>80</v>
      </c>
      <c r="C187" s="36">
        <v>77</v>
      </c>
      <c r="D187" s="57">
        <v>5.416666666666667</v>
      </c>
      <c r="E187" s="66">
        <v>2</v>
      </c>
      <c r="F187" s="57" t="s">
        <v>143</v>
      </c>
      <c r="G187" s="66">
        <v>0</v>
      </c>
      <c r="H187" s="57">
        <v>-1</v>
      </c>
      <c r="I187" s="66">
        <v>2</v>
      </c>
      <c r="J187" s="57">
        <v>-0.66666666666666674</v>
      </c>
      <c r="K187" s="36">
        <v>378</v>
      </c>
      <c r="L187" s="57">
        <v>1.953125</v>
      </c>
      <c r="M187" s="36">
        <v>1205</v>
      </c>
      <c r="N187" s="57">
        <v>0.39791183294663579</v>
      </c>
      <c r="O187" s="36">
        <v>1583</v>
      </c>
      <c r="P187" s="57">
        <v>0.59898989898989896</v>
      </c>
      <c r="Q187" s="66">
        <v>1057</v>
      </c>
      <c r="R187" s="57">
        <v>-0.34993849938499388</v>
      </c>
      <c r="S187" s="66">
        <v>6811</v>
      </c>
      <c r="T187" s="57">
        <v>-9.1866666666666652E-2</v>
      </c>
      <c r="U187" s="66">
        <v>7868</v>
      </c>
      <c r="V187" s="57">
        <v>-0.13784790707867633</v>
      </c>
      <c r="W187" s="36">
        <v>1514</v>
      </c>
      <c r="X187" s="57">
        <v>-0.14269535673839184</v>
      </c>
      <c r="Y187" s="36">
        <v>8016</v>
      </c>
      <c r="Z187" s="57">
        <v>-4.2065009560229405E-2</v>
      </c>
      <c r="AA187" s="36">
        <v>9530</v>
      </c>
      <c r="AB187" s="57">
        <v>-5.9601342016972536E-2</v>
      </c>
    </row>
    <row r="188" spans="2:28" ht="15" hidden="1" customHeight="1" outlineLevel="1">
      <c r="B188" s="63" t="s">
        <v>79</v>
      </c>
      <c r="C188" s="36">
        <v>59</v>
      </c>
      <c r="D188" s="57">
        <v>2.6875</v>
      </c>
      <c r="E188" s="66">
        <v>0</v>
      </c>
      <c r="F188" s="57">
        <v>-1</v>
      </c>
      <c r="G188" s="66">
        <v>8</v>
      </c>
      <c r="H188" s="57">
        <v>1</v>
      </c>
      <c r="I188" s="66">
        <v>8</v>
      </c>
      <c r="J188" s="57">
        <v>0.60000000000000009</v>
      </c>
      <c r="K188" s="36">
        <v>517</v>
      </c>
      <c r="L188" s="57">
        <v>0.67313915857605178</v>
      </c>
      <c r="M188" s="36">
        <v>1041</v>
      </c>
      <c r="N188" s="57">
        <v>5.9003051881993951E-2</v>
      </c>
      <c r="O188" s="36">
        <v>1558</v>
      </c>
      <c r="P188" s="57">
        <v>0.20588235294117641</v>
      </c>
      <c r="Q188" s="66">
        <v>1401</v>
      </c>
      <c r="R188" s="57">
        <v>-0.12546816479400746</v>
      </c>
      <c r="S188" s="66">
        <v>7336</v>
      </c>
      <c r="T188" s="57">
        <v>-7.9894644424934103E-2</v>
      </c>
      <c r="U188" s="66">
        <v>8737</v>
      </c>
      <c r="V188" s="57">
        <v>-8.7519582245430771E-2</v>
      </c>
      <c r="W188" s="36">
        <v>1977</v>
      </c>
      <c r="X188" s="57">
        <v>2.5414937759336009E-2</v>
      </c>
      <c r="Y188" s="36">
        <v>8385</v>
      </c>
      <c r="Z188" s="57">
        <v>-6.4174107142857095E-2</v>
      </c>
      <c r="AA188" s="36">
        <v>10362</v>
      </c>
      <c r="AB188" s="57">
        <v>-4.8310066127847162E-2</v>
      </c>
    </row>
    <row r="189" spans="2:28" collapsed="1">
      <c r="B189" s="173">
        <v>1998</v>
      </c>
      <c r="C189" s="66">
        <v>300</v>
      </c>
      <c r="D189" s="67">
        <v>0.89873417721518978</v>
      </c>
      <c r="E189" s="66">
        <v>27</v>
      </c>
      <c r="F189" s="67">
        <v>0.9285714285714286</v>
      </c>
      <c r="G189" s="66">
        <v>25</v>
      </c>
      <c r="H189" s="67">
        <v>8.6956521739130377E-2</v>
      </c>
      <c r="I189" s="66">
        <v>52</v>
      </c>
      <c r="J189" s="67">
        <v>0.40540540540540548</v>
      </c>
      <c r="K189" s="66">
        <v>2091</v>
      </c>
      <c r="L189" s="67">
        <v>0.44605809128630702</v>
      </c>
      <c r="M189" s="66">
        <v>7075</v>
      </c>
      <c r="N189" s="67">
        <v>0.25688399360454794</v>
      </c>
      <c r="O189" s="66">
        <v>9166</v>
      </c>
      <c r="P189" s="67">
        <v>0.29554770318021206</v>
      </c>
      <c r="Q189" s="66">
        <v>8717</v>
      </c>
      <c r="R189" s="67">
        <v>-0.127863931965983</v>
      </c>
      <c r="S189" s="66">
        <v>52918</v>
      </c>
      <c r="T189" s="67">
        <v>5.9398210246041083E-2</v>
      </c>
      <c r="U189" s="66">
        <v>61635</v>
      </c>
      <c r="V189" s="67">
        <v>2.8175357822039837E-2</v>
      </c>
      <c r="W189" s="66">
        <v>11135</v>
      </c>
      <c r="X189" s="67">
        <v>-4.1160768104710255E-2</v>
      </c>
      <c r="Y189" s="66">
        <v>60018</v>
      </c>
      <c r="Z189" s="67">
        <v>7.9402190529288097E-2</v>
      </c>
      <c r="AA189" s="66">
        <v>71153</v>
      </c>
      <c r="AB189" s="67">
        <v>5.8572363722923182E-2</v>
      </c>
    </row>
    <row r="190" spans="2:28" ht="15" hidden="1" customHeight="1" outlineLevel="1">
      <c r="B190" s="63" t="s">
        <v>90</v>
      </c>
      <c r="C190" s="36">
        <v>21</v>
      </c>
      <c r="D190" s="57">
        <v>-0.34375</v>
      </c>
      <c r="E190" s="66">
        <v>0</v>
      </c>
      <c r="F190" s="57">
        <v>-1</v>
      </c>
      <c r="G190" s="66">
        <v>6</v>
      </c>
      <c r="H190" s="57">
        <v>-0.25</v>
      </c>
      <c r="I190" s="66">
        <v>6</v>
      </c>
      <c r="J190" s="57">
        <v>-0.625</v>
      </c>
      <c r="K190" s="36">
        <v>246</v>
      </c>
      <c r="L190" s="57">
        <v>-4.6511627906976716E-2</v>
      </c>
      <c r="M190" s="36">
        <v>1274</v>
      </c>
      <c r="N190" s="57">
        <v>7.4198988195615545E-2</v>
      </c>
      <c r="O190" s="36">
        <v>1520</v>
      </c>
      <c r="P190" s="57">
        <v>5.2631578947368363E-2</v>
      </c>
      <c r="Q190" s="66">
        <v>1231</v>
      </c>
      <c r="R190" s="57">
        <v>-4.7950502706883169E-2</v>
      </c>
      <c r="S190" s="66">
        <v>8360</v>
      </c>
      <c r="T190" s="57">
        <v>-0.16089531265683032</v>
      </c>
      <c r="U190" s="66">
        <v>9591</v>
      </c>
      <c r="V190" s="57">
        <v>-0.14792110874200426</v>
      </c>
      <c r="W190" s="36">
        <v>1498</v>
      </c>
      <c r="X190" s="57">
        <v>-5.8453802639849117E-2</v>
      </c>
      <c r="Y190" s="36">
        <v>9640</v>
      </c>
      <c r="Z190" s="57">
        <v>-0.13596845030025995</v>
      </c>
      <c r="AA190" s="36">
        <v>11138</v>
      </c>
      <c r="AB190" s="57">
        <v>-0.12629432067775337</v>
      </c>
    </row>
    <row r="191" spans="2:28" ht="15" hidden="1" customHeight="1" outlineLevel="1">
      <c r="B191" s="63" t="s">
        <v>89</v>
      </c>
      <c r="C191" s="36">
        <v>14</v>
      </c>
      <c r="D191" s="57">
        <v>-6.6666666666666652E-2</v>
      </c>
      <c r="E191" s="66">
        <v>1</v>
      </c>
      <c r="F191" s="57" t="s">
        <v>143</v>
      </c>
      <c r="G191" s="66">
        <v>4</v>
      </c>
      <c r="H191" s="57" t="s">
        <v>143</v>
      </c>
      <c r="I191" s="66">
        <v>5</v>
      </c>
      <c r="J191" s="57" t="s">
        <v>143</v>
      </c>
      <c r="K191" s="36">
        <v>268</v>
      </c>
      <c r="L191" s="57">
        <v>-0.17791411042944782</v>
      </c>
      <c r="M191" s="36">
        <v>957</v>
      </c>
      <c r="N191" s="57">
        <v>0.7921348314606742</v>
      </c>
      <c r="O191" s="36">
        <v>1225</v>
      </c>
      <c r="P191" s="57">
        <v>0.42441860465116288</v>
      </c>
      <c r="Q191" s="66">
        <v>1677</v>
      </c>
      <c r="R191" s="57">
        <v>0.45572916666666674</v>
      </c>
      <c r="S191" s="66">
        <v>7852</v>
      </c>
      <c r="T191" s="57">
        <v>-0.42581352833638031</v>
      </c>
      <c r="U191" s="66">
        <v>9529</v>
      </c>
      <c r="V191" s="57">
        <v>-0.3573211033924597</v>
      </c>
      <c r="W191" s="36">
        <v>1960</v>
      </c>
      <c r="X191" s="57">
        <v>0.31279303415941051</v>
      </c>
      <c r="Y191" s="36">
        <v>8813</v>
      </c>
      <c r="Z191" s="57">
        <v>-0.37975930748117392</v>
      </c>
      <c r="AA191" s="36">
        <v>10773</v>
      </c>
      <c r="AB191" s="57">
        <v>-0.31390905617118836</v>
      </c>
    </row>
    <row r="192" spans="2:28" ht="15" hidden="1" customHeight="1" outlineLevel="1">
      <c r="B192" s="63" t="s">
        <v>88</v>
      </c>
      <c r="C192" s="36">
        <v>15</v>
      </c>
      <c r="D192" s="57">
        <v>1.5</v>
      </c>
      <c r="E192" s="66">
        <v>1</v>
      </c>
      <c r="F192" s="57">
        <v>-0.9</v>
      </c>
      <c r="G192" s="66">
        <v>0</v>
      </c>
      <c r="H192" s="57" t="s">
        <v>143</v>
      </c>
      <c r="I192" s="66">
        <v>1</v>
      </c>
      <c r="J192" s="57">
        <v>-0.9</v>
      </c>
      <c r="K192" s="36">
        <v>117</v>
      </c>
      <c r="L192" s="57">
        <v>-0.21999999999999997</v>
      </c>
      <c r="M192" s="36">
        <v>370</v>
      </c>
      <c r="N192" s="57">
        <v>0.22516556291390732</v>
      </c>
      <c r="O192" s="36">
        <v>487</v>
      </c>
      <c r="P192" s="57">
        <v>7.7433628318584136E-2</v>
      </c>
      <c r="Q192" s="66">
        <v>962</v>
      </c>
      <c r="R192" s="57">
        <v>0.50547730829420967</v>
      </c>
      <c r="S192" s="66">
        <v>2571</v>
      </c>
      <c r="T192" s="57">
        <v>-0.28721929581369554</v>
      </c>
      <c r="U192" s="66">
        <v>3533</v>
      </c>
      <c r="V192" s="57">
        <v>-0.16792275082430519</v>
      </c>
      <c r="W192" s="36">
        <v>1095</v>
      </c>
      <c r="X192" s="57">
        <v>0.36024844720496896</v>
      </c>
      <c r="Y192" s="36">
        <v>2941</v>
      </c>
      <c r="Z192" s="57">
        <v>-0.24763366589920699</v>
      </c>
      <c r="AA192" s="36">
        <v>4036</v>
      </c>
      <c r="AB192" s="57">
        <v>-0.14382689859991515</v>
      </c>
    </row>
    <row r="193" spans="2:28" ht="15" hidden="1" customHeight="1" outlineLevel="1">
      <c r="B193" s="63" t="s">
        <v>87</v>
      </c>
      <c r="C193" s="36">
        <v>13</v>
      </c>
      <c r="D193" s="57">
        <v>0.30000000000000004</v>
      </c>
      <c r="E193" s="66">
        <v>0</v>
      </c>
      <c r="F193" s="57">
        <v>-1</v>
      </c>
      <c r="G193" s="66">
        <v>0</v>
      </c>
      <c r="H193" s="57">
        <v>-1</v>
      </c>
      <c r="I193" s="66">
        <v>0</v>
      </c>
      <c r="J193" s="57">
        <v>-1</v>
      </c>
      <c r="K193" s="36">
        <v>6</v>
      </c>
      <c r="L193" s="57">
        <v>2</v>
      </c>
      <c r="M193" s="36">
        <v>16</v>
      </c>
      <c r="N193" s="57">
        <v>4.333333333333333</v>
      </c>
      <c r="O193" s="36">
        <v>22</v>
      </c>
      <c r="P193" s="57">
        <v>3.4000000000000004</v>
      </c>
      <c r="Q193" s="66">
        <v>53</v>
      </c>
      <c r="R193" s="57">
        <v>8.163265306122458E-2</v>
      </c>
      <c r="S193" s="66">
        <v>749</v>
      </c>
      <c r="T193" s="57">
        <v>-3.6036036036036001E-2</v>
      </c>
      <c r="U193" s="66">
        <v>802</v>
      </c>
      <c r="V193" s="57">
        <v>-2.9055690072639195E-2</v>
      </c>
      <c r="W193" s="36">
        <v>72</v>
      </c>
      <c r="X193" s="57">
        <v>0.16129032258064524</v>
      </c>
      <c r="Y193" s="36">
        <v>765</v>
      </c>
      <c r="Z193" s="57">
        <v>-2.5477707006369421E-2</v>
      </c>
      <c r="AA193" s="36">
        <v>837</v>
      </c>
      <c r="AB193" s="57">
        <v>-1.1806375442739103E-2</v>
      </c>
    </row>
    <row r="194" spans="2:28" ht="15" hidden="1" customHeight="1" outlineLevel="1">
      <c r="B194" s="63" t="s">
        <v>86</v>
      </c>
      <c r="C194" s="36">
        <v>6</v>
      </c>
      <c r="D194" s="57">
        <v>2</v>
      </c>
      <c r="E194" s="66">
        <v>0</v>
      </c>
      <c r="F194" s="57" t="s">
        <v>143</v>
      </c>
      <c r="G194" s="66">
        <v>0</v>
      </c>
      <c r="H194" s="57" t="s">
        <v>143</v>
      </c>
      <c r="I194" s="66">
        <v>0</v>
      </c>
      <c r="J194" s="57" t="s">
        <v>143</v>
      </c>
      <c r="K194" s="36">
        <v>9</v>
      </c>
      <c r="L194" s="57">
        <v>8</v>
      </c>
      <c r="M194" s="36">
        <v>13</v>
      </c>
      <c r="N194" s="57" t="s">
        <v>143</v>
      </c>
      <c r="O194" s="36">
        <v>22</v>
      </c>
      <c r="P194" s="57">
        <v>21</v>
      </c>
      <c r="Q194" s="66">
        <v>68</v>
      </c>
      <c r="R194" s="57">
        <v>0.65853658536585358</v>
      </c>
      <c r="S194" s="66">
        <v>697</v>
      </c>
      <c r="T194" s="57">
        <v>-0.2203579418344519</v>
      </c>
      <c r="U194" s="66">
        <v>765</v>
      </c>
      <c r="V194" s="57">
        <v>-0.18181818181818177</v>
      </c>
      <c r="W194" s="36">
        <v>83</v>
      </c>
      <c r="X194" s="57">
        <v>0.88636363636363646</v>
      </c>
      <c r="Y194" s="36">
        <v>710</v>
      </c>
      <c r="Z194" s="57">
        <v>-0.2058165548098434</v>
      </c>
      <c r="AA194" s="36">
        <v>793</v>
      </c>
      <c r="AB194" s="57">
        <v>-0.15458422174840081</v>
      </c>
    </row>
    <row r="195" spans="2:28" ht="15" hidden="1" customHeight="1" outlineLevel="1">
      <c r="B195" s="63" t="s">
        <v>85</v>
      </c>
      <c r="C195" s="36">
        <v>8</v>
      </c>
      <c r="D195" s="57">
        <v>1</v>
      </c>
      <c r="E195" s="66">
        <v>4</v>
      </c>
      <c r="F195" s="57">
        <v>3</v>
      </c>
      <c r="G195" s="66">
        <v>0</v>
      </c>
      <c r="H195" s="57" t="s">
        <v>143</v>
      </c>
      <c r="I195" s="66">
        <v>4</v>
      </c>
      <c r="J195" s="57">
        <v>3</v>
      </c>
      <c r="K195" s="36">
        <v>5</v>
      </c>
      <c r="L195" s="57">
        <v>-0.16666666666666663</v>
      </c>
      <c r="M195" s="36">
        <v>34</v>
      </c>
      <c r="N195" s="57">
        <v>0.30769230769230771</v>
      </c>
      <c r="O195" s="36">
        <v>39</v>
      </c>
      <c r="P195" s="57">
        <v>0.21875</v>
      </c>
      <c r="Q195" s="66">
        <v>63</v>
      </c>
      <c r="R195" s="57">
        <v>-0.36363636363636365</v>
      </c>
      <c r="S195" s="66">
        <v>1015</v>
      </c>
      <c r="T195" s="57">
        <v>-0.16735028712059064</v>
      </c>
      <c r="U195" s="66">
        <v>1078</v>
      </c>
      <c r="V195" s="57">
        <v>-0.18209408194233689</v>
      </c>
      <c r="W195" s="36">
        <v>80</v>
      </c>
      <c r="X195" s="57">
        <v>-0.27272727272727271</v>
      </c>
      <c r="Y195" s="36">
        <v>1049</v>
      </c>
      <c r="Z195" s="57">
        <v>-0.15742971887550206</v>
      </c>
      <c r="AA195" s="36">
        <v>1129</v>
      </c>
      <c r="AB195" s="57">
        <v>-0.16678966789667893</v>
      </c>
    </row>
    <row r="196" spans="2:28" ht="15" hidden="1" customHeight="1" outlineLevel="1">
      <c r="B196" s="63" t="s">
        <v>84</v>
      </c>
      <c r="C196" s="36">
        <v>12</v>
      </c>
      <c r="D196" s="57">
        <v>9.0909090909090828E-2</v>
      </c>
      <c r="E196" s="66">
        <v>0</v>
      </c>
      <c r="F196" s="57">
        <v>-1</v>
      </c>
      <c r="G196" s="66">
        <v>3</v>
      </c>
      <c r="H196" s="57" t="s">
        <v>143</v>
      </c>
      <c r="I196" s="66">
        <v>3</v>
      </c>
      <c r="J196" s="57">
        <v>2</v>
      </c>
      <c r="K196" s="36">
        <v>8</v>
      </c>
      <c r="L196" s="57">
        <v>0</v>
      </c>
      <c r="M196" s="36">
        <v>3</v>
      </c>
      <c r="N196" s="57" t="s">
        <v>143</v>
      </c>
      <c r="O196" s="36">
        <v>11</v>
      </c>
      <c r="P196" s="57">
        <v>0.375</v>
      </c>
      <c r="Q196" s="66">
        <v>11</v>
      </c>
      <c r="R196" s="57">
        <v>0.375</v>
      </c>
      <c r="S196" s="66">
        <v>499</v>
      </c>
      <c r="T196" s="57">
        <v>0.471976401179941</v>
      </c>
      <c r="U196" s="66">
        <v>510</v>
      </c>
      <c r="V196" s="57">
        <v>0.46974063400576371</v>
      </c>
      <c r="W196" s="36">
        <v>31</v>
      </c>
      <c r="X196" s="57">
        <v>0.10714285714285721</v>
      </c>
      <c r="Y196" s="36">
        <v>505</v>
      </c>
      <c r="Z196" s="57">
        <v>0.48967551622418881</v>
      </c>
      <c r="AA196" s="36">
        <v>536</v>
      </c>
      <c r="AB196" s="57">
        <v>0.46049046321525888</v>
      </c>
    </row>
    <row r="197" spans="2:28" ht="15" hidden="1" customHeight="1" outlineLevel="1">
      <c r="B197" s="63" t="s">
        <v>83</v>
      </c>
      <c r="C197" s="36">
        <v>3</v>
      </c>
      <c r="D197" s="57">
        <v>2</v>
      </c>
      <c r="E197" s="66">
        <v>2</v>
      </c>
      <c r="F197" s="57">
        <v>1</v>
      </c>
      <c r="G197" s="66">
        <v>0</v>
      </c>
      <c r="H197" s="57">
        <v>-1</v>
      </c>
      <c r="I197" s="66">
        <v>2</v>
      </c>
      <c r="J197" s="57">
        <v>-0.7142857142857143</v>
      </c>
      <c r="K197" s="36">
        <v>4</v>
      </c>
      <c r="L197" s="57">
        <v>-0.89473684210526316</v>
      </c>
      <c r="M197" s="36">
        <v>3</v>
      </c>
      <c r="N197" s="57">
        <v>-0.97599999999999998</v>
      </c>
      <c r="O197" s="36">
        <v>7</v>
      </c>
      <c r="P197" s="57">
        <v>-0.95705521472392641</v>
      </c>
      <c r="Q197" s="66">
        <v>14</v>
      </c>
      <c r="R197" s="57">
        <v>-0.98236775818639799</v>
      </c>
      <c r="S197" s="66">
        <v>94</v>
      </c>
      <c r="T197" s="57">
        <v>-0.95773381294964033</v>
      </c>
      <c r="U197" s="66">
        <v>108</v>
      </c>
      <c r="V197" s="57">
        <v>-0.96421471172962225</v>
      </c>
      <c r="W197" s="36">
        <v>23</v>
      </c>
      <c r="X197" s="57">
        <v>-0.43902439024390238</v>
      </c>
      <c r="Y197" s="36">
        <v>97</v>
      </c>
      <c r="Z197" s="57">
        <v>9.7777777777777786</v>
      </c>
      <c r="AA197" s="36">
        <v>120</v>
      </c>
      <c r="AB197" s="57">
        <v>1.4</v>
      </c>
    </row>
    <row r="198" spans="2:28" ht="15" hidden="1" customHeight="1" outlineLevel="1">
      <c r="B198" s="63" t="s">
        <v>82</v>
      </c>
      <c r="C198" s="36">
        <v>26</v>
      </c>
      <c r="D198" s="57">
        <v>25</v>
      </c>
      <c r="E198" s="66">
        <v>3</v>
      </c>
      <c r="F198" s="57">
        <v>2</v>
      </c>
      <c r="G198" s="66">
        <v>0</v>
      </c>
      <c r="H198" s="57">
        <v>-1</v>
      </c>
      <c r="I198" s="66">
        <v>3</v>
      </c>
      <c r="J198" s="57">
        <v>-0.5714285714285714</v>
      </c>
      <c r="K198" s="36">
        <v>29</v>
      </c>
      <c r="L198" s="57">
        <v>-0.23684210526315785</v>
      </c>
      <c r="M198" s="36">
        <v>90</v>
      </c>
      <c r="N198" s="57">
        <v>-0.28000000000000003</v>
      </c>
      <c r="O198" s="36">
        <v>119</v>
      </c>
      <c r="P198" s="57">
        <v>-0.26993865030674846</v>
      </c>
      <c r="Q198" s="66">
        <v>787</v>
      </c>
      <c r="R198" s="57">
        <v>-8.8161209068010615E-3</v>
      </c>
      <c r="S198" s="66">
        <v>2906</v>
      </c>
      <c r="T198" s="57">
        <v>0.30665467625899279</v>
      </c>
      <c r="U198" s="66">
        <v>3693</v>
      </c>
      <c r="V198" s="57">
        <v>0.22365805168986075</v>
      </c>
      <c r="W198" s="36">
        <v>845</v>
      </c>
      <c r="X198" s="57">
        <v>1.318944844124692E-2</v>
      </c>
      <c r="Y198" s="36">
        <v>2996</v>
      </c>
      <c r="Z198" s="57">
        <v>0.27218683651804665</v>
      </c>
      <c r="AA198" s="36">
        <v>3841</v>
      </c>
      <c r="AB198" s="57">
        <v>0.20445280652242093</v>
      </c>
    </row>
    <row r="199" spans="2:28" ht="15" hidden="1" customHeight="1" outlineLevel="1">
      <c r="B199" s="63" t="s">
        <v>81</v>
      </c>
      <c r="C199" s="36">
        <v>12</v>
      </c>
      <c r="D199" s="57">
        <v>-7.6923076923076872E-2</v>
      </c>
      <c r="E199" s="66">
        <v>2</v>
      </c>
      <c r="F199" s="57">
        <v>-0.75</v>
      </c>
      <c r="G199" s="66">
        <v>0</v>
      </c>
      <c r="H199" s="57" t="s">
        <v>143</v>
      </c>
      <c r="I199" s="66">
        <v>2</v>
      </c>
      <c r="J199" s="57">
        <v>-0.75</v>
      </c>
      <c r="K199" s="36">
        <v>317</v>
      </c>
      <c r="L199" s="57">
        <v>0.70430107526881724</v>
      </c>
      <c r="M199" s="36">
        <v>1024</v>
      </c>
      <c r="N199" s="57">
        <v>1.1880341880341883</v>
      </c>
      <c r="O199" s="36">
        <v>1341</v>
      </c>
      <c r="P199" s="57">
        <v>1.0504587155963301</v>
      </c>
      <c r="Q199" s="66">
        <v>1901</v>
      </c>
      <c r="R199" s="57">
        <v>7.0382882882882969E-2</v>
      </c>
      <c r="S199" s="66">
        <v>9735</v>
      </c>
      <c r="T199" s="57">
        <v>0.45777178796046725</v>
      </c>
      <c r="U199" s="66">
        <v>11636</v>
      </c>
      <c r="V199" s="57">
        <v>0.3763898746155665</v>
      </c>
      <c r="W199" s="36">
        <v>2232</v>
      </c>
      <c r="X199" s="57">
        <v>0.12556732223903166</v>
      </c>
      <c r="Y199" s="36">
        <v>10759</v>
      </c>
      <c r="Z199" s="57">
        <v>0.50559753708368316</v>
      </c>
      <c r="AA199" s="36">
        <v>12991</v>
      </c>
      <c r="AB199" s="57">
        <v>0.42304743126300792</v>
      </c>
    </row>
    <row r="200" spans="2:28" ht="15" hidden="1" customHeight="1" outlineLevel="1">
      <c r="B200" s="63" t="s">
        <v>80</v>
      </c>
      <c r="C200" s="36">
        <v>12</v>
      </c>
      <c r="D200" s="57">
        <v>-0.85714285714285721</v>
      </c>
      <c r="E200" s="66">
        <v>0</v>
      </c>
      <c r="F200" s="57">
        <v>-1</v>
      </c>
      <c r="G200" s="66">
        <v>6</v>
      </c>
      <c r="H200" s="57">
        <v>-0.25</v>
      </c>
      <c r="I200" s="66">
        <v>6</v>
      </c>
      <c r="J200" s="57">
        <v>-0.33333333333333337</v>
      </c>
      <c r="K200" s="36">
        <v>128</v>
      </c>
      <c r="L200" s="57">
        <v>0.42222222222222228</v>
      </c>
      <c r="M200" s="36">
        <v>862</v>
      </c>
      <c r="N200" s="57">
        <v>1.1712846347607053</v>
      </c>
      <c r="O200" s="36">
        <v>990</v>
      </c>
      <c r="P200" s="57">
        <v>1.0328542094455853</v>
      </c>
      <c r="Q200" s="66">
        <v>1626</v>
      </c>
      <c r="R200" s="57">
        <v>0.18340611353711789</v>
      </c>
      <c r="S200" s="66">
        <v>7500</v>
      </c>
      <c r="T200" s="57">
        <v>0.17499608334638883</v>
      </c>
      <c r="U200" s="66">
        <v>9126</v>
      </c>
      <c r="V200" s="57">
        <v>0.17648575480211415</v>
      </c>
      <c r="W200" s="36">
        <v>1766</v>
      </c>
      <c r="X200" s="57">
        <v>0.14009038089089731</v>
      </c>
      <c r="Y200" s="36">
        <v>8368</v>
      </c>
      <c r="Z200" s="57">
        <v>0.23276370064820262</v>
      </c>
      <c r="AA200" s="36">
        <v>10134</v>
      </c>
      <c r="AB200" s="57">
        <v>0.21554516012954306</v>
      </c>
    </row>
    <row r="201" spans="2:28" ht="15" hidden="1" customHeight="1" outlineLevel="1">
      <c r="B201" s="63" t="s">
        <v>79</v>
      </c>
      <c r="C201" s="36">
        <v>16</v>
      </c>
      <c r="D201" s="57">
        <v>-0.51515151515151514</v>
      </c>
      <c r="E201" s="66">
        <v>1</v>
      </c>
      <c r="F201" s="57" t="s">
        <v>143</v>
      </c>
      <c r="G201" s="66">
        <v>4</v>
      </c>
      <c r="H201" s="57">
        <v>0</v>
      </c>
      <c r="I201" s="66">
        <v>5</v>
      </c>
      <c r="J201" s="57">
        <v>0.25</v>
      </c>
      <c r="K201" s="36">
        <v>309</v>
      </c>
      <c r="L201" s="57">
        <v>1.0064935064935066</v>
      </c>
      <c r="M201" s="36">
        <v>983</v>
      </c>
      <c r="N201" s="57">
        <v>-0.42815590459569519</v>
      </c>
      <c r="O201" s="36">
        <v>1292</v>
      </c>
      <c r="P201" s="57">
        <v>-0.31019754404698341</v>
      </c>
      <c r="Q201" s="66">
        <v>1602</v>
      </c>
      <c r="R201" s="57">
        <v>-6.8062827225130906E-2</v>
      </c>
      <c r="S201" s="66">
        <v>7973</v>
      </c>
      <c r="T201" s="57">
        <v>0.35044037940379402</v>
      </c>
      <c r="U201" s="66">
        <v>9575</v>
      </c>
      <c r="V201" s="57">
        <v>0.25606716515807415</v>
      </c>
      <c r="W201" s="36">
        <v>1928</v>
      </c>
      <c r="X201" s="57">
        <v>1.1542497376705096E-2</v>
      </c>
      <c r="Y201" s="36">
        <v>8960</v>
      </c>
      <c r="Z201" s="57">
        <v>0.36190910472716209</v>
      </c>
      <c r="AA201" s="36">
        <v>10888</v>
      </c>
      <c r="AB201" s="57">
        <v>0.28320565704183864</v>
      </c>
    </row>
    <row r="202" spans="2:28" collapsed="1">
      <c r="B202" s="173">
        <v>1997</v>
      </c>
      <c r="C202" s="66">
        <v>158</v>
      </c>
      <c r="D202" s="67">
        <v>-0.25471698113207553</v>
      </c>
      <c r="E202" s="66">
        <v>14</v>
      </c>
      <c r="F202" s="67">
        <v>-0.5625</v>
      </c>
      <c r="G202" s="66">
        <v>23</v>
      </c>
      <c r="H202" s="67">
        <v>-0.3783783783783784</v>
      </c>
      <c r="I202" s="66">
        <v>37</v>
      </c>
      <c r="J202" s="67">
        <v>-0.46376811594202894</v>
      </c>
      <c r="K202" s="66">
        <v>1446</v>
      </c>
      <c r="L202" s="67">
        <v>0.15035799522673021</v>
      </c>
      <c r="M202" s="66">
        <v>5629</v>
      </c>
      <c r="N202" s="67">
        <v>0.15230296827021483</v>
      </c>
      <c r="O202" s="66">
        <v>7075</v>
      </c>
      <c r="P202" s="67">
        <v>0.15190491696515784</v>
      </c>
      <c r="Q202" s="66">
        <v>9995</v>
      </c>
      <c r="R202" s="67">
        <v>2.6391456151160453E-2</v>
      </c>
      <c r="S202" s="66">
        <v>49951</v>
      </c>
      <c r="T202" s="67">
        <v>-7.3041735483511783E-2</v>
      </c>
      <c r="U202" s="66">
        <v>59946</v>
      </c>
      <c r="V202" s="67">
        <v>-5.7823182711198462E-2</v>
      </c>
      <c r="W202" s="66">
        <v>11613</v>
      </c>
      <c r="X202" s="67">
        <v>0.11171740379092476</v>
      </c>
      <c r="Y202" s="66">
        <v>55603</v>
      </c>
      <c r="Z202" s="67">
        <v>3.3925832355861107E-3</v>
      </c>
      <c r="AA202" s="66">
        <v>67216</v>
      </c>
      <c r="AB202" s="67">
        <v>2.0573632346912341E-2</v>
      </c>
    </row>
    <row r="203" spans="2:28" ht="15" hidden="1" customHeight="1" outlineLevel="1">
      <c r="B203" s="63" t="s">
        <v>90</v>
      </c>
      <c r="C203" s="36">
        <v>32</v>
      </c>
      <c r="D203" s="57">
        <v>3.5714285714285712</v>
      </c>
      <c r="E203" s="66">
        <v>8</v>
      </c>
      <c r="F203" s="57" t="s">
        <v>143</v>
      </c>
      <c r="G203" s="66">
        <v>8</v>
      </c>
      <c r="H203" s="57">
        <v>-0.5</v>
      </c>
      <c r="I203" s="66">
        <v>16</v>
      </c>
      <c r="J203" s="57">
        <v>0</v>
      </c>
      <c r="K203" s="36">
        <v>258</v>
      </c>
      <c r="L203" s="57">
        <v>2.1851851851851851</v>
      </c>
      <c r="M203" s="36">
        <v>1186</v>
      </c>
      <c r="N203" s="57">
        <v>0.43063932448733411</v>
      </c>
      <c r="O203" s="36">
        <v>1444</v>
      </c>
      <c r="P203" s="57">
        <v>0.58681318681318673</v>
      </c>
      <c r="Q203" s="66">
        <v>1293</v>
      </c>
      <c r="R203" s="57">
        <v>-0.20820575627679117</v>
      </c>
      <c r="S203" s="66">
        <v>9963</v>
      </c>
      <c r="T203" s="57">
        <v>0.56184354914563417</v>
      </c>
      <c r="U203" s="66">
        <v>11256</v>
      </c>
      <c r="V203" s="57">
        <v>0.40489266100848731</v>
      </c>
      <c r="W203" s="36">
        <v>1591</v>
      </c>
      <c r="X203" s="57">
        <v>-7.3923166472642632E-2</v>
      </c>
      <c r="Y203" s="36">
        <v>11157</v>
      </c>
      <c r="Z203" s="57">
        <v>0.54443521594684396</v>
      </c>
      <c r="AA203" s="36">
        <v>12748</v>
      </c>
      <c r="AB203" s="57">
        <v>0.42563184969805423</v>
      </c>
    </row>
    <row r="204" spans="2:28" ht="15" hidden="1" customHeight="1" outlineLevel="1">
      <c r="B204" s="63" t="s">
        <v>89</v>
      </c>
      <c r="C204" s="36">
        <v>15</v>
      </c>
      <c r="D204" s="57">
        <v>0.5</v>
      </c>
      <c r="E204" s="66">
        <v>0</v>
      </c>
      <c r="F204" s="57">
        <v>-1</v>
      </c>
      <c r="G204" s="66">
        <v>0</v>
      </c>
      <c r="H204" s="57" t="s">
        <v>143</v>
      </c>
      <c r="I204" s="66">
        <v>0</v>
      </c>
      <c r="J204" s="57">
        <v>-1</v>
      </c>
      <c r="K204" s="36">
        <v>326</v>
      </c>
      <c r="L204" s="57">
        <v>3.4054054054054053</v>
      </c>
      <c r="M204" s="36">
        <v>534</v>
      </c>
      <c r="N204" s="57">
        <v>0.1659388646288209</v>
      </c>
      <c r="O204" s="36">
        <v>860</v>
      </c>
      <c r="P204" s="57">
        <v>0.61654135338345872</v>
      </c>
      <c r="Q204" s="66">
        <v>1152</v>
      </c>
      <c r="R204" s="57">
        <v>-0.24110671936758898</v>
      </c>
      <c r="S204" s="66">
        <v>13675</v>
      </c>
      <c r="T204" s="57">
        <v>1.5064149560117301</v>
      </c>
      <c r="U204" s="66">
        <v>14827</v>
      </c>
      <c r="V204" s="57">
        <v>1.1260395755663892</v>
      </c>
      <c r="W204" s="36">
        <v>1493</v>
      </c>
      <c r="X204" s="57">
        <v>-6.8621334996880834E-2</v>
      </c>
      <c r="Y204" s="36">
        <v>14209</v>
      </c>
      <c r="Z204" s="57">
        <v>1.4026039905309435</v>
      </c>
      <c r="AA204" s="36">
        <v>15702</v>
      </c>
      <c r="AB204" s="57">
        <v>1.0888652387920712</v>
      </c>
    </row>
    <row r="205" spans="2:28" ht="15" hidden="1" customHeight="1" outlineLevel="1">
      <c r="B205" s="63" t="s">
        <v>88</v>
      </c>
      <c r="C205" s="36">
        <v>6</v>
      </c>
      <c r="D205" s="57">
        <v>-0.45454545454545459</v>
      </c>
      <c r="E205" s="66">
        <v>10</v>
      </c>
      <c r="F205" s="57" t="s">
        <v>143</v>
      </c>
      <c r="G205" s="66">
        <v>0</v>
      </c>
      <c r="H205" s="57" t="s">
        <v>143</v>
      </c>
      <c r="I205" s="66">
        <v>10</v>
      </c>
      <c r="J205" s="57" t="s">
        <v>143</v>
      </c>
      <c r="K205" s="36">
        <v>150</v>
      </c>
      <c r="L205" s="57">
        <v>3.6875</v>
      </c>
      <c r="M205" s="36">
        <v>302</v>
      </c>
      <c r="N205" s="57">
        <v>0.54081632653061229</v>
      </c>
      <c r="O205" s="36">
        <v>452</v>
      </c>
      <c r="P205" s="57">
        <v>0.98245614035087714</v>
      </c>
      <c r="Q205" s="66">
        <v>639</v>
      </c>
      <c r="R205" s="57">
        <v>-0.31584582441113496</v>
      </c>
      <c r="S205" s="66">
        <v>3607</v>
      </c>
      <c r="T205" s="57">
        <v>0.45150905432595567</v>
      </c>
      <c r="U205" s="66">
        <v>4246</v>
      </c>
      <c r="V205" s="57">
        <v>0.24188359169347762</v>
      </c>
      <c r="W205" s="36">
        <v>805</v>
      </c>
      <c r="X205" s="57">
        <v>-0.17604912998976463</v>
      </c>
      <c r="Y205" s="36">
        <v>3909</v>
      </c>
      <c r="Z205" s="57">
        <v>0.4580380455054085</v>
      </c>
      <c r="AA205" s="36">
        <v>4714</v>
      </c>
      <c r="AB205" s="57">
        <v>0.28868234007654459</v>
      </c>
    </row>
    <row r="206" spans="2:28" ht="15" hidden="1" customHeight="1" outlineLevel="1">
      <c r="B206" s="63" t="s">
        <v>87</v>
      </c>
      <c r="C206" s="36">
        <v>10</v>
      </c>
      <c r="D206" s="57">
        <v>1.5</v>
      </c>
      <c r="E206" s="66">
        <v>1</v>
      </c>
      <c r="F206" s="57">
        <v>0</v>
      </c>
      <c r="G206" s="66">
        <v>5</v>
      </c>
      <c r="H206" s="57" t="s">
        <v>143</v>
      </c>
      <c r="I206" s="66">
        <v>6</v>
      </c>
      <c r="J206" s="57">
        <v>5</v>
      </c>
      <c r="K206" s="36">
        <v>2</v>
      </c>
      <c r="L206" s="57">
        <v>-0.88235294117647056</v>
      </c>
      <c r="M206" s="36">
        <v>3</v>
      </c>
      <c r="N206" s="57">
        <v>-0.25</v>
      </c>
      <c r="O206" s="36">
        <v>5</v>
      </c>
      <c r="P206" s="57">
        <v>-0.76190476190476186</v>
      </c>
      <c r="Q206" s="66">
        <v>49</v>
      </c>
      <c r="R206" s="57">
        <v>3.4545454545454541</v>
      </c>
      <c r="S206" s="66">
        <v>777</v>
      </c>
      <c r="T206" s="57">
        <v>-4.7794117647058876E-2</v>
      </c>
      <c r="U206" s="66">
        <v>826</v>
      </c>
      <c r="V206" s="57">
        <v>-1.2091898428052694E-3</v>
      </c>
      <c r="W206" s="36">
        <v>62</v>
      </c>
      <c r="X206" s="57">
        <v>0.8787878787878789</v>
      </c>
      <c r="Y206" s="36">
        <v>785</v>
      </c>
      <c r="Z206" s="57">
        <v>-4.2682926829268331E-2</v>
      </c>
      <c r="AA206" s="36">
        <v>847</v>
      </c>
      <c r="AB206" s="57">
        <v>-7.0339976553340788E-3</v>
      </c>
    </row>
    <row r="207" spans="2:28" ht="15" hidden="1" customHeight="1" outlineLevel="1">
      <c r="B207" s="63" t="s">
        <v>86</v>
      </c>
      <c r="C207" s="36">
        <v>2</v>
      </c>
      <c r="D207" s="57">
        <v>-0.33333333333333337</v>
      </c>
      <c r="E207" s="66">
        <v>0</v>
      </c>
      <c r="F207" s="57">
        <v>-1</v>
      </c>
      <c r="G207" s="66">
        <v>0</v>
      </c>
      <c r="H207" s="57" t="s">
        <v>143</v>
      </c>
      <c r="I207" s="66">
        <v>0</v>
      </c>
      <c r="J207" s="57">
        <v>-1</v>
      </c>
      <c r="K207" s="36">
        <v>1</v>
      </c>
      <c r="L207" s="57">
        <v>-0.75</v>
      </c>
      <c r="M207" s="36">
        <v>0</v>
      </c>
      <c r="N207" s="57">
        <v>-1</v>
      </c>
      <c r="O207" s="36">
        <v>1</v>
      </c>
      <c r="P207" s="57">
        <v>-0.88888888888888884</v>
      </c>
      <c r="Q207" s="66">
        <v>41</v>
      </c>
      <c r="R207" s="57">
        <v>4.125</v>
      </c>
      <c r="S207" s="66">
        <v>894</v>
      </c>
      <c r="T207" s="57">
        <v>0.30510948905109481</v>
      </c>
      <c r="U207" s="66">
        <v>935</v>
      </c>
      <c r="V207" s="57">
        <v>0.3492063492063493</v>
      </c>
      <c r="W207" s="36">
        <v>44</v>
      </c>
      <c r="X207" s="57">
        <v>1.75</v>
      </c>
      <c r="Y207" s="36">
        <v>894</v>
      </c>
      <c r="Z207" s="57">
        <v>0.29565217391304355</v>
      </c>
      <c r="AA207" s="36">
        <v>938</v>
      </c>
      <c r="AB207" s="57">
        <v>0.32861189801699719</v>
      </c>
    </row>
    <row r="208" spans="2:28" ht="15" hidden="1" customHeight="1" outlineLevel="1">
      <c r="B208" s="63" t="s">
        <v>85</v>
      </c>
      <c r="C208" s="36">
        <v>4</v>
      </c>
      <c r="D208" s="57">
        <v>-0.33333333333333337</v>
      </c>
      <c r="E208" s="66">
        <v>1</v>
      </c>
      <c r="F208" s="57" t="s">
        <v>143</v>
      </c>
      <c r="G208" s="66">
        <v>0</v>
      </c>
      <c r="H208" s="57">
        <v>-1</v>
      </c>
      <c r="I208" s="66">
        <v>1</v>
      </c>
      <c r="J208" s="57">
        <v>-0.8</v>
      </c>
      <c r="K208" s="36">
        <v>6</v>
      </c>
      <c r="L208" s="57">
        <v>-0.33333333333333337</v>
      </c>
      <c r="M208" s="36">
        <v>26</v>
      </c>
      <c r="N208" s="57">
        <v>0.30000000000000004</v>
      </c>
      <c r="O208" s="36">
        <v>32</v>
      </c>
      <c r="P208" s="57">
        <v>0.10344827586206895</v>
      </c>
      <c r="Q208" s="66">
        <v>99</v>
      </c>
      <c r="R208" s="57">
        <v>6.615384615384615</v>
      </c>
      <c r="S208" s="66">
        <v>1219</v>
      </c>
      <c r="T208" s="57">
        <v>1.9023809523809523</v>
      </c>
      <c r="U208" s="66">
        <v>1318</v>
      </c>
      <c r="V208" s="57">
        <v>2.043879907621247</v>
      </c>
      <c r="W208" s="36">
        <v>110</v>
      </c>
      <c r="X208" s="57">
        <v>2.9285714285714284</v>
      </c>
      <c r="Y208" s="36">
        <v>1245</v>
      </c>
      <c r="Z208" s="57">
        <v>1.797752808988764</v>
      </c>
      <c r="AA208" s="36">
        <v>1355</v>
      </c>
      <c r="AB208" s="57">
        <v>1.8646934460887947</v>
      </c>
    </row>
    <row r="209" spans="2:28" ht="15" hidden="1" customHeight="1" outlineLevel="1">
      <c r="B209" s="63" t="s">
        <v>84</v>
      </c>
      <c r="C209" s="36">
        <v>11</v>
      </c>
      <c r="D209" s="57">
        <v>-0.44999999999999996</v>
      </c>
      <c r="E209" s="66">
        <v>1</v>
      </c>
      <c r="F209" s="57">
        <v>-0.75</v>
      </c>
      <c r="G209" s="66">
        <v>0</v>
      </c>
      <c r="H209" s="57" t="s">
        <v>143</v>
      </c>
      <c r="I209" s="66">
        <v>1</v>
      </c>
      <c r="J209" s="57">
        <v>-0.75</v>
      </c>
      <c r="K209" s="36">
        <v>8</v>
      </c>
      <c r="L209" s="57">
        <v>-0.27272727272727271</v>
      </c>
      <c r="M209" s="36">
        <v>0</v>
      </c>
      <c r="N209" s="57">
        <v>-1</v>
      </c>
      <c r="O209" s="36">
        <v>8</v>
      </c>
      <c r="P209" s="57">
        <v>-0.57894736842105265</v>
      </c>
      <c r="Q209" s="66">
        <v>8</v>
      </c>
      <c r="R209" s="57">
        <v>0.14285714285714279</v>
      </c>
      <c r="S209" s="66">
        <v>339</v>
      </c>
      <c r="T209" s="57">
        <v>0.10064935064935066</v>
      </c>
      <c r="U209" s="66">
        <v>347</v>
      </c>
      <c r="V209" s="57">
        <v>0.10158730158730167</v>
      </c>
      <c r="W209" s="36">
        <v>28</v>
      </c>
      <c r="X209" s="57">
        <v>-0.33333333333333337</v>
      </c>
      <c r="Y209" s="36">
        <v>339</v>
      </c>
      <c r="Z209" s="57">
        <v>7.2784810126582222E-2</v>
      </c>
      <c r="AA209" s="36">
        <v>367</v>
      </c>
      <c r="AB209" s="57">
        <v>2.5139664804469275E-2</v>
      </c>
    </row>
    <row r="210" spans="2:28" ht="15" hidden="1" customHeight="1" outlineLevel="1">
      <c r="B210" s="63" t="s">
        <v>83</v>
      </c>
      <c r="C210" s="36">
        <v>1</v>
      </c>
      <c r="D210" s="57">
        <v>-0.875</v>
      </c>
      <c r="E210" s="66">
        <v>1</v>
      </c>
      <c r="F210" s="57" t="s">
        <v>143</v>
      </c>
      <c r="G210" s="66">
        <v>6</v>
      </c>
      <c r="H210" s="57" t="s">
        <v>143</v>
      </c>
      <c r="I210" s="66">
        <v>7</v>
      </c>
      <c r="J210" s="57" t="s">
        <v>143</v>
      </c>
      <c r="K210" s="36">
        <v>38</v>
      </c>
      <c r="L210" s="57">
        <v>11.666666666666666</v>
      </c>
      <c r="M210" s="36">
        <v>125</v>
      </c>
      <c r="N210" s="57" t="s">
        <v>143</v>
      </c>
      <c r="O210" s="36">
        <v>163</v>
      </c>
      <c r="P210" s="57">
        <v>53.333333333333336</v>
      </c>
      <c r="Q210" s="66">
        <v>794</v>
      </c>
      <c r="R210" s="57">
        <v>197.5</v>
      </c>
      <c r="S210" s="66">
        <v>2224</v>
      </c>
      <c r="T210" s="57">
        <v>100.09090909090909</v>
      </c>
      <c r="U210" s="66">
        <v>3018</v>
      </c>
      <c r="V210" s="57">
        <v>115.07692307692308</v>
      </c>
      <c r="W210" s="36">
        <v>41</v>
      </c>
      <c r="X210" s="57">
        <v>1.7333333333333334</v>
      </c>
      <c r="Y210" s="36">
        <v>9</v>
      </c>
      <c r="Z210" s="57">
        <v>-0.59090909090909083</v>
      </c>
      <c r="AA210" s="36">
        <v>50</v>
      </c>
      <c r="AB210" s="57">
        <v>0.35135135135135132</v>
      </c>
    </row>
    <row r="211" spans="2:28" ht="15" hidden="1" customHeight="1" outlineLevel="1">
      <c r="B211" s="63" t="s">
        <v>82</v>
      </c>
      <c r="C211" s="36">
        <v>1</v>
      </c>
      <c r="D211" s="57">
        <v>-0.90909090909090906</v>
      </c>
      <c r="E211" s="66">
        <v>1</v>
      </c>
      <c r="F211" s="57">
        <v>-0.5</v>
      </c>
      <c r="G211" s="66">
        <v>6</v>
      </c>
      <c r="H211" s="57" t="s">
        <v>143</v>
      </c>
      <c r="I211" s="66">
        <v>7</v>
      </c>
      <c r="J211" s="57">
        <v>2.5</v>
      </c>
      <c r="K211" s="36">
        <v>38</v>
      </c>
      <c r="L211" s="57">
        <v>0.26666666666666661</v>
      </c>
      <c r="M211" s="36">
        <v>125</v>
      </c>
      <c r="N211" s="57">
        <v>0.37362637362637363</v>
      </c>
      <c r="O211" s="36">
        <v>163</v>
      </c>
      <c r="P211" s="57">
        <v>0.34710743801652888</v>
      </c>
      <c r="Q211" s="66">
        <v>794</v>
      </c>
      <c r="R211" s="57">
        <v>0.38811188811188813</v>
      </c>
      <c r="S211" s="66">
        <v>2224</v>
      </c>
      <c r="T211" s="57">
        <v>-0.41916949595194564</v>
      </c>
      <c r="U211" s="66">
        <v>3018</v>
      </c>
      <c r="V211" s="57">
        <v>-0.31424676209952285</v>
      </c>
      <c r="W211" s="36">
        <v>834</v>
      </c>
      <c r="X211" s="57">
        <v>0.35609756097560985</v>
      </c>
      <c r="Y211" s="36">
        <v>2355</v>
      </c>
      <c r="Z211" s="57">
        <v>-0.39923469387755106</v>
      </c>
      <c r="AA211" s="36">
        <v>3189</v>
      </c>
      <c r="AB211" s="57">
        <v>-0.29680264608599782</v>
      </c>
    </row>
    <row r="212" spans="2:28" ht="15" hidden="1" customHeight="1" outlineLevel="1">
      <c r="B212" s="63" t="s">
        <v>81</v>
      </c>
      <c r="C212" s="36">
        <v>13</v>
      </c>
      <c r="D212" s="57">
        <v>-0.66666666666666674</v>
      </c>
      <c r="E212" s="66">
        <v>8</v>
      </c>
      <c r="F212" s="57">
        <v>7</v>
      </c>
      <c r="G212" s="66">
        <v>0</v>
      </c>
      <c r="H212" s="57" t="s">
        <v>143</v>
      </c>
      <c r="I212" s="66">
        <v>8</v>
      </c>
      <c r="J212" s="57">
        <v>7</v>
      </c>
      <c r="K212" s="36">
        <v>186</v>
      </c>
      <c r="L212" s="57">
        <v>0.67567567567567566</v>
      </c>
      <c r="M212" s="36">
        <v>468</v>
      </c>
      <c r="N212" s="57">
        <v>0.36443148688046656</v>
      </c>
      <c r="O212" s="36">
        <v>654</v>
      </c>
      <c r="P212" s="57">
        <v>0.44052863436123357</v>
      </c>
      <c r="Q212" s="66">
        <v>1776</v>
      </c>
      <c r="R212" s="57">
        <v>0.42536115569823441</v>
      </c>
      <c r="S212" s="66">
        <v>6678</v>
      </c>
      <c r="T212" s="57">
        <v>0.31872037914691953</v>
      </c>
      <c r="U212" s="66">
        <v>8454</v>
      </c>
      <c r="V212" s="57">
        <v>0.33977812995245649</v>
      </c>
      <c r="W212" s="36">
        <v>1983</v>
      </c>
      <c r="X212" s="57">
        <v>0.41947029348604148</v>
      </c>
      <c r="Y212" s="36">
        <v>7146</v>
      </c>
      <c r="Z212" s="57">
        <v>0.32162012206399115</v>
      </c>
      <c r="AA212" s="36">
        <v>9129</v>
      </c>
      <c r="AB212" s="57">
        <v>0.34171075837742504</v>
      </c>
    </row>
    <row r="213" spans="2:28" ht="15" hidden="1" customHeight="1" outlineLevel="1">
      <c r="B213" s="63" t="s">
        <v>80</v>
      </c>
      <c r="C213" s="36">
        <v>84</v>
      </c>
      <c r="D213" s="57">
        <v>2.36</v>
      </c>
      <c r="E213" s="66">
        <v>1</v>
      </c>
      <c r="F213" s="57" t="s">
        <v>143</v>
      </c>
      <c r="G213" s="66">
        <v>8</v>
      </c>
      <c r="H213" s="57">
        <v>1.6666666666666665</v>
      </c>
      <c r="I213" s="66">
        <v>9</v>
      </c>
      <c r="J213" s="57">
        <v>2</v>
      </c>
      <c r="K213" s="36">
        <v>90</v>
      </c>
      <c r="L213" s="57">
        <v>-0.430379746835443</v>
      </c>
      <c r="M213" s="36">
        <v>397</v>
      </c>
      <c r="N213" s="57">
        <v>-0.1443965517241379</v>
      </c>
      <c r="O213" s="36">
        <v>487</v>
      </c>
      <c r="P213" s="57">
        <v>-0.21704180064308687</v>
      </c>
      <c r="Q213" s="66">
        <v>1374</v>
      </c>
      <c r="R213" s="57">
        <v>0.28291316526610655</v>
      </c>
      <c r="S213" s="66">
        <v>6383</v>
      </c>
      <c r="T213" s="57">
        <v>0.16075650118203311</v>
      </c>
      <c r="U213" s="66">
        <v>7757</v>
      </c>
      <c r="V213" s="57">
        <v>0.18066971080669703</v>
      </c>
      <c r="W213" s="36">
        <v>1549</v>
      </c>
      <c r="X213" s="57">
        <v>0.23524720893141948</v>
      </c>
      <c r="Y213" s="36">
        <v>6788</v>
      </c>
      <c r="Z213" s="57">
        <v>0.1377807576265504</v>
      </c>
      <c r="AA213" s="36">
        <v>8337</v>
      </c>
      <c r="AB213" s="57">
        <v>0.15470914127423829</v>
      </c>
    </row>
    <row r="214" spans="2:28" ht="15" hidden="1" customHeight="1" outlineLevel="1">
      <c r="B214" s="63" t="s">
        <v>79</v>
      </c>
      <c r="C214" s="36">
        <v>33</v>
      </c>
      <c r="D214" s="57">
        <v>2.6666666666666665</v>
      </c>
      <c r="E214" s="66">
        <v>0</v>
      </c>
      <c r="F214" s="57">
        <v>-1</v>
      </c>
      <c r="G214" s="66">
        <v>4</v>
      </c>
      <c r="H214" s="57">
        <v>0.33333333333333326</v>
      </c>
      <c r="I214" s="66">
        <v>4</v>
      </c>
      <c r="J214" s="57">
        <v>-0.82608695652173914</v>
      </c>
      <c r="K214" s="36">
        <v>154</v>
      </c>
      <c r="L214" s="57">
        <v>-0.57575757575757569</v>
      </c>
      <c r="M214" s="36">
        <v>1719</v>
      </c>
      <c r="N214" s="57">
        <v>0.75587334014300311</v>
      </c>
      <c r="O214" s="36">
        <v>1873</v>
      </c>
      <c r="P214" s="57">
        <v>0.39567809239940388</v>
      </c>
      <c r="Q214" s="66">
        <v>1719</v>
      </c>
      <c r="R214" s="57">
        <v>0.15913688469318954</v>
      </c>
      <c r="S214" s="66">
        <v>5904</v>
      </c>
      <c r="T214" s="57">
        <v>-0.10259917920656636</v>
      </c>
      <c r="U214" s="66">
        <v>7623</v>
      </c>
      <c r="V214" s="57">
        <v>-5.4452989332671842E-2</v>
      </c>
      <c r="W214" s="36">
        <v>1906</v>
      </c>
      <c r="X214" s="57">
        <v>1.6533333333333289E-2</v>
      </c>
      <c r="Y214" s="36">
        <v>6579</v>
      </c>
      <c r="Z214" s="57">
        <v>-0.12987700039677297</v>
      </c>
      <c r="AA214" s="36">
        <v>8485</v>
      </c>
      <c r="AB214" s="57">
        <v>-0.10078423060618902</v>
      </c>
    </row>
    <row r="215" spans="2:28" collapsed="1">
      <c r="B215" s="173">
        <v>1996</v>
      </c>
      <c r="C215" s="66">
        <v>212</v>
      </c>
      <c r="D215" s="67">
        <v>0.3856209150326797</v>
      </c>
      <c r="E215" s="66">
        <v>32</v>
      </c>
      <c r="F215" s="67">
        <v>6.6666666666666652E-2</v>
      </c>
      <c r="G215" s="66">
        <v>37</v>
      </c>
      <c r="H215" s="67">
        <v>0.37037037037037046</v>
      </c>
      <c r="I215" s="66">
        <v>69</v>
      </c>
      <c r="J215" s="67">
        <v>0.21052631578947367</v>
      </c>
      <c r="K215" s="66">
        <v>1257</v>
      </c>
      <c r="L215" s="67">
        <v>0.40761478163493847</v>
      </c>
      <c r="M215" s="66">
        <v>4885</v>
      </c>
      <c r="N215" s="67">
        <v>0.43803355902266716</v>
      </c>
      <c r="O215" s="66">
        <v>6142</v>
      </c>
      <c r="P215" s="67">
        <v>0.43170163170163178</v>
      </c>
      <c r="Q215" s="66">
        <v>9738</v>
      </c>
      <c r="R215" s="67">
        <v>0.14564705882352946</v>
      </c>
      <c r="S215" s="66">
        <v>53887</v>
      </c>
      <c r="T215" s="67">
        <v>0.43537904213947054</v>
      </c>
      <c r="U215" s="66">
        <v>63625</v>
      </c>
      <c r="V215" s="67">
        <v>0.38189044785196136</v>
      </c>
      <c r="W215" s="66">
        <v>10446</v>
      </c>
      <c r="X215" s="67">
        <v>9.1193983077405116E-2</v>
      </c>
      <c r="Y215" s="66">
        <v>55415</v>
      </c>
      <c r="Z215" s="67">
        <v>0.35270712298003226</v>
      </c>
      <c r="AA215" s="66">
        <v>65861</v>
      </c>
      <c r="AB215" s="67">
        <v>0.3031718079107224</v>
      </c>
    </row>
    <row r="216" spans="2:28" ht="15" hidden="1" customHeight="1" outlineLevel="1">
      <c r="B216" s="63" t="s">
        <v>90</v>
      </c>
      <c r="C216" s="36">
        <v>7</v>
      </c>
      <c r="D216" s="57">
        <v>-0.53333333333333333</v>
      </c>
      <c r="E216" s="66">
        <v>0</v>
      </c>
      <c r="F216" s="57" t="s">
        <v>143</v>
      </c>
      <c r="G216" s="66">
        <v>16</v>
      </c>
      <c r="H216" s="57" t="s">
        <v>143</v>
      </c>
      <c r="I216" s="66">
        <v>16</v>
      </c>
      <c r="J216" s="57" t="s">
        <v>143</v>
      </c>
      <c r="K216" s="36">
        <v>81</v>
      </c>
      <c r="L216" s="57">
        <v>-7.9545454545454586E-2</v>
      </c>
      <c r="M216" s="36">
        <v>829</v>
      </c>
      <c r="N216" s="57">
        <v>0.4620811287477955</v>
      </c>
      <c r="O216" s="36">
        <v>910</v>
      </c>
      <c r="P216" s="57">
        <v>0.38931297709923673</v>
      </c>
      <c r="Q216" s="66">
        <v>1633</v>
      </c>
      <c r="R216" s="57">
        <v>1.5278637770897832</v>
      </c>
      <c r="S216" s="66">
        <v>6379</v>
      </c>
      <c r="T216" s="57">
        <v>0.26894768251442214</v>
      </c>
      <c r="U216" s="66">
        <v>8012</v>
      </c>
      <c r="V216" s="57">
        <v>0.41230389564604275</v>
      </c>
      <c r="W216" s="36">
        <v>1718</v>
      </c>
      <c r="X216" s="57">
        <v>1.2937249666221629</v>
      </c>
      <c r="Y216" s="36">
        <v>7224</v>
      </c>
      <c r="Z216" s="57">
        <v>0.29138362531283524</v>
      </c>
      <c r="AA216" s="36">
        <v>8942</v>
      </c>
      <c r="AB216" s="57">
        <v>0.40974302380577021</v>
      </c>
    </row>
    <row r="217" spans="2:28" ht="15" hidden="1" customHeight="1" outlineLevel="1">
      <c r="B217" s="63" t="s">
        <v>89</v>
      </c>
      <c r="C217" s="36">
        <v>10</v>
      </c>
      <c r="D217" s="57">
        <v>-0.41176470588235292</v>
      </c>
      <c r="E217" s="66">
        <v>1</v>
      </c>
      <c r="F217" s="57" t="s">
        <v>143</v>
      </c>
      <c r="G217" s="66">
        <v>0</v>
      </c>
      <c r="H217" s="57">
        <v>-1</v>
      </c>
      <c r="I217" s="66">
        <v>1</v>
      </c>
      <c r="J217" s="57">
        <v>-0.66666666666666674</v>
      </c>
      <c r="K217" s="36">
        <v>74</v>
      </c>
      <c r="L217" s="57">
        <v>-0.62244897959183676</v>
      </c>
      <c r="M217" s="36">
        <v>458</v>
      </c>
      <c r="N217" s="57">
        <v>0.17737789203084842</v>
      </c>
      <c r="O217" s="36">
        <v>532</v>
      </c>
      <c r="P217" s="57">
        <v>-9.0598290598290609E-2</v>
      </c>
      <c r="Q217" s="66">
        <v>1518</v>
      </c>
      <c r="R217" s="57">
        <v>0.20380650277557488</v>
      </c>
      <c r="S217" s="66">
        <v>5456</v>
      </c>
      <c r="T217" s="57">
        <v>-0.19670200235571256</v>
      </c>
      <c r="U217" s="66">
        <v>6974</v>
      </c>
      <c r="V217" s="57">
        <v>-0.13398733391282747</v>
      </c>
      <c r="W217" s="36">
        <v>1603</v>
      </c>
      <c r="X217" s="57">
        <v>8.7516960651289111E-2</v>
      </c>
      <c r="Y217" s="36">
        <v>5914</v>
      </c>
      <c r="Z217" s="57">
        <v>-0.17678173719376389</v>
      </c>
      <c r="AA217" s="36">
        <v>7517</v>
      </c>
      <c r="AB217" s="57">
        <v>-0.13178563178563174</v>
      </c>
    </row>
    <row r="218" spans="2:28" ht="15" hidden="1" customHeight="1" outlineLevel="1">
      <c r="B218" s="63" t="s">
        <v>88</v>
      </c>
      <c r="C218" s="36">
        <v>11</v>
      </c>
      <c r="D218" s="57">
        <v>0.22222222222222232</v>
      </c>
      <c r="E218" s="66">
        <v>0</v>
      </c>
      <c r="F218" s="57" t="s">
        <v>143</v>
      </c>
      <c r="G218" s="66">
        <v>0</v>
      </c>
      <c r="H218" s="57">
        <v>-1</v>
      </c>
      <c r="I218" s="66">
        <v>0</v>
      </c>
      <c r="J218" s="57">
        <v>-1</v>
      </c>
      <c r="K218" s="36">
        <v>32</v>
      </c>
      <c r="L218" s="57">
        <v>-0.77622377622377625</v>
      </c>
      <c r="M218" s="36">
        <v>196</v>
      </c>
      <c r="N218" s="57">
        <v>-0.60642570281124497</v>
      </c>
      <c r="O218" s="36">
        <v>228</v>
      </c>
      <c r="P218" s="57">
        <v>-0.64430577223088925</v>
      </c>
      <c r="Q218" s="66">
        <v>934</v>
      </c>
      <c r="R218" s="57">
        <v>0.15594059405940586</v>
      </c>
      <c r="S218" s="66">
        <v>2485</v>
      </c>
      <c r="T218" s="57">
        <v>-0.40091610414657664</v>
      </c>
      <c r="U218" s="66">
        <v>3419</v>
      </c>
      <c r="V218" s="57">
        <v>-0.3101291364003228</v>
      </c>
      <c r="W218" s="36">
        <v>977</v>
      </c>
      <c r="X218" s="57">
        <v>1.7708333333333437E-2</v>
      </c>
      <c r="Y218" s="36">
        <v>2681</v>
      </c>
      <c r="Z218" s="57">
        <v>-0.42331684233168421</v>
      </c>
      <c r="AA218" s="36">
        <v>3658</v>
      </c>
      <c r="AB218" s="57">
        <v>-0.34783383847388127</v>
      </c>
    </row>
    <row r="219" spans="2:28" ht="15" hidden="1" customHeight="1" outlineLevel="1">
      <c r="B219" s="63" t="s">
        <v>87</v>
      </c>
      <c r="C219" s="36">
        <v>4</v>
      </c>
      <c r="D219" s="57">
        <v>3</v>
      </c>
      <c r="E219" s="66">
        <v>1</v>
      </c>
      <c r="F219" s="57">
        <v>0</v>
      </c>
      <c r="G219" s="66">
        <v>0</v>
      </c>
      <c r="H219" s="57" t="s">
        <v>143</v>
      </c>
      <c r="I219" s="66">
        <v>1</v>
      </c>
      <c r="J219" s="57">
        <v>0</v>
      </c>
      <c r="K219" s="36">
        <v>17</v>
      </c>
      <c r="L219" s="57">
        <v>0.30769230769230771</v>
      </c>
      <c r="M219" s="36">
        <v>4</v>
      </c>
      <c r="N219" s="57">
        <v>-0.19999999999999996</v>
      </c>
      <c r="O219" s="36">
        <v>21</v>
      </c>
      <c r="P219" s="57">
        <v>0.16666666666666674</v>
      </c>
      <c r="Q219" s="66">
        <v>11</v>
      </c>
      <c r="R219" s="57">
        <v>-0.15384615384615385</v>
      </c>
      <c r="S219" s="66">
        <v>816</v>
      </c>
      <c r="T219" s="57">
        <v>0.21248142644873691</v>
      </c>
      <c r="U219" s="66">
        <v>827</v>
      </c>
      <c r="V219" s="57">
        <v>0.20553935860058314</v>
      </c>
      <c r="W219" s="36">
        <v>33</v>
      </c>
      <c r="X219" s="57">
        <v>0.1785714285714286</v>
      </c>
      <c r="Y219" s="36">
        <v>820</v>
      </c>
      <c r="Z219" s="57">
        <v>0.20943952802359878</v>
      </c>
      <c r="AA219" s="36">
        <v>853</v>
      </c>
      <c r="AB219" s="57">
        <v>0.208215297450425</v>
      </c>
    </row>
    <row r="220" spans="2:28" ht="15" hidden="1" customHeight="1" outlineLevel="1">
      <c r="B220" s="63" t="s">
        <v>86</v>
      </c>
      <c r="C220" s="36">
        <v>3</v>
      </c>
      <c r="D220" s="57">
        <v>-0.625</v>
      </c>
      <c r="E220" s="66">
        <v>1</v>
      </c>
      <c r="F220" s="57" t="s">
        <v>143</v>
      </c>
      <c r="G220" s="66">
        <v>0</v>
      </c>
      <c r="H220" s="57" t="s">
        <v>143</v>
      </c>
      <c r="I220" s="66">
        <v>1</v>
      </c>
      <c r="J220" s="57" t="s">
        <v>143</v>
      </c>
      <c r="K220" s="36">
        <v>4</v>
      </c>
      <c r="L220" s="57">
        <v>-0.98290598290598286</v>
      </c>
      <c r="M220" s="36">
        <v>5</v>
      </c>
      <c r="N220" s="57" t="s">
        <v>143</v>
      </c>
      <c r="O220" s="36">
        <v>9</v>
      </c>
      <c r="P220" s="57">
        <v>-0.96153846153846156</v>
      </c>
      <c r="Q220" s="66">
        <v>8</v>
      </c>
      <c r="R220" s="57">
        <v>-0.67999999999999994</v>
      </c>
      <c r="S220" s="66">
        <v>685</v>
      </c>
      <c r="T220" s="57">
        <v>2.8700564971751414</v>
      </c>
      <c r="U220" s="66">
        <v>693</v>
      </c>
      <c r="V220" s="57">
        <v>2.4306930693069306</v>
      </c>
      <c r="W220" s="36">
        <v>16</v>
      </c>
      <c r="X220" s="57">
        <v>-0.94007490636704116</v>
      </c>
      <c r="Y220" s="36">
        <v>690</v>
      </c>
      <c r="Z220" s="57">
        <v>2.8983050847457625</v>
      </c>
      <c r="AA220" s="36">
        <v>706</v>
      </c>
      <c r="AB220" s="57">
        <v>0.59009009009009006</v>
      </c>
    </row>
    <row r="221" spans="2:28" ht="15" hidden="1" customHeight="1" outlineLevel="1">
      <c r="B221" s="63" t="s">
        <v>85</v>
      </c>
      <c r="C221" s="36">
        <v>6</v>
      </c>
      <c r="D221" s="57">
        <v>-0.33333333333333337</v>
      </c>
      <c r="E221" s="66">
        <v>0</v>
      </c>
      <c r="F221" s="57" t="s">
        <v>143</v>
      </c>
      <c r="G221" s="66">
        <v>5</v>
      </c>
      <c r="H221" s="57" t="s">
        <v>143</v>
      </c>
      <c r="I221" s="66">
        <v>5</v>
      </c>
      <c r="J221" s="57" t="s">
        <v>143</v>
      </c>
      <c r="K221" s="36">
        <v>9</v>
      </c>
      <c r="L221" s="57">
        <v>3.5</v>
      </c>
      <c r="M221" s="36">
        <v>20</v>
      </c>
      <c r="N221" s="57">
        <v>4</v>
      </c>
      <c r="O221" s="36">
        <v>29</v>
      </c>
      <c r="P221" s="57">
        <v>3.833333333333333</v>
      </c>
      <c r="Q221" s="66">
        <v>13</v>
      </c>
      <c r="R221" s="57">
        <v>0.44444444444444442</v>
      </c>
      <c r="S221" s="66">
        <v>420</v>
      </c>
      <c r="T221" s="57">
        <v>-0.48019801980198018</v>
      </c>
      <c r="U221" s="66">
        <v>433</v>
      </c>
      <c r="V221" s="57">
        <v>-0.47001223990208074</v>
      </c>
      <c r="W221" s="36">
        <v>28</v>
      </c>
      <c r="X221" s="57">
        <v>0.39999999999999991</v>
      </c>
      <c r="Y221" s="36">
        <v>445</v>
      </c>
      <c r="Z221" s="57">
        <v>-0.45197044334975367</v>
      </c>
      <c r="AA221" s="36">
        <v>473</v>
      </c>
      <c r="AB221" s="57">
        <v>-0.43149038461538458</v>
      </c>
    </row>
    <row r="222" spans="2:28" ht="15" hidden="1" customHeight="1" outlineLevel="1">
      <c r="B222" s="63" t="s">
        <v>84</v>
      </c>
      <c r="C222" s="36">
        <v>20</v>
      </c>
      <c r="D222" s="57">
        <v>5.666666666666667</v>
      </c>
      <c r="E222" s="66">
        <v>4</v>
      </c>
      <c r="F222" s="57" t="s">
        <v>143</v>
      </c>
      <c r="G222" s="66">
        <v>0</v>
      </c>
      <c r="H222" s="57" t="s">
        <v>143</v>
      </c>
      <c r="I222" s="66">
        <v>4</v>
      </c>
      <c r="J222" s="57" t="s">
        <v>143</v>
      </c>
      <c r="K222" s="36">
        <v>11</v>
      </c>
      <c r="L222" s="57">
        <v>1.2000000000000002</v>
      </c>
      <c r="M222" s="36">
        <v>8</v>
      </c>
      <c r="N222" s="57" t="s">
        <v>143</v>
      </c>
      <c r="O222" s="36">
        <v>19</v>
      </c>
      <c r="P222" s="57">
        <v>2.8</v>
      </c>
      <c r="Q222" s="66">
        <v>7</v>
      </c>
      <c r="R222" s="57">
        <v>0.16666666666666674</v>
      </c>
      <c r="S222" s="66">
        <v>308</v>
      </c>
      <c r="T222" s="57">
        <v>0.15355805243445686</v>
      </c>
      <c r="U222" s="66">
        <v>315</v>
      </c>
      <c r="V222" s="57">
        <v>0.15384615384615374</v>
      </c>
      <c r="W222" s="36">
        <v>42</v>
      </c>
      <c r="X222" s="57">
        <v>2</v>
      </c>
      <c r="Y222" s="36">
        <v>316</v>
      </c>
      <c r="Z222" s="57">
        <v>0.18352059925093633</v>
      </c>
      <c r="AA222" s="36">
        <v>358</v>
      </c>
      <c r="AB222" s="57">
        <v>0.27402135231316715</v>
      </c>
    </row>
    <row r="223" spans="2:28" ht="15" hidden="1" customHeight="1" outlineLevel="1">
      <c r="B223" s="63" t="s">
        <v>83</v>
      </c>
      <c r="C223" s="36">
        <v>8</v>
      </c>
      <c r="D223" s="57">
        <v>0.33333333333333326</v>
      </c>
      <c r="E223" s="66">
        <v>0</v>
      </c>
      <c r="F223" s="57" t="s">
        <v>143</v>
      </c>
      <c r="G223" s="66">
        <v>0</v>
      </c>
      <c r="H223" s="57" t="s">
        <v>143</v>
      </c>
      <c r="I223" s="66">
        <v>0</v>
      </c>
      <c r="J223" s="57" t="s">
        <v>143</v>
      </c>
      <c r="K223" s="36">
        <v>3</v>
      </c>
      <c r="L223" s="57">
        <v>-0.25</v>
      </c>
      <c r="M223" s="36">
        <v>0</v>
      </c>
      <c r="N223" s="57">
        <v>-1</v>
      </c>
      <c r="O223" s="36">
        <v>3</v>
      </c>
      <c r="P223" s="57">
        <v>-0.72727272727272729</v>
      </c>
      <c r="Q223" s="66">
        <v>4</v>
      </c>
      <c r="R223" s="57">
        <v>-0.99686274509803918</v>
      </c>
      <c r="S223" s="66">
        <v>22</v>
      </c>
      <c r="T223" s="57">
        <v>-0.75280898876404501</v>
      </c>
      <c r="U223" s="66">
        <v>26</v>
      </c>
      <c r="V223" s="57">
        <v>-0.98093841642228741</v>
      </c>
      <c r="W223" s="36">
        <v>15</v>
      </c>
      <c r="X223" s="57">
        <v>-0.98832684824902728</v>
      </c>
      <c r="Y223" s="36">
        <v>22</v>
      </c>
      <c r="Z223" s="57">
        <v>-0.77083333333333337</v>
      </c>
      <c r="AA223" s="36">
        <v>37</v>
      </c>
      <c r="AB223" s="57">
        <v>-0.97320782041998555</v>
      </c>
    </row>
    <row r="224" spans="2:28" ht="15" hidden="1" customHeight="1" outlineLevel="1">
      <c r="B224" s="63" t="s">
        <v>82</v>
      </c>
      <c r="C224" s="36">
        <v>11</v>
      </c>
      <c r="D224" s="57">
        <v>-0.47619047619047616</v>
      </c>
      <c r="E224" s="66">
        <v>2</v>
      </c>
      <c r="F224" s="57" t="s">
        <v>143</v>
      </c>
      <c r="G224" s="66">
        <v>0</v>
      </c>
      <c r="H224" s="57" t="s">
        <v>143</v>
      </c>
      <c r="I224" s="66">
        <v>2</v>
      </c>
      <c r="J224" s="57" t="s">
        <v>143</v>
      </c>
      <c r="K224" s="36">
        <v>30</v>
      </c>
      <c r="L224" s="57">
        <v>0</v>
      </c>
      <c r="M224" s="36">
        <v>91</v>
      </c>
      <c r="N224" s="57">
        <v>0.19736842105263164</v>
      </c>
      <c r="O224" s="36">
        <v>121</v>
      </c>
      <c r="P224" s="57">
        <v>0.14150943396226423</v>
      </c>
      <c r="Q224" s="66">
        <v>572</v>
      </c>
      <c r="R224" s="57">
        <v>0.14629258517034072</v>
      </c>
      <c r="S224" s="66">
        <v>3829</v>
      </c>
      <c r="T224" s="57">
        <v>0.92993951612903225</v>
      </c>
      <c r="U224" s="66">
        <v>4401</v>
      </c>
      <c r="V224" s="57">
        <v>0.7724526782118406</v>
      </c>
      <c r="W224" s="36">
        <v>615</v>
      </c>
      <c r="X224" s="57">
        <v>0.11818181818181817</v>
      </c>
      <c r="Y224" s="36">
        <v>3920</v>
      </c>
      <c r="Z224" s="57">
        <v>0.90291262135922334</v>
      </c>
      <c r="AA224" s="36">
        <v>4535</v>
      </c>
      <c r="AB224" s="57">
        <v>0.73754789272030652</v>
      </c>
    </row>
    <row r="225" spans="2:28" ht="15" hidden="1" customHeight="1" outlineLevel="1">
      <c r="B225" s="63" t="s">
        <v>81</v>
      </c>
      <c r="C225" s="36">
        <v>39</v>
      </c>
      <c r="D225" s="57">
        <v>0.25806451612903225</v>
      </c>
      <c r="E225" s="66">
        <v>1</v>
      </c>
      <c r="F225" s="57" t="s">
        <v>143</v>
      </c>
      <c r="G225" s="66">
        <v>0</v>
      </c>
      <c r="H225" s="57" t="s">
        <v>143</v>
      </c>
      <c r="I225" s="66">
        <v>1</v>
      </c>
      <c r="J225" s="57" t="s">
        <v>143</v>
      </c>
      <c r="K225" s="36">
        <v>111</v>
      </c>
      <c r="L225" s="57">
        <v>-0.39673913043478259</v>
      </c>
      <c r="M225" s="36">
        <v>343</v>
      </c>
      <c r="N225" s="57">
        <v>-0.12051282051282053</v>
      </c>
      <c r="O225" s="36">
        <v>454</v>
      </c>
      <c r="P225" s="57">
        <v>-0.2090592334494773</v>
      </c>
      <c r="Q225" s="66">
        <v>1246</v>
      </c>
      <c r="R225" s="57">
        <v>0.5752212389380531</v>
      </c>
      <c r="S225" s="66">
        <v>5064</v>
      </c>
      <c r="T225" s="57">
        <v>-0.10939148786493136</v>
      </c>
      <c r="U225" s="66">
        <v>6310</v>
      </c>
      <c r="V225" s="57">
        <v>-2.5783541763161999E-2</v>
      </c>
      <c r="W225" s="36">
        <v>1397</v>
      </c>
      <c r="X225" s="57">
        <v>0.38866799204771363</v>
      </c>
      <c r="Y225" s="36">
        <v>5407</v>
      </c>
      <c r="Z225" s="57">
        <v>-0.11010533245556287</v>
      </c>
      <c r="AA225" s="36">
        <v>6804</v>
      </c>
      <c r="AB225" s="57">
        <v>-3.9254447896074574E-2</v>
      </c>
    </row>
    <row r="226" spans="2:28" ht="15" hidden="1" customHeight="1" outlineLevel="1">
      <c r="B226" s="63" t="s">
        <v>80</v>
      </c>
      <c r="C226" s="36">
        <v>25</v>
      </c>
      <c r="D226" s="57">
        <v>0.47058823529411775</v>
      </c>
      <c r="E226" s="66">
        <v>0</v>
      </c>
      <c r="F226" s="57">
        <v>-1</v>
      </c>
      <c r="G226" s="66">
        <v>3</v>
      </c>
      <c r="H226" s="57" t="s">
        <v>143</v>
      </c>
      <c r="I226" s="66">
        <v>3</v>
      </c>
      <c r="J226" s="57">
        <v>-0.25</v>
      </c>
      <c r="K226" s="36">
        <v>158</v>
      </c>
      <c r="L226" s="57">
        <v>-7.6023391812865548E-2</v>
      </c>
      <c r="M226" s="36">
        <v>464</v>
      </c>
      <c r="N226" s="57">
        <v>0.71217712177121761</v>
      </c>
      <c r="O226" s="36">
        <v>622</v>
      </c>
      <c r="P226" s="57">
        <v>0.40723981900452499</v>
      </c>
      <c r="Q226" s="66">
        <v>1071</v>
      </c>
      <c r="R226" s="57">
        <v>0.38015463917525771</v>
      </c>
      <c r="S226" s="66">
        <v>5499</v>
      </c>
      <c r="T226" s="57">
        <v>6.0354801388353252E-2</v>
      </c>
      <c r="U226" s="66">
        <v>6570</v>
      </c>
      <c r="V226" s="57">
        <v>0.10197920161019791</v>
      </c>
      <c r="W226" s="36">
        <v>1254</v>
      </c>
      <c r="X226" s="57">
        <v>0.29545454545454541</v>
      </c>
      <c r="Y226" s="36">
        <v>5966</v>
      </c>
      <c r="Z226" s="57">
        <v>9.3274693054792079E-2</v>
      </c>
      <c r="AA226" s="36">
        <v>7220</v>
      </c>
      <c r="AB226" s="57">
        <v>0.12373540856031129</v>
      </c>
    </row>
    <row r="227" spans="2:28" ht="15" hidden="1" customHeight="1" outlineLevel="1">
      <c r="B227" s="63" t="s">
        <v>79</v>
      </c>
      <c r="C227" s="36">
        <v>9</v>
      </c>
      <c r="D227" s="57">
        <v>-0.30769230769230771</v>
      </c>
      <c r="E227" s="66">
        <v>20</v>
      </c>
      <c r="F227" s="57">
        <v>9</v>
      </c>
      <c r="G227" s="66">
        <v>3</v>
      </c>
      <c r="H227" s="57" t="s">
        <v>143</v>
      </c>
      <c r="I227" s="66">
        <v>23</v>
      </c>
      <c r="J227" s="57">
        <v>10.5</v>
      </c>
      <c r="K227" s="36">
        <v>363</v>
      </c>
      <c r="L227" s="57">
        <v>0.76213592233009719</v>
      </c>
      <c r="M227" s="36">
        <v>979</v>
      </c>
      <c r="N227" s="57">
        <v>1.2149321266968327</v>
      </c>
      <c r="O227" s="36">
        <v>1342</v>
      </c>
      <c r="P227" s="57">
        <v>1.0709876543209877</v>
      </c>
      <c r="Q227" s="66">
        <v>1483</v>
      </c>
      <c r="R227" s="57">
        <v>1.9243986254295464E-2</v>
      </c>
      <c r="S227" s="66">
        <v>6579</v>
      </c>
      <c r="T227" s="57">
        <v>0.27648428405122227</v>
      </c>
      <c r="U227" s="66">
        <v>8062</v>
      </c>
      <c r="V227" s="57">
        <v>0.21985171735512177</v>
      </c>
      <c r="W227" s="36">
        <v>1875</v>
      </c>
      <c r="X227" s="57">
        <v>0.11873508353221962</v>
      </c>
      <c r="Y227" s="36">
        <v>7561</v>
      </c>
      <c r="Z227" s="57">
        <v>0.35114367405289482</v>
      </c>
      <c r="AA227" s="36">
        <v>9436</v>
      </c>
      <c r="AB227" s="57">
        <v>0.2975797579757975</v>
      </c>
    </row>
    <row r="228" spans="2:28" collapsed="1">
      <c r="B228" s="173">
        <v>1995</v>
      </c>
      <c r="C228" s="66">
        <v>153</v>
      </c>
      <c r="D228" s="67">
        <v>2.0000000000000018E-2</v>
      </c>
      <c r="E228" s="66">
        <v>30</v>
      </c>
      <c r="F228" s="67">
        <v>3.2857142857142856</v>
      </c>
      <c r="G228" s="66">
        <v>27</v>
      </c>
      <c r="H228" s="67">
        <v>3.5</v>
      </c>
      <c r="I228" s="66">
        <v>57</v>
      </c>
      <c r="J228" s="67">
        <v>3.384615384615385</v>
      </c>
      <c r="K228" s="66">
        <v>893</v>
      </c>
      <c r="L228" s="67">
        <v>-0.30015673981191227</v>
      </c>
      <c r="M228" s="66">
        <v>3397</v>
      </c>
      <c r="N228" s="67">
        <v>0.28237070592676483</v>
      </c>
      <c r="O228" s="66">
        <v>4290</v>
      </c>
      <c r="P228" s="67">
        <v>9.2993630573248387E-2</v>
      </c>
      <c r="Q228" s="66">
        <v>8500</v>
      </c>
      <c r="R228" s="67">
        <v>0.12374405076678996</v>
      </c>
      <c r="S228" s="66">
        <v>37542</v>
      </c>
      <c r="T228" s="67">
        <v>4.3094106860048331E-2</v>
      </c>
      <c r="U228" s="66">
        <v>46042</v>
      </c>
      <c r="V228" s="67">
        <v>5.7100218115027079E-2</v>
      </c>
      <c r="W228" s="66">
        <v>9573</v>
      </c>
      <c r="X228" s="67">
        <v>6.4021340446815511E-2</v>
      </c>
      <c r="Y228" s="66">
        <v>40966</v>
      </c>
      <c r="Z228" s="67">
        <v>6.0032086114992556E-2</v>
      </c>
      <c r="AA228" s="66">
        <v>50539</v>
      </c>
      <c r="AB228" s="67">
        <v>6.0785424931259602E-2</v>
      </c>
    </row>
    <row r="229" spans="2:28" ht="15" hidden="1" customHeight="1" outlineLevel="1">
      <c r="B229" s="63" t="s">
        <v>90</v>
      </c>
      <c r="C229" s="36">
        <v>15</v>
      </c>
      <c r="D229" s="57">
        <v>-0.2857142857142857</v>
      </c>
      <c r="E229" s="66">
        <v>0</v>
      </c>
      <c r="F229" s="57">
        <v>-1</v>
      </c>
      <c r="G229" s="66">
        <v>0</v>
      </c>
      <c r="H229" s="57">
        <v>-1</v>
      </c>
      <c r="I229" s="66">
        <v>0</v>
      </c>
      <c r="J229" s="57">
        <v>-1</v>
      </c>
      <c r="K229" s="36">
        <v>88</v>
      </c>
      <c r="L229" s="57">
        <v>-0.61233480176211452</v>
      </c>
      <c r="M229" s="36">
        <v>567</v>
      </c>
      <c r="N229" s="57">
        <v>0.24889867841409696</v>
      </c>
      <c r="O229" s="36">
        <v>655</v>
      </c>
      <c r="P229" s="57">
        <v>-3.8179148311306865E-2</v>
      </c>
      <c r="Q229" s="66">
        <v>646</v>
      </c>
      <c r="R229" s="57">
        <v>-0.40625</v>
      </c>
      <c r="S229" s="66">
        <v>5027</v>
      </c>
      <c r="T229" s="57">
        <v>0.14614683082535329</v>
      </c>
      <c r="U229" s="66">
        <v>5673</v>
      </c>
      <c r="V229" s="57">
        <v>3.6353671903543994E-2</v>
      </c>
      <c r="W229" s="36">
        <v>749</v>
      </c>
      <c r="X229" s="57">
        <v>-0.4472324723247233</v>
      </c>
      <c r="Y229" s="36">
        <v>5594</v>
      </c>
      <c r="Z229" s="57">
        <v>0.15554637471596777</v>
      </c>
      <c r="AA229" s="36">
        <v>6343</v>
      </c>
      <c r="AB229" s="57">
        <v>2.3724983860555104E-2</v>
      </c>
    </row>
    <row r="230" spans="2:28" ht="15" hidden="1" customHeight="1" outlineLevel="1">
      <c r="B230" s="63" t="s">
        <v>89</v>
      </c>
      <c r="C230" s="36">
        <v>17</v>
      </c>
      <c r="D230" s="57">
        <v>6.25E-2</v>
      </c>
      <c r="E230" s="66">
        <v>0</v>
      </c>
      <c r="F230" s="57">
        <v>-1</v>
      </c>
      <c r="G230" s="66">
        <v>3</v>
      </c>
      <c r="H230" s="57" t="s">
        <v>143</v>
      </c>
      <c r="I230" s="66">
        <v>3</v>
      </c>
      <c r="J230" s="57">
        <v>0</v>
      </c>
      <c r="K230" s="36">
        <v>196</v>
      </c>
      <c r="L230" s="57">
        <v>0.75</v>
      </c>
      <c r="M230" s="36">
        <v>389</v>
      </c>
      <c r="N230" s="57">
        <v>0.49615384615384617</v>
      </c>
      <c r="O230" s="36">
        <v>585</v>
      </c>
      <c r="P230" s="57">
        <v>0.57258064516129026</v>
      </c>
      <c r="Q230" s="66">
        <v>1261</v>
      </c>
      <c r="R230" s="57">
        <v>0.11691762621789192</v>
      </c>
      <c r="S230" s="66">
        <v>6792</v>
      </c>
      <c r="T230" s="57">
        <v>0.14652261985145176</v>
      </c>
      <c r="U230" s="66">
        <v>8053</v>
      </c>
      <c r="V230" s="57">
        <v>0.14178363816815542</v>
      </c>
      <c r="W230" s="36">
        <v>1474</v>
      </c>
      <c r="X230" s="57">
        <v>0.1698412698412699</v>
      </c>
      <c r="Y230" s="36">
        <v>7184</v>
      </c>
      <c r="Z230" s="57">
        <v>0.16170763260025867</v>
      </c>
      <c r="AA230" s="36">
        <v>8658</v>
      </c>
      <c r="AB230" s="57">
        <v>0.16308436324556697</v>
      </c>
    </row>
    <row r="231" spans="2:28" ht="15" hidden="1" customHeight="1" outlineLevel="1">
      <c r="B231" s="63" t="s">
        <v>88</v>
      </c>
      <c r="C231" s="36">
        <v>9</v>
      </c>
      <c r="D231" s="57">
        <v>-0.25</v>
      </c>
      <c r="E231" s="66">
        <v>0</v>
      </c>
      <c r="F231" s="57" t="s">
        <v>143</v>
      </c>
      <c r="G231" s="66">
        <v>3</v>
      </c>
      <c r="H231" s="57">
        <v>-0.5714285714285714</v>
      </c>
      <c r="I231" s="66">
        <v>3</v>
      </c>
      <c r="J231" s="57">
        <v>-0.5714285714285714</v>
      </c>
      <c r="K231" s="36">
        <v>143</v>
      </c>
      <c r="L231" s="57">
        <v>2.8648648648648649</v>
      </c>
      <c r="M231" s="36">
        <v>498</v>
      </c>
      <c r="N231" s="57">
        <v>3.3304347826086955</v>
      </c>
      <c r="O231" s="36">
        <v>641</v>
      </c>
      <c r="P231" s="57">
        <v>3.2171052631578947</v>
      </c>
      <c r="Q231" s="66">
        <v>808</v>
      </c>
      <c r="R231" s="57">
        <v>0.41258741258741249</v>
      </c>
      <c r="S231" s="66">
        <v>4148</v>
      </c>
      <c r="T231" s="57">
        <v>0.66720257234726699</v>
      </c>
      <c r="U231" s="66">
        <v>4956</v>
      </c>
      <c r="V231" s="57">
        <v>0.61960784313725492</v>
      </c>
      <c r="W231" s="36">
        <v>960</v>
      </c>
      <c r="X231" s="57">
        <v>0.54589371980676327</v>
      </c>
      <c r="Y231" s="36">
        <v>4649</v>
      </c>
      <c r="Z231" s="57">
        <v>0.78122605363984676</v>
      </c>
      <c r="AA231" s="36">
        <v>5609</v>
      </c>
      <c r="AB231" s="57">
        <v>0.73599504797276394</v>
      </c>
    </row>
    <row r="232" spans="2:28" ht="15" hidden="1" customHeight="1" outlineLevel="1">
      <c r="B232" s="63" t="s">
        <v>87</v>
      </c>
      <c r="C232" s="36">
        <v>1</v>
      </c>
      <c r="D232" s="57">
        <v>-0.5</v>
      </c>
      <c r="E232" s="66">
        <v>1</v>
      </c>
      <c r="F232" s="57" t="s">
        <v>143</v>
      </c>
      <c r="G232" s="66">
        <v>0</v>
      </c>
      <c r="H232" s="57" t="s">
        <v>143</v>
      </c>
      <c r="I232" s="66">
        <v>1</v>
      </c>
      <c r="J232" s="57" t="s">
        <v>143</v>
      </c>
      <c r="K232" s="36">
        <v>13</v>
      </c>
      <c r="L232" s="57">
        <v>0.85714285714285721</v>
      </c>
      <c r="M232" s="36">
        <v>5</v>
      </c>
      <c r="N232" s="57" t="s">
        <v>143</v>
      </c>
      <c r="O232" s="36">
        <v>18</v>
      </c>
      <c r="P232" s="57">
        <v>1.5714285714285716</v>
      </c>
      <c r="Q232" s="66">
        <v>13</v>
      </c>
      <c r="R232" s="57">
        <v>-0.43478260869565222</v>
      </c>
      <c r="S232" s="66">
        <v>673</v>
      </c>
      <c r="T232" s="57">
        <v>9.8548387096774199</v>
      </c>
      <c r="U232" s="66">
        <v>686</v>
      </c>
      <c r="V232" s="57">
        <v>7.0705882352941174</v>
      </c>
      <c r="W232" s="36">
        <v>28</v>
      </c>
      <c r="X232" s="57">
        <v>-0.125</v>
      </c>
      <c r="Y232" s="36">
        <v>678</v>
      </c>
      <c r="Z232" s="57">
        <v>9.935483870967742</v>
      </c>
      <c r="AA232" s="36">
        <v>706</v>
      </c>
      <c r="AB232" s="57">
        <v>6.5106382978723403</v>
      </c>
    </row>
    <row r="233" spans="2:28" ht="15" hidden="1" customHeight="1" outlineLevel="1">
      <c r="B233" s="63" t="s">
        <v>86</v>
      </c>
      <c r="C233" s="36">
        <v>8</v>
      </c>
      <c r="D233" s="57">
        <v>1.6666666666666665</v>
      </c>
      <c r="E233" s="66">
        <v>0</v>
      </c>
      <c r="F233" s="57" t="s">
        <v>143</v>
      </c>
      <c r="G233" s="66">
        <v>0</v>
      </c>
      <c r="H233" s="57" t="s">
        <v>143</v>
      </c>
      <c r="I233" s="66">
        <v>0</v>
      </c>
      <c r="J233" s="57" t="s">
        <v>143</v>
      </c>
      <c r="K233" s="36">
        <v>234</v>
      </c>
      <c r="L233" s="57" t="s">
        <v>143</v>
      </c>
      <c r="M233" s="36">
        <v>0</v>
      </c>
      <c r="N233" s="57">
        <v>-1</v>
      </c>
      <c r="O233" s="36">
        <v>234</v>
      </c>
      <c r="P233" s="57">
        <v>116</v>
      </c>
      <c r="Q233" s="66">
        <v>25</v>
      </c>
      <c r="R233" s="57">
        <v>-0.16666666666666663</v>
      </c>
      <c r="S233" s="66">
        <v>177</v>
      </c>
      <c r="T233" s="57">
        <v>5.3214285714285712</v>
      </c>
      <c r="U233" s="66">
        <v>202</v>
      </c>
      <c r="V233" s="57">
        <v>2.4827586206896552</v>
      </c>
      <c r="W233" s="36">
        <v>267</v>
      </c>
      <c r="X233" s="57">
        <v>7.0909090909090917</v>
      </c>
      <c r="Y233" s="36">
        <v>177</v>
      </c>
      <c r="Z233" s="57">
        <v>4.9000000000000004</v>
      </c>
      <c r="AA233" s="36">
        <v>444</v>
      </c>
      <c r="AB233" s="57">
        <v>6.0476190476190474</v>
      </c>
    </row>
    <row r="234" spans="2:28" ht="15" hidden="1" customHeight="1" outlineLevel="1">
      <c r="B234" s="63" t="s">
        <v>85</v>
      </c>
      <c r="C234" s="36">
        <v>9</v>
      </c>
      <c r="D234" s="57">
        <v>1.25</v>
      </c>
      <c r="E234" s="66">
        <v>0</v>
      </c>
      <c r="F234" s="57" t="s">
        <v>143</v>
      </c>
      <c r="G234" s="66">
        <v>0</v>
      </c>
      <c r="H234" s="57">
        <v>-1</v>
      </c>
      <c r="I234" s="66">
        <v>0</v>
      </c>
      <c r="J234" s="57">
        <v>-1</v>
      </c>
      <c r="K234" s="36">
        <v>2</v>
      </c>
      <c r="L234" s="57">
        <v>-0.5</v>
      </c>
      <c r="M234" s="36">
        <v>4</v>
      </c>
      <c r="N234" s="57">
        <v>-0.6</v>
      </c>
      <c r="O234" s="36">
        <v>6</v>
      </c>
      <c r="P234" s="57">
        <v>-0.5714285714285714</v>
      </c>
      <c r="Q234" s="66">
        <v>9</v>
      </c>
      <c r="R234" s="57">
        <v>-0.71875</v>
      </c>
      <c r="S234" s="66">
        <v>808</v>
      </c>
      <c r="T234" s="57">
        <v>5.2635658914728678</v>
      </c>
      <c r="U234" s="66">
        <v>817</v>
      </c>
      <c r="V234" s="57">
        <v>4.0745341614906829</v>
      </c>
      <c r="W234" s="36">
        <v>20</v>
      </c>
      <c r="X234" s="57">
        <v>-0.5</v>
      </c>
      <c r="Y234" s="36">
        <v>812</v>
      </c>
      <c r="Z234" s="57">
        <v>4.71830985915493</v>
      </c>
      <c r="AA234" s="36">
        <v>832</v>
      </c>
      <c r="AB234" s="57">
        <v>3.5714285714285712</v>
      </c>
    </row>
    <row r="235" spans="2:28" ht="15" hidden="1" customHeight="1" outlineLevel="1">
      <c r="B235" s="63" t="s">
        <v>84</v>
      </c>
      <c r="C235" s="36">
        <v>3</v>
      </c>
      <c r="D235" s="57">
        <v>-0.625</v>
      </c>
      <c r="E235" s="66">
        <v>0</v>
      </c>
      <c r="F235" s="57">
        <v>-1</v>
      </c>
      <c r="G235" s="66">
        <v>0</v>
      </c>
      <c r="H235" s="57" t="s">
        <v>143</v>
      </c>
      <c r="I235" s="66">
        <v>0</v>
      </c>
      <c r="J235" s="57">
        <v>-1</v>
      </c>
      <c r="K235" s="36">
        <v>5</v>
      </c>
      <c r="L235" s="57">
        <v>-0.16666666666666663</v>
      </c>
      <c r="M235" s="36">
        <v>0</v>
      </c>
      <c r="N235" s="57" t="s">
        <v>143</v>
      </c>
      <c r="O235" s="36">
        <v>5</v>
      </c>
      <c r="P235" s="57">
        <v>-0.16666666666666663</v>
      </c>
      <c r="Q235" s="66">
        <v>6</v>
      </c>
      <c r="R235" s="57">
        <v>-0.8</v>
      </c>
      <c r="S235" s="66">
        <v>267</v>
      </c>
      <c r="T235" s="57">
        <v>2.513157894736842</v>
      </c>
      <c r="U235" s="66">
        <v>273</v>
      </c>
      <c r="V235" s="57">
        <v>1.5754716981132075</v>
      </c>
      <c r="W235" s="36">
        <v>14</v>
      </c>
      <c r="X235" s="57">
        <v>-0.69565217391304346</v>
      </c>
      <c r="Y235" s="36">
        <v>267</v>
      </c>
      <c r="Z235" s="57">
        <v>2.513157894736842</v>
      </c>
      <c r="AA235" s="36">
        <v>281</v>
      </c>
      <c r="AB235" s="57">
        <v>1.3032786885245899</v>
      </c>
    </row>
    <row r="236" spans="2:28" ht="15" hidden="1" customHeight="1" outlineLevel="1">
      <c r="B236" s="63" t="s">
        <v>83</v>
      </c>
      <c r="C236" s="36">
        <v>6</v>
      </c>
      <c r="D236" s="57">
        <v>1</v>
      </c>
      <c r="E236" s="66">
        <v>0</v>
      </c>
      <c r="F236" s="57">
        <v>-1</v>
      </c>
      <c r="G236" s="66">
        <v>0</v>
      </c>
      <c r="H236" s="57" t="s">
        <v>143</v>
      </c>
      <c r="I236" s="66">
        <v>0</v>
      </c>
      <c r="J236" s="57">
        <v>-1</v>
      </c>
      <c r="K236" s="36">
        <v>4</v>
      </c>
      <c r="L236" s="57">
        <v>-0.33333333333333337</v>
      </c>
      <c r="M236" s="36">
        <v>7</v>
      </c>
      <c r="N236" s="57">
        <v>1.3333333333333335</v>
      </c>
      <c r="O236" s="36">
        <v>11</v>
      </c>
      <c r="P236" s="57">
        <v>0.22222222222222232</v>
      </c>
      <c r="Q236" s="66">
        <v>1275</v>
      </c>
      <c r="R236" s="57">
        <v>44.535714285714285</v>
      </c>
      <c r="S236" s="66">
        <v>89</v>
      </c>
      <c r="T236" s="57">
        <v>43.5</v>
      </c>
      <c r="U236" s="66">
        <v>1364</v>
      </c>
      <c r="V236" s="57">
        <v>44.466666666666669</v>
      </c>
      <c r="W236" s="36">
        <v>1285</v>
      </c>
      <c r="X236" s="57">
        <v>30.341463414634145</v>
      </c>
      <c r="Y236" s="36">
        <v>96</v>
      </c>
      <c r="Z236" s="57">
        <v>18.2</v>
      </c>
      <c r="AA236" s="36">
        <v>1381</v>
      </c>
      <c r="AB236" s="57">
        <v>29.021739130434781</v>
      </c>
    </row>
    <row r="237" spans="2:28" ht="15" hidden="1" customHeight="1" outlineLevel="1">
      <c r="B237" s="63" t="s">
        <v>82</v>
      </c>
      <c r="C237" s="36">
        <v>21</v>
      </c>
      <c r="D237" s="57">
        <v>3.2</v>
      </c>
      <c r="E237" s="66">
        <v>0</v>
      </c>
      <c r="F237" s="57" t="s">
        <v>143</v>
      </c>
      <c r="G237" s="66">
        <v>0</v>
      </c>
      <c r="H237" s="57">
        <v>-1</v>
      </c>
      <c r="I237" s="66">
        <v>0</v>
      </c>
      <c r="J237" s="57">
        <v>-1</v>
      </c>
      <c r="K237" s="36">
        <v>30</v>
      </c>
      <c r="L237" s="57">
        <v>3.4482758620689724E-2</v>
      </c>
      <c r="M237" s="36">
        <v>76</v>
      </c>
      <c r="N237" s="57">
        <v>1.5333333333333332</v>
      </c>
      <c r="O237" s="36">
        <v>106</v>
      </c>
      <c r="P237" s="57">
        <v>0.79661016949152552</v>
      </c>
      <c r="Q237" s="66">
        <v>499</v>
      </c>
      <c r="R237" s="57">
        <v>0.1631701631701632</v>
      </c>
      <c r="S237" s="66">
        <v>1984</v>
      </c>
      <c r="T237" s="57">
        <v>2.6383859286083888E-2</v>
      </c>
      <c r="U237" s="66">
        <v>2483</v>
      </c>
      <c r="V237" s="57">
        <v>5.1227773073666327E-2</v>
      </c>
      <c r="W237" s="36">
        <v>550</v>
      </c>
      <c r="X237" s="57">
        <v>0.1879049676025919</v>
      </c>
      <c r="Y237" s="36">
        <v>2060</v>
      </c>
      <c r="Z237" s="57">
        <v>4.8879837067209886E-2</v>
      </c>
      <c r="AA237" s="36">
        <v>2610</v>
      </c>
      <c r="AB237" s="57">
        <v>7.5401730531520439E-2</v>
      </c>
    </row>
    <row r="238" spans="2:28" ht="15" hidden="1" customHeight="1" outlineLevel="1">
      <c r="B238" s="63" t="s">
        <v>81</v>
      </c>
      <c r="C238" s="36">
        <v>31</v>
      </c>
      <c r="D238" s="57">
        <v>0.55000000000000004</v>
      </c>
      <c r="E238" s="66">
        <v>0</v>
      </c>
      <c r="F238" s="57" t="s">
        <v>143</v>
      </c>
      <c r="G238" s="66">
        <v>0</v>
      </c>
      <c r="H238" s="57">
        <v>-1</v>
      </c>
      <c r="I238" s="66">
        <v>0</v>
      </c>
      <c r="J238" s="57">
        <v>-1</v>
      </c>
      <c r="K238" s="36">
        <v>184</v>
      </c>
      <c r="L238" s="57">
        <v>-0.33333333333333337</v>
      </c>
      <c r="M238" s="36">
        <v>390</v>
      </c>
      <c r="N238" s="57">
        <v>3.8148148148148149</v>
      </c>
      <c r="O238" s="36">
        <v>574</v>
      </c>
      <c r="P238" s="57">
        <v>0.60784313725490202</v>
      </c>
      <c r="Q238" s="66">
        <v>791</v>
      </c>
      <c r="R238" s="57">
        <v>-0.16649104320337194</v>
      </c>
      <c r="S238" s="66">
        <v>5686</v>
      </c>
      <c r="T238" s="57">
        <v>0.24611001534078447</v>
      </c>
      <c r="U238" s="66">
        <v>6477</v>
      </c>
      <c r="V238" s="57">
        <v>0.1750725689404935</v>
      </c>
      <c r="W238" s="36">
        <v>1006</v>
      </c>
      <c r="X238" s="57">
        <v>-0.19196787148594374</v>
      </c>
      <c r="Y238" s="36">
        <v>6076</v>
      </c>
      <c r="Z238" s="57">
        <v>0.30751022164837538</v>
      </c>
      <c r="AA238" s="36">
        <v>7082</v>
      </c>
      <c r="AB238" s="57">
        <v>0.20196877121520695</v>
      </c>
    </row>
    <row r="239" spans="2:28" ht="15" hidden="1" customHeight="1" outlineLevel="1">
      <c r="B239" s="63" t="s">
        <v>80</v>
      </c>
      <c r="C239" s="36">
        <v>17</v>
      </c>
      <c r="D239" s="57">
        <v>-0.8</v>
      </c>
      <c r="E239" s="66">
        <v>4</v>
      </c>
      <c r="F239" s="57" t="s">
        <v>143</v>
      </c>
      <c r="G239" s="66">
        <v>0</v>
      </c>
      <c r="H239" s="57">
        <v>-1</v>
      </c>
      <c r="I239" s="66">
        <v>4</v>
      </c>
      <c r="J239" s="57">
        <v>0.33333333333333326</v>
      </c>
      <c r="K239" s="36">
        <v>171</v>
      </c>
      <c r="L239" s="57">
        <v>-1.7241379310344862E-2</v>
      </c>
      <c r="M239" s="36">
        <v>271</v>
      </c>
      <c r="N239" s="57">
        <v>1.6831683168316833</v>
      </c>
      <c r="O239" s="36">
        <v>442</v>
      </c>
      <c r="P239" s="57">
        <v>0.60727272727272719</v>
      </c>
      <c r="Q239" s="66">
        <v>776</v>
      </c>
      <c r="R239" s="57">
        <v>-0.18658280922431869</v>
      </c>
      <c r="S239" s="66">
        <v>5186</v>
      </c>
      <c r="T239" s="57">
        <v>7.6827242524917017E-2</v>
      </c>
      <c r="U239" s="66">
        <v>5962</v>
      </c>
      <c r="V239" s="57">
        <v>3.3275563258232221E-2</v>
      </c>
      <c r="W239" s="36">
        <v>968</v>
      </c>
      <c r="X239" s="57">
        <v>-0.2019785655399835</v>
      </c>
      <c r="Y239" s="36">
        <v>5457</v>
      </c>
      <c r="Z239" s="57">
        <v>0.10914634146341462</v>
      </c>
      <c r="AA239" s="36">
        <v>6425</v>
      </c>
      <c r="AB239" s="57">
        <v>4.7611283221914213E-2</v>
      </c>
    </row>
    <row r="240" spans="2:28" ht="15" hidden="1" customHeight="1" outlineLevel="1">
      <c r="B240" s="63" t="s">
        <v>79</v>
      </c>
      <c r="C240" s="36">
        <v>13</v>
      </c>
      <c r="D240" s="57">
        <v>0.44444444444444442</v>
      </c>
      <c r="E240" s="66">
        <v>2</v>
      </c>
      <c r="F240" s="57">
        <v>0</v>
      </c>
      <c r="G240" s="66">
        <v>0</v>
      </c>
      <c r="H240" s="57" t="s">
        <v>143</v>
      </c>
      <c r="I240" s="66">
        <v>2</v>
      </c>
      <c r="J240" s="57">
        <v>0</v>
      </c>
      <c r="K240" s="36">
        <v>206</v>
      </c>
      <c r="L240" s="57">
        <v>-0.1271186440677966</v>
      </c>
      <c r="M240" s="36">
        <v>442</v>
      </c>
      <c r="N240" s="57">
        <v>0.86497890295358659</v>
      </c>
      <c r="O240" s="36">
        <v>648</v>
      </c>
      <c r="P240" s="57">
        <v>0.36997885835095135</v>
      </c>
      <c r="Q240" s="66">
        <v>1455</v>
      </c>
      <c r="R240" s="57">
        <v>0.89700130378096476</v>
      </c>
      <c r="S240" s="66">
        <v>5154</v>
      </c>
      <c r="T240" s="57">
        <v>-7.7011936850212015E-3</v>
      </c>
      <c r="U240" s="66">
        <v>6609</v>
      </c>
      <c r="V240" s="57">
        <v>0.108706592853548</v>
      </c>
      <c r="W240" s="36">
        <v>1676</v>
      </c>
      <c r="X240" s="57">
        <v>0.65285996055226825</v>
      </c>
      <c r="Y240" s="36">
        <v>5596</v>
      </c>
      <c r="Z240" s="57">
        <v>3.0381145277112775E-2</v>
      </c>
      <c r="AA240" s="36">
        <v>7272</v>
      </c>
      <c r="AB240" s="57">
        <v>0.1283165244375486</v>
      </c>
    </row>
    <row r="241" spans="2:28" collapsed="1">
      <c r="B241" s="173">
        <v>1994</v>
      </c>
      <c r="C241" s="66">
        <v>150</v>
      </c>
      <c r="D241" s="67">
        <v>-0.2021276595744681</v>
      </c>
      <c r="E241" s="66">
        <v>7</v>
      </c>
      <c r="F241" s="67">
        <v>-0.76666666666666661</v>
      </c>
      <c r="G241" s="66">
        <v>6</v>
      </c>
      <c r="H241" s="67">
        <v>-0.66666666666666674</v>
      </c>
      <c r="I241" s="66">
        <v>13</v>
      </c>
      <c r="J241" s="67">
        <v>-0.72916666666666674</v>
      </c>
      <c r="K241" s="66">
        <v>1276</v>
      </c>
      <c r="L241" s="67">
        <v>0.1454219030520647</v>
      </c>
      <c r="M241" s="66">
        <v>2649</v>
      </c>
      <c r="N241" s="67">
        <v>1.0487238979118327</v>
      </c>
      <c r="O241" s="66">
        <v>3925</v>
      </c>
      <c r="P241" s="67">
        <v>0.63066057332779391</v>
      </c>
      <c r="Q241" s="66">
        <v>7564</v>
      </c>
      <c r="R241" s="67">
        <v>0.25418670203946281</v>
      </c>
      <c r="S241" s="66">
        <v>35991</v>
      </c>
      <c r="T241" s="67">
        <v>0.21587108543630285</v>
      </c>
      <c r="U241" s="66">
        <v>43555</v>
      </c>
      <c r="V241" s="67">
        <v>0.22235630893578806</v>
      </c>
      <c r="W241" s="66">
        <v>8997</v>
      </c>
      <c r="X241" s="67">
        <v>0.22192041287518682</v>
      </c>
      <c r="Y241" s="66">
        <v>38646</v>
      </c>
      <c r="Z241" s="67">
        <v>0.25019409937888204</v>
      </c>
      <c r="AA241" s="66">
        <v>47643</v>
      </c>
      <c r="AB241" s="67">
        <v>0.2447550620509471</v>
      </c>
    </row>
    <row r="242" spans="2:28" ht="15" hidden="1" customHeight="1" outlineLevel="1">
      <c r="B242" s="63" t="s">
        <v>90</v>
      </c>
      <c r="C242" s="36">
        <v>21</v>
      </c>
      <c r="D242" s="57">
        <v>1.625</v>
      </c>
      <c r="E242" s="66">
        <v>19</v>
      </c>
      <c r="F242" s="57" t="s">
        <v>143</v>
      </c>
      <c r="G242" s="66">
        <v>1</v>
      </c>
      <c r="H242" s="57">
        <v>-0.875</v>
      </c>
      <c r="I242" s="66">
        <v>20</v>
      </c>
      <c r="J242" s="57">
        <v>1.5</v>
      </c>
      <c r="K242" s="36">
        <v>227</v>
      </c>
      <c r="L242" s="57">
        <v>-0.20629370629370625</v>
      </c>
      <c r="M242" s="36">
        <v>454</v>
      </c>
      <c r="N242" s="57">
        <v>1.4673913043478262</v>
      </c>
      <c r="O242" s="36">
        <v>681</v>
      </c>
      <c r="P242" s="57">
        <v>0.44893617021276588</v>
      </c>
      <c r="Q242" s="66">
        <v>1088</v>
      </c>
      <c r="R242" s="57">
        <v>0.74358974358974361</v>
      </c>
      <c r="S242" s="66">
        <v>4386</v>
      </c>
      <c r="T242" s="57">
        <v>0.13245546088303639</v>
      </c>
      <c r="U242" s="66">
        <v>5474</v>
      </c>
      <c r="V242" s="57">
        <v>0.21725594841005114</v>
      </c>
      <c r="W242" s="36">
        <v>1355</v>
      </c>
      <c r="X242" s="57">
        <v>0.47603485838779958</v>
      </c>
      <c r="Y242" s="36">
        <v>4841</v>
      </c>
      <c r="Z242" s="57">
        <v>0.19089790897908987</v>
      </c>
      <c r="AA242" s="36">
        <v>6196</v>
      </c>
      <c r="AB242" s="57">
        <v>0.24342765402368061</v>
      </c>
    </row>
    <row r="243" spans="2:28" ht="15" hidden="1" customHeight="1" outlineLevel="1">
      <c r="B243" s="63" t="s">
        <v>89</v>
      </c>
      <c r="C243" s="36">
        <v>16</v>
      </c>
      <c r="D243" s="57">
        <v>1</v>
      </c>
      <c r="E243" s="66">
        <v>3</v>
      </c>
      <c r="F243" s="57">
        <v>0</v>
      </c>
      <c r="G243" s="66">
        <v>0</v>
      </c>
      <c r="H243" s="57" t="s">
        <v>143</v>
      </c>
      <c r="I243" s="66">
        <v>3</v>
      </c>
      <c r="J243" s="57">
        <v>0</v>
      </c>
      <c r="K243" s="36">
        <v>112</v>
      </c>
      <c r="L243" s="57">
        <v>-0.43999999999999995</v>
      </c>
      <c r="M243" s="36">
        <v>260</v>
      </c>
      <c r="N243" s="57">
        <v>0.12554112554112562</v>
      </c>
      <c r="O243" s="36">
        <v>372</v>
      </c>
      <c r="P243" s="57">
        <v>-0.13689095127610207</v>
      </c>
      <c r="Q243" s="66">
        <v>1129</v>
      </c>
      <c r="R243" s="57">
        <v>0.15086646279306826</v>
      </c>
      <c r="S243" s="66">
        <v>5924</v>
      </c>
      <c r="T243" s="57">
        <v>0.44558321132259637</v>
      </c>
      <c r="U243" s="66">
        <v>7053</v>
      </c>
      <c r="V243" s="57">
        <v>0.38865918487891316</v>
      </c>
      <c r="W243" s="36">
        <v>1260</v>
      </c>
      <c r="X243" s="57">
        <v>5.7046979865771785E-2</v>
      </c>
      <c r="Y243" s="36">
        <v>6184</v>
      </c>
      <c r="Z243" s="57">
        <v>0.42850542850542861</v>
      </c>
      <c r="AA243" s="36">
        <v>7444</v>
      </c>
      <c r="AB243" s="57">
        <v>0.34830646621988781</v>
      </c>
    </row>
    <row r="244" spans="2:28" ht="15" hidden="1" customHeight="1" outlineLevel="1">
      <c r="B244" s="63" t="s">
        <v>88</v>
      </c>
      <c r="C244" s="36">
        <v>12</v>
      </c>
      <c r="D244" s="57">
        <v>0.5</v>
      </c>
      <c r="E244" s="66">
        <v>0</v>
      </c>
      <c r="F244" s="57">
        <v>-1</v>
      </c>
      <c r="G244" s="66">
        <v>7</v>
      </c>
      <c r="H244" s="57" t="s">
        <v>143</v>
      </c>
      <c r="I244" s="66">
        <v>7</v>
      </c>
      <c r="J244" s="57">
        <v>1.3333333333333335</v>
      </c>
      <c r="K244" s="36">
        <v>37</v>
      </c>
      <c r="L244" s="57">
        <v>-0.51315789473684204</v>
      </c>
      <c r="M244" s="36">
        <v>115</v>
      </c>
      <c r="N244" s="57">
        <v>1.5555555555555554</v>
      </c>
      <c r="O244" s="36">
        <v>152</v>
      </c>
      <c r="P244" s="57">
        <v>0.25619834710743805</v>
      </c>
      <c r="Q244" s="66">
        <v>572</v>
      </c>
      <c r="R244" s="57">
        <v>0.15322580645161299</v>
      </c>
      <c r="S244" s="66">
        <v>2488</v>
      </c>
      <c r="T244" s="57">
        <v>0.40169014084507038</v>
      </c>
      <c r="U244" s="66">
        <v>3060</v>
      </c>
      <c r="V244" s="57">
        <v>0.34742404227212687</v>
      </c>
      <c r="W244" s="36">
        <v>621</v>
      </c>
      <c r="X244" s="57">
        <v>6.5180102915951998E-2</v>
      </c>
      <c r="Y244" s="36">
        <v>2610</v>
      </c>
      <c r="Z244" s="57">
        <v>0.43406593406593408</v>
      </c>
      <c r="AA244" s="36">
        <v>3231</v>
      </c>
      <c r="AB244" s="57">
        <v>0.34456928838951306</v>
      </c>
    </row>
    <row r="245" spans="2:28" ht="15" hidden="1" customHeight="1" outlineLevel="1">
      <c r="B245" s="63" t="s">
        <v>87</v>
      </c>
      <c r="C245" s="36">
        <v>2</v>
      </c>
      <c r="D245" s="57">
        <v>-0.33333333333333337</v>
      </c>
      <c r="E245" s="66">
        <v>0</v>
      </c>
      <c r="F245" s="57" t="s">
        <v>143</v>
      </c>
      <c r="G245" s="66">
        <v>0</v>
      </c>
      <c r="H245" s="57" t="s">
        <v>143</v>
      </c>
      <c r="I245" s="66">
        <v>0</v>
      </c>
      <c r="J245" s="57" t="s">
        <v>143</v>
      </c>
      <c r="K245" s="36">
        <v>7</v>
      </c>
      <c r="L245" s="57">
        <v>2.5</v>
      </c>
      <c r="M245" s="36">
        <v>0</v>
      </c>
      <c r="N245" s="57" t="s">
        <v>143</v>
      </c>
      <c r="O245" s="36">
        <v>7</v>
      </c>
      <c r="P245" s="57">
        <v>2.5</v>
      </c>
      <c r="Q245" s="66">
        <v>23</v>
      </c>
      <c r="R245" s="57">
        <v>2.8333333333333335</v>
      </c>
      <c r="S245" s="66">
        <v>62</v>
      </c>
      <c r="T245" s="57">
        <v>0.24</v>
      </c>
      <c r="U245" s="66">
        <v>85</v>
      </c>
      <c r="V245" s="57">
        <v>0.51785714285714279</v>
      </c>
      <c r="W245" s="36">
        <v>32</v>
      </c>
      <c r="X245" s="57">
        <v>1.9090909090909092</v>
      </c>
      <c r="Y245" s="36">
        <v>62</v>
      </c>
      <c r="Z245" s="57">
        <v>0.24</v>
      </c>
      <c r="AA245" s="36">
        <v>94</v>
      </c>
      <c r="AB245" s="57">
        <v>0.54098360655737698</v>
      </c>
    </row>
    <row r="246" spans="2:28" ht="15" hidden="1" customHeight="1" outlineLevel="1">
      <c r="B246" s="63" t="s">
        <v>86</v>
      </c>
      <c r="C246" s="36">
        <v>3</v>
      </c>
      <c r="D246" s="57">
        <v>0</v>
      </c>
      <c r="E246" s="66">
        <v>0</v>
      </c>
      <c r="F246" s="57" t="s">
        <v>143</v>
      </c>
      <c r="G246" s="66">
        <v>0</v>
      </c>
      <c r="H246" s="57" t="s">
        <v>143</v>
      </c>
      <c r="I246" s="66">
        <v>0</v>
      </c>
      <c r="J246" s="57" t="s">
        <v>143</v>
      </c>
      <c r="K246" s="36">
        <v>0</v>
      </c>
      <c r="L246" s="57">
        <v>-1</v>
      </c>
      <c r="M246" s="36">
        <v>2</v>
      </c>
      <c r="N246" s="57">
        <v>1</v>
      </c>
      <c r="O246" s="36">
        <v>2</v>
      </c>
      <c r="P246" s="57">
        <v>-0.33333333333333337</v>
      </c>
      <c r="Q246" s="66">
        <v>30</v>
      </c>
      <c r="R246" s="57">
        <v>-0.53125</v>
      </c>
      <c r="S246" s="66">
        <v>28</v>
      </c>
      <c r="T246" s="57">
        <v>0.55555555555555558</v>
      </c>
      <c r="U246" s="66">
        <v>58</v>
      </c>
      <c r="V246" s="57">
        <v>-0.29268292682926833</v>
      </c>
      <c r="W246" s="36">
        <v>33</v>
      </c>
      <c r="X246" s="57">
        <v>-0.52173913043478259</v>
      </c>
      <c r="Y246" s="36">
        <v>30</v>
      </c>
      <c r="Z246" s="57">
        <v>0.57894736842105265</v>
      </c>
      <c r="AA246" s="36">
        <v>63</v>
      </c>
      <c r="AB246" s="57">
        <v>-0.28409090909090906</v>
      </c>
    </row>
    <row r="247" spans="2:28" ht="15" hidden="1" customHeight="1" outlineLevel="1">
      <c r="B247" s="63" t="s">
        <v>85</v>
      </c>
      <c r="C247" s="36">
        <v>4</v>
      </c>
      <c r="D247" s="57">
        <v>-0.33333333333333337</v>
      </c>
      <c r="E247" s="66">
        <v>0</v>
      </c>
      <c r="F247" s="57" t="s">
        <v>143</v>
      </c>
      <c r="G247" s="66">
        <v>3</v>
      </c>
      <c r="H247" s="57" t="s">
        <v>143</v>
      </c>
      <c r="I247" s="66">
        <v>3</v>
      </c>
      <c r="J247" s="57" t="s">
        <v>143</v>
      </c>
      <c r="K247" s="36">
        <v>4</v>
      </c>
      <c r="L247" s="57">
        <v>1</v>
      </c>
      <c r="M247" s="36">
        <v>10</v>
      </c>
      <c r="N247" s="57">
        <v>1</v>
      </c>
      <c r="O247" s="36">
        <v>14</v>
      </c>
      <c r="P247" s="57">
        <v>1</v>
      </c>
      <c r="Q247" s="66">
        <v>32</v>
      </c>
      <c r="R247" s="57">
        <v>2.5555555555555554</v>
      </c>
      <c r="S247" s="66">
        <v>129</v>
      </c>
      <c r="T247" s="57">
        <v>8.9230769230769234</v>
      </c>
      <c r="U247" s="66">
        <v>161</v>
      </c>
      <c r="V247" s="57">
        <v>6.3181818181818183</v>
      </c>
      <c r="W247" s="36">
        <v>40</v>
      </c>
      <c r="X247" s="57">
        <v>1.3529411764705883</v>
      </c>
      <c r="Y247" s="36">
        <v>142</v>
      </c>
      <c r="Z247" s="57">
        <v>6.8888888888888893</v>
      </c>
      <c r="AA247" s="36">
        <v>182</v>
      </c>
      <c r="AB247" s="57">
        <v>4.2</v>
      </c>
    </row>
    <row r="248" spans="2:28" ht="15" hidden="1" customHeight="1" outlineLevel="1">
      <c r="B248" s="63" t="s">
        <v>84</v>
      </c>
      <c r="C248" s="36">
        <v>8</v>
      </c>
      <c r="D248" s="57">
        <v>-0.87301587301587302</v>
      </c>
      <c r="E248" s="66">
        <v>2</v>
      </c>
      <c r="F248" s="57" t="s">
        <v>143</v>
      </c>
      <c r="G248" s="66">
        <v>0</v>
      </c>
      <c r="H248" s="57" t="s">
        <v>143</v>
      </c>
      <c r="I248" s="66">
        <v>2</v>
      </c>
      <c r="J248" s="57" t="s">
        <v>143</v>
      </c>
      <c r="K248" s="36">
        <v>6</v>
      </c>
      <c r="L248" s="57">
        <v>2</v>
      </c>
      <c r="M248" s="36">
        <v>0</v>
      </c>
      <c r="N248" s="57">
        <v>-1</v>
      </c>
      <c r="O248" s="36">
        <v>6</v>
      </c>
      <c r="P248" s="57">
        <v>-0.33333333333333337</v>
      </c>
      <c r="Q248" s="66">
        <v>30</v>
      </c>
      <c r="R248" s="57">
        <v>-0.375</v>
      </c>
      <c r="S248" s="66">
        <v>76</v>
      </c>
      <c r="T248" s="57">
        <v>0.4339622641509433</v>
      </c>
      <c r="U248" s="66">
        <v>106</v>
      </c>
      <c r="V248" s="57">
        <v>4.9504950495049549E-2</v>
      </c>
      <c r="W248" s="36">
        <v>46</v>
      </c>
      <c r="X248" s="57">
        <v>-0.59292035398230092</v>
      </c>
      <c r="Y248" s="36">
        <v>76</v>
      </c>
      <c r="Z248" s="57">
        <v>0.26666666666666661</v>
      </c>
      <c r="AA248" s="36">
        <v>122</v>
      </c>
      <c r="AB248" s="57">
        <v>-0.2947976878612717</v>
      </c>
    </row>
    <row r="249" spans="2:28" ht="15" hidden="1" customHeight="1" outlineLevel="1">
      <c r="B249" s="63" t="s">
        <v>83</v>
      </c>
      <c r="C249" s="36">
        <v>3</v>
      </c>
      <c r="D249" s="57">
        <v>-0.4</v>
      </c>
      <c r="E249" s="66">
        <v>4</v>
      </c>
      <c r="F249" s="57" t="s">
        <v>143</v>
      </c>
      <c r="G249" s="66">
        <v>0</v>
      </c>
      <c r="H249" s="57" t="s">
        <v>143</v>
      </c>
      <c r="I249" s="66">
        <v>4</v>
      </c>
      <c r="J249" s="57" t="s">
        <v>143</v>
      </c>
      <c r="K249" s="36">
        <v>6</v>
      </c>
      <c r="L249" s="57" t="s">
        <v>143</v>
      </c>
      <c r="M249" s="36">
        <v>3</v>
      </c>
      <c r="N249" s="57">
        <v>0</v>
      </c>
      <c r="O249" s="36">
        <v>9</v>
      </c>
      <c r="P249" s="57">
        <v>2</v>
      </c>
      <c r="Q249" s="66">
        <v>28</v>
      </c>
      <c r="R249" s="57">
        <v>0.75</v>
      </c>
      <c r="S249" s="66">
        <v>2</v>
      </c>
      <c r="T249" s="57">
        <v>-0.95</v>
      </c>
      <c r="U249" s="66">
        <v>30</v>
      </c>
      <c r="V249" s="57">
        <v>-0.4642857142857143</v>
      </c>
      <c r="W249" s="36">
        <v>41</v>
      </c>
      <c r="X249" s="57">
        <v>0.95238095238095233</v>
      </c>
      <c r="Y249" s="36">
        <v>5</v>
      </c>
      <c r="Z249" s="57">
        <v>-0.88372093023255816</v>
      </c>
      <c r="AA249" s="36">
        <v>46</v>
      </c>
      <c r="AB249" s="57">
        <v>-0.28125</v>
      </c>
    </row>
    <row r="250" spans="2:28" ht="15" hidden="1" customHeight="1" outlineLevel="1">
      <c r="B250" s="63" t="s">
        <v>82</v>
      </c>
      <c r="C250" s="36">
        <v>5</v>
      </c>
      <c r="D250" s="57">
        <v>-0.64285714285714279</v>
      </c>
      <c r="E250" s="66">
        <v>0</v>
      </c>
      <c r="F250" s="57" t="s">
        <v>143</v>
      </c>
      <c r="G250" s="66">
        <v>1</v>
      </c>
      <c r="H250" s="57" t="s">
        <v>143</v>
      </c>
      <c r="I250" s="66">
        <v>1</v>
      </c>
      <c r="J250" s="57" t="s">
        <v>143</v>
      </c>
      <c r="K250" s="36">
        <v>29</v>
      </c>
      <c r="L250" s="57">
        <v>-0.1470588235294118</v>
      </c>
      <c r="M250" s="36">
        <v>30</v>
      </c>
      <c r="N250" s="57">
        <v>-0.83957219251336901</v>
      </c>
      <c r="O250" s="36">
        <v>59</v>
      </c>
      <c r="P250" s="57">
        <v>-0.73303167420814486</v>
      </c>
      <c r="Q250" s="66">
        <v>429</v>
      </c>
      <c r="R250" s="57">
        <v>0.53214285714285725</v>
      </c>
      <c r="S250" s="66">
        <v>1933</v>
      </c>
      <c r="T250" s="57">
        <v>0.55136436597110761</v>
      </c>
      <c r="U250" s="66">
        <v>2362</v>
      </c>
      <c r="V250" s="57">
        <v>0.54783748361730011</v>
      </c>
      <c r="W250" s="36">
        <v>463</v>
      </c>
      <c r="X250" s="57">
        <v>0.41158536585365857</v>
      </c>
      <c r="Y250" s="36">
        <v>1964</v>
      </c>
      <c r="Z250" s="57">
        <v>0.37055129099790651</v>
      </c>
      <c r="AA250" s="36">
        <v>2427</v>
      </c>
      <c r="AB250" s="57">
        <v>0.37819420783645663</v>
      </c>
    </row>
    <row r="251" spans="2:28" ht="15" hidden="1" customHeight="1" outlineLevel="1">
      <c r="B251" s="63" t="s">
        <v>81</v>
      </c>
      <c r="C251" s="36">
        <v>20</v>
      </c>
      <c r="D251" s="57">
        <v>3</v>
      </c>
      <c r="E251" s="66">
        <v>0</v>
      </c>
      <c r="F251" s="57" t="s">
        <v>143</v>
      </c>
      <c r="G251" s="66">
        <v>3</v>
      </c>
      <c r="H251" s="57" t="s">
        <v>143</v>
      </c>
      <c r="I251" s="66">
        <v>3</v>
      </c>
      <c r="J251" s="57" t="s">
        <v>143</v>
      </c>
      <c r="K251" s="36">
        <v>276</v>
      </c>
      <c r="L251" s="57">
        <v>0.33333333333333326</v>
      </c>
      <c r="M251" s="36">
        <v>81</v>
      </c>
      <c r="N251" s="57">
        <v>-0.79900744416873448</v>
      </c>
      <c r="O251" s="36">
        <v>357</v>
      </c>
      <c r="P251" s="57">
        <v>-0.41475409836065569</v>
      </c>
      <c r="Q251" s="66">
        <v>949</v>
      </c>
      <c r="R251" s="57">
        <v>-0.19712351945854489</v>
      </c>
      <c r="S251" s="66">
        <v>4563</v>
      </c>
      <c r="T251" s="57">
        <v>1.5838052095130237</v>
      </c>
      <c r="U251" s="66">
        <v>5512</v>
      </c>
      <c r="V251" s="57">
        <v>0.86974219810040698</v>
      </c>
      <c r="W251" s="36">
        <v>1245</v>
      </c>
      <c r="X251" s="57">
        <v>-0.10688665710186518</v>
      </c>
      <c r="Y251" s="36">
        <v>4647</v>
      </c>
      <c r="Z251" s="57">
        <v>1.1424619640387275</v>
      </c>
      <c r="AA251" s="36">
        <v>5892</v>
      </c>
      <c r="AB251" s="57">
        <v>0.65366264383946104</v>
      </c>
    </row>
    <row r="252" spans="2:28" ht="15" hidden="1" customHeight="1" outlineLevel="1">
      <c r="B252" s="63" t="s">
        <v>80</v>
      </c>
      <c r="C252" s="36">
        <v>85</v>
      </c>
      <c r="D252" s="57">
        <v>4.666666666666667</v>
      </c>
      <c r="E252" s="66">
        <v>0</v>
      </c>
      <c r="F252" s="57">
        <v>-1</v>
      </c>
      <c r="G252" s="66">
        <v>3</v>
      </c>
      <c r="H252" s="57">
        <v>-0.72727272727272729</v>
      </c>
      <c r="I252" s="66">
        <v>3</v>
      </c>
      <c r="J252" s="57">
        <v>-0.75</v>
      </c>
      <c r="K252" s="36">
        <v>174</v>
      </c>
      <c r="L252" s="57">
        <v>8.7499999999999911E-2</v>
      </c>
      <c r="M252" s="36">
        <v>101</v>
      </c>
      <c r="N252" s="57">
        <v>-0.54504504504504503</v>
      </c>
      <c r="O252" s="36">
        <v>275</v>
      </c>
      <c r="P252" s="57">
        <v>-0.28010471204188481</v>
      </c>
      <c r="Q252" s="66">
        <v>954</v>
      </c>
      <c r="R252" s="57">
        <v>0.27882037533512061</v>
      </c>
      <c r="S252" s="66">
        <v>4816</v>
      </c>
      <c r="T252" s="57">
        <v>0.54210694844700602</v>
      </c>
      <c r="U252" s="66">
        <v>5770</v>
      </c>
      <c r="V252" s="57">
        <v>0.49134143189454638</v>
      </c>
      <c r="W252" s="36">
        <v>1213</v>
      </c>
      <c r="X252" s="57">
        <v>0.31561822125813443</v>
      </c>
      <c r="Y252" s="36">
        <v>4920</v>
      </c>
      <c r="Z252" s="57">
        <v>0.46603098927294395</v>
      </c>
      <c r="AA252" s="36">
        <v>6133</v>
      </c>
      <c r="AB252" s="57">
        <v>0.43361383824216926</v>
      </c>
    </row>
    <row r="253" spans="2:28" ht="15" hidden="1" customHeight="1" outlineLevel="1">
      <c r="B253" s="63" t="s">
        <v>79</v>
      </c>
      <c r="C253" s="36">
        <v>9</v>
      </c>
      <c r="D253" s="57">
        <v>0</v>
      </c>
      <c r="E253" s="66">
        <v>2</v>
      </c>
      <c r="F253" s="57">
        <v>1</v>
      </c>
      <c r="G253" s="66">
        <v>0</v>
      </c>
      <c r="H253" s="57">
        <v>-1</v>
      </c>
      <c r="I253" s="66">
        <v>2</v>
      </c>
      <c r="J253" s="57">
        <v>0</v>
      </c>
      <c r="K253" s="36">
        <v>236</v>
      </c>
      <c r="L253" s="57">
        <v>-6.7193675889328008E-2</v>
      </c>
      <c r="M253" s="36">
        <v>237</v>
      </c>
      <c r="N253" s="57">
        <v>-0.56672760511882991</v>
      </c>
      <c r="O253" s="36">
        <v>473</v>
      </c>
      <c r="P253" s="57">
        <v>-0.40874999999999995</v>
      </c>
      <c r="Q253" s="66">
        <v>767</v>
      </c>
      <c r="R253" s="57">
        <v>4.7814207650273222E-2</v>
      </c>
      <c r="S253" s="66">
        <v>5194</v>
      </c>
      <c r="T253" s="57">
        <v>1.0424695241840345</v>
      </c>
      <c r="U253" s="66">
        <v>5961</v>
      </c>
      <c r="V253" s="57">
        <v>0.82015267175572526</v>
      </c>
      <c r="W253" s="36">
        <v>1014</v>
      </c>
      <c r="X253" s="57">
        <v>1.9095477386934734E-2</v>
      </c>
      <c r="Y253" s="36">
        <v>5431</v>
      </c>
      <c r="Z253" s="57">
        <v>0.75703655774830159</v>
      </c>
      <c r="AA253" s="36">
        <v>6445</v>
      </c>
      <c r="AB253" s="57">
        <v>0.57733724914341655</v>
      </c>
    </row>
    <row r="254" spans="2:28" collapsed="1">
      <c r="B254" s="173">
        <v>1993</v>
      </c>
      <c r="C254" s="66">
        <v>188</v>
      </c>
      <c r="D254" s="67">
        <v>0.27891156462585043</v>
      </c>
      <c r="E254" s="66">
        <v>30</v>
      </c>
      <c r="F254" s="67">
        <v>2.75</v>
      </c>
      <c r="G254" s="66">
        <v>18</v>
      </c>
      <c r="H254" s="67">
        <v>-9.9999999999999978E-2</v>
      </c>
      <c r="I254" s="66">
        <v>48</v>
      </c>
      <c r="J254" s="67">
        <v>0.71428571428571419</v>
      </c>
      <c r="K254" s="66">
        <v>1114</v>
      </c>
      <c r="L254" s="67">
        <v>-8.9869281045751648E-2</v>
      </c>
      <c r="M254" s="66">
        <v>1293</v>
      </c>
      <c r="N254" s="67">
        <v>-0.29536784741144417</v>
      </c>
      <c r="O254" s="66">
        <v>2407</v>
      </c>
      <c r="P254" s="67">
        <v>-0.21314154952598885</v>
      </c>
      <c r="Q254" s="66">
        <v>6031</v>
      </c>
      <c r="R254" s="67">
        <v>0.16338734567901225</v>
      </c>
      <c r="S254" s="66">
        <v>29601</v>
      </c>
      <c r="T254" s="67">
        <v>0.59162275513496065</v>
      </c>
      <c r="U254" s="66">
        <v>35632</v>
      </c>
      <c r="V254" s="67">
        <v>0.49827600706416608</v>
      </c>
      <c r="W254" s="66">
        <v>7363</v>
      </c>
      <c r="X254" s="67">
        <v>0.12189547463050432</v>
      </c>
      <c r="Y254" s="66">
        <v>30912</v>
      </c>
      <c r="Z254" s="67">
        <v>0.51136752554637455</v>
      </c>
      <c r="AA254" s="66">
        <v>38275</v>
      </c>
      <c r="AB254" s="67">
        <v>0.41675303523837726</v>
      </c>
    </row>
    <row r="255" spans="2:28" ht="15" hidden="1" customHeight="1" outlineLevel="1">
      <c r="B255" s="63" t="s">
        <v>90</v>
      </c>
      <c r="C255" s="36">
        <v>8</v>
      </c>
      <c r="D255" s="57">
        <v>-0.38461538461538458</v>
      </c>
      <c r="E255" s="66">
        <v>0</v>
      </c>
      <c r="F255" s="57" t="s">
        <v>143</v>
      </c>
      <c r="G255" s="66">
        <v>8</v>
      </c>
      <c r="H255" s="57">
        <v>0.60000000000000009</v>
      </c>
      <c r="I255" s="66">
        <v>8</v>
      </c>
      <c r="J255" s="57">
        <v>0.60000000000000009</v>
      </c>
      <c r="K255" s="36">
        <v>286</v>
      </c>
      <c r="L255" s="57">
        <v>0.88157894736842102</v>
      </c>
      <c r="M255" s="36">
        <v>184</v>
      </c>
      <c r="N255" s="57">
        <v>-0.70512820512820507</v>
      </c>
      <c r="O255" s="36">
        <v>470</v>
      </c>
      <c r="P255" s="57">
        <v>-0.39432989690721654</v>
      </c>
      <c r="Q255" s="66">
        <v>624</v>
      </c>
      <c r="R255" s="57">
        <v>-0.29010238907849828</v>
      </c>
      <c r="S255" s="66">
        <v>3873</v>
      </c>
      <c r="T255" s="57">
        <v>0.36758474576271194</v>
      </c>
      <c r="U255" s="66">
        <v>4497</v>
      </c>
      <c r="V255" s="57">
        <v>0.21180274858528692</v>
      </c>
      <c r="W255" s="36">
        <v>918</v>
      </c>
      <c r="X255" s="57">
        <v>-0.38554216867469882</v>
      </c>
      <c r="Y255" s="36">
        <v>4065</v>
      </c>
      <c r="Z255" s="57">
        <v>9.6869940636805207E-2</v>
      </c>
      <c r="AA255" s="36">
        <v>4983</v>
      </c>
      <c r="AB255" s="57">
        <v>-4.1730769230769238E-2</v>
      </c>
    </row>
    <row r="256" spans="2:28" ht="15" hidden="1" customHeight="1" outlineLevel="1">
      <c r="B256" s="63" t="s">
        <v>89</v>
      </c>
      <c r="C256" s="36">
        <v>8</v>
      </c>
      <c r="D256" s="57">
        <v>-0.92592592592592593</v>
      </c>
      <c r="E256" s="66">
        <v>3</v>
      </c>
      <c r="F256" s="57" t="s">
        <v>143</v>
      </c>
      <c r="G256" s="66">
        <v>0</v>
      </c>
      <c r="H256" s="57">
        <v>-1</v>
      </c>
      <c r="I256" s="66">
        <v>3</v>
      </c>
      <c r="J256" s="57">
        <v>-0.5714285714285714</v>
      </c>
      <c r="K256" s="36">
        <v>200</v>
      </c>
      <c r="L256" s="57">
        <v>0.5748031496062993</v>
      </c>
      <c r="M256" s="36">
        <v>231</v>
      </c>
      <c r="N256" s="57">
        <v>-0.62681744749596124</v>
      </c>
      <c r="O256" s="36">
        <v>431</v>
      </c>
      <c r="P256" s="57">
        <v>-0.42225201072386054</v>
      </c>
      <c r="Q256" s="66">
        <v>981</v>
      </c>
      <c r="R256" s="57">
        <v>-0.22081016679904686</v>
      </c>
      <c r="S256" s="66">
        <v>4098</v>
      </c>
      <c r="T256" s="57">
        <v>0.33051948051948044</v>
      </c>
      <c r="U256" s="66">
        <v>5079</v>
      </c>
      <c r="V256" s="57">
        <v>0.17054620880387183</v>
      </c>
      <c r="W256" s="36">
        <v>1192</v>
      </c>
      <c r="X256" s="57">
        <v>0.14176245210727978</v>
      </c>
      <c r="Y256" s="36">
        <v>4329</v>
      </c>
      <c r="Z256" s="57">
        <v>0.25079456804391786</v>
      </c>
      <c r="AA256" s="36">
        <v>5521</v>
      </c>
      <c r="AB256" s="57">
        <v>0.22552719200887905</v>
      </c>
    </row>
    <row r="257" spans="2:28" ht="15" hidden="1" customHeight="1" outlineLevel="1">
      <c r="B257" s="63" t="s">
        <v>88</v>
      </c>
      <c r="C257" s="36">
        <v>8</v>
      </c>
      <c r="D257" s="57">
        <v>-0.52941176470588236</v>
      </c>
      <c r="E257" s="66">
        <v>3</v>
      </c>
      <c r="F257" s="57" t="s">
        <v>143</v>
      </c>
      <c r="G257" s="66">
        <v>0</v>
      </c>
      <c r="H257" s="57">
        <v>-1</v>
      </c>
      <c r="I257" s="66">
        <v>3</v>
      </c>
      <c r="J257" s="57">
        <v>-0.5714285714285714</v>
      </c>
      <c r="K257" s="36">
        <v>76</v>
      </c>
      <c r="L257" s="57">
        <v>7.0422535211267512E-2</v>
      </c>
      <c r="M257" s="36">
        <v>45</v>
      </c>
      <c r="N257" s="57">
        <v>-0.62809917355371903</v>
      </c>
      <c r="O257" s="36">
        <v>121</v>
      </c>
      <c r="P257" s="57">
        <v>-0.36979166666666663</v>
      </c>
      <c r="Q257" s="66">
        <v>496</v>
      </c>
      <c r="R257" s="57">
        <v>1.0244897959183672</v>
      </c>
      <c r="S257" s="66">
        <v>1775</v>
      </c>
      <c r="T257" s="57">
        <v>0.76441351888667985</v>
      </c>
      <c r="U257" s="66">
        <v>2271</v>
      </c>
      <c r="V257" s="57">
        <v>0.815347721822542</v>
      </c>
      <c r="W257" s="36">
        <v>583</v>
      </c>
      <c r="X257" s="57">
        <v>0.75075075075075071</v>
      </c>
      <c r="Y257" s="36">
        <v>1820</v>
      </c>
      <c r="Z257" s="57">
        <v>0.60493827160493829</v>
      </c>
      <c r="AA257" s="36">
        <v>2403</v>
      </c>
      <c r="AB257" s="57">
        <v>0.63803680981595101</v>
      </c>
    </row>
    <row r="258" spans="2:28" ht="15" hidden="1" customHeight="1" outlineLevel="1">
      <c r="B258" s="63" t="s">
        <v>87</v>
      </c>
      <c r="C258" s="36">
        <v>3</v>
      </c>
      <c r="D258" s="57">
        <v>-0.72727272727272729</v>
      </c>
      <c r="E258" s="66">
        <v>0</v>
      </c>
      <c r="F258" s="57" t="s">
        <v>143</v>
      </c>
      <c r="G258" s="66">
        <v>0</v>
      </c>
      <c r="H258" s="57" t="s">
        <v>143</v>
      </c>
      <c r="I258" s="66">
        <v>0</v>
      </c>
      <c r="J258" s="57" t="s">
        <v>143</v>
      </c>
      <c r="K258" s="36">
        <v>2</v>
      </c>
      <c r="L258" s="57">
        <v>-0.75</v>
      </c>
      <c r="M258" s="36">
        <v>0</v>
      </c>
      <c r="N258" s="57">
        <v>-1</v>
      </c>
      <c r="O258" s="36">
        <v>2</v>
      </c>
      <c r="P258" s="57">
        <v>-0.875</v>
      </c>
      <c r="Q258" s="66">
        <v>6</v>
      </c>
      <c r="R258" s="57">
        <v>-0.88461538461538458</v>
      </c>
      <c r="S258" s="66">
        <v>50</v>
      </c>
      <c r="T258" s="57">
        <v>-0.1228070175438597</v>
      </c>
      <c r="U258" s="66">
        <v>56</v>
      </c>
      <c r="V258" s="57">
        <v>-0.48623853211009171</v>
      </c>
      <c r="W258" s="36">
        <v>11</v>
      </c>
      <c r="X258" s="57">
        <v>-0.84507042253521125</v>
      </c>
      <c r="Y258" s="36">
        <v>50</v>
      </c>
      <c r="Z258" s="57">
        <v>-0.23076923076923073</v>
      </c>
      <c r="AA258" s="36">
        <v>61</v>
      </c>
      <c r="AB258" s="57">
        <v>-0.55147058823529416</v>
      </c>
    </row>
    <row r="259" spans="2:28" ht="15" hidden="1" customHeight="1" outlineLevel="1">
      <c r="B259" s="63" t="s">
        <v>86</v>
      </c>
      <c r="C259" s="36">
        <v>3</v>
      </c>
      <c r="D259" s="57">
        <v>-0.5</v>
      </c>
      <c r="E259" s="66">
        <v>0</v>
      </c>
      <c r="F259" s="57" t="s">
        <v>143</v>
      </c>
      <c r="G259" s="66">
        <v>0</v>
      </c>
      <c r="H259" s="57" t="s">
        <v>143</v>
      </c>
      <c r="I259" s="66">
        <v>0</v>
      </c>
      <c r="J259" s="57" t="s">
        <v>143</v>
      </c>
      <c r="K259" s="36">
        <v>2</v>
      </c>
      <c r="L259" s="57" t="s">
        <v>143</v>
      </c>
      <c r="M259" s="36">
        <v>1</v>
      </c>
      <c r="N259" s="57">
        <v>-0.66666666666666674</v>
      </c>
      <c r="O259" s="36">
        <v>3</v>
      </c>
      <c r="P259" s="57">
        <v>0</v>
      </c>
      <c r="Q259" s="66">
        <v>64</v>
      </c>
      <c r="R259" s="57">
        <v>3</v>
      </c>
      <c r="S259" s="66">
        <v>18</v>
      </c>
      <c r="T259" s="57">
        <v>-0.72307692307692306</v>
      </c>
      <c r="U259" s="66">
        <v>82</v>
      </c>
      <c r="V259" s="57">
        <v>1.2345679012345734E-2</v>
      </c>
      <c r="W259" s="36">
        <v>69</v>
      </c>
      <c r="X259" s="57">
        <v>2.1363636363636362</v>
      </c>
      <c r="Y259" s="36">
        <v>19</v>
      </c>
      <c r="Z259" s="57">
        <v>-0.72058823529411764</v>
      </c>
      <c r="AA259" s="36">
        <v>88</v>
      </c>
      <c r="AB259" s="57">
        <v>-2.2222222222222254E-2</v>
      </c>
    </row>
    <row r="260" spans="2:28" ht="15" hidden="1" customHeight="1" outlineLevel="1">
      <c r="B260" s="63" t="s">
        <v>85</v>
      </c>
      <c r="C260" s="36">
        <v>6</v>
      </c>
      <c r="D260" s="57">
        <v>1</v>
      </c>
      <c r="E260" s="66">
        <v>0</v>
      </c>
      <c r="F260" s="57" t="s">
        <v>143</v>
      </c>
      <c r="G260" s="66">
        <v>0</v>
      </c>
      <c r="H260" s="57" t="s">
        <v>143</v>
      </c>
      <c r="I260" s="66">
        <v>0</v>
      </c>
      <c r="J260" s="57" t="s">
        <v>143</v>
      </c>
      <c r="K260" s="36">
        <v>2</v>
      </c>
      <c r="L260" s="57">
        <v>-0.88888888888888884</v>
      </c>
      <c r="M260" s="36">
        <v>5</v>
      </c>
      <c r="N260" s="57">
        <v>-0.58333333333333326</v>
      </c>
      <c r="O260" s="36">
        <v>7</v>
      </c>
      <c r="P260" s="57">
        <v>-0.76666666666666661</v>
      </c>
      <c r="Q260" s="66">
        <v>9</v>
      </c>
      <c r="R260" s="57" t="s">
        <v>143</v>
      </c>
      <c r="S260" s="66">
        <v>13</v>
      </c>
      <c r="T260" s="57">
        <v>-0.88288288288288286</v>
      </c>
      <c r="U260" s="66">
        <v>22</v>
      </c>
      <c r="V260" s="57">
        <v>-0.80180180180180183</v>
      </c>
      <c r="W260" s="36">
        <v>17</v>
      </c>
      <c r="X260" s="57">
        <v>-0.19047619047619047</v>
      </c>
      <c r="Y260" s="36">
        <v>18</v>
      </c>
      <c r="Z260" s="57">
        <v>-0.85365853658536583</v>
      </c>
      <c r="AA260" s="36">
        <v>35</v>
      </c>
      <c r="AB260" s="57">
        <v>-0.75694444444444442</v>
      </c>
    </row>
    <row r="261" spans="2:28" ht="15" hidden="1" customHeight="1" outlineLevel="1">
      <c r="B261" s="63" t="s">
        <v>84</v>
      </c>
      <c r="C261" s="36">
        <v>63</v>
      </c>
      <c r="D261" s="57">
        <v>11.6</v>
      </c>
      <c r="E261" s="66">
        <v>0</v>
      </c>
      <c r="F261" s="57" t="s">
        <v>143</v>
      </c>
      <c r="G261" s="66">
        <v>0</v>
      </c>
      <c r="H261" s="57">
        <v>-1</v>
      </c>
      <c r="I261" s="66">
        <v>0</v>
      </c>
      <c r="J261" s="57">
        <v>-1</v>
      </c>
      <c r="K261" s="36">
        <v>2</v>
      </c>
      <c r="L261" s="57">
        <v>-0.5</v>
      </c>
      <c r="M261" s="36">
        <v>7</v>
      </c>
      <c r="N261" s="57">
        <v>6</v>
      </c>
      <c r="O261" s="36">
        <v>9</v>
      </c>
      <c r="P261" s="57">
        <v>0.8</v>
      </c>
      <c r="Q261" s="66">
        <v>48</v>
      </c>
      <c r="R261" s="57">
        <v>5</v>
      </c>
      <c r="S261" s="66">
        <v>53</v>
      </c>
      <c r="T261" s="57">
        <v>-0.81597222222222221</v>
      </c>
      <c r="U261" s="66">
        <v>101</v>
      </c>
      <c r="V261" s="57">
        <v>-0.65878378378378377</v>
      </c>
      <c r="W261" s="36">
        <v>113</v>
      </c>
      <c r="X261" s="57">
        <v>5.6470588235294121</v>
      </c>
      <c r="Y261" s="36">
        <v>60</v>
      </c>
      <c r="Z261" s="57">
        <v>-0.79452054794520555</v>
      </c>
      <c r="AA261" s="36">
        <v>173</v>
      </c>
      <c r="AB261" s="57">
        <v>-0.44012944983818769</v>
      </c>
    </row>
    <row r="262" spans="2:28" ht="15" hidden="1" customHeight="1" outlineLevel="1">
      <c r="B262" s="63" t="s">
        <v>83</v>
      </c>
      <c r="C262" s="36">
        <v>5</v>
      </c>
      <c r="D262" s="57">
        <v>0.66666666666666674</v>
      </c>
      <c r="E262" s="66">
        <v>0</v>
      </c>
      <c r="F262" s="57" t="s">
        <v>143</v>
      </c>
      <c r="G262" s="66">
        <v>0</v>
      </c>
      <c r="H262" s="57">
        <v>-1</v>
      </c>
      <c r="I262" s="66">
        <v>0</v>
      </c>
      <c r="J262" s="57">
        <v>-1</v>
      </c>
      <c r="K262" s="36">
        <v>0</v>
      </c>
      <c r="L262" s="57">
        <v>-1</v>
      </c>
      <c r="M262" s="36">
        <v>3</v>
      </c>
      <c r="N262" s="57">
        <v>-0.25</v>
      </c>
      <c r="O262" s="36">
        <v>3</v>
      </c>
      <c r="P262" s="57">
        <v>-0.4</v>
      </c>
      <c r="Q262" s="66">
        <v>16</v>
      </c>
      <c r="R262" s="57">
        <v>7</v>
      </c>
      <c r="S262" s="66">
        <v>40</v>
      </c>
      <c r="T262" s="57">
        <v>1.6666666666666665</v>
      </c>
      <c r="U262" s="66">
        <v>56</v>
      </c>
      <c r="V262" s="57">
        <v>2.2941176470588234</v>
      </c>
      <c r="W262" s="36">
        <v>21</v>
      </c>
      <c r="X262" s="57">
        <v>2.5</v>
      </c>
      <c r="Y262" s="36">
        <v>43</v>
      </c>
      <c r="Z262" s="57">
        <v>0.95454545454545459</v>
      </c>
      <c r="AA262" s="36">
        <v>64</v>
      </c>
      <c r="AB262" s="57">
        <v>1.2857142857142856</v>
      </c>
    </row>
    <row r="263" spans="2:28" ht="15" hidden="1" customHeight="1" outlineLevel="1">
      <c r="B263" s="63" t="s">
        <v>82</v>
      </c>
      <c r="C263" s="36">
        <v>14</v>
      </c>
      <c r="D263" s="57">
        <v>6</v>
      </c>
      <c r="E263" s="66">
        <v>0</v>
      </c>
      <c r="F263" s="57" t="s">
        <v>143</v>
      </c>
      <c r="G263" s="66">
        <v>0</v>
      </c>
      <c r="H263" s="57" t="s">
        <v>143</v>
      </c>
      <c r="I263" s="66">
        <v>0</v>
      </c>
      <c r="J263" s="57" t="s">
        <v>143</v>
      </c>
      <c r="K263" s="36">
        <v>34</v>
      </c>
      <c r="L263" s="57">
        <v>7.5</v>
      </c>
      <c r="M263" s="36">
        <v>187</v>
      </c>
      <c r="N263" s="57">
        <v>5.032258064516129</v>
      </c>
      <c r="O263" s="36">
        <v>221</v>
      </c>
      <c r="P263" s="57">
        <v>5.3142857142857141</v>
      </c>
      <c r="Q263" s="66">
        <v>280</v>
      </c>
      <c r="R263" s="57">
        <v>0.63742690058479523</v>
      </c>
      <c r="S263" s="66">
        <v>1246</v>
      </c>
      <c r="T263" s="57">
        <v>1.3778625954198471</v>
      </c>
      <c r="U263" s="66">
        <v>1526</v>
      </c>
      <c r="V263" s="57">
        <v>1.1956834532374101</v>
      </c>
      <c r="W263" s="36">
        <v>328</v>
      </c>
      <c r="X263" s="57">
        <v>0.85310734463276838</v>
      </c>
      <c r="Y263" s="36">
        <v>1433</v>
      </c>
      <c r="Z263" s="57">
        <v>1.5819819819819818</v>
      </c>
      <c r="AA263" s="36">
        <v>1761</v>
      </c>
      <c r="AB263" s="57">
        <v>1.4057377049180326</v>
      </c>
    </row>
    <row r="264" spans="2:28" ht="15" hidden="1" customHeight="1" outlineLevel="1">
      <c r="B264" s="63" t="s">
        <v>81</v>
      </c>
      <c r="C264" s="36">
        <v>5</v>
      </c>
      <c r="D264" s="57">
        <v>-0.5</v>
      </c>
      <c r="E264" s="66">
        <v>0</v>
      </c>
      <c r="F264" s="57" t="s">
        <v>143</v>
      </c>
      <c r="G264" s="66">
        <v>0</v>
      </c>
      <c r="H264" s="57" t="s">
        <v>143</v>
      </c>
      <c r="I264" s="66">
        <v>0</v>
      </c>
      <c r="J264" s="57" t="s">
        <v>143</v>
      </c>
      <c r="K264" s="36">
        <v>207</v>
      </c>
      <c r="L264" s="57">
        <v>8.8571428571428577</v>
      </c>
      <c r="M264" s="36">
        <v>403</v>
      </c>
      <c r="N264" s="57">
        <v>4.5972222222222223</v>
      </c>
      <c r="O264" s="36">
        <v>610</v>
      </c>
      <c r="P264" s="57">
        <v>5.559139784946237</v>
      </c>
      <c r="Q264" s="66">
        <v>1182</v>
      </c>
      <c r="R264" s="57">
        <v>1.1413043478260869</v>
      </c>
      <c r="S264" s="66">
        <v>1766</v>
      </c>
      <c r="T264" s="57">
        <v>-3.3860045146726359E-3</v>
      </c>
      <c r="U264" s="66">
        <v>2948</v>
      </c>
      <c r="V264" s="57">
        <v>0.26850258175559372</v>
      </c>
      <c r="W264" s="36">
        <v>1394</v>
      </c>
      <c r="X264" s="57">
        <v>1.391080617495712</v>
      </c>
      <c r="Y264" s="36">
        <v>2169</v>
      </c>
      <c r="Z264" s="57">
        <v>0.17624728850325377</v>
      </c>
      <c r="AA264" s="36">
        <v>3563</v>
      </c>
      <c r="AB264" s="57">
        <v>0.46806757313555836</v>
      </c>
    </row>
    <row r="265" spans="2:28" ht="15" hidden="1" customHeight="1" outlineLevel="1">
      <c r="B265" s="63" t="s">
        <v>80</v>
      </c>
      <c r="C265" s="36">
        <v>15</v>
      </c>
      <c r="D265" s="57">
        <v>-6.25E-2</v>
      </c>
      <c r="E265" s="66">
        <v>1</v>
      </c>
      <c r="F265" s="57" t="s">
        <v>143</v>
      </c>
      <c r="G265" s="66">
        <v>11</v>
      </c>
      <c r="H265" s="57">
        <v>2.6666666666666665</v>
      </c>
      <c r="I265" s="66">
        <v>12</v>
      </c>
      <c r="J265" s="57">
        <v>3</v>
      </c>
      <c r="K265" s="36">
        <v>160</v>
      </c>
      <c r="L265" s="57">
        <v>11.307692307692308</v>
      </c>
      <c r="M265" s="36">
        <v>222</v>
      </c>
      <c r="N265" s="57">
        <v>0.60869565217391308</v>
      </c>
      <c r="O265" s="36">
        <v>382</v>
      </c>
      <c r="P265" s="57">
        <v>1.5298013245033113</v>
      </c>
      <c r="Q265" s="66">
        <v>746</v>
      </c>
      <c r="R265" s="57">
        <v>0.23509933774834435</v>
      </c>
      <c r="S265" s="66">
        <v>3123</v>
      </c>
      <c r="T265" s="57">
        <v>0.89848024316109432</v>
      </c>
      <c r="U265" s="66">
        <v>3869</v>
      </c>
      <c r="V265" s="57">
        <v>0.72032014228546015</v>
      </c>
      <c r="W265" s="36">
        <v>922</v>
      </c>
      <c r="X265" s="57">
        <v>0.4565560821484993</v>
      </c>
      <c r="Y265" s="36">
        <v>3356</v>
      </c>
      <c r="Z265" s="57">
        <v>0.87905935050391948</v>
      </c>
      <c r="AA265" s="36">
        <v>4278</v>
      </c>
      <c r="AB265" s="57">
        <v>0.76849937990905337</v>
      </c>
    </row>
    <row r="266" spans="2:28" ht="15" hidden="1" customHeight="1" outlineLevel="1">
      <c r="B266" s="63" t="s">
        <v>79</v>
      </c>
      <c r="C266" s="36">
        <v>9</v>
      </c>
      <c r="D266" s="57">
        <v>-0.91509433962264153</v>
      </c>
      <c r="E266" s="66">
        <v>1</v>
      </c>
      <c r="F266" s="57" t="s">
        <v>143</v>
      </c>
      <c r="G266" s="66">
        <v>1</v>
      </c>
      <c r="H266" s="57">
        <v>-0.66666666666666674</v>
      </c>
      <c r="I266" s="66">
        <v>2</v>
      </c>
      <c r="J266" s="57">
        <v>-0.33333333333333337</v>
      </c>
      <c r="K266" s="36">
        <v>253</v>
      </c>
      <c r="L266" s="57">
        <v>17.071428571428573</v>
      </c>
      <c r="M266" s="36">
        <v>547</v>
      </c>
      <c r="N266" s="57">
        <v>1.5324074074074074</v>
      </c>
      <c r="O266" s="36">
        <v>800</v>
      </c>
      <c r="P266" s="57">
        <v>2.4782608695652173</v>
      </c>
      <c r="Q266" s="66">
        <v>732</v>
      </c>
      <c r="R266" s="57">
        <v>0.50308008213552369</v>
      </c>
      <c r="S266" s="66">
        <v>2543</v>
      </c>
      <c r="T266" s="57">
        <v>-7.358834244080148E-2</v>
      </c>
      <c r="U266" s="66">
        <v>3275</v>
      </c>
      <c r="V266" s="57">
        <v>1.3304455445544594E-2</v>
      </c>
      <c r="W266" s="36">
        <v>995</v>
      </c>
      <c r="X266" s="57">
        <v>0.6392092257001647</v>
      </c>
      <c r="Y266" s="36">
        <v>3091</v>
      </c>
      <c r="Z266" s="57">
        <v>4.2847503373819151E-2</v>
      </c>
      <c r="AA266" s="36">
        <v>4086</v>
      </c>
      <c r="AB266" s="57">
        <v>0.14421730607672911</v>
      </c>
    </row>
    <row r="267" spans="2:28" collapsed="1">
      <c r="B267" s="173">
        <v>1992</v>
      </c>
      <c r="C267" s="66">
        <v>147</v>
      </c>
      <c r="D267" s="67">
        <v>-0.51</v>
      </c>
      <c r="E267" s="66">
        <v>8</v>
      </c>
      <c r="F267" s="67" t="s">
        <v>143</v>
      </c>
      <c r="G267" s="66">
        <v>20</v>
      </c>
      <c r="H267" s="67">
        <v>-0.35483870967741937</v>
      </c>
      <c r="I267" s="66">
        <v>28</v>
      </c>
      <c r="J267" s="67">
        <v>-9.6774193548387122E-2</v>
      </c>
      <c r="K267" s="66">
        <v>1224</v>
      </c>
      <c r="L267" s="67">
        <v>1.8267898383371826</v>
      </c>
      <c r="M267" s="66">
        <v>1835</v>
      </c>
      <c r="N267" s="67">
        <v>-7.5716603569496721E-3</v>
      </c>
      <c r="O267" s="66">
        <v>3059</v>
      </c>
      <c r="P267" s="67">
        <v>0.3404907975460123</v>
      </c>
      <c r="Q267" s="66">
        <v>5184</v>
      </c>
      <c r="R267" s="67">
        <v>0.2126315789473685</v>
      </c>
      <c r="S267" s="66">
        <v>18598</v>
      </c>
      <c r="T267" s="67">
        <v>0.31527581329561527</v>
      </c>
      <c r="U267" s="66">
        <v>23782</v>
      </c>
      <c r="V267" s="67">
        <v>0.2914471897909312</v>
      </c>
      <c r="W267" s="66">
        <v>6563</v>
      </c>
      <c r="X267" s="67">
        <v>0.3105031948881789</v>
      </c>
      <c r="Y267" s="66">
        <v>20453</v>
      </c>
      <c r="Z267" s="67">
        <v>0.27671660424469424</v>
      </c>
      <c r="AA267" s="66">
        <v>27016</v>
      </c>
      <c r="AB267" s="67">
        <v>0.28476317291230746</v>
      </c>
    </row>
    <row r="268" spans="2:28" ht="15" hidden="1" customHeight="1" outlineLevel="1">
      <c r="B268" s="63" t="s">
        <v>90</v>
      </c>
      <c r="C268" s="36">
        <v>13</v>
      </c>
      <c r="D268" s="57">
        <v>-0.70454545454545459</v>
      </c>
      <c r="E268" s="66">
        <v>0</v>
      </c>
      <c r="F268" s="57">
        <v>-1</v>
      </c>
      <c r="G268" s="66">
        <v>5</v>
      </c>
      <c r="H268" s="57" t="s">
        <v>143</v>
      </c>
      <c r="I268" s="66">
        <v>5</v>
      </c>
      <c r="J268" s="57">
        <v>1.5</v>
      </c>
      <c r="K268" s="36">
        <v>152</v>
      </c>
      <c r="L268" s="57">
        <v>8.5</v>
      </c>
      <c r="M268" s="36">
        <v>624</v>
      </c>
      <c r="N268" s="57">
        <v>6.7037037037037033</v>
      </c>
      <c r="O268" s="36">
        <v>776</v>
      </c>
      <c r="P268" s="57">
        <v>7</v>
      </c>
      <c r="Q268" s="66">
        <v>879</v>
      </c>
      <c r="R268" s="57">
        <v>-1.1248593925759276E-2</v>
      </c>
      <c r="S268" s="66">
        <v>2832</v>
      </c>
      <c r="T268" s="57">
        <v>0.26428571428571423</v>
      </c>
      <c r="U268" s="66">
        <v>3711</v>
      </c>
      <c r="V268" s="57">
        <v>0.18600191754554163</v>
      </c>
      <c r="W268" s="36">
        <v>1494</v>
      </c>
      <c r="X268" s="57">
        <v>0.57097791798107256</v>
      </c>
      <c r="Y268" s="36">
        <v>3706</v>
      </c>
      <c r="Z268" s="57">
        <v>0.59672554933218436</v>
      </c>
      <c r="AA268" s="36">
        <v>5200</v>
      </c>
      <c r="AB268" s="57">
        <v>0.58924205378973116</v>
      </c>
    </row>
    <row r="269" spans="2:28" ht="15" hidden="1" customHeight="1" outlineLevel="1">
      <c r="B269" s="63" t="s">
        <v>89</v>
      </c>
      <c r="C269" s="36">
        <v>108</v>
      </c>
      <c r="D269" s="57">
        <v>26</v>
      </c>
      <c r="E269" s="66">
        <v>0</v>
      </c>
      <c r="F269" s="57" t="s">
        <v>143</v>
      </c>
      <c r="G269" s="66">
        <v>7</v>
      </c>
      <c r="H269" s="57">
        <v>1.3333333333333335</v>
      </c>
      <c r="I269" s="66">
        <v>7</v>
      </c>
      <c r="J269" s="57">
        <v>1.3333333333333335</v>
      </c>
      <c r="K269" s="36">
        <v>127</v>
      </c>
      <c r="L269" s="57">
        <v>4.08</v>
      </c>
      <c r="M269" s="36">
        <v>619</v>
      </c>
      <c r="N269" s="57">
        <v>9.3166666666666664</v>
      </c>
      <c r="O269" s="36">
        <v>746</v>
      </c>
      <c r="P269" s="57">
        <v>7.7764705882352949</v>
      </c>
      <c r="Q269" s="66">
        <v>1259</v>
      </c>
      <c r="R269" s="57">
        <v>0.71759890859481579</v>
      </c>
      <c r="S269" s="66">
        <v>3080</v>
      </c>
      <c r="T269" s="57">
        <v>0.43389199255121036</v>
      </c>
      <c r="U269" s="66">
        <v>4339</v>
      </c>
      <c r="V269" s="57">
        <v>0.50607427976397079</v>
      </c>
      <c r="W269" s="36">
        <v>1044</v>
      </c>
      <c r="X269" s="57">
        <v>0.37007874015748032</v>
      </c>
      <c r="Y269" s="36">
        <v>3461</v>
      </c>
      <c r="Z269" s="57">
        <v>0.56535504296698336</v>
      </c>
      <c r="AA269" s="36">
        <v>4505</v>
      </c>
      <c r="AB269" s="57">
        <v>0.51530440632357877</v>
      </c>
    </row>
    <row r="270" spans="2:28" ht="15" hidden="1" customHeight="1" outlineLevel="1">
      <c r="B270" s="63" t="s">
        <v>88</v>
      </c>
      <c r="C270" s="36">
        <v>17</v>
      </c>
      <c r="D270" s="57">
        <v>-0.26086956521739135</v>
      </c>
      <c r="E270" s="66">
        <v>0</v>
      </c>
      <c r="F270" s="57" t="s">
        <v>143</v>
      </c>
      <c r="G270" s="66">
        <v>7</v>
      </c>
      <c r="H270" s="57">
        <v>1.3333333333333335</v>
      </c>
      <c r="I270" s="66">
        <v>7</v>
      </c>
      <c r="J270" s="57">
        <v>1.3333333333333335</v>
      </c>
      <c r="K270" s="36">
        <v>71</v>
      </c>
      <c r="L270" s="57">
        <v>0.44897959183673475</v>
      </c>
      <c r="M270" s="36">
        <v>121</v>
      </c>
      <c r="N270" s="57">
        <v>1.2407407407407409</v>
      </c>
      <c r="O270" s="36">
        <v>192</v>
      </c>
      <c r="P270" s="57">
        <v>0.86407766990291268</v>
      </c>
      <c r="Q270" s="66">
        <v>245</v>
      </c>
      <c r="R270" s="57">
        <v>-0.34316353887399464</v>
      </c>
      <c r="S270" s="66">
        <v>1006</v>
      </c>
      <c r="T270" s="57">
        <v>5.0104384133611735E-2</v>
      </c>
      <c r="U270" s="66">
        <v>1251</v>
      </c>
      <c r="V270" s="57">
        <v>-6.0105184072126172E-2</v>
      </c>
      <c r="W270" s="36">
        <v>333</v>
      </c>
      <c r="X270" s="57">
        <v>-0.25168539325842698</v>
      </c>
      <c r="Y270" s="36">
        <v>1134</v>
      </c>
      <c r="Z270" s="57">
        <v>0.11724137931034484</v>
      </c>
      <c r="AA270" s="36">
        <v>1467</v>
      </c>
      <c r="AB270" s="57">
        <v>4.794520547945158E-3</v>
      </c>
    </row>
    <row r="271" spans="2:28" ht="15" hidden="1" customHeight="1" outlineLevel="1">
      <c r="B271" s="63" t="s">
        <v>87</v>
      </c>
      <c r="C271" s="36">
        <v>11</v>
      </c>
      <c r="D271" s="57">
        <v>1.75</v>
      </c>
      <c r="E271" s="66">
        <v>0</v>
      </c>
      <c r="F271" s="57" t="s">
        <v>143</v>
      </c>
      <c r="G271" s="66">
        <v>0</v>
      </c>
      <c r="H271" s="57" t="s">
        <v>143</v>
      </c>
      <c r="I271" s="66">
        <v>0</v>
      </c>
      <c r="J271" s="57" t="s">
        <v>143</v>
      </c>
      <c r="K271" s="36">
        <v>8</v>
      </c>
      <c r="L271" s="57">
        <v>0.60000000000000009</v>
      </c>
      <c r="M271" s="36">
        <v>8</v>
      </c>
      <c r="N271" s="57">
        <v>-0.11111111111111116</v>
      </c>
      <c r="O271" s="36">
        <v>16</v>
      </c>
      <c r="P271" s="57">
        <v>0.14285714285714279</v>
      </c>
      <c r="Q271" s="66">
        <v>52</v>
      </c>
      <c r="R271" s="57">
        <v>0.40540540540540548</v>
      </c>
      <c r="S271" s="66">
        <v>57</v>
      </c>
      <c r="T271" s="57">
        <v>0.32558139534883712</v>
      </c>
      <c r="U271" s="66">
        <v>109</v>
      </c>
      <c r="V271" s="57">
        <v>0.36250000000000004</v>
      </c>
      <c r="W271" s="36">
        <v>71</v>
      </c>
      <c r="X271" s="57">
        <v>0.54347826086956519</v>
      </c>
      <c r="Y271" s="36">
        <v>65</v>
      </c>
      <c r="Z271" s="57">
        <v>0.25</v>
      </c>
      <c r="AA271" s="36">
        <v>136</v>
      </c>
      <c r="AB271" s="57">
        <v>0.38775510204081631</v>
      </c>
    </row>
    <row r="272" spans="2:28" ht="15" hidden="1" customHeight="1" outlineLevel="1">
      <c r="B272" s="63" t="s">
        <v>86</v>
      </c>
      <c r="C272" s="36">
        <v>6</v>
      </c>
      <c r="D272" s="57" t="s">
        <v>143</v>
      </c>
      <c r="E272" s="66">
        <v>0</v>
      </c>
      <c r="F272" s="57" t="s">
        <v>143</v>
      </c>
      <c r="G272" s="66">
        <v>0</v>
      </c>
      <c r="H272" s="57" t="s">
        <v>143</v>
      </c>
      <c r="I272" s="66">
        <v>0</v>
      </c>
      <c r="J272" s="57" t="s">
        <v>143</v>
      </c>
      <c r="K272" s="36">
        <v>0</v>
      </c>
      <c r="L272" s="57">
        <v>-1</v>
      </c>
      <c r="M272" s="36">
        <v>3</v>
      </c>
      <c r="N272" s="57">
        <v>2</v>
      </c>
      <c r="O272" s="36">
        <v>3</v>
      </c>
      <c r="P272" s="57">
        <v>0</v>
      </c>
      <c r="Q272" s="66">
        <v>16</v>
      </c>
      <c r="R272" s="57">
        <v>0.33333333333333326</v>
      </c>
      <c r="S272" s="66">
        <v>65</v>
      </c>
      <c r="T272" s="57">
        <v>6.5573770491803351E-2</v>
      </c>
      <c r="U272" s="66">
        <v>81</v>
      </c>
      <c r="V272" s="57">
        <v>0.1095890410958904</v>
      </c>
      <c r="W272" s="36">
        <v>22</v>
      </c>
      <c r="X272" s="57">
        <v>0.5714285714285714</v>
      </c>
      <c r="Y272" s="36">
        <v>68</v>
      </c>
      <c r="Z272" s="57">
        <v>9.6774193548387011E-2</v>
      </c>
      <c r="AA272" s="36">
        <v>90</v>
      </c>
      <c r="AB272" s="57">
        <v>0.18421052631578938</v>
      </c>
    </row>
    <row r="273" spans="2:28" ht="15" hidden="1" customHeight="1" outlineLevel="1">
      <c r="B273" s="63" t="s">
        <v>85</v>
      </c>
      <c r="C273" s="36">
        <v>3</v>
      </c>
      <c r="D273" s="57">
        <v>0.5</v>
      </c>
      <c r="E273" s="66">
        <v>0</v>
      </c>
      <c r="F273" s="57">
        <v>-1</v>
      </c>
      <c r="G273" s="66">
        <v>0</v>
      </c>
      <c r="H273" s="57" t="s">
        <v>143</v>
      </c>
      <c r="I273" s="66">
        <v>0</v>
      </c>
      <c r="J273" s="57">
        <v>-1</v>
      </c>
      <c r="K273" s="36">
        <v>18</v>
      </c>
      <c r="L273" s="57">
        <v>8</v>
      </c>
      <c r="M273" s="36">
        <v>12</v>
      </c>
      <c r="N273" s="57" t="s">
        <v>143</v>
      </c>
      <c r="O273" s="36">
        <v>30</v>
      </c>
      <c r="P273" s="57">
        <v>14</v>
      </c>
      <c r="Q273" s="66">
        <v>0</v>
      </c>
      <c r="R273" s="57" t="s">
        <v>143</v>
      </c>
      <c r="S273" s="66">
        <v>111</v>
      </c>
      <c r="T273" s="57">
        <v>-0.64536741214057503</v>
      </c>
      <c r="U273" s="66">
        <v>111</v>
      </c>
      <c r="V273" s="57">
        <v>-0.64536741214057503</v>
      </c>
      <c r="W273" s="36">
        <v>21</v>
      </c>
      <c r="X273" s="57">
        <v>1.1000000000000001</v>
      </c>
      <c r="Y273" s="36">
        <v>123</v>
      </c>
      <c r="Z273" s="57">
        <v>-0.60702875399361023</v>
      </c>
      <c r="AA273" s="36">
        <v>144</v>
      </c>
      <c r="AB273" s="57">
        <v>-0.55417956656346745</v>
      </c>
    </row>
    <row r="274" spans="2:28" ht="15" hidden="1" customHeight="1" outlineLevel="1">
      <c r="B274" s="63" t="s">
        <v>84</v>
      </c>
      <c r="C274" s="36">
        <v>5</v>
      </c>
      <c r="D274" s="57" t="s">
        <v>143</v>
      </c>
      <c r="E274" s="66">
        <v>0</v>
      </c>
      <c r="F274" s="57" t="s">
        <v>143</v>
      </c>
      <c r="G274" s="66">
        <v>3</v>
      </c>
      <c r="H274" s="57" t="s">
        <v>143</v>
      </c>
      <c r="I274" s="66">
        <v>3</v>
      </c>
      <c r="J274" s="57" t="s">
        <v>143</v>
      </c>
      <c r="K274" s="36">
        <v>4</v>
      </c>
      <c r="L274" s="57">
        <v>-0.4285714285714286</v>
      </c>
      <c r="M274" s="36">
        <v>1</v>
      </c>
      <c r="N274" s="57">
        <v>0</v>
      </c>
      <c r="O274" s="36">
        <v>5</v>
      </c>
      <c r="P274" s="57">
        <v>-0.375</v>
      </c>
      <c r="Q274" s="66">
        <v>8</v>
      </c>
      <c r="R274" s="57">
        <v>7</v>
      </c>
      <c r="S274" s="66">
        <v>288</v>
      </c>
      <c r="T274" s="57">
        <v>3.9655172413793105</v>
      </c>
      <c r="U274" s="66">
        <v>296</v>
      </c>
      <c r="V274" s="57">
        <v>4.0169491525423728</v>
      </c>
      <c r="W274" s="36">
        <v>17</v>
      </c>
      <c r="X274" s="57">
        <v>1.125</v>
      </c>
      <c r="Y274" s="36">
        <v>292</v>
      </c>
      <c r="Z274" s="57">
        <v>3.9491525423728815</v>
      </c>
      <c r="AA274" s="36">
        <v>309</v>
      </c>
      <c r="AB274" s="57">
        <v>3.6119402985074629</v>
      </c>
    </row>
    <row r="275" spans="2:28" ht="15" hidden="1" customHeight="1" outlineLevel="1">
      <c r="B275" s="63" t="s">
        <v>83</v>
      </c>
      <c r="C275" s="36">
        <v>3</v>
      </c>
      <c r="D275" s="57">
        <v>0</v>
      </c>
      <c r="E275" s="66">
        <v>0</v>
      </c>
      <c r="F275" s="57" t="s">
        <v>143</v>
      </c>
      <c r="G275" s="66">
        <v>3</v>
      </c>
      <c r="H275" s="57" t="s">
        <v>143</v>
      </c>
      <c r="I275" s="66">
        <v>3</v>
      </c>
      <c r="J275" s="57" t="s">
        <v>143</v>
      </c>
      <c r="K275" s="36">
        <v>1</v>
      </c>
      <c r="L275" s="57">
        <v>-0.92307692307692313</v>
      </c>
      <c r="M275" s="36">
        <v>4</v>
      </c>
      <c r="N275" s="57">
        <v>0.33333333333333326</v>
      </c>
      <c r="O275" s="36">
        <v>5</v>
      </c>
      <c r="P275" s="57">
        <v>-0.6875</v>
      </c>
      <c r="Q275" s="66">
        <v>2</v>
      </c>
      <c r="R275" s="57">
        <v>1</v>
      </c>
      <c r="S275" s="66">
        <v>15</v>
      </c>
      <c r="T275" s="57">
        <v>-0.59459459459459452</v>
      </c>
      <c r="U275" s="66">
        <v>17</v>
      </c>
      <c r="V275" s="57">
        <v>-0.55263157894736836</v>
      </c>
      <c r="W275" s="36">
        <v>6</v>
      </c>
      <c r="X275" s="57">
        <v>-0.64705882352941169</v>
      </c>
      <c r="Y275" s="36">
        <v>22</v>
      </c>
      <c r="Z275" s="57">
        <v>-0.44999999999999996</v>
      </c>
      <c r="AA275" s="36">
        <v>28</v>
      </c>
      <c r="AB275" s="57">
        <v>-0.50877192982456143</v>
      </c>
    </row>
    <row r="276" spans="2:28" ht="15" hidden="1" customHeight="1" outlineLevel="1">
      <c r="B276" s="63" t="s">
        <v>82</v>
      </c>
      <c r="C276" s="36">
        <v>2</v>
      </c>
      <c r="D276" s="57">
        <v>-0.7142857142857143</v>
      </c>
      <c r="E276" s="66">
        <v>0</v>
      </c>
      <c r="F276" s="57" t="s">
        <v>143</v>
      </c>
      <c r="G276" s="66">
        <v>0</v>
      </c>
      <c r="H276" s="57">
        <v>-1</v>
      </c>
      <c r="I276" s="66">
        <v>0</v>
      </c>
      <c r="J276" s="57">
        <v>-1</v>
      </c>
      <c r="K276" s="36">
        <v>4</v>
      </c>
      <c r="L276" s="57">
        <v>-0.91111111111111109</v>
      </c>
      <c r="M276" s="36">
        <v>31</v>
      </c>
      <c r="N276" s="57">
        <v>-0.5</v>
      </c>
      <c r="O276" s="36">
        <v>35</v>
      </c>
      <c r="P276" s="57">
        <v>-0.67289719626168232</v>
      </c>
      <c r="Q276" s="66">
        <v>171</v>
      </c>
      <c r="R276" s="57">
        <v>-0.1658536585365854</v>
      </c>
      <c r="S276" s="66">
        <v>524</v>
      </c>
      <c r="T276" s="57">
        <v>-0.75952271684258832</v>
      </c>
      <c r="U276" s="66">
        <v>695</v>
      </c>
      <c r="V276" s="57">
        <v>-0.70847315436241609</v>
      </c>
      <c r="W276" s="36">
        <v>177</v>
      </c>
      <c r="X276" s="57">
        <v>-0.31128404669260701</v>
      </c>
      <c r="Y276" s="36">
        <v>555</v>
      </c>
      <c r="Z276" s="57">
        <v>-0.75267379679144386</v>
      </c>
      <c r="AA276" s="36">
        <v>732</v>
      </c>
      <c r="AB276" s="57">
        <v>-0.70731707317073167</v>
      </c>
    </row>
    <row r="277" spans="2:28" ht="15" hidden="1" customHeight="1" outlineLevel="1">
      <c r="B277" s="63" t="s">
        <v>81</v>
      </c>
      <c r="C277" s="36">
        <v>10</v>
      </c>
      <c r="D277" s="57">
        <v>-0.90099009900990101</v>
      </c>
      <c r="E277" s="66">
        <v>0</v>
      </c>
      <c r="F277" s="57" t="s">
        <v>143</v>
      </c>
      <c r="G277" s="66">
        <v>0</v>
      </c>
      <c r="H277" s="57">
        <v>-1</v>
      </c>
      <c r="I277" s="66">
        <v>0</v>
      </c>
      <c r="J277" s="57">
        <v>-1</v>
      </c>
      <c r="K277" s="36">
        <v>21</v>
      </c>
      <c r="L277" s="57">
        <v>-0.55319148936170215</v>
      </c>
      <c r="M277" s="36">
        <v>72</v>
      </c>
      <c r="N277" s="57">
        <v>-0.4049586776859504</v>
      </c>
      <c r="O277" s="36">
        <v>93</v>
      </c>
      <c r="P277" s="57">
        <v>-0.4464285714285714</v>
      </c>
      <c r="Q277" s="66">
        <v>552</v>
      </c>
      <c r="R277" s="57">
        <v>0.70897832817337458</v>
      </c>
      <c r="S277" s="66">
        <v>1772</v>
      </c>
      <c r="T277" s="57">
        <v>-4.4743935309973004E-2</v>
      </c>
      <c r="U277" s="66">
        <v>2324</v>
      </c>
      <c r="V277" s="57">
        <v>6.7033976124885264E-2</v>
      </c>
      <c r="W277" s="36">
        <v>583</v>
      </c>
      <c r="X277" s="57">
        <v>0.23779193205944793</v>
      </c>
      <c r="Y277" s="36">
        <v>1844</v>
      </c>
      <c r="Z277" s="57">
        <v>-6.8216270843860505E-2</v>
      </c>
      <c r="AA277" s="36">
        <v>2427</v>
      </c>
      <c r="AB277" s="57">
        <v>-9.3877551020408179E-3</v>
      </c>
    </row>
    <row r="278" spans="2:28" ht="15" hidden="1" customHeight="1" outlineLevel="1">
      <c r="B278" s="63" t="s">
        <v>80</v>
      </c>
      <c r="C278" s="36">
        <v>16</v>
      </c>
      <c r="D278" s="57">
        <v>7</v>
      </c>
      <c r="E278" s="66">
        <v>0</v>
      </c>
      <c r="F278" s="57" t="s">
        <v>143</v>
      </c>
      <c r="G278" s="66">
        <v>3</v>
      </c>
      <c r="H278" s="57">
        <v>-0.4</v>
      </c>
      <c r="I278" s="66">
        <v>3</v>
      </c>
      <c r="J278" s="57">
        <v>-0.4</v>
      </c>
      <c r="K278" s="36">
        <v>13</v>
      </c>
      <c r="L278" s="57">
        <v>-0.68292682926829262</v>
      </c>
      <c r="M278" s="36">
        <v>138</v>
      </c>
      <c r="N278" s="57">
        <v>-0.54605263157894735</v>
      </c>
      <c r="O278" s="36">
        <v>151</v>
      </c>
      <c r="P278" s="57">
        <v>-0.56231884057971016</v>
      </c>
      <c r="Q278" s="66">
        <v>604</v>
      </c>
      <c r="R278" s="57">
        <v>0.3216630196936543</v>
      </c>
      <c r="S278" s="66">
        <v>1645</v>
      </c>
      <c r="T278" s="57">
        <v>-0.28228621291448519</v>
      </c>
      <c r="U278" s="66">
        <v>2249</v>
      </c>
      <c r="V278" s="57">
        <v>-0.18188432157148049</v>
      </c>
      <c r="W278" s="36">
        <v>633</v>
      </c>
      <c r="X278" s="57">
        <v>0.26600000000000001</v>
      </c>
      <c r="Y278" s="36">
        <v>1786</v>
      </c>
      <c r="Z278" s="57">
        <v>-0.31334102268358321</v>
      </c>
      <c r="AA278" s="36">
        <v>2419</v>
      </c>
      <c r="AB278" s="57">
        <v>-0.21992905514350214</v>
      </c>
    </row>
    <row r="279" spans="2:28" ht="15" hidden="1" customHeight="1" outlineLevel="1">
      <c r="B279" s="63" t="s">
        <v>79</v>
      </c>
      <c r="C279" s="36">
        <v>106</v>
      </c>
      <c r="D279" s="57">
        <v>16.666666666666668</v>
      </c>
      <c r="E279" s="66">
        <v>0</v>
      </c>
      <c r="F279" s="57">
        <v>-1</v>
      </c>
      <c r="G279" s="66">
        <v>3</v>
      </c>
      <c r="H279" s="57">
        <v>-0.4</v>
      </c>
      <c r="I279" s="66">
        <v>3</v>
      </c>
      <c r="J279" s="57">
        <v>-0.625</v>
      </c>
      <c r="K279" s="36">
        <v>14</v>
      </c>
      <c r="L279" s="57">
        <v>-0.70833333333333326</v>
      </c>
      <c r="M279" s="36">
        <v>216</v>
      </c>
      <c r="N279" s="57">
        <v>0.11340206185567014</v>
      </c>
      <c r="O279" s="36">
        <v>230</v>
      </c>
      <c r="P279" s="57">
        <v>-4.9586776859504078E-2</v>
      </c>
      <c r="Q279" s="66">
        <v>487</v>
      </c>
      <c r="R279" s="57">
        <v>7.0329670329670302E-2</v>
      </c>
      <c r="S279" s="66">
        <v>2745</v>
      </c>
      <c r="T279" s="57">
        <v>0.16412213740458026</v>
      </c>
      <c r="U279" s="66">
        <v>3232</v>
      </c>
      <c r="V279" s="57">
        <v>0.14895129754710279</v>
      </c>
      <c r="W279" s="36">
        <v>607</v>
      </c>
      <c r="X279" s="57">
        <v>0.185546875</v>
      </c>
      <c r="Y279" s="36">
        <v>2964</v>
      </c>
      <c r="Z279" s="57">
        <v>0.15917090340242468</v>
      </c>
      <c r="AA279" s="36">
        <v>3571</v>
      </c>
      <c r="AB279" s="57">
        <v>0.16357119582926027</v>
      </c>
    </row>
    <row r="280" spans="2:28" collapsed="1">
      <c r="B280" s="173">
        <v>1991</v>
      </c>
      <c r="C280" s="66">
        <v>300</v>
      </c>
      <c r="D280" s="67">
        <v>0.53061224489795911</v>
      </c>
      <c r="E280" s="66">
        <v>0</v>
      </c>
      <c r="F280" s="67">
        <v>-1</v>
      </c>
      <c r="G280" s="66">
        <v>31</v>
      </c>
      <c r="H280" s="67">
        <v>0.40909090909090917</v>
      </c>
      <c r="I280" s="66">
        <v>31</v>
      </c>
      <c r="J280" s="67">
        <v>-6.0606060606060552E-2</v>
      </c>
      <c r="K280" s="66">
        <v>433</v>
      </c>
      <c r="L280" s="67">
        <v>0.44333333333333336</v>
      </c>
      <c r="M280" s="66">
        <v>1849</v>
      </c>
      <c r="N280" s="67">
        <v>1.0775280898876405</v>
      </c>
      <c r="O280" s="66">
        <v>2282</v>
      </c>
      <c r="P280" s="67">
        <v>0.91764705882352948</v>
      </c>
      <c r="Q280" s="66">
        <v>4275</v>
      </c>
      <c r="R280" s="67">
        <v>0.22633390705679868</v>
      </c>
      <c r="S280" s="66">
        <v>14140</v>
      </c>
      <c r="T280" s="67">
        <v>-2.7644065465548096E-2</v>
      </c>
      <c r="U280" s="66">
        <v>18415</v>
      </c>
      <c r="V280" s="67">
        <v>2.14666074994454E-2</v>
      </c>
      <c r="W280" s="66">
        <v>5008</v>
      </c>
      <c r="X280" s="67">
        <v>0.25419484097170053</v>
      </c>
      <c r="Y280" s="66">
        <v>16020</v>
      </c>
      <c r="Z280" s="67">
        <v>3.6624822052543138E-2</v>
      </c>
      <c r="AA280" s="66">
        <v>21028</v>
      </c>
      <c r="AB280" s="67">
        <v>8.1297886563480137E-2</v>
      </c>
    </row>
    <row r="281" spans="2:28" ht="15" hidden="1" customHeight="1" outlineLevel="1">
      <c r="B281" s="63" t="s">
        <v>90</v>
      </c>
      <c r="C281" s="36">
        <v>44</v>
      </c>
      <c r="D281" s="57">
        <v>-0.51111111111111107</v>
      </c>
      <c r="E281" s="66">
        <v>2</v>
      </c>
      <c r="F281" s="57" t="s">
        <v>143</v>
      </c>
      <c r="G281" s="66">
        <v>0</v>
      </c>
      <c r="H281" s="57" t="s">
        <v>143</v>
      </c>
      <c r="I281" s="66">
        <v>2</v>
      </c>
      <c r="J281" s="57" t="s">
        <v>143</v>
      </c>
      <c r="K281" s="36">
        <v>16</v>
      </c>
      <c r="L281" s="57">
        <v>-0.72881355932203395</v>
      </c>
      <c r="M281" s="36">
        <v>81</v>
      </c>
      <c r="N281" s="57">
        <v>-0.18181818181818177</v>
      </c>
      <c r="O281" s="36">
        <v>97</v>
      </c>
      <c r="P281" s="57">
        <v>-0.38607594936708856</v>
      </c>
      <c r="Q281" s="66">
        <v>889</v>
      </c>
      <c r="R281" s="57">
        <v>1.1370192307692308</v>
      </c>
      <c r="S281" s="66">
        <v>2240</v>
      </c>
      <c r="T281" s="57">
        <v>-4.4622936189198104E-4</v>
      </c>
      <c r="U281" s="66">
        <v>3129</v>
      </c>
      <c r="V281" s="57">
        <v>0.17764395935265331</v>
      </c>
      <c r="W281" s="36">
        <v>951</v>
      </c>
      <c r="X281" s="57">
        <v>0.68318584070796451</v>
      </c>
      <c r="Y281" s="36">
        <v>2321</v>
      </c>
      <c r="Z281" s="57">
        <v>-8.1196581196580908E-3</v>
      </c>
      <c r="AA281" s="36">
        <v>3272</v>
      </c>
      <c r="AB281" s="57">
        <v>0.12633390705679859</v>
      </c>
    </row>
    <row r="282" spans="2:28" ht="15" hidden="1" customHeight="1" outlineLevel="1">
      <c r="B282" s="63" t="s">
        <v>89</v>
      </c>
      <c r="C282" s="36">
        <v>4</v>
      </c>
      <c r="D282" s="57">
        <v>-0.98648648648648651</v>
      </c>
      <c r="E282" s="66">
        <v>0</v>
      </c>
      <c r="F282" s="57" t="s">
        <v>143</v>
      </c>
      <c r="G282" s="66">
        <v>3</v>
      </c>
      <c r="H282" s="57" t="s">
        <v>143</v>
      </c>
      <c r="I282" s="66">
        <v>3</v>
      </c>
      <c r="J282" s="57" t="s">
        <v>143</v>
      </c>
      <c r="K282" s="36">
        <v>25</v>
      </c>
      <c r="L282" s="57">
        <v>-0.67948717948717952</v>
      </c>
      <c r="M282" s="36">
        <v>60</v>
      </c>
      <c r="N282" s="57">
        <v>1.8571428571428572</v>
      </c>
      <c r="O282" s="36">
        <v>85</v>
      </c>
      <c r="P282" s="57">
        <v>-0.14141414141414144</v>
      </c>
      <c r="Q282" s="66">
        <v>733</v>
      </c>
      <c r="R282" s="57">
        <v>0.89896373056994827</v>
      </c>
      <c r="S282" s="66">
        <v>2148</v>
      </c>
      <c r="T282" s="57">
        <v>3.6679536679536717E-2</v>
      </c>
      <c r="U282" s="66">
        <v>2881</v>
      </c>
      <c r="V282" s="57">
        <v>0.17209113100081375</v>
      </c>
      <c r="W282" s="36">
        <v>762</v>
      </c>
      <c r="X282" s="57">
        <v>2.6315789473683182E-3</v>
      </c>
      <c r="Y282" s="36">
        <v>2211</v>
      </c>
      <c r="Z282" s="57">
        <v>5.637840420449125E-2</v>
      </c>
      <c r="AA282" s="36">
        <v>2973</v>
      </c>
      <c r="AB282" s="57">
        <v>4.2060988433228141E-2</v>
      </c>
    </row>
    <row r="283" spans="2:28" ht="15" hidden="1" customHeight="1" outlineLevel="1">
      <c r="B283" s="63" t="s">
        <v>88</v>
      </c>
      <c r="C283" s="36">
        <v>23</v>
      </c>
      <c r="D283" s="57">
        <v>-0.67142857142857149</v>
      </c>
      <c r="E283" s="66">
        <v>0</v>
      </c>
      <c r="F283" s="57" t="s">
        <v>143</v>
      </c>
      <c r="G283" s="66">
        <v>3</v>
      </c>
      <c r="H283" s="57" t="s">
        <v>143</v>
      </c>
      <c r="I283" s="66">
        <v>3</v>
      </c>
      <c r="J283" s="57" t="s">
        <v>143</v>
      </c>
      <c r="K283" s="36">
        <v>49</v>
      </c>
      <c r="L283" s="57">
        <v>-0.51</v>
      </c>
      <c r="M283" s="36">
        <v>54</v>
      </c>
      <c r="N283" s="57">
        <v>0.35000000000000009</v>
      </c>
      <c r="O283" s="36">
        <v>103</v>
      </c>
      <c r="P283" s="57">
        <v>-0.26428571428571423</v>
      </c>
      <c r="Q283" s="66">
        <v>373</v>
      </c>
      <c r="R283" s="57">
        <v>0.92268041237113407</v>
      </c>
      <c r="S283" s="66">
        <v>958</v>
      </c>
      <c r="T283" s="57">
        <v>-6.2240663900414717E-3</v>
      </c>
      <c r="U283" s="66">
        <v>1331</v>
      </c>
      <c r="V283" s="57">
        <v>0.14939550949913638</v>
      </c>
      <c r="W283" s="36">
        <v>445</v>
      </c>
      <c r="X283" s="57">
        <v>0.22252747252747263</v>
      </c>
      <c r="Y283" s="36">
        <v>1015</v>
      </c>
      <c r="Z283" s="57">
        <v>1.0956175298804771E-2</v>
      </c>
      <c r="AA283" s="36">
        <v>1460</v>
      </c>
      <c r="AB283" s="57">
        <v>6.7251461988304007E-2</v>
      </c>
    </row>
    <row r="284" spans="2:28" ht="15" hidden="1" customHeight="1" outlineLevel="1">
      <c r="B284" s="63" t="s">
        <v>87</v>
      </c>
      <c r="C284" s="36">
        <v>4</v>
      </c>
      <c r="D284" s="57">
        <v>1</v>
      </c>
      <c r="E284" s="66">
        <v>0</v>
      </c>
      <c r="F284" s="57" t="s">
        <v>143</v>
      </c>
      <c r="G284" s="66">
        <v>0</v>
      </c>
      <c r="H284" s="57" t="s">
        <v>143</v>
      </c>
      <c r="I284" s="66">
        <v>0</v>
      </c>
      <c r="J284" s="57" t="s">
        <v>143</v>
      </c>
      <c r="K284" s="36">
        <v>5</v>
      </c>
      <c r="L284" s="57">
        <v>1.5</v>
      </c>
      <c r="M284" s="36">
        <v>9</v>
      </c>
      <c r="N284" s="57">
        <v>-0.5</v>
      </c>
      <c r="O284" s="36">
        <v>14</v>
      </c>
      <c r="P284" s="57">
        <v>-0.30000000000000004</v>
      </c>
      <c r="Q284" s="66">
        <v>37</v>
      </c>
      <c r="R284" s="57">
        <v>3.1111111111111107</v>
      </c>
      <c r="S284" s="66">
        <v>43</v>
      </c>
      <c r="T284" s="57">
        <v>0.53571428571428581</v>
      </c>
      <c r="U284" s="66">
        <v>80</v>
      </c>
      <c r="V284" s="57">
        <v>1.1621621621621623</v>
      </c>
      <c r="W284" s="36">
        <v>46</v>
      </c>
      <c r="X284" s="57">
        <v>2.5384615384615383</v>
      </c>
      <c r="Y284" s="36">
        <v>52</v>
      </c>
      <c r="Z284" s="57">
        <v>0.13043478260869557</v>
      </c>
      <c r="AA284" s="36">
        <v>98</v>
      </c>
      <c r="AB284" s="57">
        <v>0.66101694915254239</v>
      </c>
    </row>
    <row r="285" spans="2:28" ht="15" hidden="1" customHeight="1" outlineLevel="1">
      <c r="B285" s="63" t="s">
        <v>86</v>
      </c>
      <c r="C285" s="36">
        <v>0</v>
      </c>
      <c r="D285" s="57">
        <v>-1</v>
      </c>
      <c r="E285" s="66">
        <v>0</v>
      </c>
      <c r="F285" s="57" t="s">
        <v>143</v>
      </c>
      <c r="G285" s="66">
        <v>0</v>
      </c>
      <c r="H285" s="57" t="s">
        <v>143</v>
      </c>
      <c r="I285" s="66">
        <v>0</v>
      </c>
      <c r="J285" s="57" t="s">
        <v>143</v>
      </c>
      <c r="K285" s="36">
        <v>2</v>
      </c>
      <c r="L285" s="57" t="s">
        <v>143</v>
      </c>
      <c r="M285" s="36">
        <v>1</v>
      </c>
      <c r="N285" s="57">
        <v>-0.75</v>
      </c>
      <c r="O285" s="36">
        <v>3</v>
      </c>
      <c r="P285" s="57">
        <v>-0.25</v>
      </c>
      <c r="Q285" s="66">
        <v>12</v>
      </c>
      <c r="R285" s="57">
        <v>0.19999999999999996</v>
      </c>
      <c r="S285" s="66">
        <v>61</v>
      </c>
      <c r="T285" s="57">
        <v>3.3898305084745672E-2</v>
      </c>
      <c r="U285" s="66">
        <v>73</v>
      </c>
      <c r="V285" s="57">
        <v>5.7971014492753659E-2</v>
      </c>
      <c r="W285" s="36">
        <v>14</v>
      </c>
      <c r="X285" s="57">
        <v>-0.36363636363636365</v>
      </c>
      <c r="Y285" s="36">
        <v>62</v>
      </c>
      <c r="Z285" s="57">
        <v>-1.5873015873015928E-2</v>
      </c>
      <c r="AA285" s="36">
        <v>76</v>
      </c>
      <c r="AB285" s="57">
        <v>-0.10588235294117643</v>
      </c>
    </row>
    <row r="286" spans="2:28" ht="15" hidden="1" customHeight="1" outlineLevel="1">
      <c r="B286" s="63" t="s">
        <v>85</v>
      </c>
      <c r="C286" s="36">
        <v>2</v>
      </c>
      <c r="D286" s="57">
        <v>-0.5</v>
      </c>
      <c r="E286" s="66">
        <v>6</v>
      </c>
      <c r="F286" s="57" t="s">
        <v>143</v>
      </c>
      <c r="G286" s="66">
        <v>0</v>
      </c>
      <c r="H286" s="57" t="s">
        <v>143</v>
      </c>
      <c r="I286" s="66">
        <v>6</v>
      </c>
      <c r="J286" s="57" t="s">
        <v>143</v>
      </c>
      <c r="K286" s="36">
        <v>2</v>
      </c>
      <c r="L286" s="57" t="s">
        <v>143</v>
      </c>
      <c r="M286" s="36">
        <v>0</v>
      </c>
      <c r="N286" s="57">
        <v>-1</v>
      </c>
      <c r="O286" s="36">
        <v>2</v>
      </c>
      <c r="P286" s="57">
        <v>-0.8</v>
      </c>
      <c r="Q286" s="66">
        <v>0</v>
      </c>
      <c r="R286" s="57">
        <v>-1</v>
      </c>
      <c r="S286" s="66">
        <v>313</v>
      </c>
      <c r="T286" s="57">
        <v>0.55721393034825861</v>
      </c>
      <c r="U286" s="66">
        <v>313</v>
      </c>
      <c r="V286" s="57">
        <v>0.47641509433962259</v>
      </c>
      <c r="W286" s="36">
        <v>10</v>
      </c>
      <c r="X286" s="57">
        <v>-0.33333333333333337</v>
      </c>
      <c r="Y286" s="36">
        <v>313</v>
      </c>
      <c r="Z286" s="57">
        <v>0.48341232227488162</v>
      </c>
      <c r="AA286" s="36">
        <v>323</v>
      </c>
      <c r="AB286" s="57">
        <v>0.42920353982300874</v>
      </c>
    </row>
    <row r="287" spans="2:28" ht="15" hidden="1" customHeight="1" outlineLevel="1">
      <c r="B287" s="63" t="s">
        <v>84</v>
      </c>
      <c r="C287" s="36">
        <v>0</v>
      </c>
      <c r="D287" s="57">
        <v>-1</v>
      </c>
      <c r="E287" s="66">
        <v>0</v>
      </c>
      <c r="F287" s="57">
        <v>-1</v>
      </c>
      <c r="G287" s="66">
        <v>0</v>
      </c>
      <c r="H287" s="57" t="s">
        <v>143</v>
      </c>
      <c r="I287" s="66">
        <v>0</v>
      </c>
      <c r="J287" s="57">
        <v>-1</v>
      </c>
      <c r="K287" s="36">
        <v>7</v>
      </c>
      <c r="L287" s="57">
        <v>-0.41666666666666663</v>
      </c>
      <c r="M287" s="36">
        <v>1</v>
      </c>
      <c r="N287" s="57">
        <v>-0.9</v>
      </c>
      <c r="O287" s="36">
        <v>8</v>
      </c>
      <c r="P287" s="57">
        <v>-0.63636363636363635</v>
      </c>
      <c r="Q287" s="66">
        <v>1</v>
      </c>
      <c r="R287" s="57">
        <v>-0.91666666666666663</v>
      </c>
      <c r="S287" s="66">
        <v>58</v>
      </c>
      <c r="T287" s="57">
        <v>-0.47747747747747749</v>
      </c>
      <c r="U287" s="66">
        <v>59</v>
      </c>
      <c r="V287" s="57">
        <v>-0.52032520325203246</v>
      </c>
      <c r="W287" s="36">
        <v>8</v>
      </c>
      <c r="X287" s="57">
        <v>-0.73333333333333339</v>
      </c>
      <c r="Y287" s="36">
        <v>59</v>
      </c>
      <c r="Z287" s="57">
        <v>-0.5123966942148761</v>
      </c>
      <c r="AA287" s="36">
        <v>67</v>
      </c>
      <c r="AB287" s="57">
        <v>-0.55629139072847678</v>
      </c>
    </row>
    <row r="288" spans="2:28" ht="15" hidden="1" customHeight="1" outlineLevel="1">
      <c r="B288" s="63" t="s">
        <v>83</v>
      </c>
      <c r="C288" s="36">
        <v>3</v>
      </c>
      <c r="D288" s="57">
        <v>-0.25</v>
      </c>
      <c r="E288" s="66">
        <v>0</v>
      </c>
      <c r="F288" s="57">
        <v>-1</v>
      </c>
      <c r="G288" s="66">
        <v>0</v>
      </c>
      <c r="H288" s="57" t="s">
        <v>143</v>
      </c>
      <c r="I288" s="66">
        <v>0</v>
      </c>
      <c r="J288" s="57">
        <v>-1</v>
      </c>
      <c r="K288" s="36">
        <v>13</v>
      </c>
      <c r="L288" s="57">
        <v>12</v>
      </c>
      <c r="M288" s="36">
        <v>3</v>
      </c>
      <c r="N288" s="57">
        <v>-0.96052631578947367</v>
      </c>
      <c r="O288" s="36">
        <v>16</v>
      </c>
      <c r="P288" s="57">
        <v>-0.79220779220779214</v>
      </c>
      <c r="Q288" s="66">
        <v>1</v>
      </c>
      <c r="R288" s="57">
        <v>-0.9</v>
      </c>
      <c r="S288" s="66">
        <v>37</v>
      </c>
      <c r="T288" s="57">
        <v>-0.64423076923076916</v>
      </c>
      <c r="U288" s="66">
        <v>38</v>
      </c>
      <c r="V288" s="57">
        <v>-0.66666666666666674</v>
      </c>
      <c r="W288" s="36">
        <v>17</v>
      </c>
      <c r="X288" s="57">
        <v>6.25E-2</v>
      </c>
      <c r="Y288" s="36">
        <v>40</v>
      </c>
      <c r="Z288" s="57">
        <v>-0.77777777777777779</v>
      </c>
      <c r="AA288" s="36">
        <v>57</v>
      </c>
      <c r="AB288" s="57">
        <v>-0.70918367346938771</v>
      </c>
    </row>
    <row r="289" spans="2:28" ht="15" hidden="1" customHeight="1" outlineLevel="1">
      <c r="B289" s="63" t="s">
        <v>82</v>
      </c>
      <c r="C289" s="36">
        <v>7</v>
      </c>
      <c r="D289" s="57">
        <v>-0.125</v>
      </c>
      <c r="E289" s="66">
        <v>0</v>
      </c>
      <c r="F289" s="57" t="s">
        <v>143</v>
      </c>
      <c r="G289" s="66">
        <v>3</v>
      </c>
      <c r="H289" s="57" t="s">
        <v>143</v>
      </c>
      <c r="I289" s="66">
        <v>3</v>
      </c>
      <c r="J289" s="57" t="s">
        <v>143</v>
      </c>
      <c r="K289" s="36">
        <v>45</v>
      </c>
      <c r="L289" s="57">
        <v>0.66666666666666674</v>
      </c>
      <c r="M289" s="36">
        <v>62</v>
      </c>
      <c r="N289" s="57">
        <v>0.44186046511627897</v>
      </c>
      <c r="O289" s="36">
        <v>107</v>
      </c>
      <c r="P289" s="57">
        <v>0.52857142857142847</v>
      </c>
      <c r="Q289" s="66">
        <v>205</v>
      </c>
      <c r="R289" s="57">
        <v>-0.57023060796645697</v>
      </c>
      <c r="S289" s="66">
        <v>2179</v>
      </c>
      <c r="T289" s="57">
        <v>0.74041533546325877</v>
      </c>
      <c r="U289" s="66">
        <v>2384</v>
      </c>
      <c r="V289" s="57">
        <v>0.37883169462116828</v>
      </c>
      <c r="W289" s="36">
        <v>257</v>
      </c>
      <c r="X289" s="57">
        <v>-0.498046875</v>
      </c>
      <c r="Y289" s="36">
        <v>2244</v>
      </c>
      <c r="Z289" s="57">
        <v>0.73281853281853282</v>
      </c>
      <c r="AA289" s="36">
        <v>2501</v>
      </c>
      <c r="AB289" s="57">
        <v>0.38406198118428336</v>
      </c>
    </row>
    <row r="290" spans="2:28" ht="15" hidden="1" customHeight="1" outlineLevel="1">
      <c r="B290" s="63" t="s">
        <v>81</v>
      </c>
      <c r="C290" s="36">
        <v>101</v>
      </c>
      <c r="D290" s="57">
        <v>32.666666666666664</v>
      </c>
      <c r="E290" s="66">
        <v>0</v>
      </c>
      <c r="F290" s="57" t="s">
        <v>143</v>
      </c>
      <c r="G290" s="66">
        <v>3</v>
      </c>
      <c r="H290" s="57" t="s">
        <v>143</v>
      </c>
      <c r="I290" s="66">
        <v>3</v>
      </c>
      <c r="J290" s="57" t="s">
        <v>143</v>
      </c>
      <c r="K290" s="36">
        <v>47</v>
      </c>
      <c r="L290" s="57">
        <v>-0.46590909090909094</v>
      </c>
      <c r="M290" s="36">
        <v>121</v>
      </c>
      <c r="N290" s="57">
        <v>1.0862068965517242</v>
      </c>
      <c r="O290" s="36">
        <v>168</v>
      </c>
      <c r="P290" s="57">
        <v>0.15068493150684925</v>
      </c>
      <c r="Q290" s="66">
        <v>323</v>
      </c>
      <c r="R290" s="57">
        <v>-0.68942307692307692</v>
      </c>
      <c r="S290" s="66">
        <v>1855</v>
      </c>
      <c r="T290" s="57">
        <v>1.0793308148948633E-3</v>
      </c>
      <c r="U290" s="66">
        <v>2178</v>
      </c>
      <c r="V290" s="57">
        <v>-0.24714828897338403</v>
      </c>
      <c r="W290" s="36">
        <v>471</v>
      </c>
      <c r="X290" s="57">
        <v>-0.58355437665782495</v>
      </c>
      <c r="Y290" s="36">
        <v>1979</v>
      </c>
      <c r="Z290" s="57">
        <v>3.5583464154892663E-2</v>
      </c>
      <c r="AA290" s="36">
        <v>2450</v>
      </c>
      <c r="AB290" s="57">
        <v>-0.19460880999342534</v>
      </c>
    </row>
    <row r="291" spans="2:28" ht="15" hidden="1" customHeight="1" outlineLevel="1">
      <c r="B291" s="63" t="s">
        <v>80</v>
      </c>
      <c r="C291" s="36">
        <v>2</v>
      </c>
      <c r="D291" s="57">
        <v>-0.6</v>
      </c>
      <c r="E291" s="66">
        <v>0</v>
      </c>
      <c r="F291" s="57">
        <v>-1</v>
      </c>
      <c r="G291" s="66">
        <v>5</v>
      </c>
      <c r="H291" s="57" t="s">
        <v>143</v>
      </c>
      <c r="I291" s="66">
        <v>5</v>
      </c>
      <c r="J291" s="57">
        <v>-0.16666666666666663</v>
      </c>
      <c r="K291" s="36">
        <v>41</v>
      </c>
      <c r="L291" s="57">
        <v>-0.70921985815602839</v>
      </c>
      <c r="M291" s="36">
        <v>304</v>
      </c>
      <c r="N291" s="57">
        <v>1.4319999999999999</v>
      </c>
      <c r="O291" s="36">
        <v>345</v>
      </c>
      <c r="P291" s="57">
        <v>0.29699248120300759</v>
      </c>
      <c r="Q291" s="66">
        <v>457</v>
      </c>
      <c r="R291" s="57">
        <v>-0.49780219780219781</v>
      </c>
      <c r="S291" s="66">
        <v>2292</v>
      </c>
      <c r="T291" s="57">
        <v>-4.344048653344923E-3</v>
      </c>
      <c r="U291" s="66">
        <v>2749</v>
      </c>
      <c r="V291" s="57">
        <v>-0.14414694894146951</v>
      </c>
      <c r="W291" s="36">
        <v>500</v>
      </c>
      <c r="X291" s="57">
        <v>-0.52919020715630882</v>
      </c>
      <c r="Y291" s="36">
        <v>2601</v>
      </c>
      <c r="Z291" s="57">
        <v>7.1693448702101259E-2</v>
      </c>
      <c r="AA291" s="36">
        <v>3101</v>
      </c>
      <c r="AB291" s="57">
        <v>-0.11120664946976211</v>
      </c>
    </row>
    <row r="292" spans="2:28" ht="15" hidden="1" customHeight="1" outlineLevel="1">
      <c r="B292" s="63" t="s">
        <v>79</v>
      </c>
      <c r="C292" s="36">
        <v>6</v>
      </c>
      <c r="D292" s="57">
        <v>0.5</v>
      </c>
      <c r="E292" s="66">
        <v>3</v>
      </c>
      <c r="F292" s="57" t="s">
        <v>143</v>
      </c>
      <c r="G292" s="66">
        <v>5</v>
      </c>
      <c r="H292" s="57" t="s">
        <v>143</v>
      </c>
      <c r="I292" s="66">
        <v>8</v>
      </c>
      <c r="J292" s="57" t="s">
        <v>143</v>
      </c>
      <c r="K292" s="36">
        <v>48</v>
      </c>
      <c r="L292" s="57">
        <v>-0.87234042553191493</v>
      </c>
      <c r="M292" s="36">
        <v>194</v>
      </c>
      <c r="N292" s="57">
        <v>1.3658536585365852</v>
      </c>
      <c r="O292" s="36">
        <v>242</v>
      </c>
      <c r="P292" s="57">
        <v>-0.47161572052401746</v>
      </c>
      <c r="Q292" s="66">
        <v>455</v>
      </c>
      <c r="R292" s="57">
        <v>-0.55435847208619005</v>
      </c>
      <c r="S292" s="66">
        <v>2358</v>
      </c>
      <c r="T292" s="57">
        <v>0.26978998384491115</v>
      </c>
      <c r="U292" s="66">
        <v>2813</v>
      </c>
      <c r="V292" s="57">
        <v>-2.2585128561501078E-2</v>
      </c>
      <c r="W292" s="36">
        <v>512</v>
      </c>
      <c r="X292" s="57">
        <v>-0.63454675231977165</v>
      </c>
      <c r="Y292" s="36">
        <v>2557</v>
      </c>
      <c r="Z292" s="57">
        <v>0.31872099020113454</v>
      </c>
      <c r="AA292" s="36">
        <v>3069</v>
      </c>
      <c r="AB292" s="57">
        <v>-8.1137724550898183E-2</v>
      </c>
    </row>
    <row r="293" spans="2:28" collapsed="1">
      <c r="B293" s="173">
        <v>1990</v>
      </c>
      <c r="C293" s="66">
        <v>196</v>
      </c>
      <c r="D293" s="67">
        <v>-0.61033797216699803</v>
      </c>
      <c r="E293" s="66">
        <v>11</v>
      </c>
      <c r="F293" s="67">
        <v>0.375</v>
      </c>
      <c r="G293" s="66">
        <v>22</v>
      </c>
      <c r="H293" s="67" t="s">
        <v>143</v>
      </c>
      <c r="I293" s="66">
        <v>33</v>
      </c>
      <c r="J293" s="67">
        <v>3.125</v>
      </c>
      <c r="K293" s="66">
        <v>300</v>
      </c>
      <c r="L293" s="67">
        <v>-0.66063348416289591</v>
      </c>
      <c r="M293" s="66">
        <v>890</v>
      </c>
      <c r="N293" s="67">
        <v>0.51877133105802042</v>
      </c>
      <c r="O293" s="66">
        <v>1190</v>
      </c>
      <c r="P293" s="67">
        <v>-0.19047619047619047</v>
      </c>
      <c r="Q293" s="66">
        <v>3486</v>
      </c>
      <c r="R293" s="67">
        <v>-0.22464412811387902</v>
      </c>
      <c r="S293" s="66">
        <v>14542</v>
      </c>
      <c r="T293" s="67">
        <v>0.11484207298374738</v>
      </c>
      <c r="U293" s="66">
        <v>18028</v>
      </c>
      <c r="V293" s="67">
        <v>2.7822120866590749E-2</v>
      </c>
      <c r="W293" s="66">
        <v>3993</v>
      </c>
      <c r="X293" s="67">
        <v>-0.32218638601256155</v>
      </c>
      <c r="Y293" s="66">
        <v>15454</v>
      </c>
      <c r="Z293" s="67">
        <v>0.13382245047688923</v>
      </c>
      <c r="AA293" s="66">
        <v>19447</v>
      </c>
      <c r="AB293" s="67">
        <v>-3.7907894062804148E-3</v>
      </c>
    </row>
    <row r="294" spans="2:28" ht="15" hidden="1" customHeight="1" outlineLevel="1">
      <c r="B294" s="63" t="s">
        <v>90</v>
      </c>
      <c r="C294" s="36">
        <v>90</v>
      </c>
      <c r="D294" s="57">
        <v>0.34328358208955234</v>
      </c>
      <c r="E294" s="66">
        <v>0</v>
      </c>
      <c r="F294" s="57" t="s">
        <v>143</v>
      </c>
      <c r="G294" s="66">
        <v>0</v>
      </c>
      <c r="H294" s="57" t="s">
        <v>143</v>
      </c>
      <c r="I294" s="66">
        <v>0</v>
      </c>
      <c r="J294" s="57" t="s">
        <v>143</v>
      </c>
      <c r="K294" s="36">
        <v>59</v>
      </c>
      <c r="L294" s="57">
        <v>-0.11940298507462688</v>
      </c>
      <c r="M294" s="36">
        <v>99</v>
      </c>
      <c r="N294" s="57">
        <v>-0.37341772151898733</v>
      </c>
      <c r="O294" s="36">
        <v>158</v>
      </c>
      <c r="P294" s="57">
        <v>-0.29777777777777781</v>
      </c>
      <c r="Q294" s="66">
        <v>416</v>
      </c>
      <c r="R294" s="57">
        <v>-0.39797395079594788</v>
      </c>
      <c r="S294" s="66">
        <v>2241</v>
      </c>
      <c r="T294" s="57">
        <v>0.42738853503184715</v>
      </c>
      <c r="U294" s="66">
        <v>2657</v>
      </c>
      <c r="V294" s="57">
        <v>0.17514374170720926</v>
      </c>
      <c r="W294" s="36">
        <v>565</v>
      </c>
      <c r="X294" s="57">
        <v>-0.31515151515151518</v>
      </c>
      <c r="Y294" s="36">
        <v>2340</v>
      </c>
      <c r="Z294" s="57">
        <v>0.35416666666666674</v>
      </c>
      <c r="AA294" s="36">
        <v>2905</v>
      </c>
      <c r="AB294" s="57">
        <v>0.13787700744222486</v>
      </c>
    </row>
    <row r="295" spans="2:28" ht="15" hidden="1" customHeight="1" outlineLevel="1">
      <c r="B295" s="63" t="s">
        <v>89</v>
      </c>
      <c r="C295" s="36">
        <v>296</v>
      </c>
      <c r="D295" s="57">
        <v>0.17928286852589648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78</v>
      </c>
      <c r="L295" s="57">
        <v>-0.57837837837837835</v>
      </c>
      <c r="M295" s="36">
        <v>21</v>
      </c>
      <c r="N295" s="57">
        <v>-0.80555555555555558</v>
      </c>
      <c r="O295" s="36">
        <v>99</v>
      </c>
      <c r="P295" s="57">
        <v>-0.66211604095563148</v>
      </c>
      <c r="Q295" s="66">
        <v>386</v>
      </c>
      <c r="R295" s="57">
        <v>-0.4578651685393258</v>
      </c>
      <c r="S295" s="66">
        <v>2072</v>
      </c>
      <c r="T295" s="57">
        <v>0.92386258124419673</v>
      </c>
      <c r="U295" s="66">
        <v>2458</v>
      </c>
      <c r="V295" s="57">
        <v>0.37395192845164904</v>
      </c>
      <c r="W295" s="36">
        <v>760</v>
      </c>
      <c r="X295" s="57">
        <v>-0.33797909407665505</v>
      </c>
      <c r="Y295" s="36">
        <v>2093</v>
      </c>
      <c r="Z295" s="57">
        <v>0.76624472573839664</v>
      </c>
      <c r="AA295" s="36">
        <v>2853</v>
      </c>
      <c r="AB295" s="57">
        <v>0.22288898414059144</v>
      </c>
    </row>
    <row r="296" spans="2:28" ht="15" hidden="1" customHeight="1" outlineLevel="1">
      <c r="B296" s="63" t="s">
        <v>88</v>
      </c>
      <c r="C296" s="36">
        <v>70</v>
      </c>
      <c r="D296" s="57">
        <v>-0.70954356846473021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100</v>
      </c>
      <c r="L296" s="57">
        <v>3.7619047619047619</v>
      </c>
      <c r="M296" s="36">
        <v>40</v>
      </c>
      <c r="N296" s="57">
        <v>0.11111111111111116</v>
      </c>
      <c r="O296" s="36">
        <v>140</v>
      </c>
      <c r="P296" s="57">
        <v>1.4561403508771931</v>
      </c>
      <c r="Q296" s="66">
        <v>194</v>
      </c>
      <c r="R296" s="57">
        <v>9.6045197740112886E-2</v>
      </c>
      <c r="S296" s="66">
        <v>964</v>
      </c>
      <c r="T296" s="57">
        <v>0.4650455927051671</v>
      </c>
      <c r="U296" s="66">
        <v>1158</v>
      </c>
      <c r="V296" s="57">
        <v>0.38682634730538923</v>
      </c>
      <c r="W296" s="36">
        <v>364</v>
      </c>
      <c r="X296" s="57">
        <v>-0.17084282460136679</v>
      </c>
      <c r="Y296" s="36">
        <v>1004</v>
      </c>
      <c r="Z296" s="57">
        <v>0.44668587896253609</v>
      </c>
      <c r="AA296" s="36">
        <v>1368</v>
      </c>
      <c r="AB296" s="57">
        <v>0.20741394527802304</v>
      </c>
    </row>
    <row r="297" spans="2:28" ht="15" hidden="1" customHeight="1" outlineLevel="1">
      <c r="B297" s="63" t="s">
        <v>87</v>
      </c>
      <c r="C297" s="36">
        <v>2</v>
      </c>
      <c r="D297" s="57">
        <v>-0.75</v>
      </c>
      <c r="E297" s="66">
        <v>0</v>
      </c>
      <c r="F297" s="57" t="s">
        <v>143</v>
      </c>
      <c r="G297" s="66">
        <v>0</v>
      </c>
      <c r="H297" s="57" t="s">
        <v>143</v>
      </c>
      <c r="I297" s="66">
        <v>0</v>
      </c>
      <c r="J297" s="57" t="s">
        <v>143</v>
      </c>
      <c r="K297" s="36">
        <v>2</v>
      </c>
      <c r="L297" s="57">
        <v>-0.5</v>
      </c>
      <c r="M297" s="36">
        <v>18</v>
      </c>
      <c r="N297" s="57">
        <v>2</v>
      </c>
      <c r="O297" s="36">
        <v>20</v>
      </c>
      <c r="P297" s="57">
        <v>1</v>
      </c>
      <c r="Q297" s="66">
        <v>9</v>
      </c>
      <c r="R297" s="57">
        <v>-0.47058823529411764</v>
      </c>
      <c r="S297" s="66">
        <v>28</v>
      </c>
      <c r="T297" s="57" t="s">
        <v>143</v>
      </c>
      <c r="U297" s="66">
        <v>37</v>
      </c>
      <c r="V297" s="57">
        <v>1.1764705882352939</v>
      </c>
      <c r="W297" s="36">
        <v>13</v>
      </c>
      <c r="X297" s="57">
        <v>-0.55172413793103448</v>
      </c>
      <c r="Y297" s="36">
        <v>46</v>
      </c>
      <c r="Z297" s="57">
        <v>6.666666666666667</v>
      </c>
      <c r="AA297" s="36">
        <v>59</v>
      </c>
      <c r="AB297" s="57">
        <v>0.68571428571428572</v>
      </c>
    </row>
    <row r="298" spans="2:28" ht="15" hidden="1" customHeight="1" outlineLevel="1">
      <c r="B298" s="63" t="s">
        <v>86</v>
      </c>
      <c r="C298" s="36">
        <v>12</v>
      </c>
      <c r="D298" s="57">
        <v>2</v>
      </c>
      <c r="E298" s="66">
        <v>0</v>
      </c>
      <c r="F298" s="57" t="s">
        <v>143</v>
      </c>
      <c r="G298" s="66">
        <v>0</v>
      </c>
      <c r="H298" s="57" t="s">
        <v>143</v>
      </c>
      <c r="I298" s="66">
        <v>0</v>
      </c>
      <c r="J298" s="57" t="s">
        <v>143</v>
      </c>
      <c r="K298" s="36">
        <v>0</v>
      </c>
      <c r="L298" s="57">
        <v>-1</v>
      </c>
      <c r="M298" s="36">
        <v>4</v>
      </c>
      <c r="N298" s="57" t="s">
        <v>143</v>
      </c>
      <c r="O298" s="36">
        <v>4</v>
      </c>
      <c r="P298" s="57">
        <v>-0.55555555555555558</v>
      </c>
      <c r="Q298" s="66">
        <v>10</v>
      </c>
      <c r="R298" s="57">
        <v>0.4285714285714286</v>
      </c>
      <c r="S298" s="66">
        <v>59</v>
      </c>
      <c r="T298" s="57">
        <v>1.8095238095238093</v>
      </c>
      <c r="U298" s="66">
        <v>69</v>
      </c>
      <c r="V298" s="57">
        <v>1.4642857142857144</v>
      </c>
      <c r="W298" s="36">
        <v>22</v>
      </c>
      <c r="X298" s="57">
        <v>0.10000000000000009</v>
      </c>
      <c r="Y298" s="36">
        <v>63</v>
      </c>
      <c r="Z298" s="57">
        <v>2</v>
      </c>
      <c r="AA298" s="36">
        <v>85</v>
      </c>
      <c r="AB298" s="57">
        <v>1.0731707317073171</v>
      </c>
    </row>
    <row r="299" spans="2:28" ht="15" hidden="1" customHeight="1" outlineLevel="1">
      <c r="B299" s="63" t="s">
        <v>85</v>
      </c>
      <c r="C299" s="36">
        <v>4</v>
      </c>
      <c r="D299" s="57">
        <v>-0.66666666666666674</v>
      </c>
      <c r="E299" s="66">
        <v>0</v>
      </c>
      <c r="F299" s="57" t="s">
        <v>143</v>
      </c>
      <c r="G299" s="66">
        <v>0</v>
      </c>
      <c r="H299" s="57" t="s">
        <v>143</v>
      </c>
      <c r="I299" s="66">
        <v>0</v>
      </c>
      <c r="J299" s="57" t="s">
        <v>143</v>
      </c>
      <c r="K299" s="36">
        <v>0</v>
      </c>
      <c r="L299" s="57">
        <v>-1</v>
      </c>
      <c r="M299" s="36">
        <v>10</v>
      </c>
      <c r="N299" s="57">
        <v>0.66666666666666674</v>
      </c>
      <c r="O299" s="36">
        <v>10</v>
      </c>
      <c r="P299" s="57">
        <v>-0.58333333333333326</v>
      </c>
      <c r="Q299" s="66">
        <v>11</v>
      </c>
      <c r="R299" s="57">
        <v>10</v>
      </c>
      <c r="S299" s="66">
        <v>201</v>
      </c>
      <c r="T299" s="57">
        <v>-5.633802816901412E-2</v>
      </c>
      <c r="U299" s="66">
        <v>212</v>
      </c>
      <c r="V299" s="57">
        <v>-9.3457943925233655E-3</v>
      </c>
      <c r="W299" s="36">
        <v>15</v>
      </c>
      <c r="X299" s="57">
        <v>-0.5161290322580645</v>
      </c>
      <c r="Y299" s="36">
        <v>211</v>
      </c>
      <c r="Z299" s="57">
        <v>-3.6529680365296802E-2</v>
      </c>
      <c r="AA299" s="36">
        <v>226</v>
      </c>
      <c r="AB299" s="57">
        <v>-9.5999999999999974E-2</v>
      </c>
    </row>
    <row r="300" spans="2:28" ht="15" hidden="1" customHeight="1" outlineLevel="1">
      <c r="B300" s="63" t="s">
        <v>84</v>
      </c>
      <c r="C300" s="36">
        <v>5</v>
      </c>
      <c r="D300" s="57">
        <v>0</v>
      </c>
      <c r="E300" s="66">
        <v>1</v>
      </c>
      <c r="F300" s="57" t="s">
        <v>143</v>
      </c>
      <c r="G300" s="66">
        <v>0</v>
      </c>
      <c r="H300" s="57" t="s">
        <v>143</v>
      </c>
      <c r="I300" s="66">
        <v>1</v>
      </c>
      <c r="J300" s="57" t="s">
        <v>143</v>
      </c>
      <c r="K300" s="36">
        <v>12</v>
      </c>
      <c r="L300" s="57">
        <v>0</v>
      </c>
      <c r="M300" s="36">
        <v>10</v>
      </c>
      <c r="N300" s="57" t="s">
        <v>143</v>
      </c>
      <c r="O300" s="36">
        <v>22</v>
      </c>
      <c r="P300" s="57">
        <v>0.83333333333333326</v>
      </c>
      <c r="Q300" s="66">
        <v>12</v>
      </c>
      <c r="R300" s="57">
        <v>-0.4</v>
      </c>
      <c r="S300" s="66">
        <v>111</v>
      </c>
      <c r="T300" s="57">
        <v>1.1346153846153846</v>
      </c>
      <c r="U300" s="66">
        <v>123</v>
      </c>
      <c r="V300" s="57">
        <v>0.70833333333333326</v>
      </c>
      <c r="W300" s="36">
        <v>30</v>
      </c>
      <c r="X300" s="57">
        <v>-0.18918918918918914</v>
      </c>
      <c r="Y300" s="36">
        <v>121</v>
      </c>
      <c r="Z300" s="57">
        <v>1.3269230769230771</v>
      </c>
      <c r="AA300" s="36">
        <v>151</v>
      </c>
      <c r="AB300" s="57">
        <v>0.69662921348314599</v>
      </c>
    </row>
    <row r="301" spans="2:28" ht="15" hidden="1" customHeight="1" outlineLevel="1">
      <c r="B301" s="63" t="s">
        <v>83</v>
      </c>
      <c r="C301" s="36">
        <v>4</v>
      </c>
      <c r="D301" s="57" t="s">
        <v>143</v>
      </c>
      <c r="E301" s="66">
        <v>1</v>
      </c>
      <c r="F301" s="57" t="s">
        <v>143</v>
      </c>
      <c r="G301" s="66">
        <v>0</v>
      </c>
      <c r="H301" s="57" t="s">
        <v>143</v>
      </c>
      <c r="I301" s="66">
        <v>1</v>
      </c>
      <c r="J301" s="57" t="s">
        <v>143</v>
      </c>
      <c r="K301" s="36">
        <v>1</v>
      </c>
      <c r="L301" s="57">
        <v>-0.9</v>
      </c>
      <c r="M301" s="36">
        <v>76</v>
      </c>
      <c r="N301" s="57" t="s">
        <v>143</v>
      </c>
      <c r="O301" s="36">
        <v>77</v>
      </c>
      <c r="P301" s="57">
        <v>6.7</v>
      </c>
      <c r="Q301" s="66">
        <v>10</v>
      </c>
      <c r="R301" s="57">
        <v>0</v>
      </c>
      <c r="S301" s="66">
        <v>104</v>
      </c>
      <c r="T301" s="57" t="s">
        <v>143</v>
      </c>
      <c r="U301" s="66">
        <v>114</v>
      </c>
      <c r="V301" s="57">
        <v>10.4</v>
      </c>
      <c r="W301" s="36">
        <v>16</v>
      </c>
      <c r="X301" s="57">
        <v>-0.19999999999999996</v>
      </c>
      <c r="Y301" s="36">
        <v>180</v>
      </c>
      <c r="Z301" s="57" t="s">
        <v>143</v>
      </c>
      <c r="AA301" s="36">
        <v>196</v>
      </c>
      <c r="AB301" s="57">
        <v>8.8000000000000007</v>
      </c>
    </row>
    <row r="302" spans="2:28" ht="15" hidden="1" customHeight="1" outlineLevel="1">
      <c r="B302" s="63" t="s">
        <v>82</v>
      </c>
      <c r="C302" s="36">
        <v>8</v>
      </c>
      <c r="D302" s="57">
        <v>0.33333333333333326</v>
      </c>
      <c r="E302" s="66">
        <v>0</v>
      </c>
      <c r="F302" s="57" t="s">
        <v>143</v>
      </c>
      <c r="G302" s="66">
        <v>0</v>
      </c>
      <c r="H302" s="57" t="s">
        <v>143</v>
      </c>
      <c r="I302" s="66">
        <v>0</v>
      </c>
      <c r="J302" s="57" t="s">
        <v>143</v>
      </c>
      <c r="K302" s="36">
        <v>27</v>
      </c>
      <c r="L302" s="57">
        <v>-0.7890625</v>
      </c>
      <c r="M302" s="36">
        <v>43</v>
      </c>
      <c r="N302" s="57">
        <v>-0.71523178807947019</v>
      </c>
      <c r="O302" s="36">
        <v>70</v>
      </c>
      <c r="P302" s="57">
        <v>-0.74910394265232982</v>
      </c>
      <c r="Q302" s="66">
        <v>477</v>
      </c>
      <c r="R302" s="57">
        <v>0.18069306930693063</v>
      </c>
      <c r="S302" s="66">
        <v>1252</v>
      </c>
      <c r="T302" s="57">
        <v>0.57089084065244666</v>
      </c>
      <c r="U302" s="66">
        <v>1729</v>
      </c>
      <c r="V302" s="57">
        <v>0.43963363863447125</v>
      </c>
      <c r="W302" s="36">
        <v>512</v>
      </c>
      <c r="X302" s="57">
        <v>-4.8327137546468446E-2</v>
      </c>
      <c r="Y302" s="36">
        <v>1295</v>
      </c>
      <c r="Z302" s="57">
        <v>0.36603375527426163</v>
      </c>
      <c r="AA302" s="36">
        <v>1807</v>
      </c>
      <c r="AB302" s="57">
        <v>0.21601615074024227</v>
      </c>
    </row>
    <row r="303" spans="2:28" ht="15" hidden="1" customHeight="1" outlineLevel="1">
      <c r="B303" s="63" t="s">
        <v>81</v>
      </c>
      <c r="C303" s="36">
        <v>3</v>
      </c>
      <c r="D303" s="57">
        <v>-0.5714285714285714</v>
      </c>
      <c r="E303" s="66">
        <v>0</v>
      </c>
      <c r="F303" s="57" t="s">
        <v>143</v>
      </c>
      <c r="G303" s="66">
        <v>0</v>
      </c>
      <c r="H303" s="57" t="s">
        <v>143</v>
      </c>
      <c r="I303" s="66">
        <v>0</v>
      </c>
      <c r="J303" s="57" t="s">
        <v>143</v>
      </c>
      <c r="K303" s="36">
        <v>88</v>
      </c>
      <c r="L303" s="57">
        <v>-0.47305389221556882</v>
      </c>
      <c r="M303" s="36">
        <v>58</v>
      </c>
      <c r="N303" s="57">
        <v>-0.82424242424242422</v>
      </c>
      <c r="O303" s="36">
        <v>146</v>
      </c>
      <c r="P303" s="57">
        <v>-0.70623742454728378</v>
      </c>
      <c r="Q303" s="66">
        <v>1040</v>
      </c>
      <c r="R303" s="57">
        <v>1.0553359683794468</v>
      </c>
      <c r="S303" s="66">
        <v>1853</v>
      </c>
      <c r="T303" s="57">
        <v>-0.38068181818181823</v>
      </c>
      <c r="U303" s="66">
        <v>2893</v>
      </c>
      <c r="V303" s="57">
        <v>-0.17295597484276726</v>
      </c>
      <c r="W303" s="36">
        <v>1131</v>
      </c>
      <c r="X303" s="57">
        <v>0.66323529411764715</v>
      </c>
      <c r="Y303" s="36">
        <v>1911</v>
      </c>
      <c r="Z303" s="57">
        <v>-0.42474413004214329</v>
      </c>
      <c r="AA303" s="36">
        <v>3042</v>
      </c>
      <c r="AB303" s="57">
        <v>-0.23988005997001505</v>
      </c>
    </row>
    <row r="304" spans="2:28" ht="15" hidden="1" customHeight="1" outlineLevel="1">
      <c r="B304" s="63" t="s">
        <v>80</v>
      </c>
      <c r="C304" s="36">
        <v>5</v>
      </c>
      <c r="D304" s="57">
        <v>-0.16666666666666663</v>
      </c>
      <c r="E304" s="66">
        <v>6</v>
      </c>
      <c r="F304" s="57" t="s">
        <v>143</v>
      </c>
      <c r="G304" s="66">
        <v>0</v>
      </c>
      <c r="H304" s="57" t="s">
        <v>143</v>
      </c>
      <c r="I304" s="66">
        <v>6</v>
      </c>
      <c r="J304" s="57" t="s">
        <v>143</v>
      </c>
      <c r="K304" s="36">
        <v>141</v>
      </c>
      <c r="L304" s="57">
        <v>-0.69742489270386265</v>
      </c>
      <c r="M304" s="36">
        <v>125</v>
      </c>
      <c r="N304" s="57">
        <v>-0.70308788598574823</v>
      </c>
      <c r="O304" s="36">
        <v>266</v>
      </c>
      <c r="P304" s="57">
        <v>-0.70011273957158959</v>
      </c>
      <c r="Q304" s="66">
        <v>910</v>
      </c>
      <c r="R304" s="57">
        <v>0.1711711711711712</v>
      </c>
      <c r="S304" s="66">
        <v>2302</v>
      </c>
      <c r="T304" s="57">
        <v>-0.35752162991906222</v>
      </c>
      <c r="U304" s="66">
        <v>3212</v>
      </c>
      <c r="V304" s="57">
        <v>-0.26330275229357802</v>
      </c>
      <c r="W304" s="36">
        <v>1062</v>
      </c>
      <c r="X304" s="57">
        <v>-0.14971977582065654</v>
      </c>
      <c r="Y304" s="36">
        <v>2427</v>
      </c>
      <c r="Z304" s="57">
        <v>-0.39385614385614387</v>
      </c>
      <c r="AA304" s="36">
        <v>3489</v>
      </c>
      <c r="AB304" s="57">
        <v>-0.33580810965162766</v>
      </c>
    </row>
    <row r="305" spans="2:28" ht="15" hidden="1" customHeight="1" outlineLevel="1">
      <c r="B305" s="63" t="s">
        <v>79</v>
      </c>
      <c r="C305" s="36">
        <v>4</v>
      </c>
      <c r="D305" s="57">
        <v>-0.5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376</v>
      </c>
      <c r="L305" s="57">
        <v>0.56016597510373445</v>
      </c>
      <c r="M305" s="36">
        <v>82</v>
      </c>
      <c r="N305" s="57">
        <v>-0.82289416846652275</v>
      </c>
      <c r="O305" s="36">
        <v>458</v>
      </c>
      <c r="P305" s="57">
        <v>-0.34943181818181823</v>
      </c>
      <c r="Q305" s="66">
        <v>1021</v>
      </c>
      <c r="R305" s="57">
        <v>0.57561728395061729</v>
      </c>
      <c r="S305" s="66">
        <v>1857</v>
      </c>
      <c r="T305" s="57">
        <v>-0.33416995338831124</v>
      </c>
      <c r="U305" s="66">
        <v>2878</v>
      </c>
      <c r="V305" s="57">
        <v>-0.16264183881291827</v>
      </c>
      <c r="W305" s="36">
        <v>1401</v>
      </c>
      <c r="X305" s="57">
        <v>0.56187290969899673</v>
      </c>
      <c r="Y305" s="36">
        <v>1939</v>
      </c>
      <c r="Z305" s="57">
        <v>-0.40375153751537518</v>
      </c>
      <c r="AA305" s="36">
        <v>3340</v>
      </c>
      <c r="AB305" s="57">
        <v>-0.19498674379368519</v>
      </c>
    </row>
    <row r="306" spans="2:28" collapsed="1">
      <c r="B306" s="173">
        <v>1989</v>
      </c>
      <c r="C306" s="66">
        <v>503</v>
      </c>
      <c r="D306" s="67">
        <v>-0.1821138211382114</v>
      </c>
      <c r="E306" s="66">
        <v>8</v>
      </c>
      <c r="F306" s="67" t="s">
        <v>143</v>
      </c>
      <c r="G306" s="66">
        <v>0</v>
      </c>
      <c r="H306" s="67" t="s">
        <v>143</v>
      </c>
      <c r="I306" s="66">
        <v>8</v>
      </c>
      <c r="J306" s="67" t="s">
        <v>143</v>
      </c>
      <c r="K306" s="66">
        <v>884</v>
      </c>
      <c r="L306" s="67">
        <v>-0.33433734939759041</v>
      </c>
      <c r="M306" s="66">
        <v>586</v>
      </c>
      <c r="N306" s="67">
        <v>-0.6509827278141751</v>
      </c>
      <c r="O306" s="66">
        <v>1470</v>
      </c>
      <c r="P306" s="67">
        <v>-0.51114067176587963</v>
      </c>
      <c r="Q306" s="66">
        <v>4496</v>
      </c>
      <c r="R306" s="67">
        <v>0.13249370277078087</v>
      </c>
      <c r="S306" s="66">
        <v>13044</v>
      </c>
      <c r="T306" s="67">
        <v>-5.148342059336819E-2</v>
      </c>
      <c r="U306" s="66">
        <v>17540</v>
      </c>
      <c r="V306" s="67">
        <v>-1.0269721250423247E-2</v>
      </c>
      <c r="W306" s="66">
        <v>5891</v>
      </c>
      <c r="X306" s="67">
        <v>-3.7206155927617113E-3</v>
      </c>
      <c r="Y306" s="66">
        <v>13630</v>
      </c>
      <c r="Z306" s="67">
        <v>-0.1167131099734301</v>
      </c>
      <c r="AA306" s="66">
        <v>19521</v>
      </c>
      <c r="AB306" s="67">
        <v>-8.5410419790104997E-2</v>
      </c>
    </row>
    <row r="307" spans="2:28" ht="15" hidden="1" customHeight="1" outlineLevel="1">
      <c r="B307" s="63" t="s">
        <v>90</v>
      </c>
      <c r="C307" s="36">
        <v>67</v>
      </c>
      <c r="D307" s="57">
        <v>3.7857142857142856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67</v>
      </c>
      <c r="L307" s="57">
        <v>-0.47244094488188981</v>
      </c>
      <c r="M307" s="36">
        <v>158</v>
      </c>
      <c r="N307" s="57">
        <v>-0.61274509803921573</v>
      </c>
      <c r="O307" s="36">
        <v>225</v>
      </c>
      <c r="P307" s="57">
        <v>-0.57943925233644866</v>
      </c>
      <c r="Q307" s="66">
        <v>691</v>
      </c>
      <c r="R307" s="57">
        <v>0.17717206132879038</v>
      </c>
      <c r="S307" s="66">
        <v>1570</v>
      </c>
      <c r="T307" s="57">
        <v>-0.24191211974891358</v>
      </c>
      <c r="U307" s="66">
        <v>2261</v>
      </c>
      <c r="V307" s="57">
        <v>-0.14936042136945071</v>
      </c>
      <c r="W307" s="36">
        <v>825</v>
      </c>
      <c r="X307" s="57">
        <v>0.13324175824175821</v>
      </c>
      <c r="Y307" s="36">
        <v>1728</v>
      </c>
      <c r="Z307" s="57">
        <v>-0.3029447357805567</v>
      </c>
      <c r="AA307" s="36">
        <v>2553</v>
      </c>
      <c r="AB307" s="57">
        <v>-0.20392890551917675</v>
      </c>
    </row>
    <row r="308" spans="2:28" ht="15" hidden="1" customHeight="1" outlineLevel="1">
      <c r="B308" s="63" t="s">
        <v>89</v>
      </c>
      <c r="C308" s="36">
        <v>251</v>
      </c>
      <c r="D308" s="57">
        <v>9.4583333333333339</v>
      </c>
      <c r="E308" s="66">
        <v>0</v>
      </c>
      <c r="F308" s="57" t="s">
        <v>143</v>
      </c>
      <c r="G308" s="66">
        <v>0</v>
      </c>
      <c r="H308" s="57" t="s">
        <v>143</v>
      </c>
      <c r="I308" s="66">
        <v>0</v>
      </c>
      <c r="J308" s="57" t="s">
        <v>143</v>
      </c>
      <c r="K308" s="36">
        <v>185</v>
      </c>
      <c r="L308" s="57">
        <v>-0.21940928270042193</v>
      </c>
      <c r="M308" s="36">
        <v>108</v>
      </c>
      <c r="N308" s="57">
        <v>-0.75730337078651688</v>
      </c>
      <c r="O308" s="36">
        <v>293</v>
      </c>
      <c r="P308" s="57">
        <v>-0.57038123167155419</v>
      </c>
      <c r="Q308" s="66">
        <v>712</v>
      </c>
      <c r="R308" s="57">
        <v>-0.29574678536102872</v>
      </c>
      <c r="S308" s="66">
        <v>1077</v>
      </c>
      <c r="T308" s="57">
        <v>-0.62913223140495866</v>
      </c>
      <c r="U308" s="66">
        <v>1789</v>
      </c>
      <c r="V308" s="57">
        <v>-0.54303959131545332</v>
      </c>
      <c r="W308" s="36">
        <v>1148</v>
      </c>
      <c r="X308" s="57">
        <v>-9.7484276729559727E-2</v>
      </c>
      <c r="Y308" s="36">
        <v>1185</v>
      </c>
      <c r="Z308" s="57">
        <v>-0.64616303374141537</v>
      </c>
      <c r="AA308" s="36">
        <v>2333</v>
      </c>
      <c r="AB308" s="57">
        <v>-0.4951309240424151</v>
      </c>
    </row>
    <row r="309" spans="2:28" ht="15" hidden="1" customHeight="1" outlineLevel="1">
      <c r="B309" s="63" t="s">
        <v>88</v>
      </c>
      <c r="C309" s="36">
        <v>241</v>
      </c>
      <c r="D309" s="57">
        <v>14.0625</v>
      </c>
      <c r="E309" s="66">
        <v>0</v>
      </c>
      <c r="F309" s="57" t="s">
        <v>143</v>
      </c>
      <c r="G309" s="66">
        <v>0</v>
      </c>
      <c r="H309" s="57" t="s">
        <v>143</v>
      </c>
      <c r="I309" s="66">
        <v>0</v>
      </c>
      <c r="J309" s="57" t="s">
        <v>143</v>
      </c>
      <c r="K309" s="36">
        <v>21</v>
      </c>
      <c r="L309" s="57">
        <v>-0.8820224719101124</v>
      </c>
      <c r="M309" s="36">
        <v>36</v>
      </c>
      <c r="N309" s="57">
        <v>-0.94602698650674666</v>
      </c>
      <c r="O309" s="36">
        <v>57</v>
      </c>
      <c r="P309" s="57">
        <v>-0.93254437869822482</v>
      </c>
      <c r="Q309" s="66">
        <v>177</v>
      </c>
      <c r="R309" s="57">
        <v>-0.49137931034482762</v>
      </c>
      <c r="S309" s="66">
        <v>658</v>
      </c>
      <c r="T309" s="57">
        <v>-0.30517423442449843</v>
      </c>
      <c r="U309" s="66">
        <v>835</v>
      </c>
      <c r="V309" s="57">
        <v>-0.35521235521235517</v>
      </c>
      <c r="W309" s="36">
        <v>439</v>
      </c>
      <c r="X309" s="57">
        <v>-0.19003690036900367</v>
      </c>
      <c r="Y309" s="36">
        <v>694</v>
      </c>
      <c r="Z309" s="57">
        <v>-0.57001239157372985</v>
      </c>
      <c r="AA309" s="36">
        <v>1133</v>
      </c>
      <c r="AB309" s="57">
        <v>-0.47448979591836737</v>
      </c>
    </row>
    <row r="310" spans="2:28" ht="15" hidden="1" customHeight="1" outlineLevel="1">
      <c r="B310" s="63" t="s">
        <v>87</v>
      </c>
      <c r="C310" s="36">
        <v>8</v>
      </c>
      <c r="D310" s="57">
        <v>0.14285714285714279</v>
      </c>
      <c r="E310" s="66">
        <v>0</v>
      </c>
      <c r="F310" s="57" t="s">
        <v>143</v>
      </c>
      <c r="G310" s="66">
        <v>0</v>
      </c>
      <c r="H310" s="57" t="s">
        <v>143</v>
      </c>
      <c r="I310" s="66">
        <v>0</v>
      </c>
      <c r="J310" s="57" t="s">
        <v>143</v>
      </c>
      <c r="K310" s="36">
        <v>4</v>
      </c>
      <c r="L310" s="57">
        <v>-0.93846153846153846</v>
      </c>
      <c r="M310" s="36">
        <v>6</v>
      </c>
      <c r="N310" s="57">
        <v>-0.81818181818181812</v>
      </c>
      <c r="O310" s="36">
        <v>10</v>
      </c>
      <c r="P310" s="57">
        <v>-0.89795918367346939</v>
      </c>
      <c r="Q310" s="66">
        <v>17</v>
      </c>
      <c r="R310" s="57">
        <v>1.8333333333333335</v>
      </c>
      <c r="S310" s="66">
        <v>0</v>
      </c>
      <c r="T310" s="57" t="s">
        <v>143</v>
      </c>
      <c r="U310" s="66">
        <v>17</v>
      </c>
      <c r="V310" s="57">
        <v>1.8333333333333335</v>
      </c>
      <c r="W310" s="36">
        <v>29</v>
      </c>
      <c r="X310" s="57">
        <v>-0.62820512820512819</v>
      </c>
      <c r="Y310" s="36">
        <v>6</v>
      </c>
      <c r="Z310" s="57">
        <v>-0.81818181818181812</v>
      </c>
      <c r="AA310" s="36">
        <v>35</v>
      </c>
      <c r="AB310" s="57">
        <v>-0.68468468468468469</v>
      </c>
    </row>
    <row r="311" spans="2:28" ht="15" hidden="1" customHeight="1" outlineLevel="1">
      <c r="B311" s="63" t="s">
        <v>86</v>
      </c>
      <c r="C311" s="36">
        <v>4</v>
      </c>
      <c r="D311" s="57">
        <v>3</v>
      </c>
      <c r="E311" s="66">
        <v>0</v>
      </c>
      <c r="F311" s="57" t="s">
        <v>143</v>
      </c>
      <c r="G311" s="66">
        <v>0</v>
      </c>
      <c r="H311" s="57" t="s">
        <v>143</v>
      </c>
      <c r="I311" s="66">
        <v>0</v>
      </c>
      <c r="J311" s="57" t="s">
        <v>143</v>
      </c>
      <c r="K311" s="36">
        <v>9</v>
      </c>
      <c r="L311" s="57" t="s">
        <v>143</v>
      </c>
      <c r="M311" s="36">
        <v>0</v>
      </c>
      <c r="N311" s="57">
        <v>-1</v>
      </c>
      <c r="O311" s="36">
        <v>9</v>
      </c>
      <c r="P311" s="57">
        <v>0.5</v>
      </c>
      <c r="Q311" s="66">
        <v>7</v>
      </c>
      <c r="R311" s="57">
        <v>0.75</v>
      </c>
      <c r="S311" s="66">
        <v>21</v>
      </c>
      <c r="T311" s="57" t="s">
        <v>143</v>
      </c>
      <c r="U311" s="66">
        <v>28</v>
      </c>
      <c r="V311" s="57">
        <v>6</v>
      </c>
      <c r="W311" s="36">
        <v>20</v>
      </c>
      <c r="X311" s="57">
        <v>3</v>
      </c>
      <c r="Y311" s="36">
        <v>21</v>
      </c>
      <c r="Z311" s="57">
        <v>2.5</v>
      </c>
      <c r="AA311" s="36">
        <v>41</v>
      </c>
      <c r="AB311" s="57">
        <v>2.7272727272727271</v>
      </c>
    </row>
    <row r="312" spans="2:28" ht="15" hidden="1" customHeight="1" outlineLevel="1">
      <c r="B312" s="63" t="s">
        <v>85</v>
      </c>
      <c r="C312" s="36">
        <v>12</v>
      </c>
      <c r="D312" s="57">
        <v>0.19999999999999996</v>
      </c>
      <c r="E312" s="66">
        <v>0</v>
      </c>
      <c r="F312" s="57" t="s">
        <v>143</v>
      </c>
      <c r="G312" s="66">
        <v>0</v>
      </c>
      <c r="H312" s="57" t="s">
        <v>143</v>
      </c>
      <c r="I312" s="66">
        <v>0</v>
      </c>
      <c r="J312" s="57" t="s">
        <v>143</v>
      </c>
      <c r="K312" s="36">
        <v>18</v>
      </c>
      <c r="L312" s="57">
        <v>1.5714285714285716</v>
      </c>
      <c r="M312" s="36">
        <v>6</v>
      </c>
      <c r="N312" s="57">
        <v>5</v>
      </c>
      <c r="O312" s="36">
        <v>24</v>
      </c>
      <c r="P312" s="57">
        <v>2</v>
      </c>
      <c r="Q312" s="66">
        <v>1</v>
      </c>
      <c r="R312" s="57">
        <v>-0.5</v>
      </c>
      <c r="S312" s="66">
        <v>213</v>
      </c>
      <c r="T312" s="57">
        <v>105.5</v>
      </c>
      <c r="U312" s="66">
        <v>214</v>
      </c>
      <c r="V312" s="57">
        <v>52.5</v>
      </c>
      <c r="W312" s="36">
        <v>31</v>
      </c>
      <c r="X312" s="57">
        <v>0.63157894736842102</v>
      </c>
      <c r="Y312" s="36">
        <v>219</v>
      </c>
      <c r="Z312" s="57">
        <v>72</v>
      </c>
      <c r="AA312" s="36">
        <v>250</v>
      </c>
      <c r="AB312" s="57">
        <v>10.363636363636363</v>
      </c>
    </row>
    <row r="313" spans="2:28" ht="15" hidden="1" customHeight="1" outlineLevel="1">
      <c r="B313" s="63" t="s">
        <v>84</v>
      </c>
      <c r="C313" s="36">
        <v>5</v>
      </c>
      <c r="D313" s="57">
        <v>-0.78260869565217395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12</v>
      </c>
      <c r="L313" s="57">
        <v>5</v>
      </c>
      <c r="M313" s="36">
        <v>0</v>
      </c>
      <c r="N313" s="57">
        <v>-1</v>
      </c>
      <c r="O313" s="36">
        <v>12</v>
      </c>
      <c r="P313" s="57">
        <v>0.19999999999999996</v>
      </c>
      <c r="Q313" s="66">
        <v>20</v>
      </c>
      <c r="R313" s="57" t="s">
        <v>143</v>
      </c>
      <c r="S313" s="66">
        <v>52</v>
      </c>
      <c r="T313" s="57">
        <v>6.4285714285714288</v>
      </c>
      <c r="U313" s="66">
        <v>72</v>
      </c>
      <c r="V313" s="57">
        <v>9.2857142857142865</v>
      </c>
      <c r="W313" s="36">
        <v>37</v>
      </c>
      <c r="X313" s="57">
        <v>0.48</v>
      </c>
      <c r="Y313" s="36">
        <v>52</v>
      </c>
      <c r="Z313" s="57">
        <v>2.4666666666666668</v>
      </c>
      <c r="AA313" s="36">
        <v>89</v>
      </c>
      <c r="AB313" s="57">
        <v>1.2250000000000001</v>
      </c>
    </row>
    <row r="314" spans="2:28" ht="15" hidden="1" customHeight="1" outlineLevel="1">
      <c r="B314" s="63" t="s">
        <v>83</v>
      </c>
      <c r="C314" s="36">
        <v>0</v>
      </c>
      <c r="D314" s="57">
        <v>-1</v>
      </c>
      <c r="E314" s="66">
        <v>0</v>
      </c>
      <c r="F314" s="57" t="s">
        <v>143</v>
      </c>
      <c r="G314" s="66">
        <v>0</v>
      </c>
      <c r="H314" s="57" t="s">
        <v>143</v>
      </c>
      <c r="I314" s="66">
        <v>0</v>
      </c>
      <c r="J314" s="57" t="s">
        <v>143</v>
      </c>
      <c r="K314" s="36">
        <v>10</v>
      </c>
      <c r="L314" s="57">
        <v>0.66666666666666674</v>
      </c>
      <c r="M314" s="36">
        <v>0</v>
      </c>
      <c r="N314" s="57">
        <v>-1</v>
      </c>
      <c r="O314" s="36">
        <v>10</v>
      </c>
      <c r="P314" s="57">
        <v>0.4285714285714286</v>
      </c>
      <c r="Q314" s="66">
        <v>10</v>
      </c>
      <c r="R314" s="57">
        <v>-0.16666666666666663</v>
      </c>
      <c r="S314" s="66">
        <v>0</v>
      </c>
      <c r="T314" s="57" t="s">
        <v>143</v>
      </c>
      <c r="U314" s="66">
        <v>10</v>
      </c>
      <c r="V314" s="57">
        <v>-0.16666666666666663</v>
      </c>
      <c r="W314" s="36">
        <v>20</v>
      </c>
      <c r="X314" s="57">
        <v>-0.375</v>
      </c>
      <c r="Y314" s="36">
        <v>0</v>
      </c>
      <c r="Z314" s="57">
        <v>-1</v>
      </c>
      <c r="AA314" s="36">
        <v>20</v>
      </c>
      <c r="AB314" s="57">
        <v>-0.39393939393939392</v>
      </c>
    </row>
    <row r="315" spans="2:28" ht="15" hidden="1" customHeight="1" outlineLevel="1">
      <c r="B315" s="63" t="s">
        <v>82</v>
      </c>
      <c r="C315" s="36">
        <v>6</v>
      </c>
      <c r="D315" s="57">
        <v>-0.68421052631578949</v>
      </c>
      <c r="E315" s="66">
        <v>0</v>
      </c>
      <c r="F315" s="57" t="s">
        <v>143</v>
      </c>
      <c r="G315" s="66">
        <v>0</v>
      </c>
      <c r="H315" s="57" t="s">
        <v>143</v>
      </c>
      <c r="I315" s="66">
        <v>0</v>
      </c>
      <c r="J315" s="57" t="s">
        <v>143</v>
      </c>
      <c r="K315" s="36">
        <v>128</v>
      </c>
      <c r="L315" s="57">
        <v>-0.61094224924012153</v>
      </c>
      <c r="M315" s="36">
        <v>151</v>
      </c>
      <c r="N315" s="57">
        <v>-0.30414746543778803</v>
      </c>
      <c r="O315" s="36">
        <v>279</v>
      </c>
      <c r="P315" s="57">
        <v>-0.48901098901098905</v>
      </c>
      <c r="Q315" s="66">
        <v>404</v>
      </c>
      <c r="R315" s="57">
        <v>-0.20628683693516703</v>
      </c>
      <c r="S315" s="66">
        <v>797</v>
      </c>
      <c r="T315" s="57">
        <v>-0.5647187329328236</v>
      </c>
      <c r="U315" s="66">
        <v>1201</v>
      </c>
      <c r="V315" s="57">
        <v>-0.4867521367521368</v>
      </c>
      <c r="W315" s="36">
        <v>538</v>
      </c>
      <c r="X315" s="57">
        <v>-0.37222870478413073</v>
      </c>
      <c r="Y315" s="36">
        <v>948</v>
      </c>
      <c r="Z315" s="57">
        <v>-0.537109375</v>
      </c>
      <c r="AA315" s="36">
        <v>1486</v>
      </c>
      <c r="AB315" s="57">
        <v>-0.48846815834767643</v>
      </c>
    </row>
    <row r="316" spans="2:28" ht="15" hidden="1" customHeight="1" outlineLevel="1">
      <c r="B316" s="63" t="s">
        <v>81</v>
      </c>
      <c r="C316" s="36">
        <v>7</v>
      </c>
      <c r="D316" s="57">
        <v>-0.41666666666666663</v>
      </c>
      <c r="E316" s="66">
        <v>0</v>
      </c>
      <c r="F316" s="57" t="s">
        <v>143</v>
      </c>
      <c r="G316" s="66">
        <v>0</v>
      </c>
      <c r="H316" s="57" t="s">
        <v>143</v>
      </c>
      <c r="I316" s="66">
        <v>0</v>
      </c>
      <c r="J316" s="57" t="s">
        <v>143</v>
      </c>
      <c r="K316" s="36">
        <v>167</v>
      </c>
      <c r="L316" s="57">
        <v>-0.53739612188365649</v>
      </c>
      <c r="M316" s="36">
        <v>330</v>
      </c>
      <c r="N316" s="57">
        <v>-0.41176470588235292</v>
      </c>
      <c r="O316" s="36">
        <v>497</v>
      </c>
      <c r="P316" s="57">
        <v>-0.4609544468546638</v>
      </c>
      <c r="Q316" s="66">
        <v>506</v>
      </c>
      <c r="R316" s="57">
        <v>-0.53535353535353536</v>
      </c>
      <c r="S316" s="66">
        <v>2992</v>
      </c>
      <c r="T316" s="57">
        <v>-4.9253257070225653E-2</v>
      </c>
      <c r="U316" s="66">
        <v>3498</v>
      </c>
      <c r="V316" s="57">
        <v>-0.17422096317280455</v>
      </c>
      <c r="W316" s="36">
        <v>680</v>
      </c>
      <c r="X316" s="57">
        <v>-0.53488372093023262</v>
      </c>
      <c r="Y316" s="36">
        <v>3322</v>
      </c>
      <c r="Z316" s="57">
        <v>-0.10409924487594391</v>
      </c>
      <c r="AA316" s="36">
        <v>4002</v>
      </c>
      <c r="AB316" s="57">
        <v>-0.22591876208897488</v>
      </c>
    </row>
    <row r="317" spans="2:28" ht="15" hidden="1" customHeight="1" outlineLevel="1">
      <c r="B317" s="63" t="s">
        <v>80</v>
      </c>
      <c r="C317" s="36">
        <v>6</v>
      </c>
      <c r="D317" s="57">
        <v>0.5</v>
      </c>
      <c r="E317" s="66">
        <v>0</v>
      </c>
      <c r="F317" s="57" t="s">
        <v>143</v>
      </c>
      <c r="G317" s="66">
        <v>0</v>
      </c>
      <c r="H317" s="57" t="s">
        <v>143</v>
      </c>
      <c r="I317" s="66">
        <v>0</v>
      </c>
      <c r="J317" s="57" t="s">
        <v>143</v>
      </c>
      <c r="K317" s="36">
        <v>466</v>
      </c>
      <c r="L317" s="57">
        <v>0.18877551020408156</v>
      </c>
      <c r="M317" s="36">
        <v>421</v>
      </c>
      <c r="N317" s="57">
        <v>-2.3201856148491906E-2</v>
      </c>
      <c r="O317" s="36">
        <v>887</v>
      </c>
      <c r="P317" s="57">
        <v>7.7764277035236917E-2</v>
      </c>
      <c r="Q317" s="66">
        <v>777</v>
      </c>
      <c r="R317" s="57">
        <v>-0.29810298102981025</v>
      </c>
      <c r="S317" s="66">
        <v>3583</v>
      </c>
      <c r="T317" s="57">
        <v>0.30528233151183981</v>
      </c>
      <c r="U317" s="66">
        <v>4360</v>
      </c>
      <c r="V317" s="57">
        <v>0.13187954309449634</v>
      </c>
      <c r="W317" s="36">
        <v>1249</v>
      </c>
      <c r="X317" s="57">
        <v>-0.16899534264803728</v>
      </c>
      <c r="Y317" s="36">
        <v>4004</v>
      </c>
      <c r="Z317" s="57">
        <v>0.26070528967254414</v>
      </c>
      <c r="AA317" s="36">
        <v>5253</v>
      </c>
      <c r="AB317" s="57">
        <v>0.12267578542423596</v>
      </c>
    </row>
    <row r="318" spans="2:28" ht="15" hidden="1" customHeight="1" outlineLevel="1">
      <c r="B318" s="63" t="s">
        <v>79</v>
      </c>
      <c r="C318" s="36">
        <v>8</v>
      </c>
      <c r="D318" s="57" t="s">
        <v>143</v>
      </c>
      <c r="E318" s="66">
        <v>0</v>
      </c>
      <c r="F318" s="57" t="s">
        <v>143</v>
      </c>
      <c r="G318" s="66">
        <v>0</v>
      </c>
      <c r="H318" s="57" t="s">
        <v>143</v>
      </c>
      <c r="I318" s="66">
        <v>0</v>
      </c>
      <c r="J318" s="57" t="s">
        <v>143</v>
      </c>
      <c r="K318" s="36">
        <v>241</v>
      </c>
      <c r="L318" s="57">
        <v>2.0125000000000002</v>
      </c>
      <c r="M318" s="36">
        <v>463</v>
      </c>
      <c r="N318" s="57">
        <v>-6.8410462776659964E-2</v>
      </c>
      <c r="O318" s="36">
        <v>704</v>
      </c>
      <c r="P318" s="57">
        <v>0.22010398613518189</v>
      </c>
      <c r="Q318" s="66">
        <v>648</v>
      </c>
      <c r="R318" s="57">
        <v>-0.29641693811074921</v>
      </c>
      <c r="S318" s="66">
        <v>2789</v>
      </c>
      <c r="T318" s="57">
        <v>-2.3117338003502574E-2</v>
      </c>
      <c r="U318" s="66">
        <v>3437</v>
      </c>
      <c r="V318" s="57">
        <v>-8.977754237288138E-2</v>
      </c>
      <c r="W318" s="36">
        <v>897</v>
      </c>
      <c r="X318" s="57">
        <v>-0.10389610389610393</v>
      </c>
      <c r="Y318" s="36">
        <v>3252</v>
      </c>
      <c r="Z318" s="57">
        <v>-2.9832935560859197E-2</v>
      </c>
      <c r="AA318" s="36">
        <v>4149</v>
      </c>
      <c r="AB318" s="57">
        <v>-4.6864231564438308E-2</v>
      </c>
    </row>
    <row r="319" spans="2:28" collapsed="1">
      <c r="B319" s="173">
        <v>1988</v>
      </c>
      <c r="C319" s="66">
        <v>615</v>
      </c>
      <c r="D319" s="67">
        <v>3.270833333333333</v>
      </c>
      <c r="E319" s="66">
        <v>0</v>
      </c>
      <c r="F319" s="67" t="s">
        <v>143</v>
      </c>
      <c r="G319" s="66">
        <v>0</v>
      </c>
      <c r="H319" s="67" t="s">
        <v>143</v>
      </c>
      <c r="I319" s="66">
        <v>0</v>
      </c>
      <c r="J319" s="67" t="s">
        <v>143</v>
      </c>
      <c r="K319" s="66">
        <v>1328</v>
      </c>
      <c r="L319" s="67">
        <v>-0.25560538116591924</v>
      </c>
      <c r="M319" s="66">
        <v>1679</v>
      </c>
      <c r="N319" s="67">
        <v>-0.48732824427480914</v>
      </c>
      <c r="O319" s="66">
        <v>3007</v>
      </c>
      <c r="P319" s="67">
        <v>-0.40561375765961649</v>
      </c>
      <c r="Q319" s="66">
        <v>3970</v>
      </c>
      <c r="R319" s="67">
        <v>-0.29056468906361688</v>
      </c>
      <c r="S319" s="66">
        <v>13752</v>
      </c>
      <c r="T319" s="67">
        <v>-0.16699981828093768</v>
      </c>
      <c r="U319" s="66">
        <v>17722</v>
      </c>
      <c r="V319" s="67">
        <v>-0.19828093191585616</v>
      </c>
      <c r="W319" s="66">
        <v>5913</v>
      </c>
      <c r="X319" s="67">
        <v>-0.21411483253588515</v>
      </c>
      <c r="Y319" s="66">
        <v>15431</v>
      </c>
      <c r="Z319" s="67">
        <v>-0.22002628386575007</v>
      </c>
      <c r="AA319" s="66">
        <v>21344</v>
      </c>
      <c r="AB319" s="67">
        <v>-0.21839753918265714</v>
      </c>
    </row>
    <row r="320" spans="2:28" ht="15" hidden="1" customHeight="1" outlineLevel="1">
      <c r="B320" s="63" t="s">
        <v>90</v>
      </c>
      <c r="C320" s="36">
        <v>14</v>
      </c>
      <c r="D320" s="57">
        <v>6</v>
      </c>
      <c r="E320" s="66">
        <v>0</v>
      </c>
      <c r="F320" s="57" t="s">
        <v>143</v>
      </c>
      <c r="G320" s="66">
        <v>0</v>
      </c>
      <c r="H320" s="57" t="s">
        <v>143</v>
      </c>
      <c r="I320" s="66">
        <v>0</v>
      </c>
      <c r="J320" s="57" t="s">
        <v>143</v>
      </c>
      <c r="K320" s="36">
        <v>127</v>
      </c>
      <c r="L320" s="57">
        <v>0.92424242424242431</v>
      </c>
      <c r="M320" s="36">
        <v>408</v>
      </c>
      <c r="N320" s="57">
        <v>-2.1582733812949617E-2</v>
      </c>
      <c r="O320" s="36">
        <v>535</v>
      </c>
      <c r="P320" s="57">
        <v>0.10766045548654235</v>
      </c>
      <c r="Q320" s="66">
        <v>587</v>
      </c>
      <c r="R320" s="57">
        <v>-0.41881188118811885</v>
      </c>
      <c r="S320" s="66">
        <v>2071</v>
      </c>
      <c r="T320" s="57">
        <v>-0.23381428042915275</v>
      </c>
      <c r="U320" s="66">
        <v>2658</v>
      </c>
      <c r="V320" s="57">
        <v>-0.28413681659035817</v>
      </c>
      <c r="W320" s="36">
        <v>728</v>
      </c>
      <c r="X320" s="57">
        <v>-0.32467532467532467</v>
      </c>
      <c r="Y320" s="36">
        <v>2479</v>
      </c>
      <c r="Z320" s="57">
        <v>-0.205448717948718</v>
      </c>
      <c r="AA320" s="36">
        <v>3207</v>
      </c>
      <c r="AB320" s="57">
        <v>-0.23606479275845638</v>
      </c>
    </row>
    <row r="321" spans="2:28" ht="15" hidden="1" customHeight="1" outlineLevel="1">
      <c r="B321" s="63" t="s">
        <v>89</v>
      </c>
      <c r="C321" s="36">
        <v>24</v>
      </c>
      <c r="D321" s="57">
        <v>1.4</v>
      </c>
      <c r="E321" s="66">
        <v>0</v>
      </c>
      <c r="F321" s="57" t="s">
        <v>143</v>
      </c>
      <c r="G321" s="66">
        <v>0</v>
      </c>
      <c r="H321" s="57" t="s">
        <v>143</v>
      </c>
      <c r="I321" s="66">
        <v>0</v>
      </c>
      <c r="J321" s="57" t="s">
        <v>143</v>
      </c>
      <c r="K321" s="36">
        <v>237</v>
      </c>
      <c r="L321" s="57">
        <v>1.4183673469387754</v>
      </c>
      <c r="M321" s="36">
        <v>445</v>
      </c>
      <c r="N321" s="57">
        <v>9.0702947845804349E-3</v>
      </c>
      <c r="O321" s="36">
        <v>682</v>
      </c>
      <c r="P321" s="57">
        <v>0.26530612244897966</v>
      </c>
      <c r="Q321" s="66">
        <v>1011</v>
      </c>
      <c r="R321" s="57">
        <v>-0.56665237891127296</v>
      </c>
      <c r="S321" s="66">
        <v>2904</v>
      </c>
      <c r="T321" s="57">
        <v>0.42004889975550119</v>
      </c>
      <c r="U321" s="66">
        <v>3915</v>
      </c>
      <c r="V321" s="57">
        <v>-0.1057560529922339</v>
      </c>
      <c r="W321" s="36">
        <v>1272</v>
      </c>
      <c r="X321" s="57">
        <v>-0.47890208930766076</v>
      </c>
      <c r="Y321" s="36">
        <v>3349</v>
      </c>
      <c r="Z321" s="57">
        <v>0.34714400643604182</v>
      </c>
      <c r="AA321" s="36">
        <v>4621</v>
      </c>
      <c r="AB321" s="57">
        <v>-6.2106758676679474E-2</v>
      </c>
    </row>
    <row r="322" spans="2:28" ht="15" hidden="1" customHeight="1" outlineLevel="1">
      <c r="B322" s="63" t="s">
        <v>88</v>
      </c>
      <c r="C322" s="36">
        <v>16</v>
      </c>
      <c r="D322" s="57">
        <v>0.33333333333333326</v>
      </c>
      <c r="E322" s="66">
        <v>0</v>
      </c>
      <c r="F322" s="57" t="s">
        <v>143</v>
      </c>
      <c r="G322" s="66">
        <v>0</v>
      </c>
      <c r="H322" s="57" t="s">
        <v>143</v>
      </c>
      <c r="I322" s="66">
        <v>0</v>
      </c>
      <c r="J322" s="57" t="s">
        <v>143</v>
      </c>
      <c r="K322" s="36">
        <v>178</v>
      </c>
      <c r="L322" s="57">
        <v>1</v>
      </c>
      <c r="M322" s="36">
        <v>667</v>
      </c>
      <c r="N322" s="57">
        <v>1.7907949790794979</v>
      </c>
      <c r="O322" s="36">
        <v>845</v>
      </c>
      <c r="P322" s="57">
        <v>1.5762195121951219</v>
      </c>
      <c r="Q322" s="66">
        <v>348</v>
      </c>
      <c r="R322" s="57">
        <v>-0.20728929384965833</v>
      </c>
      <c r="S322" s="66">
        <v>947</v>
      </c>
      <c r="T322" s="57">
        <v>0.90160642570281135</v>
      </c>
      <c r="U322" s="66">
        <v>1295</v>
      </c>
      <c r="V322" s="57">
        <v>0.38207043756670234</v>
      </c>
      <c r="W322" s="36">
        <v>542</v>
      </c>
      <c r="X322" s="57">
        <v>3.7037037037037646E-3</v>
      </c>
      <c r="Y322" s="36">
        <v>1614</v>
      </c>
      <c r="Z322" s="57">
        <v>1.1899592944369064</v>
      </c>
      <c r="AA322" s="36">
        <v>2156</v>
      </c>
      <c r="AB322" s="57">
        <v>0.68833202819107275</v>
      </c>
    </row>
    <row r="323" spans="2:28" ht="15" hidden="1" customHeight="1" outlineLevel="1">
      <c r="B323" s="63" t="s">
        <v>87</v>
      </c>
      <c r="C323" s="36">
        <v>7</v>
      </c>
      <c r="D323" s="57">
        <v>0.39999999999999991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65</v>
      </c>
      <c r="L323" s="57">
        <v>15.25</v>
      </c>
      <c r="M323" s="36">
        <v>33</v>
      </c>
      <c r="N323" s="57">
        <v>10</v>
      </c>
      <c r="O323" s="36">
        <v>98</v>
      </c>
      <c r="P323" s="57">
        <v>13</v>
      </c>
      <c r="Q323" s="66">
        <v>6</v>
      </c>
      <c r="R323" s="57">
        <v>2</v>
      </c>
      <c r="S323" s="66">
        <v>0</v>
      </c>
      <c r="T323" s="57" t="s">
        <v>143</v>
      </c>
      <c r="U323" s="66">
        <v>6</v>
      </c>
      <c r="V323" s="57">
        <v>2</v>
      </c>
      <c r="W323" s="36">
        <v>78</v>
      </c>
      <c r="X323" s="57">
        <v>6.0909090909090908</v>
      </c>
      <c r="Y323" s="36">
        <v>33</v>
      </c>
      <c r="Z323" s="57">
        <v>10</v>
      </c>
      <c r="AA323" s="36">
        <v>111</v>
      </c>
      <c r="AB323" s="57">
        <v>6.9285714285714288</v>
      </c>
    </row>
    <row r="324" spans="2:28" ht="15" hidden="1" customHeight="1" outlineLevel="1">
      <c r="B324" s="63" t="s">
        <v>86</v>
      </c>
      <c r="C324" s="36">
        <v>1</v>
      </c>
      <c r="D324" s="57">
        <v>-0.5</v>
      </c>
      <c r="E324" s="66">
        <v>0</v>
      </c>
      <c r="F324" s="57" t="s">
        <v>143</v>
      </c>
      <c r="G324" s="66">
        <v>0</v>
      </c>
      <c r="H324" s="57" t="s">
        <v>143</v>
      </c>
      <c r="I324" s="66">
        <v>0</v>
      </c>
      <c r="J324" s="57" t="s">
        <v>143</v>
      </c>
      <c r="K324" s="36">
        <v>0</v>
      </c>
      <c r="L324" s="57" t="s">
        <v>143</v>
      </c>
      <c r="M324" s="36">
        <v>6</v>
      </c>
      <c r="N324" s="57" t="s">
        <v>143</v>
      </c>
      <c r="O324" s="36">
        <v>6</v>
      </c>
      <c r="P324" s="57" t="s">
        <v>143</v>
      </c>
      <c r="Q324" s="66">
        <v>4</v>
      </c>
      <c r="R324" s="57">
        <v>3</v>
      </c>
      <c r="S324" s="66">
        <v>0</v>
      </c>
      <c r="T324" s="57" t="s">
        <v>143</v>
      </c>
      <c r="U324" s="66">
        <v>4</v>
      </c>
      <c r="V324" s="57">
        <v>3</v>
      </c>
      <c r="W324" s="36">
        <v>5</v>
      </c>
      <c r="X324" s="57">
        <v>0.66666666666666674</v>
      </c>
      <c r="Y324" s="36">
        <v>6</v>
      </c>
      <c r="Z324" s="57" t="s">
        <v>143</v>
      </c>
      <c r="AA324" s="36">
        <v>11</v>
      </c>
      <c r="AB324" s="57">
        <v>2.6666666666666665</v>
      </c>
    </row>
    <row r="325" spans="2:28" ht="15" hidden="1" customHeight="1" outlineLevel="1">
      <c r="B325" s="63" t="s">
        <v>85</v>
      </c>
      <c r="C325" s="36">
        <v>10</v>
      </c>
      <c r="D325" s="57">
        <v>-9.0909090909090939E-2</v>
      </c>
      <c r="E325" s="66">
        <v>0</v>
      </c>
      <c r="F325" s="57" t="s">
        <v>143</v>
      </c>
      <c r="G325" s="66">
        <v>0</v>
      </c>
      <c r="H325" s="57" t="s">
        <v>143</v>
      </c>
      <c r="I325" s="66">
        <v>0</v>
      </c>
      <c r="J325" s="57" t="s">
        <v>143</v>
      </c>
      <c r="K325" s="36">
        <v>7</v>
      </c>
      <c r="L325" s="57">
        <v>0.16666666666666674</v>
      </c>
      <c r="M325" s="36">
        <v>1</v>
      </c>
      <c r="N325" s="57">
        <v>-0.94736842105263164</v>
      </c>
      <c r="O325" s="36">
        <v>8</v>
      </c>
      <c r="P325" s="57">
        <v>-0.67999999999999994</v>
      </c>
      <c r="Q325" s="66">
        <v>2</v>
      </c>
      <c r="R325" s="57">
        <v>-0.6</v>
      </c>
      <c r="S325" s="66">
        <v>2</v>
      </c>
      <c r="T325" s="57" t="s">
        <v>143</v>
      </c>
      <c r="U325" s="66">
        <v>4</v>
      </c>
      <c r="V325" s="57">
        <v>-0.19999999999999996</v>
      </c>
      <c r="W325" s="36">
        <v>19</v>
      </c>
      <c r="X325" s="57">
        <v>-0.13636363636363635</v>
      </c>
      <c r="Y325" s="36">
        <v>3</v>
      </c>
      <c r="Z325" s="57">
        <v>-0.84210526315789469</v>
      </c>
      <c r="AA325" s="36">
        <v>22</v>
      </c>
      <c r="AB325" s="57">
        <v>-0.46341463414634143</v>
      </c>
    </row>
    <row r="326" spans="2:28" ht="15" hidden="1" customHeight="1" outlineLevel="1">
      <c r="B326" s="63" t="s">
        <v>84</v>
      </c>
      <c r="C326" s="36">
        <v>23</v>
      </c>
      <c r="D326" s="57" t="s">
        <v>143</v>
      </c>
      <c r="E326" s="66">
        <v>0</v>
      </c>
      <c r="F326" s="57" t="s">
        <v>143</v>
      </c>
      <c r="G326" s="66">
        <v>0</v>
      </c>
      <c r="H326" s="57" t="s">
        <v>143</v>
      </c>
      <c r="I326" s="66">
        <v>0</v>
      </c>
      <c r="J326" s="57" t="s">
        <v>143</v>
      </c>
      <c r="K326" s="36">
        <v>2</v>
      </c>
      <c r="L326" s="57">
        <v>-0.84615384615384615</v>
      </c>
      <c r="M326" s="36">
        <v>8</v>
      </c>
      <c r="N326" s="57">
        <v>0.60000000000000009</v>
      </c>
      <c r="O326" s="36">
        <v>10</v>
      </c>
      <c r="P326" s="57">
        <v>-0.44444444444444442</v>
      </c>
      <c r="Q326" s="66">
        <v>0</v>
      </c>
      <c r="R326" s="57">
        <v>-1</v>
      </c>
      <c r="S326" s="66">
        <v>7</v>
      </c>
      <c r="T326" s="57">
        <v>-0.125</v>
      </c>
      <c r="U326" s="66">
        <v>7</v>
      </c>
      <c r="V326" s="57">
        <v>-0.5625</v>
      </c>
      <c r="W326" s="36">
        <v>25</v>
      </c>
      <c r="X326" s="57">
        <v>0.19047619047619047</v>
      </c>
      <c r="Y326" s="36">
        <v>15</v>
      </c>
      <c r="Z326" s="57">
        <v>0.15384615384615374</v>
      </c>
      <c r="AA326" s="36">
        <v>40</v>
      </c>
      <c r="AB326" s="57">
        <v>0.17647058823529416</v>
      </c>
    </row>
    <row r="327" spans="2:28" ht="15" hidden="1" customHeight="1" outlineLevel="1">
      <c r="B327" s="63" t="s">
        <v>83</v>
      </c>
      <c r="C327" s="36">
        <v>14</v>
      </c>
      <c r="D327" s="57">
        <v>-0.41666666666666663</v>
      </c>
      <c r="E327" s="66">
        <v>0</v>
      </c>
      <c r="F327" s="57" t="s">
        <v>143</v>
      </c>
      <c r="G327" s="66">
        <v>0</v>
      </c>
      <c r="H327" s="57" t="s">
        <v>143</v>
      </c>
      <c r="I327" s="66">
        <v>0</v>
      </c>
      <c r="J327" s="57" t="s">
        <v>143</v>
      </c>
      <c r="K327" s="36">
        <v>6</v>
      </c>
      <c r="L327" s="57">
        <v>0.19999999999999996</v>
      </c>
      <c r="M327" s="36">
        <v>1</v>
      </c>
      <c r="N327" s="57">
        <v>-0.875</v>
      </c>
      <c r="O327" s="36">
        <v>7</v>
      </c>
      <c r="P327" s="57">
        <v>-0.46153846153846156</v>
      </c>
      <c r="Q327" s="66">
        <v>12</v>
      </c>
      <c r="R327" s="57">
        <v>5</v>
      </c>
      <c r="S327" s="66">
        <v>0</v>
      </c>
      <c r="T327" s="57" t="s">
        <v>143</v>
      </c>
      <c r="U327" s="66">
        <v>12</v>
      </c>
      <c r="V327" s="57">
        <v>5</v>
      </c>
      <c r="W327" s="36">
        <v>32</v>
      </c>
      <c r="X327" s="57">
        <v>3.2258064516129004E-2</v>
      </c>
      <c r="Y327" s="36">
        <v>1</v>
      </c>
      <c r="Z327" s="57">
        <v>-0.875</v>
      </c>
      <c r="AA327" s="36">
        <v>33</v>
      </c>
      <c r="AB327" s="57">
        <v>-0.15384615384615385</v>
      </c>
    </row>
    <row r="328" spans="2:28" ht="15" hidden="1" customHeight="1" outlineLevel="1">
      <c r="B328" s="63" t="s">
        <v>82</v>
      </c>
      <c r="C328" s="36">
        <v>19</v>
      </c>
      <c r="D328" s="57">
        <v>0.58333333333333326</v>
      </c>
      <c r="E328" s="66">
        <v>0</v>
      </c>
      <c r="F328" s="57" t="s">
        <v>143</v>
      </c>
      <c r="G328" s="66">
        <v>0</v>
      </c>
      <c r="H328" s="57" t="s">
        <v>143</v>
      </c>
      <c r="I328" s="66">
        <v>0</v>
      </c>
      <c r="J328" s="57" t="s">
        <v>143</v>
      </c>
      <c r="K328" s="36">
        <v>329</v>
      </c>
      <c r="L328" s="57">
        <v>1.7881355932203391</v>
      </c>
      <c r="M328" s="36">
        <v>217</v>
      </c>
      <c r="N328" s="57">
        <v>2.8436018957346043E-2</v>
      </c>
      <c r="O328" s="36">
        <v>546</v>
      </c>
      <c r="P328" s="57">
        <v>0.65957446808510634</v>
      </c>
      <c r="Q328" s="66">
        <v>509</v>
      </c>
      <c r="R328" s="57">
        <v>-0.26231884057971011</v>
      </c>
      <c r="S328" s="66">
        <v>1831</v>
      </c>
      <c r="T328" s="57">
        <v>0.70484171322160138</v>
      </c>
      <c r="U328" s="66">
        <v>2340</v>
      </c>
      <c r="V328" s="57">
        <v>0.32653061224489788</v>
      </c>
      <c r="W328" s="36">
        <v>857</v>
      </c>
      <c r="X328" s="57">
        <v>4.5121951219512235E-2</v>
      </c>
      <c r="Y328" s="36">
        <v>2048</v>
      </c>
      <c r="Z328" s="57">
        <v>0.59377431906614797</v>
      </c>
      <c r="AA328" s="36">
        <v>2905</v>
      </c>
      <c r="AB328" s="57">
        <v>0.38004750593824221</v>
      </c>
    </row>
    <row r="329" spans="2:28" ht="15" hidden="1" customHeight="1" outlineLevel="1">
      <c r="B329" s="63" t="s">
        <v>81</v>
      </c>
      <c r="C329" s="36">
        <v>12</v>
      </c>
      <c r="D329" s="57">
        <v>0.5</v>
      </c>
      <c r="E329" s="66">
        <v>0</v>
      </c>
      <c r="F329" s="57">
        <v>-1</v>
      </c>
      <c r="G329" s="66">
        <v>0</v>
      </c>
      <c r="H329" s="57" t="s">
        <v>143</v>
      </c>
      <c r="I329" s="66">
        <v>0</v>
      </c>
      <c r="J329" s="57">
        <v>-1</v>
      </c>
      <c r="K329" s="36">
        <v>361</v>
      </c>
      <c r="L329" s="57">
        <v>-0.38500851788756385</v>
      </c>
      <c r="M329" s="36">
        <v>561</v>
      </c>
      <c r="N329" s="57">
        <v>0.44587628865979378</v>
      </c>
      <c r="O329" s="36">
        <v>922</v>
      </c>
      <c r="P329" s="57">
        <v>-5.435897435897441E-2</v>
      </c>
      <c r="Q329" s="66">
        <v>1089</v>
      </c>
      <c r="R329" s="57">
        <v>-0.59411106969809913</v>
      </c>
      <c r="S329" s="66">
        <v>3147</v>
      </c>
      <c r="T329" s="57">
        <v>-0.30004448398576511</v>
      </c>
      <c r="U329" s="66">
        <v>4236</v>
      </c>
      <c r="V329" s="57">
        <v>-0.40994567488508149</v>
      </c>
      <c r="W329" s="36">
        <v>1462</v>
      </c>
      <c r="X329" s="57">
        <v>-0.37118279569892476</v>
      </c>
      <c r="Y329" s="36">
        <v>3708</v>
      </c>
      <c r="Z329" s="57">
        <v>0.42945258288357757</v>
      </c>
      <c r="AA329" s="36">
        <v>5170</v>
      </c>
      <c r="AB329" s="57">
        <v>5.1026631429152314E-2</v>
      </c>
    </row>
    <row r="330" spans="2:28" ht="15" hidden="1" customHeight="1" outlineLevel="1">
      <c r="B330" s="63" t="s">
        <v>80</v>
      </c>
      <c r="C330" s="36">
        <v>4</v>
      </c>
      <c r="D330" s="57">
        <v>-0.84615384615384615</v>
      </c>
      <c r="E330" s="66">
        <v>0</v>
      </c>
      <c r="F330" s="57" t="s">
        <v>143</v>
      </c>
      <c r="G330" s="66">
        <v>0</v>
      </c>
      <c r="H330" s="57" t="s">
        <v>143</v>
      </c>
      <c r="I330" s="66">
        <v>0</v>
      </c>
      <c r="J330" s="57" t="s">
        <v>143</v>
      </c>
      <c r="K330" s="36">
        <v>392</v>
      </c>
      <c r="L330" s="57">
        <v>-0.26454033771106944</v>
      </c>
      <c r="M330" s="36">
        <v>431</v>
      </c>
      <c r="N330" s="57">
        <v>0.16486486486486496</v>
      </c>
      <c r="O330" s="36">
        <v>823</v>
      </c>
      <c r="P330" s="57">
        <v>-8.859357696566994E-2</v>
      </c>
      <c r="Q330" s="66">
        <v>1107</v>
      </c>
      <c r="R330" s="57">
        <v>-0.28672680412371132</v>
      </c>
      <c r="S330" s="66">
        <v>2745</v>
      </c>
      <c r="T330" s="57">
        <v>0.13995016611295674</v>
      </c>
      <c r="U330" s="66">
        <v>3852</v>
      </c>
      <c r="V330" s="57">
        <v>-2.7272727272727226E-2</v>
      </c>
      <c r="W330" s="36">
        <v>1503</v>
      </c>
      <c r="X330" s="57">
        <v>-0.28801515869256278</v>
      </c>
      <c r="Y330" s="36">
        <v>3176</v>
      </c>
      <c r="Z330" s="57">
        <v>0.14326853851691856</v>
      </c>
      <c r="AA330" s="36">
        <v>4679</v>
      </c>
      <c r="AB330" s="57">
        <v>-4.2953569237062839E-2</v>
      </c>
    </row>
    <row r="331" spans="2:28" ht="15" hidden="1" customHeight="1" outlineLevel="1">
      <c r="B331" s="63" t="s">
        <v>79</v>
      </c>
      <c r="C331" s="36">
        <v>0</v>
      </c>
      <c r="D331" s="57">
        <v>-1</v>
      </c>
      <c r="E331" s="66">
        <v>0</v>
      </c>
      <c r="F331" s="57">
        <v>-1</v>
      </c>
      <c r="G331" s="66">
        <v>0</v>
      </c>
      <c r="H331" s="57">
        <v>-1</v>
      </c>
      <c r="I331" s="66">
        <v>0</v>
      </c>
      <c r="J331" s="57">
        <v>-1</v>
      </c>
      <c r="K331" s="36">
        <v>80</v>
      </c>
      <c r="L331" s="57">
        <v>-0.86622073578595316</v>
      </c>
      <c r="M331" s="36">
        <v>497</v>
      </c>
      <c r="N331" s="57">
        <v>0.43641618497109835</v>
      </c>
      <c r="O331" s="36">
        <v>577</v>
      </c>
      <c r="P331" s="57">
        <v>-0.38877118644067798</v>
      </c>
      <c r="Q331" s="66">
        <v>921</v>
      </c>
      <c r="R331" s="57">
        <v>-0.4189274447949527</v>
      </c>
      <c r="S331" s="66">
        <v>2855</v>
      </c>
      <c r="T331" s="57">
        <v>0.30723443223443225</v>
      </c>
      <c r="U331" s="66">
        <v>3776</v>
      </c>
      <c r="V331" s="57">
        <v>1.8572565667285268E-3</v>
      </c>
      <c r="W331" s="36">
        <v>1001</v>
      </c>
      <c r="X331" s="57">
        <v>-0.54437869822485208</v>
      </c>
      <c r="Y331" s="36">
        <v>3352</v>
      </c>
      <c r="Z331" s="57">
        <v>0.32385466034755139</v>
      </c>
      <c r="AA331" s="36">
        <v>4353</v>
      </c>
      <c r="AB331" s="57">
        <v>-7.9509410023260729E-2</v>
      </c>
    </row>
    <row r="332" spans="2:28" collapsed="1">
      <c r="B332" s="173">
        <v>1987</v>
      </c>
      <c r="C332" s="66">
        <v>144</v>
      </c>
      <c r="D332" s="67">
        <v>0.1707317073170731</v>
      </c>
      <c r="E332" s="66">
        <v>0</v>
      </c>
      <c r="F332" s="67">
        <v>-1</v>
      </c>
      <c r="G332" s="66">
        <v>0</v>
      </c>
      <c r="H332" s="67">
        <v>-1</v>
      </c>
      <c r="I332" s="66">
        <v>0</v>
      </c>
      <c r="J332" s="67">
        <v>-1</v>
      </c>
      <c r="K332" s="66">
        <v>1784</v>
      </c>
      <c r="L332" s="67">
        <v>-0.1572980632971186</v>
      </c>
      <c r="M332" s="66">
        <v>3275</v>
      </c>
      <c r="N332" s="67">
        <v>0.33837351859419695</v>
      </c>
      <c r="O332" s="66">
        <v>5059</v>
      </c>
      <c r="P332" s="67">
        <v>0.10845749342681854</v>
      </c>
      <c r="Q332" s="66">
        <v>5596</v>
      </c>
      <c r="R332" s="67">
        <v>-0.45722599418040732</v>
      </c>
      <c r="S332" s="66">
        <v>16509</v>
      </c>
      <c r="T332" s="67">
        <v>7.0900363258951771E-2</v>
      </c>
      <c r="U332" s="66">
        <v>22105</v>
      </c>
      <c r="V332" s="67">
        <v>-0.14075254606234933</v>
      </c>
      <c r="W332" s="66">
        <v>7524</v>
      </c>
      <c r="X332" s="67">
        <v>-0.35137931034482761</v>
      </c>
      <c r="Y332" s="66">
        <v>19784</v>
      </c>
      <c r="Z332" s="67">
        <v>0.27024077046548967</v>
      </c>
      <c r="AA332" s="66">
        <v>27308</v>
      </c>
      <c r="AB332" s="67">
        <v>4.8942042318307344E-3</v>
      </c>
    </row>
    <row r="333" spans="2:28" ht="15" hidden="1" customHeight="1" outlineLevel="1">
      <c r="B333" s="63" t="s">
        <v>90</v>
      </c>
      <c r="C333" s="36">
        <v>2</v>
      </c>
      <c r="D333" s="57" t="s">
        <v>143</v>
      </c>
      <c r="E333" s="66">
        <v>0</v>
      </c>
      <c r="F333" s="57">
        <v>-1</v>
      </c>
      <c r="G333" s="66">
        <v>0</v>
      </c>
      <c r="H333" s="57" t="s">
        <v>143</v>
      </c>
      <c r="I333" s="66">
        <v>0</v>
      </c>
      <c r="J333" s="57">
        <v>-1</v>
      </c>
      <c r="K333" s="36">
        <v>66</v>
      </c>
      <c r="L333" s="57">
        <v>-0.86447638603696098</v>
      </c>
      <c r="M333" s="36">
        <v>417</v>
      </c>
      <c r="N333" s="57">
        <v>0.17464788732394365</v>
      </c>
      <c r="O333" s="36">
        <v>483</v>
      </c>
      <c r="P333" s="57">
        <v>-0.42636579572446553</v>
      </c>
      <c r="Q333" s="66">
        <v>1010</v>
      </c>
      <c r="R333" s="57">
        <v>-0.35627788400254945</v>
      </c>
      <c r="S333" s="66">
        <v>2703</v>
      </c>
      <c r="T333" s="57">
        <v>-0.26728110599078336</v>
      </c>
      <c r="U333" s="66">
        <v>3713</v>
      </c>
      <c r="V333" s="57">
        <v>-0.29383796120197792</v>
      </c>
      <c r="W333" s="36">
        <v>1078</v>
      </c>
      <c r="X333" s="57">
        <v>-0.47593582887700536</v>
      </c>
      <c r="Y333" s="36">
        <v>3120</v>
      </c>
      <c r="Z333" s="57">
        <v>-0.228486646884273</v>
      </c>
      <c r="AA333" s="36">
        <v>4198</v>
      </c>
      <c r="AB333" s="57">
        <v>-0.3119160793312572</v>
      </c>
    </row>
    <row r="334" spans="2:28" ht="15" hidden="1" customHeight="1" outlineLevel="1">
      <c r="B334" s="63" t="s">
        <v>89</v>
      </c>
      <c r="C334" s="36">
        <v>10</v>
      </c>
      <c r="D334" s="57">
        <v>-0.2857142857142857</v>
      </c>
      <c r="E334" s="66">
        <v>0</v>
      </c>
      <c r="F334" s="57">
        <v>-1</v>
      </c>
      <c r="G334" s="66">
        <v>0</v>
      </c>
      <c r="H334" s="57" t="s">
        <v>143</v>
      </c>
      <c r="I334" s="66">
        <v>0</v>
      </c>
      <c r="J334" s="57">
        <v>-1</v>
      </c>
      <c r="K334" s="36">
        <v>98</v>
      </c>
      <c r="L334" s="57">
        <v>-0.82562277580071175</v>
      </c>
      <c r="M334" s="36">
        <v>441</v>
      </c>
      <c r="N334" s="57">
        <v>0.47491638795986613</v>
      </c>
      <c r="O334" s="36">
        <v>539</v>
      </c>
      <c r="P334" s="57">
        <v>-0.37398373983739841</v>
      </c>
      <c r="Q334" s="66">
        <v>2333</v>
      </c>
      <c r="R334" s="57">
        <v>0.61118784530386749</v>
      </c>
      <c r="S334" s="66">
        <v>2045</v>
      </c>
      <c r="T334" s="57">
        <v>-0.18167266906762702</v>
      </c>
      <c r="U334" s="66">
        <v>4378</v>
      </c>
      <c r="V334" s="57">
        <v>0.10919685837344817</v>
      </c>
      <c r="W334" s="36">
        <v>2441</v>
      </c>
      <c r="X334" s="57">
        <v>0.20305569245933963</v>
      </c>
      <c r="Y334" s="36">
        <v>2486</v>
      </c>
      <c r="Z334" s="57">
        <v>-0.11150822015725514</v>
      </c>
      <c r="AA334" s="36">
        <v>4927</v>
      </c>
      <c r="AB334" s="57">
        <v>2.0716801325875389E-2</v>
      </c>
    </row>
    <row r="335" spans="2:28" ht="15" hidden="1" customHeight="1" outlineLevel="1">
      <c r="B335" s="63" t="s">
        <v>88</v>
      </c>
      <c r="C335" s="36">
        <v>12</v>
      </c>
      <c r="D335" s="57">
        <v>0.19999999999999996</v>
      </c>
      <c r="E335" s="66">
        <v>0</v>
      </c>
      <c r="F335" s="57">
        <v>-1</v>
      </c>
      <c r="G335" s="66">
        <v>0</v>
      </c>
      <c r="H335" s="57" t="s">
        <v>143</v>
      </c>
      <c r="I335" s="66">
        <v>0</v>
      </c>
      <c r="J335" s="57">
        <v>-1</v>
      </c>
      <c r="K335" s="36">
        <v>89</v>
      </c>
      <c r="L335" s="57">
        <v>-0.31007751937984496</v>
      </c>
      <c r="M335" s="36">
        <v>239</v>
      </c>
      <c r="N335" s="57">
        <v>2.9833333333333334</v>
      </c>
      <c r="O335" s="36">
        <v>328</v>
      </c>
      <c r="P335" s="57">
        <v>0.73544973544973535</v>
      </c>
      <c r="Q335" s="66">
        <v>439</v>
      </c>
      <c r="R335" s="57">
        <v>-4.3572984749455368E-2</v>
      </c>
      <c r="S335" s="66">
        <v>498</v>
      </c>
      <c r="T335" s="57">
        <v>-0.65512465373961226</v>
      </c>
      <c r="U335" s="66">
        <v>937</v>
      </c>
      <c r="V335" s="57">
        <v>-0.50761954808197585</v>
      </c>
      <c r="W335" s="36">
        <v>540</v>
      </c>
      <c r="X335" s="57">
        <v>-9.9999999999999978E-2</v>
      </c>
      <c r="Y335" s="36">
        <v>737</v>
      </c>
      <c r="Z335" s="57">
        <v>-0.50997340425531923</v>
      </c>
      <c r="AA335" s="36">
        <v>1277</v>
      </c>
      <c r="AB335" s="57">
        <v>-0.39306083650190116</v>
      </c>
    </row>
    <row r="336" spans="2:28" ht="15" hidden="1" customHeight="1" outlineLevel="1">
      <c r="B336" s="63" t="s">
        <v>87</v>
      </c>
      <c r="C336" s="36">
        <v>5</v>
      </c>
      <c r="D336" s="57">
        <v>-0.54545454545454541</v>
      </c>
      <c r="E336" s="66">
        <v>0</v>
      </c>
      <c r="F336" s="57" t="s">
        <v>143</v>
      </c>
      <c r="G336" s="66">
        <v>0</v>
      </c>
      <c r="H336" s="57" t="s">
        <v>143</v>
      </c>
      <c r="I336" s="66">
        <v>0</v>
      </c>
      <c r="J336" s="57" t="s">
        <v>143</v>
      </c>
      <c r="K336" s="36">
        <v>4</v>
      </c>
      <c r="L336" s="57">
        <v>-0.75</v>
      </c>
      <c r="M336" s="36">
        <v>3</v>
      </c>
      <c r="N336" s="57">
        <v>-0.5</v>
      </c>
      <c r="O336" s="36">
        <v>7</v>
      </c>
      <c r="P336" s="57">
        <v>-0.68181818181818188</v>
      </c>
      <c r="Q336" s="66">
        <v>2</v>
      </c>
      <c r="R336" s="57">
        <v>-0.33333333333333337</v>
      </c>
      <c r="S336" s="66">
        <v>0</v>
      </c>
      <c r="T336" s="57">
        <v>-1</v>
      </c>
      <c r="U336" s="66">
        <v>2</v>
      </c>
      <c r="V336" s="57">
        <v>-0.7142857142857143</v>
      </c>
      <c r="W336" s="36">
        <v>11</v>
      </c>
      <c r="X336" s="57">
        <v>-0.6333333333333333</v>
      </c>
      <c r="Y336" s="36">
        <v>3</v>
      </c>
      <c r="Z336" s="57">
        <v>-0.7</v>
      </c>
      <c r="AA336" s="36">
        <v>14</v>
      </c>
      <c r="AB336" s="57">
        <v>-0.65</v>
      </c>
    </row>
    <row r="337" spans="2:28" ht="15" hidden="1" customHeight="1" outlineLevel="1">
      <c r="B337" s="63" t="s">
        <v>86</v>
      </c>
      <c r="C337" s="36">
        <v>2</v>
      </c>
      <c r="D337" s="57">
        <v>-0.83333333333333337</v>
      </c>
      <c r="E337" s="66">
        <v>0</v>
      </c>
      <c r="F337" s="57" t="s">
        <v>143</v>
      </c>
      <c r="G337" s="66">
        <v>0</v>
      </c>
      <c r="H337" s="57" t="s">
        <v>143</v>
      </c>
      <c r="I337" s="66">
        <v>0</v>
      </c>
      <c r="J337" s="57" t="s">
        <v>143</v>
      </c>
      <c r="K337" s="36">
        <v>0</v>
      </c>
      <c r="L337" s="57">
        <v>-1</v>
      </c>
      <c r="M337" s="36">
        <v>0</v>
      </c>
      <c r="N337" s="57" t="s">
        <v>143</v>
      </c>
      <c r="O337" s="36">
        <v>0</v>
      </c>
      <c r="P337" s="57">
        <v>-1</v>
      </c>
      <c r="Q337" s="66">
        <v>1</v>
      </c>
      <c r="R337" s="57">
        <v>0</v>
      </c>
      <c r="S337" s="66">
        <v>0</v>
      </c>
      <c r="T337" s="57">
        <v>-1</v>
      </c>
      <c r="U337" s="66">
        <v>1</v>
      </c>
      <c r="V337" s="57">
        <v>-0.8</v>
      </c>
      <c r="W337" s="36">
        <v>3</v>
      </c>
      <c r="X337" s="57">
        <v>-0.82352941176470584</v>
      </c>
      <c r="Y337" s="36">
        <v>0</v>
      </c>
      <c r="Z337" s="57">
        <v>-1</v>
      </c>
      <c r="AA337" s="36">
        <v>3</v>
      </c>
      <c r="AB337" s="57">
        <v>-0.85714285714285721</v>
      </c>
    </row>
    <row r="338" spans="2:28" ht="15" hidden="1" customHeight="1" outlineLevel="1">
      <c r="B338" s="63" t="s">
        <v>85</v>
      </c>
      <c r="C338" s="36">
        <v>11</v>
      </c>
      <c r="D338" s="57">
        <v>-8.333333333333337E-2</v>
      </c>
      <c r="E338" s="66">
        <v>0</v>
      </c>
      <c r="F338" s="57" t="s">
        <v>143</v>
      </c>
      <c r="G338" s="66">
        <v>0</v>
      </c>
      <c r="H338" s="57" t="s">
        <v>143</v>
      </c>
      <c r="I338" s="66">
        <v>0</v>
      </c>
      <c r="J338" s="57" t="s">
        <v>143</v>
      </c>
      <c r="K338" s="36">
        <v>6</v>
      </c>
      <c r="L338" s="57">
        <v>-0.1428571428571429</v>
      </c>
      <c r="M338" s="36">
        <v>19</v>
      </c>
      <c r="N338" s="57">
        <v>18</v>
      </c>
      <c r="O338" s="36">
        <v>25</v>
      </c>
      <c r="P338" s="57">
        <v>2.125</v>
      </c>
      <c r="Q338" s="66">
        <v>5</v>
      </c>
      <c r="R338" s="57">
        <v>4</v>
      </c>
      <c r="S338" s="66">
        <v>0</v>
      </c>
      <c r="T338" s="57" t="s">
        <v>143</v>
      </c>
      <c r="U338" s="66">
        <v>5</v>
      </c>
      <c r="V338" s="57">
        <v>4</v>
      </c>
      <c r="W338" s="36">
        <v>22</v>
      </c>
      <c r="X338" s="57">
        <v>0.10000000000000009</v>
      </c>
      <c r="Y338" s="36">
        <v>19</v>
      </c>
      <c r="Z338" s="57">
        <v>18</v>
      </c>
      <c r="AA338" s="36">
        <v>41</v>
      </c>
      <c r="AB338" s="57">
        <v>0.95238095238095233</v>
      </c>
    </row>
    <row r="339" spans="2:28" ht="15" hidden="1" customHeight="1" outlineLevel="1">
      <c r="B339" s="63" t="s">
        <v>84</v>
      </c>
      <c r="C339" s="36">
        <v>0</v>
      </c>
      <c r="D339" s="57">
        <v>-1</v>
      </c>
      <c r="E339" s="66">
        <v>0</v>
      </c>
      <c r="F339" s="57" t="s">
        <v>143</v>
      </c>
      <c r="G339" s="66">
        <v>0</v>
      </c>
      <c r="H339" s="57" t="s">
        <v>143</v>
      </c>
      <c r="I339" s="66">
        <v>0</v>
      </c>
      <c r="J339" s="57" t="s">
        <v>143</v>
      </c>
      <c r="K339" s="36">
        <v>13</v>
      </c>
      <c r="L339" s="57" t="s">
        <v>143</v>
      </c>
      <c r="M339" s="36">
        <v>5</v>
      </c>
      <c r="N339" s="57" t="s">
        <v>143</v>
      </c>
      <c r="O339" s="36">
        <v>18</v>
      </c>
      <c r="P339" s="57" t="s">
        <v>143</v>
      </c>
      <c r="Q339" s="66">
        <v>8</v>
      </c>
      <c r="R339" s="57">
        <v>3</v>
      </c>
      <c r="S339" s="66">
        <v>8</v>
      </c>
      <c r="T339" s="57" t="s">
        <v>143</v>
      </c>
      <c r="U339" s="66">
        <v>16</v>
      </c>
      <c r="V339" s="57">
        <v>7</v>
      </c>
      <c r="W339" s="36">
        <v>21</v>
      </c>
      <c r="X339" s="57">
        <v>0.61538461538461542</v>
      </c>
      <c r="Y339" s="36">
        <v>13</v>
      </c>
      <c r="Z339" s="57" t="s">
        <v>143</v>
      </c>
      <c r="AA339" s="36">
        <v>34</v>
      </c>
      <c r="AB339" s="57">
        <v>1.6153846153846154</v>
      </c>
    </row>
    <row r="340" spans="2:28" ht="15" hidden="1" customHeight="1" outlineLevel="1">
      <c r="B340" s="63" t="s">
        <v>83</v>
      </c>
      <c r="C340" s="36">
        <v>24</v>
      </c>
      <c r="D340" s="57">
        <v>0.41176470588235303</v>
      </c>
      <c r="E340" s="66">
        <v>0</v>
      </c>
      <c r="F340" s="57" t="s">
        <v>143</v>
      </c>
      <c r="G340" s="66">
        <v>0</v>
      </c>
      <c r="H340" s="57">
        <v>-1</v>
      </c>
      <c r="I340" s="66">
        <v>0</v>
      </c>
      <c r="J340" s="57">
        <v>-1</v>
      </c>
      <c r="K340" s="36">
        <v>5</v>
      </c>
      <c r="L340" s="57">
        <v>-0.61538461538461542</v>
      </c>
      <c r="M340" s="36">
        <v>8</v>
      </c>
      <c r="N340" s="57">
        <v>-0.19999999999999996</v>
      </c>
      <c r="O340" s="36">
        <v>13</v>
      </c>
      <c r="P340" s="57">
        <v>-0.43478260869565222</v>
      </c>
      <c r="Q340" s="66">
        <v>2</v>
      </c>
      <c r="R340" s="57">
        <v>-0.99300699300699302</v>
      </c>
      <c r="S340" s="66">
        <v>0</v>
      </c>
      <c r="T340" s="57">
        <v>-1</v>
      </c>
      <c r="U340" s="66">
        <v>2</v>
      </c>
      <c r="V340" s="57">
        <v>-0.99683042789223453</v>
      </c>
      <c r="W340" s="36">
        <v>31</v>
      </c>
      <c r="X340" s="57">
        <v>-0.90189873417721522</v>
      </c>
      <c r="Y340" s="36">
        <v>8</v>
      </c>
      <c r="Z340" s="57">
        <v>-0.97759103641456579</v>
      </c>
      <c r="AA340" s="36">
        <v>39</v>
      </c>
      <c r="AB340" s="57">
        <v>-0.94205052005943535</v>
      </c>
    </row>
    <row r="341" spans="2:28" ht="15" hidden="1" customHeight="1" outlineLevel="1">
      <c r="B341" s="63" t="s">
        <v>82</v>
      </c>
      <c r="C341" s="36">
        <v>12</v>
      </c>
      <c r="D341" s="57">
        <v>-0.25</v>
      </c>
      <c r="E341" s="66">
        <v>0</v>
      </c>
      <c r="F341" s="57" t="s">
        <v>143</v>
      </c>
      <c r="G341" s="66">
        <v>0</v>
      </c>
      <c r="H341" s="57" t="s">
        <v>143</v>
      </c>
      <c r="I341" s="66">
        <v>0</v>
      </c>
      <c r="J341" s="57" t="s">
        <v>143</v>
      </c>
      <c r="K341" s="36">
        <v>118</v>
      </c>
      <c r="L341" s="57">
        <v>-6.3492063492063489E-2</v>
      </c>
      <c r="M341" s="36">
        <v>211</v>
      </c>
      <c r="N341" s="57">
        <v>0.5984848484848484</v>
      </c>
      <c r="O341" s="36">
        <v>329</v>
      </c>
      <c r="P341" s="57">
        <v>0.27519379844961245</v>
      </c>
      <c r="Q341" s="66">
        <v>690</v>
      </c>
      <c r="R341" s="57">
        <v>0.34765625</v>
      </c>
      <c r="S341" s="66">
        <v>1074</v>
      </c>
      <c r="T341" s="57">
        <v>0.26800472255017715</v>
      </c>
      <c r="U341" s="66">
        <v>1764</v>
      </c>
      <c r="V341" s="57">
        <v>0.29801324503311255</v>
      </c>
      <c r="W341" s="36">
        <v>820</v>
      </c>
      <c r="X341" s="57">
        <v>0.25382262996941907</v>
      </c>
      <c r="Y341" s="36">
        <v>1285</v>
      </c>
      <c r="Z341" s="57">
        <v>0.31256384065372833</v>
      </c>
      <c r="AA341" s="36">
        <v>2105</v>
      </c>
      <c r="AB341" s="57">
        <v>0.28903857930189836</v>
      </c>
    </row>
    <row r="342" spans="2:28" ht="15" hidden="1" customHeight="1" outlineLevel="1">
      <c r="B342" s="63" t="s">
        <v>81</v>
      </c>
      <c r="C342" s="36">
        <v>8</v>
      </c>
      <c r="D342" s="57">
        <v>-0.52941176470588236</v>
      </c>
      <c r="E342" s="66">
        <v>1</v>
      </c>
      <c r="F342" s="57">
        <v>0</v>
      </c>
      <c r="G342" s="66">
        <v>0</v>
      </c>
      <c r="H342" s="57" t="s">
        <v>143</v>
      </c>
      <c r="I342" s="66">
        <v>1</v>
      </c>
      <c r="J342" s="57">
        <v>0</v>
      </c>
      <c r="K342" s="36">
        <v>587</v>
      </c>
      <c r="L342" s="57">
        <v>-3.2948929159802298E-2</v>
      </c>
      <c r="M342" s="36">
        <v>388</v>
      </c>
      <c r="N342" s="57">
        <v>0.44776119402985071</v>
      </c>
      <c r="O342" s="36">
        <v>975</v>
      </c>
      <c r="P342" s="57">
        <v>0.11428571428571432</v>
      </c>
      <c r="Q342" s="66">
        <v>2683</v>
      </c>
      <c r="R342" s="57">
        <v>0.80188045668233721</v>
      </c>
      <c r="S342" s="66">
        <v>4496</v>
      </c>
      <c r="T342" s="57">
        <v>0.92630676949443025</v>
      </c>
      <c r="U342" s="66">
        <v>7179</v>
      </c>
      <c r="V342" s="57">
        <v>0.87784462464033486</v>
      </c>
      <c r="W342" s="36">
        <v>2325</v>
      </c>
      <c r="X342" s="57">
        <v>9.9810785241248867E-2</v>
      </c>
      <c r="Y342" s="36">
        <v>2594</v>
      </c>
      <c r="Z342" s="57">
        <v>-3.0745580322828481E-3</v>
      </c>
      <c r="AA342" s="36">
        <v>4919</v>
      </c>
      <c r="AB342" s="57">
        <v>4.3044953350296788E-2</v>
      </c>
    </row>
    <row r="343" spans="2:28" ht="15" hidden="1" customHeight="1" outlineLevel="1">
      <c r="B343" s="63" t="s">
        <v>80</v>
      </c>
      <c r="C343" s="36">
        <v>26</v>
      </c>
      <c r="D343" s="57">
        <v>0</v>
      </c>
      <c r="E343" s="66">
        <v>0</v>
      </c>
      <c r="F343" s="57" t="s">
        <v>143</v>
      </c>
      <c r="G343" s="66">
        <v>0</v>
      </c>
      <c r="H343" s="57" t="s">
        <v>143</v>
      </c>
      <c r="I343" s="66">
        <v>0</v>
      </c>
      <c r="J343" s="57" t="s">
        <v>143</v>
      </c>
      <c r="K343" s="36">
        <v>533</v>
      </c>
      <c r="L343" s="57">
        <v>0.15118790496760259</v>
      </c>
      <c r="M343" s="36">
        <v>370</v>
      </c>
      <c r="N343" s="57">
        <v>0.58119658119658113</v>
      </c>
      <c r="O343" s="36">
        <v>903</v>
      </c>
      <c r="P343" s="57">
        <v>0.29555236728837886</v>
      </c>
      <c r="Q343" s="66">
        <v>1552</v>
      </c>
      <c r="R343" s="57">
        <v>-1.0204081632653073E-2</v>
      </c>
      <c r="S343" s="66">
        <v>2408</v>
      </c>
      <c r="T343" s="57">
        <v>0.14503090822634324</v>
      </c>
      <c r="U343" s="66">
        <v>3960</v>
      </c>
      <c r="V343" s="57">
        <v>7.8725143012803089E-2</v>
      </c>
      <c r="W343" s="36">
        <v>2111</v>
      </c>
      <c r="X343" s="57">
        <v>2.6251823043266898E-2</v>
      </c>
      <c r="Y343" s="36">
        <v>2778</v>
      </c>
      <c r="Z343" s="57">
        <v>0.18870346598202814</v>
      </c>
      <c r="AA343" s="36">
        <v>4889</v>
      </c>
      <c r="AB343" s="57">
        <v>0.11265361857077827</v>
      </c>
    </row>
    <row r="344" spans="2:28" ht="15" hidden="1" customHeight="1" outlineLevel="1">
      <c r="B344" s="63" t="s">
        <v>79</v>
      </c>
      <c r="C344" s="36">
        <v>11</v>
      </c>
      <c r="D344" s="57">
        <v>-0.73809523809523814</v>
      </c>
      <c r="E344" s="66">
        <v>3</v>
      </c>
      <c r="F344" s="57" t="s">
        <v>143</v>
      </c>
      <c r="G344" s="66">
        <v>2</v>
      </c>
      <c r="H344" s="57" t="s">
        <v>143</v>
      </c>
      <c r="I344" s="66">
        <v>5</v>
      </c>
      <c r="J344" s="57" t="s">
        <v>143</v>
      </c>
      <c r="K344" s="36">
        <v>598</v>
      </c>
      <c r="L344" s="57">
        <v>0.28326180257510725</v>
      </c>
      <c r="M344" s="36">
        <v>346</v>
      </c>
      <c r="N344" s="57">
        <v>1.0595238095238093</v>
      </c>
      <c r="O344" s="36">
        <v>944</v>
      </c>
      <c r="P344" s="57">
        <v>0.48895899053627767</v>
      </c>
      <c r="Q344" s="66">
        <v>1585</v>
      </c>
      <c r="R344" s="57">
        <v>-6.3051702395966469E-4</v>
      </c>
      <c r="S344" s="66">
        <v>2184</v>
      </c>
      <c r="T344" s="57">
        <v>9.748743718592956E-2</v>
      </c>
      <c r="U344" s="66">
        <v>3769</v>
      </c>
      <c r="V344" s="57">
        <v>5.7519640852974119E-2</v>
      </c>
      <c r="W344" s="36">
        <v>2197</v>
      </c>
      <c r="X344" s="57">
        <v>4.9188156638013458E-2</v>
      </c>
      <c r="Y344" s="36">
        <v>2532</v>
      </c>
      <c r="Z344" s="57">
        <v>0.17986952469711093</v>
      </c>
      <c r="AA344" s="36">
        <v>4729</v>
      </c>
      <c r="AB344" s="57">
        <v>0.11533018867924527</v>
      </c>
    </row>
    <row r="345" spans="2:28" collapsed="1">
      <c r="B345" s="173">
        <v>1986</v>
      </c>
      <c r="C345" s="66">
        <v>123</v>
      </c>
      <c r="D345" s="67">
        <v>-0.3457446808510638</v>
      </c>
      <c r="E345" s="66">
        <v>4</v>
      </c>
      <c r="F345" s="67">
        <v>-0.55555555555555558</v>
      </c>
      <c r="G345" s="66">
        <v>2</v>
      </c>
      <c r="H345" s="67">
        <v>0</v>
      </c>
      <c r="I345" s="66">
        <v>6</v>
      </c>
      <c r="J345" s="67">
        <v>-0.45454545454545459</v>
      </c>
      <c r="K345" s="66">
        <v>2117</v>
      </c>
      <c r="L345" s="67">
        <v>-0.26493055555555556</v>
      </c>
      <c r="M345" s="66">
        <v>2447</v>
      </c>
      <c r="N345" s="67">
        <v>0.59621656881930862</v>
      </c>
      <c r="O345" s="66">
        <v>4564</v>
      </c>
      <c r="P345" s="67">
        <v>3.4217085882619624E-2</v>
      </c>
      <c r="Q345" s="66">
        <v>10310</v>
      </c>
      <c r="R345" s="67">
        <v>0.15531151949798305</v>
      </c>
      <c r="S345" s="66">
        <v>15416</v>
      </c>
      <c r="T345" s="67">
        <v>1.0289009764729018E-2</v>
      </c>
      <c r="U345" s="66">
        <v>25726</v>
      </c>
      <c r="V345" s="67">
        <v>6.4333291961441441E-2</v>
      </c>
      <c r="W345" s="66">
        <v>11600</v>
      </c>
      <c r="X345" s="67">
        <v>-3.3413882176485332E-2</v>
      </c>
      <c r="Y345" s="66">
        <v>15575</v>
      </c>
      <c r="Z345" s="67">
        <v>-7.1922297699916538E-2</v>
      </c>
      <c r="AA345" s="66">
        <v>27175</v>
      </c>
      <c r="AB345" s="67">
        <v>-5.5866309974637818E-2</v>
      </c>
    </row>
    <row r="346" spans="2:28" ht="15" hidden="1" customHeight="1" outlineLevel="1">
      <c r="B346" s="63" t="s">
        <v>90</v>
      </c>
      <c r="C346" s="36">
        <v>0</v>
      </c>
      <c r="D346" s="57">
        <v>-1</v>
      </c>
      <c r="E346" s="66">
        <v>1</v>
      </c>
      <c r="F346" s="57" t="s">
        <v>143</v>
      </c>
      <c r="G346" s="66">
        <v>0</v>
      </c>
      <c r="H346" s="57" t="s">
        <v>143</v>
      </c>
      <c r="I346" s="66">
        <v>1</v>
      </c>
      <c r="J346" s="57" t="s">
        <v>143</v>
      </c>
      <c r="K346" s="36">
        <v>487</v>
      </c>
      <c r="L346" s="57">
        <v>0.49846153846153851</v>
      </c>
      <c r="M346" s="36">
        <v>355</v>
      </c>
      <c r="N346" s="57">
        <v>0.90860215053763449</v>
      </c>
      <c r="O346" s="36">
        <v>842</v>
      </c>
      <c r="P346" s="57">
        <v>0.64774951076320941</v>
      </c>
      <c r="Q346" s="66">
        <v>1569</v>
      </c>
      <c r="R346" s="57">
        <v>0.17528089887640452</v>
      </c>
      <c r="S346" s="66">
        <v>3689</v>
      </c>
      <c r="T346" s="57">
        <v>0.87544483985765131</v>
      </c>
      <c r="U346" s="66">
        <v>5258</v>
      </c>
      <c r="V346" s="57">
        <v>0.59236826165960021</v>
      </c>
      <c r="W346" s="36">
        <v>2057</v>
      </c>
      <c r="X346" s="57">
        <v>0.21932424422050989</v>
      </c>
      <c r="Y346" s="36">
        <v>4044</v>
      </c>
      <c r="Z346" s="57">
        <v>0.87830933581049697</v>
      </c>
      <c r="AA346" s="36">
        <v>6101</v>
      </c>
      <c r="AB346" s="57">
        <v>0.58880208333333339</v>
      </c>
    </row>
    <row r="347" spans="2:28" ht="15" hidden="1" customHeight="1" outlineLevel="1">
      <c r="B347" s="63" t="s">
        <v>89</v>
      </c>
      <c r="C347" s="36">
        <v>14</v>
      </c>
      <c r="D347" s="57">
        <v>-0.125</v>
      </c>
      <c r="E347" s="66">
        <v>5</v>
      </c>
      <c r="F347" s="57" t="s">
        <v>143</v>
      </c>
      <c r="G347" s="66">
        <v>0</v>
      </c>
      <c r="H347" s="57">
        <v>-1</v>
      </c>
      <c r="I347" s="66">
        <v>5</v>
      </c>
      <c r="J347" s="57">
        <v>4</v>
      </c>
      <c r="K347" s="36">
        <v>562</v>
      </c>
      <c r="L347" s="57">
        <v>0.70303030303030312</v>
      </c>
      <c r="M347" s="36">
        <v>299</v>
      </c>
      <c r="N347" s="57">
        <v>0.70857142857142863</v>
      </c>
      <c r="O347" s="36">
        <v>861</v>
      </c>
      <c r="P347" s="57">
        <v>0.70495049504950491</v>
      </c>
      <c r="Q347" s="66">
        <v>1448</v>
      </c>
      <c r="R347" s="57">
        <v>0.3045045045045045</v>
      </c>
      <c r="S347" s="66">
        <v>2499</v>
      </c>
      <c r="T347" s="57">
        <v>0.9864864864864864</v>
      </c>
      <c r="U347" s="66">
        <v>3947</v>
      </c>
      <c r="V347" s="57">
        <v>0.66680743243243246</v>
      </c>
      <c r="W347" s="36">
        <v>2029</v>
      </c>
      <c r="X347" s="57">
        <v>0.39354395604395598</v>
      </c>
      <c r="Y347" s="36">
        <v>2798</v>
      </c>
      <c r="Z347" s="57">
        <v>0.95118549511854944</v>
      </c>
      <c r="AA347" s="36">
        <v>4827</v>
      </c>
      <c r="AB347" s="57">
        <v>0.67024221453287192</v>
      </c>
    </row>
    <row r="348" spans="2:28" ht="15" hidden="1" customHeight="1" outlineLevel="1">
      <c r="B348" s="63" t="s">
        <v>88</v>
      </c>
      <c r="C348" s="36">
        <v>10</v>
      </c>
      <c r="D348" s="57">
        <v>9</v>
      </c>
      <c r="E348" s="66">
        <v>2</v>
      </c>
      <c r="F348" s="57" t="s">
        <v>143</v>
      </c>
      <c r="G348" s="66">
        <v>0</v>
      </c>
      <c r="H348" s="57" t="s">
        <v>143</v>
      </c>
      <c r="I348" s="66">
        <v>2</v>
      </c>
      <c r="J348" s="57" t="s">
        <v>143</v>
      </c>
      <c r="K348" s="36">
        <v>129</v>
      </c>
      <c r="L348" s="57">
        <v>0.79166666666666674</v>
      </c>
      <c r="M348" s="36">
        <v>60</v>
      </c>
      <c r="N348" s="57">
        <v>-0.50413223140495866</v>
      </c>
      <c r="O348" s="36">
        <v>189</v>
      </c>
      <c r="P348" s="57">
        <v>-2.0725388601036232E-2</v>
      </c>
      <c r="Q348" s="66">
        <v>459</v>
      </c>
      <c r="R348" s="57">
        <v>-0.15934065934065933</v>
      </c>
      <c r="S348" s="66">
        <v>1444</v>
      </c>
      <c r="T348" s="57">
        <v>4.4285714285714288</v>
      </c>
      <c r="U348" s="66">
        <v>1903</v>
      </c>
      <c r="V348" s="57">
        <v>1.3435960591133007</v>
      </c>
      <c r="W348" s="36">
        <v>600</v>
      </c>
      <c r="X348" s="57">
        <v>-3.0694668820678506E-2</v>
      </c>
      <c r="Y348" s="36">
        <v>1504</v>
      </c>
      <c r="Z348" s="57">
        <v>2.8863049095607236</v>
      </c>
      <c r="AA348" s="36">
        <v>2104</v>
      </c>
      <c r="AB348" s="57">
        <v>1.0914512922465209</v>
      </c>
    </row>
    <row r="349" spans="2:28" ht="15" hidden="1" customHeight="1" outlineLevel="1">
      <c r="B349" s="63" t="s">
        <v>87</v>
      </c>
      <c r="C349" s="36">
        <v>11</v>
      </c>
      <c r="D349" s="57">
        <v>4.5</v>
      </c>
      <c r="E349" s="66">
        <v>0</v>
      </c>
      <c r="F349" s="57" t="s">
        <v>143</v>
      </c>
      <c r="G349" s="66">
        <v>0</v>
      </c>
      <c r="H349" s="57" t="s">
        <v>143</v>
      </c>
      <c r="I349" s="66">
        <v>0</v>
      </c>
      <c r="J349" s="57" t="s">
        <v>143</v>
      </c>
      <c r="K349" s="36">
        <v>16</v>
      </c>
      <c r="L349" s="57">
        <v>0.45454545454545459</v>
      </c>
      <c r="M349" s="36">
        <v>6</v>
      </c>
      <c r="N349" s="57">
        <v>5</v>
      </c>
      <c r="O349" s="36">
        <v>22</v>
      </c>
      <c r="P349" s="57">
        <v>0.83333333333333326</v>
      </c>
      <c r="Q349" s="66">
        <v>3</v>
      </c>
      <c r="R349" s="57" t="s">
        <v>143</v>
      </c>
      <c r="S349" s="66">
        <v>4</v>
      </c>
      <c r="T349" s="57">
        <v>0.33333333333333326</v>
      </c>
      <c r="U349" s="66">
        <v>7</v>
      </c>
      <c r="V349" s="57">
        <v>1.3333333333333335</v>
      </c>
      <c r="W349" s="36">
        <v>30</v>
      </c>
      <c r="X349" s="57">
        <v>1.3076923076923075</v>
      </c>
      <c r="Y349" s="36">
        <v>10</v>
      </c>
      <c r="Z349" s="57">
        <v>1.5</v>
      </c>
      <c r="AA349" s="36">
        <v>40</v>
      </c>
      <c r="AB349" s="57">
        <v>1.3529411764705883</v>
      </c>
    </row>
    <row r="350" spans="2:28" ht="15" hidden="1" customHeight="1" outlineLevel="1">
      <c r="B350" s="63" t="s">
        <v>86</v>
      </c>
      <c r="C350" s="36">
        <v>12</v>
      </c>
      <c r="D350" s="57" t="s">
        <v>143</v>
      </c>
      <c r="E350" s="66">
        <v>0</v>
      </c>
      <c r="F350" s="57" t="s">
        <v>143</v>
      </c>
      <c r="G350" s="66">
        <v>0</v>
      </c>
      <c r="H350" s="57" t="s">
        <v>143</v>
      </c>
      <c r="I350" s="66">
        <v>0</v>
      </c>
      <c r="J350" s="57" t="s">
        <v>143</v>
      </c>
      <c r="K350" s="36">
        <v>4</v>
      </c>
      <c r="L350" s="57">
        <v>-0.78947368421052633</v>
      </c>
      <c r="M350" s="36">
        <v>0</v>
      </c>
      <c r="N350" s="57" t="s">
        <v>143</v>
      </c>
      <c r="O350" s="36">
        <v>4</v>
      </c>
      <c r="P350" s="57">
        <v>-0.78947368421052633</v>
      </c>
      <c r="Q350" s="66">
        <v>1</v>
      </c>
      <c r="R350" s="57">
        <v>-0.8</v>
      </c>
      <c r="S350" s="66">
        <v>4</v>
      </c>
      <c r="T350" s="57" t="s">
        <v>143</v>
      </c>
      <c r="U350" s="66">
        <v>5</v>
      </c>
      <c r="V350" s="57">
        <v>0</v>
      </c>
      <c r="W350" s="36">
        <v>17</v>
      </c>
      <c r="X350" s="57">
        <v>-0.29166666666666663</v>
      </c>
      <c r="Y350" s="36">
        <v>4</v>
      </c>
      <c r="Z350" s="57" t="s">
        <v>143</v>
      </c>
      <c r="AA350" s="36">
        <v>21</v>
      </c>
      <c r="AB350" s="57">
        <v>-0.125</v>
      </c>
    </row>
    <row r="351" spans="2:28" ht="15" hidden="1" customHeight="1" outlineLevel="1">
      <c r="B351" s="63" t="s">
        <v>85</v>
      </c>
      <c r="C351" s="36">
        <v>12</v>
      </c>
      <c r="D351" s="57">
        <v>-7.6923076923076872E-2</v>
      </c>
      <c r="E351" s="66">
        <v>0</v>
      </c>
      <c r="F351" s="57" t="s">
        <v>143</v>
      </c>
      <c r="G351" s="66">
        <v>0</v>
      </c>
      <c r="H351" s="57" t="s">
        <v>143</v>
      </c>
      <c r="I351" s="66">
        <v>0</v>
      </c>
      <c r="J351" s="57" t="s">
        <v>143</v>
      </c>
      <c r="K351" s="36">
        <v>7</v>
      </c>
      <c r="L351" s="57">
        <v>-0.58823529411764708</v>
      </c>
      <c r="M351" s="36">
        <v>1</v>
      </c>
      <c r="N351" s="57">
        <v>-0.875</v>
      </c>
      <c r="O351" s="36">
        <v>8</v>
      </c>
      <c r="P351" s="57">
        <v>-0.67999999999999994</v>
      </c>
      <c r="Q351" s="66">
        <v>1</v>
      </c>
      <c r="R351" s="57">
        <v>-0.66666666666666674</v>
      </c>
      <c r="S351" s="66">
        <v>0</v>
      </c>
      <c r="T351" s="57" t="s">
        <v>143</v>
      </c>
      <c r="U351" s="66">
        <v>1</v>
      </c>
      <c r="V351" s="57">
        <v>-0.66666666666666674</v>
      </c>
      <c r="W351" s="36">
        <v>20</v>
      </c>
      <c r="X351" s="57">
        <v>-0.39393939393939392</v>
      </c>
      <c r="Y351" s="36">
        <v>1</v>
      </c>
      <c r="Z351" s="57">
        <v>-0.875</v>
      </c>
      <c r="AA351" s="36">
        <v>21</v>
      </c>
      <c r="AB351" s="57">
        <v>-0.48780487804878048</v>
      </c>
    </row>
    <row r="352" spans="2:28" ht="15" hidden="1" customHeight="1" outlineLevel="1">
      <c r="B352" s="63" t="s">
        <v>84</v>
      </c>
      <c r="C352" s="36">
        <v>11</v>
      </c>
      <c r="D352" s="57">
        <v>0.375</v>
      </c>
      <c r="E352" s="66">
        <v>0</v>
      </c>
      <c r="F352" s="57" t="s">
        <v>143</v>
      </c>
      <c r="G352" s="66">
        <v>0</v>
      </c>
      <c r="H352" s="57" t="s">
        <v>143</v>
      </c>
      <c r="I352" s="66">
        <v>0</v>
      </c>
      <c r="J352" s="57" t="s">
        <v>143</v>
      </c>
      <c r="K352" s="36">
        <v>0</v>
      </c>
      <c r="L352" s="57">
        <v>-1</v>
      </c>
      <c r="M352" s="36">
        <v>0</v>
      </c>
      <c r="N352" s="57" t="s">
        <v>143</v>
      </c>
      <c r="O352" s="36">
        <v>0</v>
      </c>
      <c r="P352" s="57">
        <v>-1</v>
      </c>
      <c r="Q352" s="66">
        <v>2</v>
      </c>
      <c r="R352" s="57">
        <v>0</v>
      </c>
      <c r="S352" s="66">
        <v>0</v>
      </c>
      <c r="T352" s="57">
        <v>-1</v>
      </c>
      <c r="U352" s="66">
        <v>2</v>
      </c>
      <c r="V352" s="57">
        <v>-0.6</v>
      </c>
      <c r="W352" s="36">
        <v>13</v>
      </c>
      <c r="X352" s="57">
        <v>-0.23529411764705888</v>
      </c>
      <c r="Y352" s="36">
        <v>0</v>
      </c>
      <c r="Z352" s="57">
        <v>-1</v>
      </c>
      <c r="AA352" s="36">
        <v>13</v>
      </c>
      <c r="AB352" s="57">
        <v>-0.35</v>
      </c>
    </row>
    <row r="353" spans="2:28" ht="15" hidden="1" customHeight="1" outlineLevel="1">
      <c r="B353" s="63" t="s">
        <v>83</v>
      </c>
      <c r="C353" s="36">
        <v>17</v>
      </c>
      <c r="D353" s="57">
        <v>-0.29166666666666663</v>
      </c>
      <c r="E353" s="66">
        <v>0</v>
      </c>
      <c r="F353" s="57" t="s">
        <v>143</v>
      </c>
      <c r="G353" s="66">
        <v>2</v>
      </c>
      <c r="H353" s="57" t="s">
        <v>143</v>
      </c>
      <c r="I353" s="66">
        <v>2</v>
      </c>
      <c r="J353" s="57" t="s">
        <v>143</v>
      </c>
      <c r="K353" s="36">
        <v>13</v>
      </c>
      <c r="L353" s="57">
        <v>-0.56666666666666665</v>
      </c>
      <c r="M353" s="36">
        <v>10</v>
      </c>
      <c r="N353" s="57" t="s">
        <v>143</v>
      </c>
      <c r="O353" s="36">
        <v>23</v>
      </c>
      <c r="P353" s="57">
        <v>-0.23333333333333328</v>
      </c>
      <c r="Q353" s="66">
        <v>286</v>
      </c>
      <c r="R353" s="57">
        <v>21</v>
      </c>
      <c r="S353" s="66">
        <v>345</v>
      </c>
      <c r="T353" s="57">
        <v>37.333333333333336</v>
      </c>
      <c r="U353" s="66">
        <v>631</v>
      </c>
      <c r="V353" s="57">
        <v>27.681818181818183</v>
      </c>
      <c r="W353" s="36">
        <v>316</v>
      </c>
      <c r="X353" s="57">
        <v>3.7164179104477615</v>
      </c>
      <c r="Y353" s="36">
        <v>357</v>
      </c>
      <c r="Z353" s="57">
        <v>38.666666666666664</v>
      </c>
      <c r="AA353" s="36">
        <v>673</v>
      </c>
      <c r="AB353" s="57">
        <v>7.8552631578947363</v>
      </c>
    </row>
    <row r="354" spans="2:28" ht="15" hidden="1" customHeight="1" outlineLevel="1">
      <c r="B354" s="63" t="s">
        <v>82</v>
      </c>
      <c r="C354" s="36">
        <v>16</v>
      </c>
      <c r="D354" s="57">
        <v>-0.78082191780821919</v>
      </c>
      <c r="E354" s="66">
        <v>0</v>
      </c>
      <c r="F354" s="57" t="s">
        <v>143</v>
      </c>
      <c r="G354" s="66">
        <v>0</v>
      </c>
      <c r="H354" s="57" t="s">
        <v>143</v>
      </c>
      <c r="I354" s="66">
        <v>0</v>
      </c>
      <c r="J354" s="57" t="s">
        <v>143</v>
      </c>
      <c r="K354" s="36">
        <v>126</v>
      </c>
      <c r="L354" s="57">
        <v>-0.42465753424657537</v>
      </c>
      <c r="M354" s="36">
        <v>132</v>
      </c>
      <c r="N354" s="57">
        <v>-0.41850220264317184</v>
      </c>
      <c r="O354" s="36">
        <v>258</v>
      </c>
      <c r="P354" s="57">
        <v>-0.42152466367713004</v>
      </c>
      <c r="Q354" s="66">
        <v>512</v>
      </c>
      <c r="R354" s="57">
        <v>-0.29958960328317374</v>
      </c>
      <c r="S354" s="66">
        <v>847</v>
      </c>
      <c r="T354" s="57">
        <v>-0.41505524861878451</v>
      </c>
      <c r="U354" s="66">
        <v>1359</v>
      </c>
      <c r="V354" s="57">
        <v>-0.37631941257457546</v>
      </c>
      <c r="W354" s="36">
        <v>654</v>
      </c>
      <c r="X354" s="57">
        <v>-0.36070381231671556</v>
      </c>
      <c r="Y354" s="36">
        <v>979</v>
      </c>
      <c r="Z354" s="57">
        <v>-0.41552238805970154</v>
      </c>
      <c r="AA354" s="36">
        <v>1633</v>
      </c>
      <c r="AB354" s="57">
        <v>-0.39473684210526316</v>
      </c>
    </row>
    <row r="355" spans="2:28" ht="15" hidden="1" customHeight="1" outlineLevel="1">
      <c r="B355" s="63" t="s">
        <v>81</v>
      </c>
      <c r="C355" s="36">
        <v>17</v>
      </c>
      <c r="D355" s="57">
        <v>-0.55263157894736836</v>
      </c>
      <c r="E355" s="66">
        <v>1</v>
      </c>
      <c r="F355" s="57" t="s">
        <v>143</v>
      </c>
      <c r="G355" s="66">
        <v>0</v>
      </c>
      <c r="H355" s="57">
        <v>-1</v>
      </c>
      <c r="I355" s="66">
        <v>1</v>
      </c>
      <c r="J355" s="57">
        <v>0</v>
      </c>
      <c r="K355" s="36">
        <v>607</v>
      </c>
      <c r="L355" s="57">
        <v>0.25413223140495877</v>
      </c>
      <c r="M355" s="36">
        <v>268</v>
      </c>
      <c r="N355" s="57">
        <v>-0.40576496674057649</v>
      </c>
      <c r="O355" s="36">
        <v>875</v>
      </c>
      <c r="P355" s="57">
        <v>-6.4171122994652441E-2</v>
      </c>
      <c r="Q355" s="66">
        <v>1489</v>
      </c>
      <c r="R355" s="57">
        <v>-0.15780542986425339</v>
      </c>
      <c r="S355" s="66">
        <v>2334</v>
      </c>
      <c r="T355" s="57">
        <v>0.2137285491419656</v>
      </c>
      <c r="U355" s="66">
        <v>3823</v>
      </c>
      <c r="V355" s="57">
        <v>3.5762665944188532E-2</v>
      </c>
      <c r="W355" s="36">
        <v>2114</v>
      </c>
      <c r="X355" s="57">
        <v>-7.6855895196506596E-2</v>
      </c>
      <c r="Y355" s="36">
        <v>2602</v>
      </c>
      <c r="Z355" s="57">
        <v>9.5578947368420986E-2</v>
      </c>
      <c r="AA355" s="36">
        <v>4716</v>
      </c>
      <c r="AB355" s="57">
        <v>1.0932475884244397E-2</v>
      </c>
    </row>
    <row r="356" spans="2:28" ht="15" hidden="1" customHeight="1" outlineLevel="1">
      <c r="B356" s="63" t="s">
        <v>80</v>
      </c>
      <c r="C356" s="36">
        <v>26</v>
      </c>
      <c r="D356" s="57">
        <v>-0.61764705882352944</v>
      </c>
      <c r="E356" s="66">
        <v>0</v>
      </c>
      <c r="F356" s="57" t="s">
        <v>143</v>
      </c>
      <c r="G356" s="66">
        <v>0</v>
      </c>
      <c r="H356" s="57">
        <v>-1</v>
      </c>
      <c r="I356" s="66">
        <v>0</v>
      </c>
      <c r="J356" s="57">
        <v>-1</v>
      </c>
      <c r="K356" s="36">
        <v>463</v>
      </c>
      <c r="L356" s="57">
        <v>0.13480392156862742</v>
      </c>
      <c r="M356" s="36">
        <v>234</v>
      </c>
      <c r="N356" s="57">
        <v>-0.56826568265682664</v>
      </c>
      <c r="O356" s="36">
        <v>697</v>
      </c>
      <c r="P356" s="57">
        <v>-0.26631578947368417</v>
      </c>
      <c r="Q356" s="66">
        <v>1568</v>
      </c>
      <c r="R356" s="57">
        <v>-6.2200956937799035E-2</v>
      </c>
      <c r="S356" s="66">
        <v>2103</v>
      </c>
      <c r="T356" s="57">
        <v>0.10567823343848581</v>
      </c>
      <c r="U356" s="66">
        <v>3671</v>
      </c>
      <c r="V356" s="57">
        <v>2.7140458869613804E-2</v>
      </c>
      <c r="W356" s="36">
        <v>2057</v>
      </c>
      <c r="X356" s="57">
        <v>-4.2364990689013005E-2</v>
      </c>
      <c r="Y356" s="36">
        <v>2337</v>
      </c>
      <c r="Z356" s="57">
        <v>-4.4562551103842996E-2</v>
      </c>
      <c r="AA356" s="36">
        <v>4394</v>
      </c>
      <c r="AB356" s="57">
        <v>-4.3535045711798004E-2</v>
      </c>
    </row>
    <row r="357" spans="2:28" ht="15" hidden="1" customHeight="1" outlineLevel="1">
      <c r="B357" s="63" t="s">
        <v>79</v>
      </c>
      <c r="C357" s="36">
        <v>42</v>
      </c>
      <c r="D357" s="57">
        <v>-0.48780487804878048</v>
      </c>
      <c r="E357" s="66">
        <v>0</v>
      </c>
      <c r="F357" s="57" t="s">
        <v>143</v>
      </c>
      <c r="G357" s="66">
        <v>0</v>
      </c>
      <c r="H357" s="57" t="s">
        <v>143</v>
      </c>
      <c r="I357" s="66">
        <v>0</v>
      </c>
      <c r="J357" s="57" t="s">
        <v>143</v>
      </c>
      <c r="K357" s="36">
        <v>466</v>
      </c>
      <c r="L357" s="57">
        <v>-0.12734082397003743</v>
      </c>
      <c r="M357" s="36">
        <v>168</v>
      </c>
      <c r="N357" s="57">
        <v>-0.69060773480662985</v>
      </c>
      <c r="O357" s="36">
        <v>634</v>
      </c>
      <c r="P357" s="57">
        <v>-0.41132776230269263</v>
      </c>
      <c r="Q357" s="66">
        <v>1586</v>
      </c>
      <c r="R357" s="57">
        <v>-0.28202806699864191</v>
      </c>
      <c r="S357" s="66">
        <v>1990</v>
      </c>
      <c r="T357" s="57">
        <v>-0.15820642978003385</v>
      </c>
      <c r="U357" s="66">
        <v>3564</v>
      </c>
      <c r="V357" s="57">
        <v>-0.22064290400174935</v>
      </c>
      <c r="W357" s="36">
        <v>2094</v>
      </c>
      <c r="X357" s="57">
        <v>-0.25876106194690263</v>
      </c>
      <c r="Y357" s="36">
        <v>2146</v>
      </c>
      <c r="Z357" s="57">
        <v>-0.26178190574475402</v>
      </c>
      <c r="AA357" s="36">
        <v>4240</v>
      </c>
      <c r="AB357" s="57">
        <v>-0.2602930914166085</v>
      </c>
    </row>
    <row r="358" spans="2:28" collapsed="1">
      <c r="B358" s="173">
        <v>1985</v>
      </c>
      <c r="C358" s="66">
        <v>188</v>
      </c>
      <c r="D358" s="67">
        <v>-0.46590909090909094</v>
      </c>
      <c r="E358" s="66">
        <v>9</v>
      </c>
      <c r="F358" s="67" t="s">
        <v>143</v>
      </c>
      <c r="G358" s="66">
        <v>2</v>
      </c>
      <c r="H358" s="67">
        <v>-0.5</v>
      </c>
      <c r="I358" s="66">
        <v>11</v>
      </c>
      <c r="J358" s="67">
        <v>1.75</v>
      </c>
      <c r="K358" s="66">
        <v>2880</v>
      </c>
      <c r="L358" s="67">
        <v>0.17263843648208477</v>
      </c>
      <c r="M358" s="66">
        <v>1533</v>
      </c>
      <c r="N358" s="67">
        <v>-0.31987577639751552</v>
      </c>
      <c r="O358" s="66">
        <v>4413</v>
      </c>
      <c r="P358" s="67">
        <v>-6.3057324840764317E-2</v>
      </c>
      <c r="Q358" s="66">
        <v>8924</v>
      </c>
      <c r="R358" s="67">
        <v>-5.0031935277836892E-2</v>
      </c>
      <c r="S358" s="66">
        <v>15259</v>
      </c>
      <c r="T358" s="67">
        <v>0.36937987974513153</v>
      </c>
      <c r="U358" s="66">
        <v>24171</v>
      </c>
      <c r="V358" s="67">
        <v>0.17694892145883045</v>
      </c>
      <c r="W358" s="66">
        <v>12001</v>
      </c>
      <c r="X358" s="67">
        <v>-1.6472709391902929E-2</v>
      </c>
      <c r="Y358" s="66">
        <v>16782</v>
      </c>
      <c r="Z358" s="67">
        <v>0.25229460488023281</v>
      </c>
      <c r="AA358" s="66">
        <v>28783</v>
      </c>
      <c r="AB358" s="67">
        <v>0.12420419482091938</v>
      </c>
    </row>
    <row r="359" spans="2:28" ht="15" hidden="1" customHeight="1" outlineLevel="1">
      <c r="B359" s="63" t="s">
        <v>90</v>
      </c>
      <c r="C359" s="36">
        <v>27</v>
      </c>
      <c r="D359" s="57">
        <v>-0.50909090909090904</v>
      </c>
      <c r="E359" s="66">
        <v>0</v>
      </c>
      <c r="F359" s="57" t="s">
        <v>143</v>
      </c>
      <c r="G359" s="66">
        <v>0</v>
      </c>
      <c r="H359" s="57" t="s">
        <v>143</v>
      </c>
      <c r="I359" s="66">
        <v>0</v>
      </c>
      <c r="J359" s="57" t="s">
        <v>143</v>
      </c>
      <c r="K359" s="36">
        <v>325</v>
      </c>
      <c r="L359" s="57">
        <v>-0.53505007153075823</v>
      </c>
      <c r="M359" s="36">
        <v>186</v>
      </c>
      <c r="N359" s="57">
        <v>-0.51308900523560208</v>
      </c>
      <c r="O359" s="36">
        <v>511</v>
      </c>
      <c r="P359" s="57">
        <v>-0.5272895467160037</v>
      </c>
      <c r="Q359" s="66">
        <v>1335</v>
      </c>
      <c r="R359" s="57">
        <v>-0.2529378847229995</v>
      </c>
      <c r="S359" s="66">
        <v>1967</v>
      </c>
      <c r="T359" s="57">
        <v>-4.6996124031007724E-2</v>
      </c>
      <c r="U359" s="66">
        <v>3302</v>
      </c>
      <c r="V359" s="57">
        <v>-0.14256037392884968</v>
      </c>
      <c r="W359" s="36">
        <v>1687</v>
      </c>
      <c r="X359" s="57">
        <v>-0.33608815426997241</v>
      </c>
      <c r="Y359" s="36">
        <v>2153</v>
      </c>
      <c r="Z359" s="57">
        <v>-0.11978740801308263</v>
      </c>
      <c r="AA359" s="36">
        <v>3840</v>
      </c>
      <c r="AB359" s="57">
        <v>-0.22999799478644478</v>
      </c>
    </row>
    <row r="360" spans="2:28" ht="15" hidden="1" customHeight="1" outlineLevel="1">
      <c r="B360" s="63" t="s">
        <v>89</v>
      </c>
      <c r="C360" s="36">
        <v>16</v>
      </c>
      <c r="D360" s="57">
        <v>-0.67999999999999994</v>
      </c>
      <c r="E360" s="66">
        <v>0</v>
      </c>
      <c r="F360" s="57">
        <v>-1</v>
      </c>
      <c r="G360" s="66">
        <v>1</v>
      </c>
      <c r="H360" s="57" t="s">
        <v>143</v>
      </c>
      <c r="I360" s="66">
        <v>1</v>
      </c>
      <c r="J360" s="57">
        <v>-0.75</v>
      </c>
      <c r="K360" s="36">
        <v>330</v>
      </c>
      <c r="L360" s="57">
        <v>-8.5872576177285276E-2</v>
      </c>
      <c r="M360" s="36">
        <v>175</v>
      </c>
      <c r="N360" s="57">
        <v>-0.42996742671009769</v>
      </c>
      <c r="O360" s="36">
        <v>505</v>
      </c>
      <c r="P360" s="57">
        <v>-0.24401197604790414</v>
      </c>
      <c r="Q360" s="66">
        <v>1110</v>
      </c>
      <c r="R360" s="57">
        <v>8.7169441723800256E-2</v>
      </c>
      <c r="S360" s="66">
        <v>1258</v>
      </c>
      <c r="T360" s="57">
        <v>-0.32691278758694486</v>
      </c>
      <c r="U360" s="66">
        <v>2368</v>
      </c>
      <c r="V360" s="57">
        <v>-0.18062283737024221</v>
      </c>
      <c r="W360" s="36">
        <v>1456</v>
      </c>
      <c r="X360" s="57">
        <v>1.3927576601671321E-2</v>
      </c>
      <c r="Y360" s="36">
        <v>1434</v>
      </c>
      <c r="Z360" s="57">
        <v>-0.34099264705882348</v>
      </c>
      <c r="AA360" s="36">
        <v>2890</v>
      </c>
      <c r="AB360" s="57">
        <v>-0.19988925802879287</v>
      </c>
    </row>
    <row r="361" spans="2:28" ht="15" hidden="1" customHeight="1" outlineLevel="1">
      <c r="B361" s="63" t="s">
        <v>88</v>
      </c>
      <c r="C361" s="36">
        <v>1</v>
      </c>
      <c r="D361" s="57">
        <v>-0.96666666666666667</v>
      </c>
      <c r="E361" s="66">
        <v>0</v>
      </c>
      <c r="F361" s="57" t="s">
        <v>143</v>
      </c>
      <c r="G361" s="66">
        <v>0</v>
      </c>
      <c r="H361" s="57" t="s">
        <v>143</v>
      </c>
      <c r="I361" s="66">
        <v>0</v>
      </c>
      <c r="J361" s="57" t="s">
        <v>143</v>
      </c>
      <c r="K361" s="36">
        <v>72</v>
      </c>
      <c r="L361" s="57">
        <v>-0.64356435643564358</v>
      </c>
      <c r="M361" s="36">
        <v>121</v>
      </c>
      <c r="N361" s="57">
        <v>-8.1967213114754189E-3</v>
      </c>
      <c r="O361" s="36">
        <v>193</v>
      </c>
      <c r="P361" s="57">
        <v>-0.40432098765432101</v>
      </c>
      <c r="Q361" s="66">
        <v>546</v>
      </c>
      <c r="R361" s="57">
        <v>-9.0744101633394303E-3</v>
      </c>
      <c r="S361" s="66">
        <v>266</v>
      </c>
      <c r="T361" s="57">
        <v>-0.75752051048313584</v>
      </c>
      <c r="U361" s="66">
        <v>812</v>
      </c>
      <c r="V361" s="57">
        <v>-0.50728155339805825</v>
      </c>
      <c r="W361" s="36">
        <v>619</v>
      </c>
      <c r="X361" s="57">
        <v>-0.20945083014048527</v>
      </c>
      <c r="Y361" s="36">
        <v>387</v>
      </c>
      <c r="Z361" s="57">
        <v>-0.682526661197703</v>
      </c>
      <c r="AA361" s="36">
        <v>1006</v>
      </c>
      <c r="AB361" s="57">
        <v>-0.49750249750249753</v>
      </c>
    </row>
    <row r="362" spans="2:28" ht="15" hidden="1" customHeight="1" outlineLevel="1">
      <c r="B362" s="63" t="s">
        <v>87</v>
      </c>
      <c r="C362" s="36">
        <v>2</v>
      </c>
      <c r="D362" s="57">
        <v>-0.6</v>
      </c>
      <c r="E362" s="66">
        <v>0</v>
      </c>
      <c r="F362" s="57">
        <v>-1</v>
      </c>
      <c r="G362" s="66">
        <v>0</v>
      </c>
      <c r="H362" s="57" t="s">
        <v>143</v>
      </c>
      <c r="I362" s="66">
        <v>0</v>
      </c>
      <c r="J362" s="57">
        <v>-1</v>
      </c>
      <c r="K362" s="36">
        <v>11</v>
      </c>
      <c r="L362" s="57">
        <v>-0.42105263157894735</v>
      </c>
      <c r="M362" s="36">
        <v>1</v>
      </c>
      <c r="N362" s="57" t="s">
        <v>143</v>
      </c>
      <c r="O362" s="36">
        <v>12</v>
      </c>
      <c r="P362" s="57">
        <v>-0.36842105263157898</v>
      </c>
      <c r="Q362" s="66">
        <v>0</v>
      </c>
      <c r="R362" s="57">
        <v>-1</v>
      </c>
      <c r="S362" s="66">
        <v>3</v>
      </c>
      <c r="T362" s="57">
        <v>-0.96</v>
      </c>
      <c r="U362" s="66">
        <v>3</v>
      </c>
      <c r="V362" s="57">
        <v>-0.99411764705882355</v>
      </c>
      <c r="W362" s="36">
        <v>13</v>
      </c>
      <c r="X362" s="57">
        <v>-0.97173913043478266</v>
      </c>
      <c r="Y362" s="36">
        <v>4</v>
      </c>
      <c r="Z362" s="57">
        <v>-0.94666666666666666</v>
      </c>
      <c r="AA362" s="36">
        <v>17</v>
      </c>
      <c r="AB362" s="57">
        <v>-0.96822429906542051</v>
      </c>
    </row>
    <row r="363" spans="2:28" ht="15" hidden="1" customHeight="1" outlineLevel="1">
      <c r="B363" s="63" t="s">
        <v>86</v>
      </c>
      <c r="C363" s="36">
        <v>0</v>
      </c>
      <c r="D363" s="57">
        <v>-1</v>
      </c>
      <c r="E363" s="66">
        <v>0</v>
      </c>
      <c r="F363" s="57" t="s">
        <v>143</v>
      </c>
      <c r="G363" s="66">
        <v>0</v>
      </c>
      <c r="H363" s="57" t="s">
        <v>143</v>
      </c>
      <c r="I363" s="66">
        <v>0</v>
      </c>
      <c r="J363" s="57" t="s">
        <v>143</v>
      </c>
      <c r="K363" s="36">
        <v>19</v>
      </c>
      <c r="L363" s="57">
        <v>8.5</v>
      </c>
      <c r="M363" s="36">
        <v>0</v>
      </c>
      <c r="N363" s="57">
        <v>-1</v>
      </c>
      <c r="O363" s="36">
        <v>19</v>
      </c>
      <c r="P363" s="57">
        <v>2.8</v>
      </c>
      <c r="Q363" s="66">
        <v>5</v>
      </c>
      <c r="R363" s="57">
        <v>0.66666666666666674</v>
      </c>
      <c r="S363" s="66">
        <v>0</v>
      </c>
      <c r="T363" s="57">
        <v>-1</v>
      </c>
      <c r="U363" s="66">
        <v>5</v>
      </c>
      <c r="V363" s="57">
        <v>-0.58333333333333326</v>
      </c>
      <c r="W363" s="36">
        <v>24</v>
      </c>
      <c r="X363" s="57">
        <v>0.14285714285714279</v>
      </c>
      <c r="Y363" s="36">
        <v>0</v>
      </c>
      <c r="Z363" s="57">
        <v>-1</v>
      </c>
      <c r="AA363" s="36">
        <v>24</v>
      </c>
      <c r="AB363" s="57">
        <v>-0.27272727272727271</v>
      </c>
    </row>
    <row r="364" spans="2:28" ht="15" hidden="1" customHeight="1" outlineLevel="1">
      <c r="B364" s="63" t="s">
        <v>85</v>
      </c>
      <c r="C364" s="36">
        <v>13</v>
      </c>
      <c r="D364" s="57">
        <v>0.30000000000000004</v>
      </c>
      <c r="E364" s="66">
        <v>0</v>
      </c>
      <c r="F364" s="57">
        <v>-1</v>
      </c>
      <c r="G364" s="66">
        <v>0</v>
      </c>
      <c r="H364" s="57" t="s">
        <v>143</v>
      </c>
      <c r="I364" s="66">
        <v>0</v>
      </c>
      <c r="J364" s="57">
        <v>-1</v>
      </c>
      <c r="K364" s="36">
        <v>17</v>
      </c>
      <c r="L364" s="57" t="s">
        <v>143</v>
      </c>
      <c r="M364" s="36">
        <v>8</v>
      </c>
      <c r="N364" s="57">
        <v>1.6666666666666665</v>
      </c>
      <c r="O364" s="36">
        <v>25</v>
      </c>
      <c r="P364" s="57">
        <v>7.3333333333333339</v>
      </c>
      <c r="Q364" s="66">
        <v>3</v>
      </c>
      <c r="R364" s="57">
        <v>-0.66666666666666674</v>
      </c>
      <c r="S364" s="66">
        <v>0</v>
      </c>
      <c r="T364" s="57">
        <v>-1</v>
      </c>
      <c r="U364" s="66">
        <v>3</v>
      </c>
      <c r="V364" s="57">
        <v>-0.72727272727272729</v>
      </c>
      <c r="W364" s="36">
        <v>33</v>
      </c>
      <c r="X364" s="57">
        <v>0.375</v>
      </c>
      <c r="Y364" s="36">
        <v>8</v>
      </c>
      <c r="Z364" s="57">
        <v>0.60000000000000009</v>
      </c>
      <c r="AA364" s="36">
        <v>41</v>
      </c>
      <c r="AB364" s="57">
        <v>0.4137931034482758</v>
      </c>
    </row>
    <row r="365" spans="2:28" ht="15" hidden="1" customHeight="1" outlineLevel="1">
      <c r="B365" s="63" t="s">
        <v>84</v>
      </c>
      <c r="C365" s="36">
        <v>8</v>
      </c>
      <c r="D365" s="57">
        <v>-0.19999999999999996</v>
      </c>
      <c r="E365" s="66">
        <v>0</v>
      </c>
      <c r="F365" s="57" t="s">
        <v>143</v>
      </c>
      <c r="G365" s="66">
        <v>0</v>
      </c>
      <c r="H365" s="57">
        <v>-1</v>
      </c>
      <c r="I365" s="66">
        <v>0</v>
      </c>
      <c r="J365" s="57">
        <v>-1</v>
      </c>
      <c r="K365" s="36">
        <v>7</v>
      </c>
      <c r="L365" s="57">
        <v>-0.84090909090909094</v>
      </c>
      <c r="M365" s="36">
        <v>0</v>
      </c>
      <c r="N365" s="57" t="s">
        <v>143</v>
      </c>
      <c r="O365" s="36">
        <v>7</v>
      </c>
      <c r="P365" s="57">
        <v>-0.84090909090909094</v>
      </c>
      <c r="Q365" s="66">
        <v>2</v>
      </c>
      <c r="R365" s="57">
        <v>-0.77777777777777779</v>
      </c>
      <c r="S365" s="66">
        <v>3</v>
      </c>
      <c r="T365" s="57" t="s">
        <v>143</v>
      </c>
      <c r="U365" s="66">
        <v>5</v>
      </c>
      <c r="V365" s="57">
        <v>-0.44444444444444442</v>
      </c>
      <c r="W365" s="36">
        <v>17</v>
      </c>
      <c r="X365" s="57">
        <v>-0.73015873015873023</v>
      </c>
      <c r="Y365" s="36">
        <v>3</v>
      </c>
      <c r="Z365" s="57">
        <v>0</v>
      </c>
      <c r="AA365" s="36">
        <v>20</v>
      </c>
      <c r="AB365" s="57">
        <v>-0.69696969696969702</v>
      </c>
    </row>
    <row r="366" spans="2:28" ht="15" hidden="1" customHeight="1" outlineLevel="1">
      <c r="B366" s="63" t="s">
        <v>83</v>
      </c>
      <c r="C366" s="36">
        <v>24</v>
      </c>
      <c r="D366" s="57">
        <v>7</v>
      </c>
      <c r="E366" s="66">
        <v>0</v>
      </c>
      <c r="F366" s="57" t="s">
        <v>143</v>
      </c>
      <c r="G366" s="66">
        <v>0</v>
      </c>
      <c r="H366" s="57" t="s">
        <v>143</v>
      </c>
      <c r="I366" s="66">
        <v>0</v>
      </c>
      <c r="J366" s="57" t="s">
        <v>143</v>
      </c>
      <c r="K366" s="36">
        <v>30</v>
      </c>
      <c r="L366" s="57">
        <v>5</v>
      </c>
      <c r="M366" s="36">
        <v>0</v>
      </c>
      <c r="N366" s="57" t="s">
        <v>143</v>
      </c>
      <c r="O366" s="36">
        <v>30</v>
      </c>
      <c r="P366" s="57">
        <v>5</v>
      </c>
      <c r="Q366" s="66">
        <v>13</v>
      </c>
      <c r="R366" s="57">
        <v>0.18181818181818188</v>
      </c>
      <c r="S366" s="66">
        <v>9</v>
      </c>
      <c r="T366" s="57">
        <v>3.5</v>
      </c>
      <c r="U366" s="66">
        <v>22</v>
      </c>
      <c r="V366" s="57">
        <v>0.69230769230769229</v>
      </c>
      <c r="W366" s="36">
        <v>67</v>
      </c>
      <c r="X366" s="57">
        <v>2.5263157894736841</v>
      </c>
      <c r="Y366" s="36">
        <v>9</v>
      </c>
      <c r="Z366" s="57">
        <v>3.5</v>
      </c>
      <c r="AA366" s="36">
        <v>76</v>
      </c>
      <c r="AB366" s="57">
        <v>2.6190476190476191</v>
      </c>
    </row>
    <row r="367" spans="2:28" ht="15" hidden="1" customHeight="1" outlineLevel="1">
      <c r="B367" s="63" t="s">
        <v>82</v>
      </c>
      <c r="C367" s="36">
        <v>73</v>
      </c>
      <c r="D367" s="57">
        <v>35.5</v>
      </c>
      <c r="E367" s="66">
        <v>0</v>
      </c>
      <c r="F367" s="57" t="s">
        <v>143</v>
      </c>
      <c r="G367" s="66">
        <v>0</v>
      </c>
      <c r="H367" s="57" t="s">
        <v>143</v>
      </c>
      <c r="I367" s="66">
        <v>0</v>
      </c>
      <c r="J367" s="57" t="s">
        <v>143</v>
      </c>
      <c r="K367" s="36">
        <v>219</v>
      </c>
      <c r="L367" s="57">
        <v>0.38607594936708867</v>
      </c>
      <c r="M367" s="36">
        <v>227</v>
      </c>
      <c r="N367" s="57">
        <v>0.74615384615384617</v>
      </c>
      <c r="O367" s="36">
        <v>446</v>
      </c>
      <c r="P367" s="57">
        <v>0.54861111111111116</v>
      </c>
      <c r="Q367" s="66">
        <v>731</v>
      </c>
      <c r="R367" s="57">
        <v>-0.22645502645502646</v>
      </c>
      <c r="S367" s="66">
        <v>1448</v>
      </c>
      <c r="T367" s="57">
        <v>1.8902195608782435</v>
      </c>
      <c r="U367" s="66">
        <v>2179</v>
      </c>
      <c r="V367" s="57">
        <v>0.5069156293222683</v>
      </c>
      <c r="W367" s="36">
        <v>1023</v>
      </c>
      <c r="X367" s="57">
        <v>-7.4208144796380049E-2</v>
      </c>
      <c r="Y367" s="36">
        <v>1675</v>
      </c>
      <c r="Z367" s="57">
        <v>1.6545166402535658</v>
      </c>
      <c r="AA367" s="36">
        <v>2698</v>
      </c>
      <c r="AB367" s="57">
        <v>0.55414746543778803</v>
      </c>
    </row>
    <row r="368" spans="2:28" ht="15" hidden="1" customHeight="1" outlineLevel="1">
      <c r="B368" s="63" t="s">
        <v>81</v>
      </c>
      <c r="C368" s="36">
        <v>38</v>
      </c>
      <c r="D368" s="57">
        <v>0.65217391304347827</v>
      </c>
      <c r="E368" s="66">
        <v>0</v>
      </c>
      <c r="F368" s="57" t="s">
        <v>143</v>
      </c>
      <c r="G368" s="66">
        <v>1</v>
      </c>
      <c r="H368" s="57" t="s">
        <v>143</v>
      </c>
      <c r="I368" s="66">
        <v>1</v>
      </c>
      <c r="J368" s="57" t="s">
        <v>143</v>
      </c>
      <c r="K368" s="36">
        <v>484</v>
      </c>
      <c r="L368" s="57">
        <v>0.34072022160664828</v>
      </c>
      <c r="M368" s="36">
        <v>451</v>
      </c>
      <c r="N368" s="57">
        <v>0.75486381322957197</v>
      </c>
      <c r="O368" s="36">
        <v>935</v>
      </c>
      <c r="P368" s="57">
        <v>0.51294498381877029</v>
      </c>
      <c r="Q368" s="66">
        <v>1768</v>
      </c>
      <c r="R368" s="57">
        <v>-0.31446297014346647</v>
      </c>
      <c r="S368" s="66">
        <v>1923</v>
      </c>
      <c r="T368" s="57">
        <v>0.18630475015422587</v>
      </c>
      <c r="U368" s="66">
        <v>3691</v>
      </c>
      <c r="V368" s="57">
        <v>-0.12119047619047618</v>
      </c>
      <c r="W368" s="36">
        <v>2290</v>
      </c>
      <c r="X368" s="57">
        <v>-0.22713466081673983</v>
      </c>
      <c r="Y368" s="36">
        <v>2375</v>
      </c>
      <c r="Z368" s="57">
        <v>0.26464323748668805</v>
      </c>
      <c r="AA368" s="36">
        <v>4665</v>
      </c>
      <c r="AB368" s="57">
        <v>-3.6356124767609965E-2</v>
      </c>
    </row>
    <row r="369" spans="2:28" ht="15" hidden="1" customHeight="1" outlineLevel="1">
      <c r="B369" s="63" t="s">
        <v>80</v>
      </c>
      <c r="C369" s="36">
        <v>68</v>
      </c>
      <c r="D369" s="57">
        <v>4.2307692307692308</v>
      </c>
      <c r="E369" s="66">
        <v>0</v>
      </c>
      <c r="F369" s="57">
        <v>-1</v>
      </c>
      <c r="G369" s="66">
        <v>2</v>
      </c>
      <c r="H369" s="57" t="s">
        <v>143</v>
      </c>
      <c r="I369" s="66">
        <v>2</v>
      </c>
      <c r="J369" s="57">
        <v>0</v>
      </c>
      <c r="K369" s="36">
        <v>408</v>
      </c>
      <c r="L369" s="57">
        <v>0.14606741573033699</v>
      </c>
      <c r="M369" s="36">
        <v>542</v>
      </c>
      <c r="N369" s="57">
        <v>0.27529411764705891</v>
      </c>
      <c r="O369" s="36">
        <v>950</v>
      </c>
      <c r="P369" s="57">
        <v>0.2163892445582587</v>
      </c>
      <c r="Q369" s="66">
        <v>1672</v>
      </c>
      <c r="R369" s="57">
        <v>-0.31419196062346189</v>
      </c>
      <c r="S369" s="66">
        <v>1902</v>
      </c>
      <c r="T369" s="57">
        <v>0.13079667063020217</v>
      </c>
      <c r="U369" s="66">
        <v>3574</v>
      </c>
      <c r="V369" s="57">
        <v>-0.1325242718446602</v>
      </c>
      <c r="W369" s="36">
        <v>2148</v>
      </c>
      <c r="X369" s="57">
        <v>-0.23531505873976499</v>
      </c>
      <c r="Y369" s="36">
        <v>2446</v>
      </c>
      <c r="Z369" s="57">
        <v>0.16089226388229716</v>
      </c>
      <c r="AA369" s="36">
        <v>4594</v>
      </c>
      <c r="AB369" s="57">
        <v>-6.5500406834825053E-2</v>
      </c>
    </row>
    <row r="370" spans="2:28" ht="15" hidden="1" customHeight="1" outlineLevel="1">
      <c r="B370" s="63" t="s">
        <v>79</v>
      </c>
      <c r="C370" s="36">
        <v>82</v>
      </c>
      <c r="D370" s="57">
        <v>0.90697674418604657</v>
      </c>
      <c r="E370" s="66">
        <v>0</v>
      </c>
      <c r="F370" s="57" t="s">
        <v>143</v>
      </c>
      <c r="G370" s="66">
        <v>0</v>
      </c>
      <c r="H370" s="57">
        <v>-1</v>
      </c>
      <c r="I370" s="66">
        <v>0</v>
      </c>
      <c r="J370" s="57">
        <v>-1</v>
      </c>
      <c r="K370" s="36">
        <v>534</v>
      </c>
      <c r="L370" s="57">
        <v>0.26241134751773054</v>
      </c>
      <c r="M370" s="36">
        <v>543</v>
      </c>
      <c r="N370" s="57">
        <v>1.7424242424242422</v>
      </c>
      <c r="O370" s="36">
        <v>1077</v>
      </c>
      <c r="P370" s="57">
        <v>0.73429951690821249</v>
      </c>
      <c r="Q370" s="66">
        <v>2209</v>
      </c>
      <c r="R370" s="57">
        <v>-0.10349025974025972</v>
      </c>
      <c r="S370" s="66">
        <v>2364</v>
      </c>
      <c r="T370" s="57">
        <v>0.21730175077239955</v>
      </c>
      <c r="U370" s="66">
        <v>4573</v>
      </c>
      <c r="V370" s="57">
        <v>3.7902859736722583E-2</v>
      </c>
      <c r="W370" s="36">
        <v>2825</v>
      </c>
      <c r="X370" s="57">
        <v>-3.5836177474402708E-2</v>
      </c>
      <c r="Y370" s="36">
        <v>2907</v>
      </c>
      <c r="Z370" s="57">
        <v>0.35650956602893147</v>
      </c>
      <c r="AA370" s="36">
        <v>5732</v>
      </c>
      <c r="AB370" s="57">
        <v>0.12990341021092067</v>
      </c>
    </row>
    <row r="371" spans="2:28" collapsed="1">
      <c r="B371" s="173">
        <v>1984</v>
      </c>
      <c r="C371" s="66">
        <v>352</v>
      </c>
      <c r="D371" s="67">
        <v>0.35384615384615392</v>
      </c>
      <c r="E371" s="66">
        <v>0</v>
      </c>
      <c r="F371" s="67">
        <v>-1</v>
      </c>
      <c r="G371" s="66">
        <v>4</v>
      </c>
      <c r="H371" s="67">
        <v>-0.33333333333333337</v>
      </c>
      <c r="I371" s="66">
        <v>4</v>
      </c>
      <c r="J371" s="67">
        <v>-0.77777777777777779</v>
      </c>
      <c r="K371" s="66">
        <v>2456</v>
      </c>
      <c r="L371" s="67">
        <v>-6.6159695817490483E-2</v>
      </c>
      <c r="M371" s="66">
        <v>2254</v>
      </c>
      <c r="N371" s="67">
        <v>0.23371647509578541</v>
      </c>
      <c r="O371" s="66">
        <v>4710</v>
      </c>
      <c r="P371" s="67">
        <v>5.6764639892304292E-2</v>
      </c>
      <c r="Q371" s="66">
        <v>9394</v>
      </c>
      <c r="R371" s="67">
        <v>-0.23326803787136796</v>
      </c>
      <c r="S371" s="66">
        <v>11143</v>
      </c>
      <c r="T371" s="67">
        <v>2.5681148748158966E-2</v>
      </c>
      <c r="U371" s="66">
        <v>20537</v>
      </c>
      <c r="V371" s="67">
        <v>-0.1115677452846513</v>
      </c>
      <c r="W371" s="66">
        <v>12202</v>
      </c>
      <c r="X371" s="67">
        <v>-0.19480005279134227</v>
      </c>
      <c r="Y371" s="66">
        <v>13401</v>
      </c>
      <c r="Z371" s="67">
        <v>5.5446168386233063E-2</v>
      </c>
      <c r="AA371" s="66">
        <v>25603</v>
      </c>
      <c r="AB371" s="67">
        <v>-8.0715234641485001E-2</v>
      </c>
    </row>
    <row r="372" spans="2:28" ht="15" hidden="1" customHeight="1" outlineLevel="1">
      <c r="B372" s="63" t="s">
        <v>90</v>
      </c>
      <c r="C372" s="36">
        <v>55</v>
      </c>
      <c r="D372" s="57">
        <v>0.44736842105263164</v>
      </c>
      <c r="E372" s="66">
        <v>0</v>
      </c>
      <c r="F372" s="57" t="s">
        <v>143</v>
      </c>
      <c r="G372" s="66">
        <v>0</v>
      </c>
      <c r="H372" s="57" t="s">
        <v>143</v>
      </c>
      <c r="I372" s="66">
        <v>0</v>
      </c>
      <c r="J372" s="57" t="s">
        <v>143</v>
      </c>
      <c r="K372" s="36">
        <v>699</v>
      </c>
      <c r="L372" s="57">
        <v>0.56375838926174504</v>
      </c>
      <c r="M372" s="36">
        <v>382</v>
      </c>
      <c r="N372" s="57">
        <v>0.73636363636363633</v>
      </c>
      <c r="O372" s="36">
        <v>1081</v>
      </c>
      <c r="P372" s="57">
        <v>0.6206896551724137</v>
      </c>
      <c r="Q372" s="66">
        <v>1787</v>
      </c>
      <c r="R372" s="57">
        <v>-0.26642036124794743</v>
      </c>
      <c r="S372" s="66">
        <v>2064</v>
      </c>
      <c r="T372" s="57">
        <v>0.32138284250960303</v>
      </c>
      <c r="U372" s="66">
        <v>3851</v>
      </c>
      <c r="V372" s="57">
        <v>-3.6768384192096049E-2</v>
      </c>
      <c r="W372" s="36">
        <v>2541</v>
      </c>
      <c r="X372" s="57">
        <v>-0.13009243409791171</v>
      </c>
      <c r="Y372" s="36">
        <v>2446</v>
      </c>
      <c r="Z372" s="57">
        <v>0.37261503928170603</v>
      </c>
      <c r="AA372" s="36">
        <v>4987</v>
      </c>
      <c r="AB372" s="57">
        <v>6.0386987029555694E-2</v>
      </c>
    </row>
    <row r="373" spans="2:28" ht="15" hidden="1" customHeight="1" outlineLevel="1">
      <c r="B373" s="63" t="s">
        <v>89</v>
      </c>
      <c r="C373" s="36">
        <v>50</v>
      </c>
      <c r="D373" s="57">
        <v>1.0833333333333335</v>
      </c>
      <c r="E373" s="66">
        <v>4</v>
      </c>
      <c r="F373" s="57" t="s">
        <v>143</v>
      </c>
      <c r="G373" s="66">
        <v>0</v>
      </c>
      <c r="H373" s="57" t="s">
        <v>143</v>
      </c>
      <c r="I373" s="66">
        <v>4</v>
      </c>
      <c r="J373" s="57" t="s">
        <v>143</v>
      </c>
      <c r="K373" s="36">
        <v>361</v>
      </c>
      <c r="L373" s="57">
        <v>0.11764705882352944</v>
      </c>
      <c r="M373" s="36">
        <v>307</v>
      </c>
      <c r="N373" s="57">
        <v>1.2408759124087592</v>
      </c>
      <c r="O373" s="36">
        <v>668</v>
      </c>
      <c r="P373" s="57">
        <v>0.45217391304347831</v>
      </c>
      <c r="Q373" s="66">
        <v>1021</v>
      </c>
      <c r="R373" s="57">
        <v>-9.4858156028368779E-2</v>
      </c>
      <c r="S373" s="66">
        <v>1869</v>
      </c>
      <c r="T373" s="57">
        <v>0.47630331753554511</v>
      </c>
      <c r="U373" s="66">
        <v>2890</v>
      </c>
      <c r="V373" s="57">
        <v>0.2071846282372598</v>
      </c>
      <c r="W373" s="36">
        <v>1436</v>
      </c>
      <c r="X373" s="57">
        <v>-2.6440677966101722E-2</v>
      </c>
      <c r="Y373" s="36">
        <v>2176</v>
      </c>
      <c r="Z373" s="57">
        <v>0.5509622238061298</v>
      </c>
      <c r="AA373" s="36">
        <v>3612</v>
      </c>
      <c r="AB373" s="57">
        <v>0.25503822098679629</v>
      </c>
    </row>
    <row r="374" spans="2:28" ht="15" hidden="1" customHeight="1" outlineLevel="1">
      <c r="B374" s="63" t="s">
        <v>88</v>
      </c>
      <c r="C374" s="36">
        <v>30</v>
      </c>
      <c r="D374" s="57">
        <v>1.1428571428571428</v>
      </c>
      <c r="E374" s="66">
        <v>0</v>
      </c>
      <c r="F374" s="57" t="s">
        <v>143</v>
      </c>
      <c r="G374" s="66">
        <v>0</v>
      </c>
      <c r="H374" s="57" t="s">
        <v>143</v>
      </c>
      <c r="I374" s="66">
        <v>0</v>
      </c>
      <c r="J374" s="57" t="s">
        <v>143</v>
      </c>
      <c r="K374" s="36">
        <v>202</v>
      </c>
      <c r="L374" s="57">
        <v>0.19526627218934922</v>
      </c>
      <c r="M374" s="36">
        <v>122</v>
      </c>
      <c r="N374" s="57">
        <v>3.6923076923076925</v>
      </c>
      <c r="O374" s="36">
        <v>324</v>
      </c>
      <c r="P374" s="57">
        <v>0.66153846153846163</v>
      </c>
      <c r="Q374" s="66">
        <v>551</v>
      </c>
      <c r="R374" s="57">
        <v>7.6171875E-2</v>
      </c>
      <c r="S374" s="66">
        <v>1097</v>
      </c>
      <c r="T374" s="57">
        <v>0.57614942528735624</v>
      </c>
      <c r="U374" s="66">
        <v>1648</v>
      </c>
      <c r="V374" s="57">
        <v>0.36423841059602657</v>
      </c>
      <c r="W374" s="36">
        <v>783</v>
      </c>
      <c r="X374" s="57">
        <v>0.12661870503597128</v>
      </c>
      <c r="Y374" s="36">
        <v>1219</v>
      </c>
      <c r="Z374" s="57">
        <v>0.68836565096952906</v>
      </c>
      <c r="AA374" s="36">
        <v>2002</v>
      </c>
      <c r="AB374" s="57">
        <v>0.41284403669724767</v>
      </c>
    </row>
    <row r="375" spans="2:28" ht="15" hidden="1" customHeight="1" outlineLevel="1">
      <c r="B375" s="63" t="s">
        <v>87</v>
      </c>
      <c r="C375" s="36">
        <v>5</v>
      </c>
      <c r="D375" s="57">
        <v>-0.84848484848484851</v>
      </c>
      <c r="E375" s="66">
        <v>1</v>
      </c>
      <c r="F375" s="57">
        <v>-0.5</v>
      </c>
      <c r="G375" s="66">
        <v>0</v>
      </c>
      <c r="H375" s="57" t="s">
        <v>143</v>
      </c>
      <c r="I375" s="66">
        <v>1</v>
      </c>
      <c r="J375" s="57">
        <v>-0.5</v>
      </c>
      <c r="K375" s="36">
        <v>19</v>
      </c>
      <c r="L375" s="57">
        <v>0.72727272727272729</v>
      </c>
      <c r="M375" s="36">
        <v>0</v>
      </c>
      <c r="N375" s="57" t="s">
        <v>143</v>
      </c>
      <c r="O375" s="36">
        <v>19</v>
      </c>
      <c r="P375" s="57">
        <v>0.72727272727272729</v>
      </c>
      <c r="Q375" s="66">
        <v>435</v>
      </c>
      <c r="R375" s="57" t="s">
        <v>143</v>
      </c>
      <c r="S375" s="66">
        <v>75</v>
      </c>
      <c r="T375" s="57">
        <v>11.5</v>
      </c>
      <c r="U375" s="66">
        <v>510</v>
      </c>
      <c r="V375" s="57">
        <v>84</v>
      </c>
      <c r="W375" s="36">
        <v>460</v>
      </c>
      <c r="X375" s="57">
        <v>9</v>
      </c>
      <c r="Y375" s="36">
        <v>75</v>
      </c>
      <c r="Z375" s="57">
        <v>11.5</v>
      </c>
      <c r="AA375" s="36">
        <v>535</v>
      </c>
      <c r="AB375" s="57">
        <v>9.2884615384615383</v>
      </c>
    </row>
    <row r="376" spans="2:28" ht="15" hidden="1" customHeight="1" outlineLevel="1">
      <c r="B376" s="63" t="s">
        <v>86</v>
      </c>
      <c r="C376" s="36">
        <v>16</v>
      </c>
      <c r="D376" s="57">
        <v>0.60000000000000009</v>
      </c>
      <c r="E376" s="66">
        <v>0</v>
      </c>
      <c r="F376" s="57" t="s">
        <v>143</v>
      </c>
      <c r="G376" s="66">
        <v>0</v>
      </c>
      <c r="H376" s="57" t="s">
        <v>143</v>
      </c>
      <c r="I376" s="66">
        <v>0</v>
      </c>
      <c r="J376" s="57" t="s">
        <v>143</v>
      </c>
      <c r="K376" s="36">
        <v>2</v>
      </c>
      <c r="L376" s="57">
        <v>-0.75</v>
      </c>
      <c r="M376" s="36">
        <v>3</v>
      </c>
      <c r="N376" s="57" t="s">
        <v>143</v>
      </c>
      <c r="O376" s="36">
        <v>5</v>
      </c>
      <c r="P376" s="57">
        <v>-0.375</v>
      </c>
      <c r="Q376" s="66">
        <v>3</v>
      </c>
      <c r="R376" s="57">
        <v>-0.75</v>
      </c>
      <c r="S376" s="66">
        <v>9</v>
      </c>
      <c r="T376" s="57" t="s">
        <v>143</v>
      </c>
      <c r="U376" s="66">
        <v>12</v>
      </c>
      <c r="V376" s="57">
        <v>0</v>
      </c>
      <c r="W376" s="36">
        <v>21</v>
      </c>
      <c r="X376" s="57">
        <v>-0.30000000000000004</v>
      </c>
      <c r="Y376" s="36">
        <v>12</v>
      </c>
      <c r="Z376" s="57" t="s">
        <v>143</v>
      </c>
      <c r="AA376" s="36">
        <v>33</v>
      </c>
      <c r="AB376" s="57">
        <v>0.10000000000000009</v>
      </c>
    </row>
    <row r="377" spans="2:28" ht="15" hidden="1" customHeight="1" outlineLevel="1">
      <c r="B377" s="63" t="s">
        <v>85</v>
      </c>
      <c r="C377" s="36">
        <v>10</v>
      </c>
      <c r="D377" s="57">
        <v>1</v>
      </c>
      <c r="E377" s="66">
        <v>5</v>
      </c>
      <c r="F377" s="57" t="s">
        <v>143</v>
      </c>
      <c r="G377" s="66">
        <v>0</v>
      </c>
      <c r="H377" s="57" t="s">
        <v>143</v>
      </c>
      <c r="I377" s="66">
        <v>5</v>
      </c>
      <c r="J377" s="57" t="s">
        <v>143</v>
      </c>
      <c r="K377" s="36">
        <v>0</v>
      </c>
      <c r="L377" s="57">
        <v>-1</v>
      </c>
      <c r="M377" s="36">
        <v>3</v>
      </c>
      <c r="N377" s="57">
        <v>0</v>
      </c>
      <c r="O377" s="36">
        <v>3</v>
      </c>
      <c r="P377" s="57">
        <v>-0.66666666666666674</v>
      </c>
      <c r="Q377" s="66">
        <v>9</v>
      </c>
      <c r="R377" s="57">
        <v>-9.9999999999999978E-2</v>
      </c>
      <c r="S377" s="66">
        <v>2</v>
      </c>
      <c r="T377" s="57">
        <v>-0.8666666666666667</v>
      </c>
      <c r="U377" s="66">
        <v>11</v>
      </c>
      <c r="V377" s="57">
        <v>-0.56000000000000005</v>
      </c>
      <c r="W377" s="36">
        <v>24</v>
      </c>
      <c r="X377" s="57">
        <v>0.14285714285714279</v>
      </c>
      <c r="Y377" s="36">
        <v>5</v>
      </c>
      <c r="Z377" s="57">
        <v>-0.72222222222222221</v>
      </c>
      <c r="AA377" s="36">
        <v>29</v>
      </c>
      <c r="AB377" s="57">
        <v>-0.25641025641025639</v>
      </c>
    </row>
    <row r="378" spans="2:28" ht="15" hidden="1" customHeight="1" outlineLevel="1">
      <c r="B378" s="63" t="s">
        <v>84</v>
      </c>
      <c r="C378" s="36">
        <v>10</v>
      </c>
      <c r="D378" s="57">
        <v>-0.44444444444444442</v>
      </c>
      <c r="E378" s="66">
        <v>0</v>
      </c>
      <c r="F378" s="57" t="s">
        <v>143</v>
      </c>
      <c r="G378" s="66">
        <v>3</v>
      </c>
      <c r="H378" s="57" t="s">
        <v>143</v>
      </c>
      <c r="I378" s="66">
        <v>3</v>
      </c>
      <c r="J378" s="57" t="s">
        <v>143</v>
      </c>
      <c r="K378" s="36">
        <v>44</v>
      </c>
      <c r="L378" s="57">
        <v>3</v>
      </c>
      <c r="M378" s="36">
        <v>0</v>
      </c>
      <c r="N378" s="57" t="s">
        <v>143</v>
      </c>
      <c r="O378" s="36">
        <v>44</v>
      </c>
      <c r="P378" s="57">
        <v>3</v>
      </c>
      <c r="Q378" s="66">
        <v>9</v>
      </c>
      <c r="R378" s="57">
        <v>0.28571428571428581</v>
      </c>
      <c r="S378" s="66">
        <v>0</v>
      </c>
      <c r="T378" s="57" t="s">
        <v>143</v>
      </c>
      <c r="U378" s="66">
        <v>9</v>
      </c>
      <c r="V378" s="57">
        <v>0.28571428571428581</v>
      </c>
      <c r="W378" s="36">
        <v>63</v>
      </c>
      <c r="X378" s="57">
        <v>0.75</v>
      </c>
      <c r="Y378" s="36">
        <v>3</v>
      </c>
      <c r="Z378" s="57" t="s">
        <v>143</v>
      </c>
      <c r="AA378" s="36">
        <v>66</v>
      </c>
      <c r="AB378" s="57">
        <v>0.83333333333333326</v>
      </c>
    </row>
    <row r="379" spans="2:28" ht="15" hidden="1" customHeight="1" outlineLevel="1">
      <c r="B379" s="63" t="s">
        <v>83</v>
      </c>
      <c r="C379" s="36">
        <v>3</v>
      </c>
      <c r="D379" s="57">
        <v>-0.82352941176470584</v>
      </c>
      <c r="E379" s="66">
        <v>0</v>
      </c>
      <c r="F379" s="57" t="s">
        <v>143</v>
      </c>
      <c r="G379" s="66">
        <v>0</v>
      </c>
      <c r="H379" s="57" t="s">
        <v>143</v>
      </c>
      <c r="I379" s="66">
        <v>0</v>
      </c>
      <c r="J379" s="57" t="s">
        <v>143</v>
      </c>
      <c r="K379" s="36">
        <v>5</v>
      </c>
      <c r="L379" s="57">
        <v>0.25</v>
      </c>
      <c r="M379" s="36">
        <v>0</v>
      </c>
      <c r="N379" s="57" t="s">
        <v>143</v>
      </c>
      <c r="O379" s="36">
        <v>5</v>
      </c>
      <c r="P379" s="57">
        <v>0.25</v>
      </c>
      <c r="Q379" s="66">
        <v>11</v>
      </c>
      <c r="R379" s="57">
        <v>0.5714285714285714</v>
      </c>
      <c r="S379" s="66">
        <v>2</v>
      </c>
      <c r="T379" s="57">
        <v>0</v>
      </c>
      <c r="U379" s="66">
        <v>13</v>
      </c>
      <c r="V379" s="57">
        <v>0.44444444444444442</v>
      </c>
      <c r="W379" s="36">
        <v>19</v>
      </c>
      <c r="X379" s="57">
        <v>-0.3214285714285714</v>
      </c>
      <c r="Y379" s="36">
        <v>2</v>
      </c>
      <c r="Z379" s="57">
        <v>0</v>
      </c>
      <c r="AA379" s="36">
        <v>21</v>
      </c>
      <c r="AB379" s="57">
        <v>-0.30000000000000004</v>
      </c>
    </row>
    <row r="380" spans="2:28" ht="15" hidden="1" customHeight="1" outlineLevel="1">
      <c r="B380" s="63" t="s">
        <v>82</v>
      </c>
      <c r="C380" s="36">
        <v>2</v>
      </c>
      <c r="D380" s="57">
        <v>-0.875</v>
      </c>
      <c r="E380" s="66">
        <v>0</v>
      </c>
      <c r="F380" s="57" t="s">
        <v>143</v>
      </c>
      <c r="G380" s="66">
        <v>0</v>
      </c>
      <c r="H380" s="57" t="s">
        <v>143</v>
      </c>
      <c r="I380" s="66">
        <v>0</v>
      </c>
      <c r="J380" s="57" t="s">
        <v>143</v>
      </c>
      <c r="K380" s="36">
        <v>158</v>
      </c>
      <c r="L380" s="57">
        <v>-0.11235955056179781</v>
      </c>
      <c r="M380" s="36">
        <v>130</v>
      </c>
      <c r="N380" s="57">
        <v>2.1707317073170733</v>
      </c>
      <c r="O380" s="36">
        <v>288</v>
      </c>
      <c r="P380" s="57">
        <v>0.31506849315068486</v>
      </c>
      <c r="Q380" s="66">
        <v>945</v>
      </c>
      <c r="R380" s="57">
        <v>1.5961538461538463</v>
      </c>
      <c r="S380" s="66">
        <v>501</v>
      </c>
      <c r="T380" s="57">
        <v>-1.764705882352946E-2</v>
      </c>
      <c r="U380" s="66">
        <v>1446</v>
      </c>
      <c r="V380" s="57">
        <v>0.65446224256292895</v>
      </c>
      <c r="W380" s="36">
        <v>1105</v>
      </c>
      <c r="X380" s="57">
        <v>0.98028673835125457</v>
      </c>
      <c r="Y380" s="36">
        <v>631</v>
      </c>
      <c r="Z380" s="57">
        <v>0.14519056261343022</v>
      </c>
      <c r="AA380" s="36">
        <v>1736</v>
      </c>
      <c r="AB380" s="57">
        <v>0.56537421100090168</v>
      </c>
    </row>
    <row r="381" spans="2:28" ht="15" hidden="1" customHeight="1" outlineLevel="1">
      <c r="B381" s="63" t="s">
        <v>81</v>
      </c>
      <c r="C381" s="36">
        <v>23</v>
      </c>
      <c r="D381" s="57">
        <v>-0.3783783783783784</v>
      </c>
      <c r="E381" s="66">
        <v>0</v>
      </c>
      <c r="F381" s="57" t="s">
        <v>143</v>
      </c>
      <c r="G381" s="66">
        <v>0</v>
      </c>
      <c r="H381" s="57" t="s">
        <v>143</v>
      </c>
      <c r="I381" s="66">
        <v>0</v>
      </c>
      <c r="J381" s="57" t="s">
        <v>143</v>
      </c>
      <c r="K381" s="36">
        <v>361</v>
      </c>
      <c r="L381" s="57">
        <v>-0.15258215962441313</v>
      </c>
      <c r="M381" s="36">
        <v>257</v>
      </c>
      <c r="N381" s="57">
        <v>1.7340425531914891</v>
      </c>
      <c r="O381" s="36">
        <v>618</v>
      </c>
      <c r="P381" s="57">
        <v>0.18846153846153846</v>
      </c>
      <c r="Q381" s="66">
        <v>2579</v>
      </c>
      <c r="R381" s="57">
        <v>1.1745362563237776</v>
      </c>
      <c r="S381" s="66">
        <v>1621</v>
      </c>
      <c r="T381" s="57">
        <v>0.5737864077669903</v>
      </c>
      <c r="U381" s="66">
        <v>4200</v>
      </c>
      <c r="V381" s="57">
        <v>0.89530685920577624</v>
      </c>
      <c r="W381" s="36">
        <v>2963</v>
      </c>
      <c r="X381" s="57">
        <v>0.79684657368101885</v>
      </c>
      <c r="Y381" s="36">
        <v>1878</v>
      </c>
      <c r="Z381" s="57">
        <v>0.67081850533807819</v>
      </c>
      <c r="AA381" s="36">
        <v>4841</v>
      </c>
      <c r="AB381" s="57">
        <v>0.74576271186440679</v>
      </c>
    </row>
    <row r="382" spans="2:28" ht="15" hidden="1" customHeight="1" outlineLevel="1">
      <c r="B382" s="63" t="s">
        <v>80</v>
      </c>
      <c r="C382" s="36">
        <v>13</v>
      </c>
      <c r="D382" s="57">
        <v>-0.31578947368421051</v>
      </c>
      <c r="E382" s="66">
        <v>2</v>
      </c>
      <c r="F382" s="57" t="s">
        <v>143</v>
      </c>
      <c r="G382" s="66">
        <v>0</v>
      </c>
      <c r="H382" s="57" t="s">
        <v>143</v>
      </c>
      <c r="I382" s="66">
        <v>2</v>
      </c>
      <c r="J382" s="57" t="s">
        <v>143</v>
      </c>
      <c r="K382" s="36">
        <v>356</v>
      </c>
      <c r="L382" s="57">
        <v>7.5528700906344337E-2</v>
      </c>
      <c r="M382" s="36">
        <v>425</v>
      </c>
      <c r="N382" s="57">
        <v>1.0432692307692308</v>
      </c>
      <c r="O382" s="36">
        <v>781</v>
      </c>
      <c r="P382" s="57">
        <v>0.44897959183673475</v>
      </c>
      <c r="Q382" s="66">
        <v>2438</v>
      </c>
      <c r="R382" s="57">
        <v>1.0266001662510389</v>
      </c>
      <c r="S382" s="66">
        <v>1682</v>
      </c>
      <c r="T382" s="57">
        <v>0.57049486461251164</v>
      </c>
      <c r="U382" s="66">
        <v>4120</v>
      </c>
      <c r="V382" s="57">
        <v>0.81178540017590151</v>
      </c>
      <c r="W382" s="36">
        <v>2809</v>
      </c>
      <c r="X382" s="57">
        <v>0.80875724404378624</v>
      </c>
      <c r="Y382" s="36">
        <v>2107</v>
      </c>
      <c r="Z382" s="57">
        <v>0.64738076622361218</v>
      </c>
      <c r="AA382" s="36">
        <v>4916</v>
      </c>
      <c r="AB382" s="57">
        <v>0.73587570621468923</v>
      </c>
    </row>
    <row r="383" spans="2:28" ht="15" hidden="1" customHeight="1" outlineLevel="1">
      <c r="B383" s="63" t="s">
        <v>79</v>
      </c>
      <c r="C383" s="36">
        <v>43</v>
      </c>
      <c r="D383" s="57">
        <v>-0.77368421052631575</v>
      </c>
      <c r="E383" s="66">
        <v>0</v>
      </c>
      <c r="F383" s="57" t="s">
        <v>143</v>
      </c>
      <c r="G383" s="66">
        <v>3</v>
      </c>
      <c r="H383" s="57" t="s">
        <v>143</v>
      </c>
      <c r="I383" s="66">
        <v>3</v>
      </c>
      <c r="J383" s="57" t="s">
        <v>143</v>
      </c>
      <c r="K383" s="36">
        <v>423</v>
      </c>
      <c r="L383" s="57">
        <v>-0.32535885167464118</v>
      </c>
      <c r="M383" s="36">
        <v>198</v>
      </c>
      <c r="N383" s="57">
        <v>-2.9411764705882359E-2</v>
      </c>
      <c r="O383" s="36">
        <v>621</v>
      </c>
      <c r="P383" s="57">
        <v>-0.25270758122743686</v>
      </c>
      <c r="Q383" s="66">
        <v>2464</v>
      </c>
      <c r="R383" s="57">
        <v>1.0130718954248366</v>
      </c>
      <c r="S383" s="66">
        <v>1942</v>
      </c>
      <c r="T383" s="57">
        <v>0.37340876944837342</v>
      </c>
      <c r="U383" s="66">
        <v>4406</v>
      </c>
      <c r="V383" s="57">
        <v>0.67020470053070502</v>
      </c>
      <c r="W383" s="36">
        <v>2930</v>
      </c>
      <c r="X383" s="57">
        <v>0.43557079862812342</v>
      </c>
      <c r="Y383" s="36">
        <v>2143</v>
      </c>
      <c r="Z383" s="57">
        <v>0.3244746600741657</v>
      </c>
      <c r="AA383" s="36">
        <v>5073</v>
      </c>
      <c r="AB383" s="57">
        <v>0.38644438371139667</v>
      </c>
    </row>
    <row r="384" spans="2:28" collapsed="1">
      <c r="B384" s="173">
        <v>1983</v>
      </c>
      <c r="C384" s="66">
        <v>260</v>
      </c>
      <c r="D384" s="67">
        <v>-0.38242280285035635</v>
      </c>
      <c r="E384" s="66">
        <v>12</v>
      </c>
      <c r="F384" s="67">
        <v>5</v>
      </c>
      <c r="G384" s="66">
        <v>6</v>
      </c>
      <c r="H384" s="67" t="s">
        <v>143</v>
      </c>
      <c r="I384" s="66">
        <v>18</v>
      </c>
      <c r="J384" s="67">
        <v>8</v>
      </c>
      <c r="K384" s="66">
        <v>2630</v>
      </c>
      <c r="L384" s="67">
        <v>3.5025580480125829E-2</v>
      </c>
      <c r="M384" s="66">
        <v>1827</v>
      </c>
      <c r="N384" s="67">
        <v>0.95819935691318325</v>
      </c>
      <c r="O384" s="66">
        <v>4457</v>
      </c>
      <c r="P384" s="67">
        <v>0.28295912492803676</v>
      </c>
      <c r="Q384" s="66">
        <v>12252</v>
      </c>
      <c r="R384" s="67">
        <v>0.51464952404499931</v>
      </c>
      <c r="S384" s="66">
        <v>10864</v>
      </c>
      <c r="T384" s="67">
        <v>0.43475964078182772</v>
      </c>
      <c r="U384" s="66">
        <v>23116</v>
      </c>
      <c r="V384" s="67">
        <v>0.47602324244939664</v>
      </c>
      <c r="W384" s="66">
        <v>15154</v>
      </c>
      <c r="X384" s="67">
        <v>0.37103048945987505</v>
      </c>
      <c r="Y384" s="66">
        <v>12697</v>
      </c>
      <c r="Z384" s="67">
        <v>0.49288653733098187</v>
      </c>
      <c r="AA384" s="66">
        <v>27851</v>
      </c>
      <c r="AB384" s="67">
        <v>0.42402086102873504</v>
      </c>
    </row>
    <row r="385" spans="2:28" ht="15" hidden="1" customHeight="1" outlineLevel="1">
      <c r="B385" s="63" t="s">
        <v>90</v>
      </c>
      <c r="C385" s="36">
        <v>38</v>
      </c>
      <c r="D385" s="57">
        <v>-0.65454545454545454</v>
      </c>
      <c r="E385" s="66">
        <v>0</v>
      </c>
      <c r="F385" s="57" t="s">
        <v>143</v>
      </c>
      <c r="G385" s="66">
        <v>0</v>
      </c>
      <c r="H385" s="57" t="s">
        <v>143</v>
      </c>
      <c r="I385" s="66">
        <v>0</v>
      </c>
      <c r="J385" s="57" t="s">
        <v>143</v>
      </c>
      <c r="K385" s="36">
        <v>447</v>
      </c>
      <c r="L385" s="57">
        <v>0.78087649402390436</v>
      </c>
      <c r="M385" s="36">
        <v>220</v>
      </c>
      <c r="N385" s="57">
        <v>-0.6998635743519781</v>
      </c>
      <c r="O385" s="36">
        <v>667</v>
      </c>
      <c r="P385" s="57">
        <v>-0.32215447154471544</v>
      </c>
      <c r="Q385" s="66">
        <v>2436</v>
      </c>
      <c r="R385" s="57">
        <v>2.171875</v>
      </c>
      <c r="S385" s="66">
        <v>1562</v>
      </c>
      <c r="T385" s="57">
        <v>0.45302325581395353</v>
      </c>
      <c r="U385" s="66">
        <v>3998</v>
      </c>
      <c r="V385" s="57">
        <v>1.1692892023874117</v>
      </c>
      <c r="W385" s="36">
        <v>2921</v>
      </c>
      <c r="X385" s="57">
        <v>1.5872453498671391</v>
      </c>
      <c r="Y385" s="36">
        <v>1782</v>
      </c>
      <c r="Z385" s="57">
        <v>-1.4380530973451378E-2</v>
      </c>
      <c r="AA385" s="36">
        <v>4703</v>
      </c>
      <c r="AB385" s="57">
        <v>0.6012938372488934</v>
      </c>
    </row>
    <row r="386" spans="2:28" ht="15" hidden="1" customHeight="1" outlineLevel="1">
      <c r="B386" s="63" t="s">
        <v>89</v>
      </c>
      <c r="C386" s="36">
        <v>24</v>
      </c>
      <c r="D386" s="57">
        <v>-0.41463414634146345</v>
      </c>
      <c r="E386" s="66">
        <v>0</v>
      </c>
      <c r="F386" s="57" t="s">
        <v>143</v>
      </c>
      <c r="G386" s="66">
        <v>0</v>
      </c>
      <c r="H386" s="57" t="s">
        <v>143</v>
      </c>
      <c r="I386" s="66">
        <v>0</v>
      </c>
      <c r="J386" s="57" t="s">
        <v>143</v>
      </c>
      <c r="K386" s="36">
        <v>323</v>
      </c>
      <c r="L386" s="57">
        <v>0.88888888888888884</v>
      </c>
      <c r="M386" s="36">
        <v>137</v>
      </c>
      <c r="N386" s="57">
        <v>-0.68934240362811794</v>
      </c>
      <c r="O386" s="36">
        <v>460</v>
      </c>
      <c r="P386" s="57">
        <v>-0.24836601307189543</v>
      </c>
      <c r="Q386" s="66">
        <v>1128</v>
      </c>
      <c r="R386" s="57">
        <v>1.7180722891566265</v>
      </c>
      <c r="S386" s="66">
        <v>1266</v>
      </c>
      <c r="T386" s="57">
        <v>0.44191343963553531</v>
      </c>
      <c r="U386" s="66">
        <v>2394</v>
      </c>
      <c r="V386" s="57">
        <v>0.85150812064965198</v>
      </c>
      <c r="W386" s="36">
        <v>1475</v>
      </c>
      <c r="X386" s="57">
        <v>1.3524720893141944</v>
      </c>
      <c r="Y386" s="36">
        <v>1403</v>
      </c>
      <c r="Z386" s="57">
        <v>6.3684609552691507E-2</v>
      </c>
      <c r="AA386" s="36">
        <v>2878</v>
      </c>
      <c r="AB386" s="57">
        <v>0.47893114080164434</v>
      </c>
    </row>
    <row r="387" spans="2:28" ht="15" hidden="1" customHeight="1" outlineLevel="1">
      <c r="B387" s="63" t="s">
        <v>88</v>
      </c>
      <c r="C387" s="36">
        <v>14</v>
      </c>
      <c r="D387" s="57">
        <v>-0.93203883495145634</v>
      </c>
      <c r="E387" s="66">
        <v>0</v>
      </c>
      <c r="F387" s="57" t="s">
        <v>143</v>
      </c>
      <c r="G387" s="66">
        <v>0</v>
      </c>
      <c r="H387" s="57" t="s">
        <v>143</v>
      </c>
      <c r="I387" s="66">
        <v>0</v>
      </c>
      <c r="J387" s="57" t="s">
        <v>143</v>
      </c>
      <c r="K387" s="36">
        <v>169</v>
      </c>
      <c r="L387" s="57">
        <v>-0.32669322709163351</v>
      </c>
      <c r="M387" s="36">
        <v>26</v>
      </c>
      <c r="N387" s="57">
        <v>-0.87254901960784315</v>
      </c>
      <c r="O387" s="36">
        <v>195</v>
      </c>
      <c r="P387" s="57">
        <v>-0.5714285714285714</v>
      </c>
      <c r="Q387" s="66">
        <v>512</v>
      </c>
      <c r="R387" s="57">
        <v>1.2164502164502164</v>
      </c>
      <c r="S387" s="66">
        <v>696</v>
      </c>
      <c r="T387" s="57">
        <v>2.267605633802817</v>
      </c>
      <c r="U387" s="66">
        <v>1208</v>
      </c>
      <c r="V387" s="57">
        <v>1.7207207207207209</v>
      </c>
      <c r="W387" s="36">
        <v>695</v>
      </c>
      <c r="X387" s="57">
        <v>1.017441860465107E-2</v>
      </c>
      <c r="Y387" s="36">
        <v>722</v>
      </c>
      <c r="Z387" s="57">
        <v>0.73141486810551548</v>
      </c>
      <c r="AA387" s="36">
        <v>1417</v>
      </c>
      <c r="AB387" s="57">
        <v>0.2823529411764707</v>
      </c>
    </row>
    <row r="388" spans="2:28" ht="15" hidden="1" customHeight="1" outlineLevel="1">
      <c r="B388" s="63" t="s">
        <v>87</v>
      </c>
      <c r="C388" s="36">
        <v>33</v>
      </c>
      <c r="D388" s="57">
        <v>3.125</v>
      </c>
      <c r="E388" s="66">
        <v>2</v>
      </c>
      <c r="F388" s="57" t="s">
        <v>143</v>
      </c>
      <c r="G388" s="66">
        <v>0</v>
      </c>
      <c r="H388" s="57" t="s">
        <v>143</v>
      </c>
      <c r="I388" s="66">
        <v>2</v>
      </c>
      <c r="J388" s="57" t="s">
        <v>143</v>
      </c>
      <c r="K388" s="36">
        <v>11</v>
      </c>
      <c r="L388" s="57">
        <v>4.5</v>
      </c>
      <c r="M388" s="36">
        <v>0</v>
      </c>
      <c r="N388" s="57" t="s">
        <v>143</v>
      </c>
      <c r="O388" s="36">
        <v>11</v>
      </c>
      <c r="P388" s="57">
        <v>4.5</v>
      </c>
      <c r="Q388" s="66">
        <v>0</v>
      </c>
      <c r="R388" s="57">
        <v>-1</v>
      </c>
      <c r="S388" s="66">
        <v>6</v>
      </c>
      <c r="T388" s="57" t="s">
        <v>143</v>
      </c>
      <c r="U388" s="66">
        <v>6</v>
      </c>
      <c r="V388" s="57">
        <v>0.19999999999999996</v>
      </c>
      <c r="W388" s="36">
        <v>46</v>
      </c>
      <c r="X388" s="57">
        <v>2.0666666666666669</v>
      </c>
      <c r="Y388" s="36">
        <v>6</v>
      </c>
      <c r="Z388" s="57" t="s">
        <v>143</v>
      </c>
      <c r="AA388" s="36">
        <v>52</v>
      </c>
      <c r="AB388" s="57">
        <v>2.4666666666666668</v>
      </c>
    </row>
    <row r="389" spans="2:28" ht="15" hidden="1" customHeight="1" outlineLevel="1">
      <c r="B389" s="63" t="s">
        <v>86</v>
      </c>
      <c r="C389" s="36">
        <v>10</v>
      </c>
      <c r="D389" s="57">
        <v>-9.0909090909090939E-2</v>
      </c>
      <c r="E389" s="66">
        <v>0</v>
      </c>
      <c r="F389" s="57" t="s">
        <v>143</v>
      </c>
      <c r="G389" s="66">
        <v>0</v>
      </c>
      <c r="H389" s="57" t="s">
        <v>143</v>
      </c>
      <c r="I389" s="66">
        <v>0</v>
      </c>
      <c r="J389" s="57" t="s">
        <v>143</v>
      </c>
      <c r="K389" s="36">
        <v>8</v>
      </c>
      <c r="L389" s="57">
        <v>-0.27272727272727271</v>
      </c>
      <c r="M389" s="36">
        <v>0</v>
      </c>
      <c r="N389" s="57" t="s">
        <v>143</v>
      </c>
      <c r="O389" s="36">
        <v>8</v>
      </c>
      <c r="P389" s="57">
        <v>-0.27272727272727271</v>
      </c>
      <c r="Q389" s="66">
        <v>12</v>
      </c>
      <c r="R389" s="57">
        <v>9.0909090909090828E-2</v>
      </c>
      <c r="S389" s="66">
        <v>0</v>
      </c>
      <c r="T389" s="57" t="s">
        <v>143</v>
      </c>
      <c r="U389" s="66">
        <v>12</v>
      </c>
      <c r="V389" s="57">
        <v>9.0909090909090828E-2</v>
      </c>
      <c r="W389" s="36">
        <v>30</v>
      </c>
      <c r="X389" s="57">
        <v>-9.0909090909090939E-2</v>
      </c>
      <c r="Y389" s="36">
        <v>0</v>
      </c>
      <c r="Z389" s="57" t="s">
        <v>143</v>
      </c>
      <c r="AA389" s="36">
        <v>30</v>
      </c>
      <c r="AB389" s="57">
        <v>-9.0909090909090939E-2</v>
      </c>
    </row>
    <row r="390" spans="2:28" ht="15" hidden="1" customHeight="1" outlineLevel="1">
      <c r="B390" s="63" t="s">
        <v>85</v>
      </c>
      <c r="C390" s="36">
        <v>5</v>
      </c>
      <c r="D390" s="57">
        <v>-0.58333333333333326</v>
      </c>
      <c r="E390" s="66">
        <v>0</v>
      </c>
      <c r="F390" s="57" t="s">
        <v>143</v>
      </c>
      <c r="G390" s="66">
        <v>0</v>
      </c>
      <c r="H390" s="57" t="s">
        <v>143</v>
      </c>
      <c r="I390" s="66">
        <v>0</v>
      </c>
      <c r="J390" s="57" t="s">
        <v>143</v>
      </c>
      <c r="K390" s="36">
        <v>6</v>
      </c>
      <c r="L390" s="57">
        <v>-0.45454545454545459</v>
      </c>
      <c r="M390" s="36">
        <v>3</v>
      </c>
      <c r="N390" s="57" t="s">
        <v>143</v>
      </c>
      <c r="O390" s="36">
        <v>9</v>
      </c>
      <c r="P390" s="57">
        <v>-0.18181818181818177</v>
      </c>
      <c r="Q390" s="66">
        <v>10</v>
      </c>
      <c r="R390" s="57">
        <v>-0.62962962962962965</v>
      </c>
      <c r="S390" s="66">
        <v>15</v>
      </c>
      <c r="T390" s="57" t="s">
        <v>143</v>
      </c>
      <c r="U390" s="66">
        <v>25</v>
      </c>
      <c r="V390" s="57">
        <v>-7.407407407407407E-2</v>
      </c>
      <c r="W390" s="36">
        <v>21</v>
      </c>
      <c r="X390" s="57">
        <v>-0.58000000000000007</v>
      </c>
      <c r="Y390" s="36">
        <v>18</v>
      </c>
      <c r="Z390" s="57" t="s">
        <v>143</v>
      </c>
      <c r="AA390" s="36">
        <v>39</v>
      </c>
      <c r="AB390" s="57">
        <v>-0.21999999999999997</v>
      </c>
    </row>
    <row r="391" spans="2:28" ht="15" hidden="1" customHeight="1" outlineLevel="1">
      <c r="B391" s="63" t="s">
        <v>84</v>
      </c>
      <c r="C391" s="36">
        <v>18</v>
      </c>
      <c r="D391" s="57">
        <v>-9.9999999999999978E-2</v>
      </c>
      <c r="E391" s="66">
        <v>0</v>
      </c>
      <c r="F391" s="57" t="s">
        <v>143</v>
      </c>
      <c r="G391" s="66">
        <v>0</v>
      </c>
      <c r="H391" s="57" t="s">
        <v>143</v>
      </c>
      <c r="I391" s="66">
        <v>0</v>
      </c>
      <c r="J391" s="57" t="s">
        <v>143</v>
      </c>
      <c r="K391" s="36">
        <v>11</v>
      </c>
      <c r="L391" s="57">
        <v>0.375</v>
      </c>
      <c r="M391" s="36">
        <v>0</v>
      </c>
      <c r="N391" s="57" t="s">
        <v>143</v>
      </c>
      <c r="O391" s="36">
        <v>11</v>
      </c>
      <c r="P391" s="57">
        <v>0.375</v>
      </c>
      <c r="Q391" s="66">
        <v>7</v>
      </c>
      <c r="R391" s="57">
        <v>-0.5</v>
      </c>
      <c r="S391" s="66">
        <v>0</v>
      </c>
      <c r="T391" s="57" t="s">
        <v>143</v>
      </c>
      <c r="U391" s="66">
        <v>7</v>
      </c>
      <c r="V391" s="57">
        <v>-0.5</v>
      </c>
      <c r="W391" s="36">
        <v>36</v>
      </c>
      <c r="X391" s="57">
        <v>-0.1428571428571429</v>
      </c>
      <c r="Y391" s="36">
        <v>0</v>
      </c>
      <c r="Z391" s="57" t="s">
        <v>143</v>
      </c>
      <c r="AA391" s="36">
        <v>36</v>
      </c>
      <c r="AB391" s="57">
        <v>-0.1428571428571429</v>
      </c>
    </row>
    <row r="392" spans="2:28" ht="15" hidden="1" customHeight="1" outlineLevel="1">
      <c r="B392" s="63" t="s">
        <v>83</v>
      </c>
      <c r="C392" s="36">
        <v>17</v>
      </c>
      <c r="D392" s="57">
        <v>6.25E-2</v>
      </c>
      <c r="E392" s="66">
        <v>0</v>
      </c>
      <c r="F392" s="57" t="s">
        <v>143</v>
      </c>
      <c r="G392" s="66">
        <v>0</v>
      </c>
      <c r="H392" s="57" t="s">
        <v>143</v>
      </c>
      <c r="I392" s="66">
        <v>0</v>
      </c>
      <c r="J392" s="57" t="s">
        <v>143</v>
      </c>
      <c r="K392" s="36">
        <v>4</v>
      </c>
      <c r="L392" s="57">
        <v>-0.94736842105263164</v>
      </c>
      <c r="M392" s="36">
        <v>0</v>
      </c>
      <c r="N392" s="57">
        <v>-1</v>
      </c>
      <c r="O392" s="36">
        <v>4</v>
      </c>
      <c r="P392" s="57">
        <v>-0.95876288659793818</v>
      </c>
      <c r="Q392" s="66">
        <v>7</v>
      </c>
      <c r="R392" s="57">
        <v>-0.46153846153846156</v>
      </c>
      <c r="S392" s="66">
        <v>2</v>
      </c>
      <c r="T392" s="57" t="s">
        <v>143</v>
      </c>
      <c r="U392" s="66">
        <v>9</v>
      </c>
      <c r="V392" s="57">
        <v>-0.30769230769230771</v>
      </c>
      <c r="W392" s="36">
        <v>28</v>
      </c>
      <c r="X392" s="57">
        <v>-0.73333333333333339</v>
      </c>
      <c r="Y392" s="36">
        <v>2</v>
      </c>
      <c r="Z392" s="57">
        <v>-0.90476190476190477</v>
      </c>
      <c r="AA392" s="36">
        <v>30</v>
      </c>
      <c r="AB392" s="57">
        <v>-0.76190476190476186</v>
      </c>
    </row>
    <row r="393" spans="2:28" ht="15" hidden="1" customHeight="1" outlineLevel="1">
      <c r="B393" s="63" t="s">
        <v>82</v>
      </c>
      <c r="C393" s="36">
        <v>16</v>
      </c>
      <c r="D393" s="57">
        <v>0.33333333333333326</v>
      </c>
      <c r="E393" s="66">
        <v>0</v>
      </c>
      <c r="F393" s="57" t="s">
        <v>143</v>
      </c>
      <c r="G393" s="66">
        <v>0</v>
      </c>
      <c r="H393" s="57">
        <v>-1</v>
      </c>
      <c r="I393" s="66">
        <v>0</v>
      </c>
      <c r="J393" s="57">
        <v>-1</v>
      </c>
      <c r="K393" s="36">
        <v>178</v>
      </c>
      <c r="L393" s="57">
        <v>1</v>
      </c>
      <c r="M393" s="36">
        <v>41</v>
      </c>
      <c r="N393" s="57">
        <v>-0.87650602409638556</v>
      </c>
      <c r="O393" s="36">
        <v>219</v>
      </c>
      <c r="P393" s="57">
        <v>-0.47980997624703092</v>
      </c>
      <c r="Q393" s="66">
        <v>364</v>
      </c>
      <c r="R393" s="57">
        <v>1.563380281690141</v>
      </c>
      <c r="S393" s="66">
        <v>510</v>
      </c>
      <c r="T393" s="57">
        <v>0.14093959731543615</v>
      </c>
      <c r="U393" s="66">
        <v>874</v>
      </c>
      <c r="V393" s="57">
        <v>0.4838709677419355</v>
      </c>
      <c r="W393" s="36">
        <v>558</v>
      </c>
      <c r="X393" s="57">
        <v>1.2962962962962963</v>
      </c>
      <c r="Y393" s="36">
        <v>551</v>
      </c>
      <c r="Z393" s="57">
        <v>-0.29449423815621001</v>
      </c>
      <c r="AA393" s="36">
        <v>1109</v>
      </c>
      <c r="AB393" s="57">
        <v>8.30078125E-2</v>
      </c>
    </row>
    <row r="394" spans="2:28" ht="15" hidden="1" customHeight="1" outlineLevel="1">
      <c r="B394" s="63" t="s">
        <v>81</v>
      </c>
      <c r="C394" s="36">
        <v>37</v>
      </c>
      <c r="D394" s="57">
        <v>0.23333333333333339</v>
      </c>
      <c r="E394" s="66">
        <v>0</v>
      </c>
      <c r="F394" s="57" t="s">
        <v>143</v>
      </c>
      <c r="G394" s="66">
        <v>0</v>
      </c>
      <c r="H394" s="57" t="s">
        <v>143</v>
      </c>
      <c r="I394" s="66">
        <v>0</v>
      </c>
      <c r="J394" s="57" t="s">
        <v>143</v>
      </c>
      <c r="K394" s="36">
        <v>426</v>
      </c>
      <c r="L394" s="57">
        <v>2.1323529411764706</v>
      </c>
      <c r="M394" s="36">
        <v>94</v>
      </c>
      <c r="N394" s="57">
        <v>-0.87105624142661187</v>
      </c>
      <c r="O394" s="36">
        <v>520</v>
      </c>
      <c r="P394" s="57">
        <v>-0.39884393063583812</v>
      </c>
      <c r="Q394" s="66">
        <v>1186</v>
      </c>
      <c r="R394" s="57">
        <v>4.1341991341991342</v>
      </c>
      <c r="S394" s="66">
        <v>1030</v>
      </c>
      <c r="T394" s="57">
        <v>0.29559748427672949</v>
      </c>
      <c r="U394" s="66">
        <v>2216</v>
      </c>
      <c r="V394" s="57">
        <v>1.1598440545808968</v>
      </c>
      <c r="W394" s="36">
        <v>1649</v>
      </c>
      <c r="X394" s="57">
        <v>3.1536523929471034</v>
      </c>
      <c r="Y394" s="36">
        <v>1124</v>
      </c>
      <c r="Z394" s="57">
        <v>-0.26246719160104992</v>
      </c>
      <c r="AA394" s="36">
        <v>2773</v>
      </c>
      <c r="AB394" s="57">
        <v>0.44351900052056226</v>
      </c>
    </row>
    <row r="395" spans="2:28" ht="15" hidden="1" customHeight="1" outlineLevel="1">
      <c r="B395" s="63" t="s">
        <v>80</v>
      </c>
      <c r="C395" s="36">
        <v>19</v>
      </c>
      <c r="D395" s="57">
        <v>-0.62</v>
      </c>
      <c r="E395" s="66">
        <v>0</v>
      </c>
      <c r="F395" s="57" t="s">
        <v>143</v>
      </c>
      <c r="G395" s="66">
        <v>0</v>
      </c>
      <c r="H395" s="57" t="s">
        <v>143</v>
      </c>
      <c r="I395" s="66">
        <v>0</v>
      </c>
      <c r="J395" s="57" t="s">
        <v>143</v>
      </c>
      <c r="K395" s="36">
        <v>331</v>
      </c>
      <c r="L395" s="57">
        <v>0.93567251461988299</v>
      </c>
      <c r="M395" s="36">
        <v>208</v>
      </c>
      <c r="N395" s="57">
        <v>-0.36969696969696975</v>
      </c>
      <c r="O395" s="36">
        <v>539</v>
      </c>
      <c r="P395" s="57">
        <v>7.5848303393213579E-2</v>
      </c>
      <c r="Q395" s="66">
        <v>1203</v>
      </c>
      <c r="R395" s="57">
        <v>2.7593749999999999</v>
      </c>
      <c r="S395" s="66">
        <v>1071</v>
      </c>
      <c r="T395" s="57">
        <v>1.0093808630393997</v>
      </c>
      <c r="U395" s="66">
        <v>2274</v>
      </c>
      <c r="V395" s="57">
        <v>1.6658851113716295</v>
      </c>
      <c r="W395" s="36">
        <v>1553</v>
      </c>
      <c r="X395" s="57">
        <v>1.8706099815157118</v>
      </c>
      <c r="Y395" s="36">
        <v>1279</v>
      </c>
      <c r="Z395" s="57">
        <v>0.48203939745075308</v>
      </c>
      <c r="AA395" s="36">
        <v>2832</v>
      </c>
      <c r="AB395" s="57">
        <v>1.017094017094017</v>
      </c>
    </row>
    <row r="396" spans="2:28" ht="15" hidden="1" customHeight="1" outlineLevel="1">
      <c r="B396" s="63" t="s">
        <v>79</v>
      </c>
      <c r="C396" s="36">
        <v>190</v>
      </c>
      <c r="D396" s="57">
        <v>7.2608695652173907</v>
      </c>
      <c r="E396" s="66">
        <v>0</v>
      </c>
      <c r="F396" s="57" t="s">
        <v>143</v>
      </c>
      <c r="G396" s="66">
        <v>0</v>
      </c>
      <c r="H396" s="57" t="s">
        <v>143</v>
      </c>
      <c r="I396" s="66">
        <v>0</v>
      </c>
      <c r="J396" s="57" t="s">
        <v>143</v>
      </c>
      <c r="K396" s="36">
        <v>627</v>
      </c>
      <c r="L396" s="57">
        <v>1.6124999999999998</v>
      </c>
      <c r="M396" s="36">
        <v>204</v>
      </c>
      <c r="N396" s="57">
        <v>-0.65829145728643224</v>
      </c>
      <c r="O396" s="36">
        <v>831</v>
      </c>
      <c r="P396" s="57">
        <v>-7.1684587813619638E-3</v>
      </c>
      <c r="Q396" s="66">
        <v>1224</v>
      </c>
      <c r="R396" s="57">
        <v>3.5671641791044779</v>
      </c>
      <c r="S396" s="66">
        <v>1414</v>
      </c>
      <c r="T396" s="57">
        <v>0.31168831168831179</v>
      </c>
      <c r="U396" s="66">
        <v>2638</v>
      </c>
      <c r="V396" s="57">
        <v>0.95988112927191671</v>
      </c>
      <c r="W396" s="36">
        <v>2041</v>
      </c>
      <c r="X396" s="57">
        <v>2.8436911487758945</v>
      </c>
      <c r="Y396" s="36">
        <v>1618</v>
      </c>
      <c r="Z396" s="57">
        <v>-3.4029850746268631E-2</v>
      </c>
      <c r="AA396" s="36">
        <v>3659</v>
      </c>
      <c r="AB396" s="57">
        <v>0.65865820489573879</v>
      </c>
    </row>
    <row r="397" spans="2:28" collapsed="1">
      <c r="B397" s="173">
        <v>1982</v>
      </c>
      <c r="C397" s="66">
        <v>421</v>
      </c>
      <c r="D397" s="67">
        <v>-0.21892393320964754</v>
      </c>
      <c r="E397" s="66">
        <v>2</v>
      </c>
      <c r="F397" s="67" t="s">
        <v>143</v>
      </c>
      <c r="G397" s="66">
        <v>0</v>
      </c>
      <c r="H397" s="67">
        <v>-1</v>
      </c>
      <c r="I397" s="66">
        <v>2</v>
      </c>
      <c r="J397" s="67">
        <v>0</v>
      </c>
      <c r="K397" s="66">
        <v>2541</v>
      </c>
      <c r="L397" s="67">
        <v>0.7932251235003529</v>
      </c>
      <c r="M397" s="66">
        <v>933</v>
      </c>
      <c r="N397" s="67">
        <v>-0.72453498671390615</v>
      </c>
      <c r="O397" s="66">
        <v>3474</v>
      </c>
      <c r="P397" s="67">
        <v>-0.27685262281432144</v>
      </c>
      <c r="Q397" s="66">
        <v>8089</v>
      </c>
      <c r="R397" s="67">
        <v>2.3083844580777098</v>
      </c>
      <c r="S397" s="66">
        <v>7572</v>
      </c>
      <c r="T397" s="67">
        <v>0.50866706515242077</v>
      </c>
      <c r="U397" s="66">
        <v>15661</v>
      </c>
      <c r="V397" s="67">
        <v>1.0982047159699895</v>
      </c>
      <c r="W397" s="66">
        <v>11053</v>
      </c>
      <c r="X397" s="67">
        <v>1.5114746648488979</v>
      </c>
      <c r="Y397" s="66">
        <v>8505</v>
      </c>
      <c r="Z397" s="67">
        <v>1.1536631779257789E-2</v>
      </c>
      <c r="AA397" s="66">
        <v>19558</v>
      </c>
      <c r="AB397" s="67">
        <v>0.52689515184635805</v>
      </c>
    </row>
    <row r="398" spans="2:28" ht="15" hidden="1" customHeight="1" outlineLevel="1">
      <c r="B398" s="63" t="s">
        <v>90</v>
      </c>
      <c r="C398" s="36">
        <v>110</v>
      </c>
      <c r="D398" s="57">
        <v>2.0555555555555554</v>
      </c>
      <c r="E398" s="66">
        <v>0</v>
      </c>
      <c r="F398" s="57" t="s">
        <v>143</v>
      </c>
      <c r="G398" s="66">
        <v>0</v>
      </c>
      <c r="H398" s="57" t="s">
        <v>143</v>
      </c>
      <c r="I398" s="66">
        <v>0</v>
      </c>
      <c r="J398" s="57" t="s">
        <v>143</v>
      </c>
      <c r="K398" s="36">
        <v>251</v>
      </c>
      <c r="L398" s="57">
        <v>-1.953125E-2</v>
      </c>
      <c r="M398" s="36">
        <v>733</v>
      </c>
      <c r="N398" s="57">
        <v>0.75358851674641159</v>
      </c>
      <c r="O398" s="36">
        <v>984</v>
      </c>
      <c r="P398" s="57">
        <v>0.4599406528189911</v>
      </c>
      <c r="Q398" s="66">
        <v>768</v>
      </c>
      <c r="R398" s="57">
        <v>3.3389830508474576</v>
      </c>
      <c r="S398" s="66">
        <v>1075</v>
      </c>
      <c r="T398" s="57">
        <v>-3.2403240324032412E-2</v>
      </c>
      <c r="U398" s="66">
        <v>1843</v>
      </c>
      <c r="V398" s="57">
        <v>0.43090062111801242</v>
      </c>
      <c r="W398" s="36">
        <v>1129</v>
      </c>
      <c r="X398" s="57">
        <v>1.4072494669509594</v>
      </c>
      <c r="Y398" s="36">
        <v>1808</v>
      </c>
      <c r="Z398" s="57">
        <v>0.95670995670995662</v>
      </c>
      <c r="AA398" s="36">
        <v>2937</v>
      </c>
      <c r="AB398" s="57">
        <v>1.1083991385498924</v>
      </c>
    </row>
    <row r="399" spans="2:28" ht="15" hidden="1" customHeight="1" outlineLevel="1">
      <c r="B399" s="63" t="s">
        <v>89</v>
      </c>
      <c r="C399" s="36">
        <v>41</v>
      </c>
      <c r="D399" s="57">
        <v>0.95238095238095233</v>
      </c>
      <c r="E399" s="66">
        <v>0</v>
      </c>
      <c r="F399" s="57" t="s">
        <v>143</v>
      </c>
      <c r="G399" s="66">
        <v>0</v>
      </c>
      <c r="H399" s="57" t="s">
        <v>143</v>
      </c>
      <c r="I399" s="66">
        <v>0</v>
      </c>
      <c r="J399" s="57" t="s">
        <v>143</v>
      </c>
      <c r="K399" s="36">
        <v>171</v>
      </c>
      <c r="L399" s="57">
        <v>-0.41438356164383561</v>
      </c>
      <c r="M399" s="36">
        <v>441</v>
      </c>
      <c r="N399" s="57">
        <v>-0.16949152542372881</v>
      </c>
      <c r="O399" s="36">
        <v>612</v>
      </c>
      <c r="P399" s="57">
        <v>-0.25637910085054683</v>
      </c>
      <c r="Q399" s="66">
        <v>415</v>
      </c>
      <c r="R399" s="57">
        <v>1.0443349753694582</v>
      </c>
      <c r="S399" s="66">
        <v>878</v>
      </c>
      <c r="T399" s="57">
        <v>-0.12024048096192386</v>
      </c>
      <c r="U399" s="66">
        <v>1293</v>
      </c>
      <c r="V399" s="57">
        <v>7.6602830974188185E-2</v>
      </c>
      <c r="W399" s="36">
        <v>627</v>
      </c>
      <c r="X399" s="57">
        <v>0.21511627906976738</v>
      </c>
      <c r="Y399" s="36">
        <v>1319</v>
      </c>
      <c r="Z399" s="57">
        <v>-0.13734466971877046</v>
      </c>
      <c r="AA399" s="36">
        <v>1946</v>
      </c>
      <c r="AB399" s="57">
        <v>-4.8410757946210303E-2</v>
      </c>
    </row>
    <row r="400" spans="2:28" ht="15" hidden="1" customHeight="1" outlineLevel="1">
      <c r="B400" s="63" t="s">
        <v>88</v>
      </c>
      <c r="C400" s="36">
        <v>206</v>
      </c>
      <c r="D400" s="57">
        <v>11.117647058823529</v>
      </c>
      <c r="E400" s="66">
        <v>0</v>
      </c>
      <c r="F400" s="57" t="s">
        <v>143</v>
      </c>
      <c r="G400" s="66">
        <v>0</v>
      </c>
      <c r="H400" s="57" t="s">
        <v>143</v>
      </c>
      <c r="I400" s="66">
        <v>0</v>
      </c>
      <c r="J400" s="57" t="s">
        <v>143</v>
      </c>
      <c r="K400" s="36">
        <v>251</v>
      </c>
      <c r="L400" s="57">
        <v>2.2179487179487181</v>
      </c>
      <c r="M400" s="36">
        <v>204</v>
      </c>
      <c r="N400" s="57" t="s">
        <v>143</v>
      </c>
      <c r="O400" s="36">
        <v>455</v>
      </c>
      <c r="P400" s="57">
        <v>4.833333333333333</v>
      </c>
      <c r="Q400" s="66">
        <v>231</v>
      </c>
      <c r="R400" s="57">
        <v>4.25</v>
      </c>
      <c r="S400" s="66">
        <v>213</v>
      </c>
      <c r="T400" s="57">
        <v>-0.34461538461538466</v>
      </c>
      <c r="U400" s="66">
        <v>444</v>
      </c>
      <c r="V400" s="57">
        <v>0.20325203252032531</v>
      </c>
      <c r="W400" s="36">
        <v>688</v>
      </c>
      <c r="X400" s="57">
        <v>3.9496402877697845</v>
      </c>
      <c r="Y400" s="36">
        <v>417</v>
      </c>
      <c r="Z400" s="57">
        <v>0.283076923076923</v>
      </c>
      <c r="AA400" s="36">
        <v>1105</v>
      </c>
      <c r="AB400" s="57">
        <v>1.3814655172413794</v>
      </c>
    </row>
    <row r="401" spans="2:28" ht="15" hidden="1" customHeight="1" outlineLevel="1">
      <c r="B401" s="63" t="s">
        <v>87</v>
      </c>
      <c r="C401" s="36">
        <v>8</v>
      </c>
      <c r="D401" s="57">
        <v>-0.38461538461538458</v>
      </c>
      <c r="E401" s="66">
        <v>0</v>
      </c>
      <c r="F401" s="57" t="s">
        <v>143</v>
      </c>
      <c r="G401" s="66">
        <v>0</v>
      </c>
      <c r="H401" s="57" t="s">
        <v>143</v>
      </c>
      <c r="I401" s="66">
        <v>0</v>
      </c>
      <c r="J401" s="57" t="s">
        <v>143</v>
      </c>
      <c r="K401" s="36">
        <v>2</v>
      </c>
      <c r="L401" s="57">
        <v>-0.33333333333333337</v>
      </c>
      <c r="M401" s="36">
        <v>0</v>
      </c>
      <c r="N401" s="57">
        <v>-1</v>
      </c>
      <c r="O401" s="36">
        <v>2</v>
      </c>
      <c r="P401" s="57">
        <v>-0.94594594594594594</v>
      </c>
      <c r="Q401" s="66">
        <v>5</v>
      </c>
      <c r="R401" s="57">
        <v>4</v>
      </c>
      <c r="S401" s="66">
        <v>0</v>
      </c>
      <c r="T401" s="57" t="s">
        <v>143</v>
      </c>
      <c r="U401" s="66">
        <v>5</v>
      </c>
      <c r="V401" s="57">
        <v>4</v>
      </c>
      <c r="W401" s="36">
        <v>15</v>
      </c>
      <c r="X401" s="57">
        <v>-0.11764705882352944</v>
      </c>
      <c r="Y401" s="36">
        <v>0</v>
      </c>
      <c r="Z401" s="57">
        <v>-1</v>
      </c>
      <c r="AA401" s="36">
        <v>15</v>
      </c>
      <c r="AB401" s="57">
        <v>-0.70588235294117641</v>
      </c>
    </row>
    <row r="402" spans="2:28" ht="15" hidden="1" customHeight="1" outlineLevel="1">
      <c r="B402" s="63" t="s">
        <v>86</v>
      </c>
      <c r="C402" s="36">
        <v>11</v>
      </c>
      <c r="D402" s="57">
        <v>-0.44999999999999996</v>
      </c>
      <c r="E402" s="66">
        <v>0</v>
      </c>
      <c r="F402" s="57" t="s">
        <v>143</v>
      </c>
      <c r="G402" s="66">
        <v>0</v>
      </c>
      <c r="H402" s="57" t="s">
        <v>143</v>
      </c>
      <c r="I402" s="66">
        <v>0</v>
      </c>
      <c r="J402" s="57" t="s">
        <v>143</v>
      </c>
      <c r="K402" s="36">
        <v>11</v>
      </c>
      <c r="L402" s="57">
        <v>-8.333333333333337E-2</v>
      </c>
      <c r="M402" s="36">
        <v>0</v>
      </c>
      <c r="N402" s="57" t="s">
        <v>143</v>
      </c>
      <c r="O402" s="36">
        <v>11</v>
      </c>
      <c r="P402" s="57">
        <v>-8.333333333333337E-2</v>
      </c>
      <c r="Q402" s="66">
        <v>11</v>
      </c>
      <c r="R402" s="57" t="s">
        <v>143</v>
      </c>
      <c r="S402" s="66">
        <v>0</v>
      </c>
      <c r="T402" s="57" t="s">
        <v>143</v>
      </c>
      <c r="U402" s="66">
        <v>11</v>
      </c>
      <c r="V402" s="57" t="s">
        <v>143</v>
      </c>
      <c r="W402" s="36">
        <v>33</v>
      </c>
      <c r="X402" s="57">
        <v>3.125E-2</v>
      </c>
      <c r="Y402" s="36">
        <v>0</v>
      </c>
      <c r="Z402" s="57" t="s">
        <v>143</v>
      </c>
      <c r="AA402" s="36">
        <v>33</v>
      </c>
      <c r="AB402" s="57">
        <v>3.125E-2</v>
      </c>
    </row>
    <row r="403" spans="2:28" ht="15" hidden="1" customHeight="1" outlineLevel="1">
      <c r="B403" s="63" t="s">
        <v>85</v>
      </c>
      <c r="C403" s="36">
        <v>12</v>
      </c>
      <c r="D403" s="57">
        <v>3</v>
      </c>
      <c r="E403" s="66">
        <v>0</v>
      </c>
      <c r="F403" s="57" t="s">
        <v>143</v>
      </c>
      <c r="G403" s="66">
        <v>0</v>
      </c>
      <c r="H403" s="57" t="s">
        <v>143</v>
      </c>
      <c r="I403" s="66">
        <v>0</v>
      </c>
      <c r="J403" s="57" t="s">
        <v>143</v>
      </c>
      <c r="K403" s="36">
        <v>11</v>
      </c>
      <c r="L403" s="57">
        <v>-0.3529411764705882</v>
      </c>
      <c r="M403" s="36">
        <v>0</v>
      </c>
      <c r="N403" s="57" t="s">
        <v>143</v>
      </c>
      <c r="O403" s="36">
        <v>11</v>
      </c>
      <c r="P403" s="57">
        <v>-0.3529411764705882</v>
      </c>
      <c r="Q403" s="66">
        <v>27</v>
      </c>
      <c r="R403" s="57">
        <v>0.9285714285714286</v>
      </c>
      <c r="S403" s="66">
        <v>0</v>
      </c>
      <c r="T403" s="57" t="s">
        <v>143</v>
      </c>
      <c r="U403" s="66">
        <v>27</v>
      </c>
      <c r="V403" s="57">
        <v>0.9285714285714286</v>
      </c>
      <c r="W403" s="36">
        <v>50</v>
      </c>
      <c r="X403" s="57">
        <v>0.47058823529411775</v>
      </c>
      <c r="Y403" s="36">
        <v>0</v>
      </c>
      <c r="Z403" s="57" t="s">
        <v>143</v>
      </c>
      <c r="AA403" s="36">
        <v>50</v>
      </c>
      <c r="AB403" s="57">
        <v>0.47058823529411775</v>
      </c>
    </row>
    <row r="404" spans="2:28" ht="15" hidden="1" customHeight="1" outlineLevel="1">
      <c r="B404" s="63" t="s">
        <v>84</v>
      </c>
      <c r="C404" s="36">
        <v>20</v>
      </c>
      <c r="D404" s="57">
        <v>4</v>
      </c>
      <c r="E404" s="66">
        <v>0</v>
      </c>
      <c r="F404" s="57" t="s">
        <v>143</v>
      </c>
      <c r="G404" s="66">
        <v>0</v>
      </c>
      <c r="H404" s="57" t="s">
        <v>143</v>
      </c>
      <c r="I404" s="66">
        <v>0</v>
      </c>
      <c r="J404" s="57" t="s">
        <v>143</v>
      </c>
      <c r="K404" s="36">
        <v>8</v>
      </c>
      <c r="L404" s="57">
        <v>0.14285714285714279</v>
      </c>
      <c r="M404" s="36">
        <v>0</v>
      </c>
      <c r="N404" s="57" t="s">
        <v>143</v>
      </c>
      <c r="O404" s="36">
        <v>8</v>
      </c>
      <c r="P404" s="57">
        <v>0.14285714285714279</v>
      </c>
      <c r="Q404" s="66">
        <v>14</v>
      </c>
      <c r="R404" s="57">
        <v>3.666666666666667</v>
      </c>
      <c r="S404" s="66">
        <v>0</v>
      </c>
      <c r="T404" s="57" t="s">
        <v>143</v>
      </c>
      <c r="U404" s="66">
        <v>14</v>
      </c>
      <c r="V404" s="57">
        <v>3.666666666666667</v>
      </c>
      <c r="W404" s="36">
        <v>42</v>
      </c>
      <c r="X404" s="57">
        <v>2</v>
      </c>
      <c r="Y404" s="36">
        <v>0</v>
      </c>
      <c r="Z404" s="57" t="s">
        <v>143</v>
      </c>
      <c r="AA404" s="36">
        <v>42</v>
      </c>
      <c r="AB404" s="57">
        <v>2</v>
      </c>
    </row>
    <row r="405" spans="2:28" ht="15" hidden="1" customHeight="1" outlineLevel="1">
      <c r="B405" s="63" t="s">
        <v>83</v>
      </c>
      <c r="C405" s="36">
        <v>16</v>
      </c>
      <c r="D405" s="57">
        <v>3</v>
      </c>
      <c r="E405" s="66">
        <v>0</v>
      </c>
      <c r="F405" s="57" t="s">
        <v>143</v>
      </c>
      <c r="G405" s="66">
        <v>0</v>
      </c>
      <c r="H405" s="57" t="s">
        <v>143</v>
      </c>
      <c r="I405" s="66">
        <v>0</v>
      </c>
      <c r="J405" s="57" t="s">
        <v>143</v>
      </c>
      <c r="K405" s="36">
        <v>76</v>
      </c>
      <c r="L405" s="57">
        <v>75</v>
      </c>
      <c r="M405" s="36">
        <v>21</v>
      </c>
      <c r="N405" s="57" t="s">
        <v>143</v>
      </c>
      <c r="O405" s="36">
        <v>97</v>
      </c>
      <c r="P405" s="57">
        <v>96</v>
      </c>
      <c r="Q405" s="66">
        <v>13</v>
      </c>
      <c r="R405" s="57">
        <v>1.6</v>
      </c>
      <c r="S405" s="66">
        <v>0</v>
      </c>
      <c r="T405" s="57" t="s">
        <v>143</v>
      </c>
      <c r="U405" s="66">
        <v>13</v>
      </c>
      <c r="V405" s="57">
        <v>1.6</v>
      </c>
      <c r="W405" s="36">
        <v>105</v>
      </c>
      <c r="X405" s="57">
        <v>9.5</v>
      </c>
      <c r="Y405" s="36">
        <v>21</v>
      </c>
      <c r="Z405" s="57" t="s">
        <v>143</v>
      </c>
      <c r="AA405" s="36">
        <v>126</v>
      </c>
      <c r="AB405" s="57">
        <v>11.6</v>
      </c>
    </row>
    <row r="406" spans="2:28" ht="15" hidden="1" customHeight="1" outlineLevel="1">
      <c r="B406" s="63" t="s">
        <v>82</v>
      </c>
      <c r="C406" s="36">
        <v>12</v>
      </c>
      <c r="D406" s="57">
        <v>9.0909090909090828E-2</v>
      </c>
      <c r="E406" s="66">
        <v>0</v>
      </c>
      <c r="F406" s="57" t="s">
        <v>143</v>
      </c>
      <c r="G406" s="66">
        <v>2</v>
      </c>
      <c r="H406" s="57" t="s">
        <v>143</v>
      </c>
      <c r="I406" s="66">
        <v>2</v>
      </c>
      <c r="J406" s="57" t="s">
        <v>143</v>
      </c>
      <c r="K406" s="36">
        <v>89</v>
      </c>
      <c r="L406" s="57">
        <v>-0.73668639053254437</v>
      </c>
      <c r="M406" s="36">
        <v>332</v>
      </c>
      <c r="N406" s="57">
        <v>11.296296296296296</v>
      </c>
      <c r="O406" s="36">
        <v>421</v>
      </c>
      <c r="P406" s="57">
        <v>0.15342465753424661</v>
      </c>
      <c r="Q406" s="66">
        <v>142</v>
      </c>
      <c r="R406" s="57">
        <v>0.30275229357798161</v>
      </c>
      <c r="S406" s="66">
        <v>447</v>
      </c>
      <c r="T406" s="57">
        <v>5.8769230769230774</v>
      </c>
      <c r="U406" s="66">
        <v>589</v>
      </c>
      <c r="V406" s="57">
        <v>2.3850574712643677</v>
      </c>
      <c r="W406" s="36">
        <v>243</v>
      </c>
      <c r="X406" s="57">
        <v>-0.46943231441048039</v>
      </c>
      <c r="Y406" s="36">
        <v>781</v>
      </c>
      <c r="Z406" s="57">
        <v>7.4891304347826093</v>
      </c>
      <c r="AA406" s="36">
        <v>1024</v>
      </c>
      <c r="AB406" s="57">
        <v>0.86181818181818182</v>
      </c>
    </row>
    <row r="407" spans="2:28" ht="15" hidden="1" customHeight="1" outlineLevel="1">
      <c r="B407" s="63" t="s">
        <v>81</v>
      </c>
      <c r="C407" s="36">
        <v>30</v>
      </c>
      <c r="D407" s="57">
        <v>0.25</v>
      </c>
      <c r="E407" s="66">
        <v>0</v>
      </c>
      <c r="F407" s="57" t="s">
        <v>143</v>
      </c>
      <c r="G407" s="66">
        <v>0</v>
      </c>
      <c r="H407" s="57" t="s">
        <v>143</v>
      </c>
      <c r="I407" s="66">
        <v>0</v>
      </c>
      <c r="J407" s="57" t="s">
        <v>143</v>
      </c>
      <c r="K407" s="36">
        <v>136</v>
      </c>
      <c r="L407" s="57">
        <v>-0.8</v>
      </c>
      <c r="M407" s="36">
        <v>729</v>
      </c>
      <c r="N407" s="57">
        <v>1.5943060498220643</v>
      </c>
      <c r="O407" s="36">
        <v>865</v>
      </c>
      <c r="P407" s="57">
        <v>-9.9895941727367377E-2</v>
      </c>
      <c r="Q407" s="66">
        <v>231</v>
      </c>
      <c r="R407" s="57">
        <v>-0.67464788732394365</v>
      </c>
      <c r="S407" s="66">
        <v>795</v>
      </c>
      <c r="T407" s="57">
        <v>7.2874493927125528E-2</v>
      </c>
      <c r="U407" s="66">
        <v>1026</v>
      </c>
      <c r="V407" s="57">
        <v>-0.29290144727773948</v>
      </c>
      <c r="W407" s="36">
        <v>397</v>
      </c>
      <c r="X407" s="57">
        <v>-0.71923620933521926</v>
      </c>
      <c r="Y407" s="36">
        <v>1524</v>
      </c>
      <c r="Z407" s="57">
        <v>0.49119373776908026</v>
      </c>
      <c r="AA407" s="36">
        <v>1921</v>
      </c>
      <c r="AB407" s="57">
        <v>-0.21141215106732347</v>
      </c>
    </row>
    <row r="408" spans="2:28" ht="15" hidden="1" customHeight="1" outlineLevel="1">
      <c r="B408" s="63" t="s">
        <v>80</v>
      </c>
      <c r="C408" s="36">
        <v>50</v>
      </c>
      <c r="D408" s="57">
        <v>1.7777777777777777</v>
      </c>
      <c r="E408" s="66">
        <v>0</v>
      </c>
      <c r="F408" s="57" t="s">
        <v>143</v>
      </c>
      <c r="G408" s="66">
        <v>0</v>
      </c>
      <c r="H408" s="57" t="s">
        <v>143</v>
      </c>
      <c r="I408" s="66">
        <v>0</v>
      </c>
      <c r="J408" s="57" t="s">
        <v>143</v>
      </c>
      <c r="K408" s="36">
        <v>171</v>
      </c>
      <c r="L408" s="57">
        <v>-0.68450184501845013</v>
      </c>
      <c r="M408" s="36">
        <v>330</v>
      </c>
      <c r="N408" s="57">
        <v>0.86440677966101687</v>
      </c>
      <c r="O408" s="36">
        <v>501</v>
      </c>
      <c r="P408" s="57">
        <v>-0.30319888734353273</v>
      </c>
      <c r="Q408" s="66">
        <v>320</v>
      </c>
      <c r="R408" s="57">
        <v>-0.32489451476793252</v>
      </c>
      <c r="S408" s="66">
        <v>533</v>
      </c>
      <c r="T408" s="57">
        <v>0.3291770573566084</v>
      </c>
      <c r="U408" s="66">
        <v>853</v>
      </c>
      <c r="V408" s="57">
        <v>-2.5142857142857133E-2</v>
      </c>
      <c r="W408" s="36">
        <v>541</v>
      </c>
      <c r="X408" s="57">
        <v>-0.47678916827853002</v>
      </c>
      <c r="Y408" s="36">
        <v>863</v>
      </c>
      <c r="Z408" s="57">
        <v>0.4930795847750864</v>
      </c>
      <c r="AA408" s="36">
        <v>1404</v>
      </c>
      <c r="AB408" s="57">
        <v>-0.12903225806451613</v>
      </c>
    </row>
    <row r="409" spans="2:28" ht="15" hidden="1" customHeight="1" outlineLevel="1">
      <c r="B409" s="63" t="s">
        <v>79</v>
      </c>
      <c r="C409" s="36">
        <v>23</v>
      </c>
      <c r="D409" s="57">
        <v>1.875</v>
      </c>
      <c r="E409" s="66">
        <v>0</v>
      </c>
      <c r="F409" s="57">
        <v>-1</v>
      </c>
      <c r="G409" s="66">
        <v>0</v>
      </c>
      <c r="H409" s="57" t="s">
        <v>143</v>
      </c>
      <c r="I409" s="66">
        <v>0</v>
      </c>
      <c r="J409" s="57">
        <v>-1</v>
      </c>
      <c r="K409" s="36">
        <v>240</v>
      </c>
      <c r="L409" s="57">
        <v>-0.68042609853528635</v>
      </c>
      <c r="M409" s="36">
        <v>597</v>
      </c>
      <c r="N409" s="57">
        <v>1.2359550561797752</v>
      </c>
      <c r="O409" s="36">
        <v>837</v>
      </c>
      <c r="P409" s="57">
        <v>-0.1777996070726916</v>
      </c>
      <c r="Q409" s="66">
        <v>268</v>
      </c>
      <c r="R409" s="57">
        <v>-0.57594936708860756</v>
      </c>
      <c r="S409" s="66">
        <v>1078</v>
      </c>
      <c r="T409" s="57">
        <v>1.8368421052631581</v>
      </c>
      <c r="U409" s="66">
        <v>1346</v>
      </c>
      <c r="V409" s="57">
        <v>0.3300395256916997</v>
      </c>
      <c r="W409" s="36">
        <v>531</v>
      </c>
      <c r="X409" s="57">
        <v>-0.61880832735104097</v>
      </c>
      <c r="Y409" s="36">
        <v>1675</v>
      </c>
      <c r="Z409" s="57">
        <v>1.5888717156105101</v>
      </c>
      <c r="AA409" s="36">
        <v>2206</v>
      </c>
      <c r="AB409" s="57">
        <v>8.1372549019607776E-2</v>
      </c>
    </row>
    <row r="410" spans="2:28" collapsed="1">
      <c r="B410" s="173">
        <v>1981</v>
      </c>
      <c r="C410" s="66">
        <v>539</v>
      </c>
      <c r="D410" s="67">
        <v>2.011173184357542</v>
      </c>
      <c r="E410" s="66">
        <v>0</v>
      </c>
      <c r="F410" s="67">
        <v>-1</v>
      </c>
      <c r="G410" s="66">
        <v>2</v>
      </c>
      <c r="H410" s="67" t="s">
        <v>143</v>
      </c>
      <c r="I410" s="66">
        <v>2</v>
      </c>
      <c r="J410" s="67">
        <v>0</v>
      </c>
      <c r="K410" s="66">
        <v>1417</v>
      </c>
      <c r="L410" s="67">
        <v>-0.5240174672489083</v>
      </c>
      <c r="M410" s="66">
        <v>3387</v>
      </c>
      <c r="N410" s="67">
        <v>0.95216138328530264</v>
      </c>
      <c r="O410" s="66">
        <v>4804</v>
      </c>
      <c r="P410" s="67">
        <v>1.9524617996604432E-2</v>
      </c>
      <c r="Q410" s="66">
        <v>2445</v>
      </c>
      <c r="R410" s="67">
        <v>3.0775716694772415E-2</v>
      </c>
      <c r="S410" s="66">
        <v>5019</v>
      </c>
      <c r="T410" s="67">
        <v>0.24819696592887341</v>
      </c>
      <c r="U410" s="66">
        <v>7464</v>
      </c>
      <c r="V410" s="67">
        <v>0.1675269826372594</v>
      </c>
      <c r="W410" s="66">
        <v>4401</v>
      </c>
      <c r="X410" s="67">
        <v>-0.20415913200723323</v>
      </c>
      <c r="Y410" s="66">
        <v>8408</v>
      </c>
      <c r="Z410" s="67">
        <v>0.63230440691127932</v>
      </c>
      <c r="AA410" s="66">
        <v>12809</v>
      </c>
      <c r="AB410" s="67">
        <v>0.19923228162157103</v>
      </c>
    </row>
    <row r="411" spans="2:28" ht="15" hidden="1" customHeight="1" outlineLevel="1">
      <c r="B411" s="63" t="s">
        <v>90</v>
      </c>
      <c r="C411" s="36">
        <v>36</v>
      </c>
      <c r="D411" s="57">
        <v>0.5</v>
      </c>
      <c r="E411" s="66">
        <v>0</v>
      </c>
      <c r="F411" s="57" t="s">
        <v>143</v>
      </c>
      <c r="G411" s="66">
        <v>0</v>
      </c>
      <c r="H411" s="57" t="s">
        <v>143</v>
      </c>
      <c r="I411" s="66">
        <v>0</v>
      </c>
      <c r="J411" s="57" t="s">
        <v>143</v>
      </c>
      <c r="K411" s="36">
        <v>256</v>
      </c>
      <c r="L411" s="57">
        <v>-0.74603174603174605</v>
      </c>
      <c r="M411" s="36">
        <v>418</v>
      </c>
      <c r="N411" s="57">
        <v>0.37953795379537958</v>
      </c>
      <c r="O411" s="36">
        <v>674</v>
      </c>
      <c r="P411" s="57">
        <v>-0.48588863463005338</v>
      </c>
      <c r="Q411" s="66">
        <v>177</v>
      </c>
      <c r="R411" s="57">
        <v>-0.62970711297071125</v>
      </c>
      <c r="S411" s="66">
        <v>1111</v>
      </c>
      <c r="T411" s="57">
        <v>1.1161904761904764</v>
      </c>
      <c r="U411" s="66">
        <v>1288</v>
      </c>
      <c r="V411" s="57">
        <v>0.28414755732801589</v>
      </c>
      <c r="W411" s="36">
        <v>469</v>
      </c>
      <c r="X411" s="57">
        <v>-0.68940397350993377</v>
      </c>
      <c r="Y411" s="36">
        <v>924</v>
      </c>
      <c r="Z411" s="57">
        <v>0.11594202898550732</v>
      </c>
      <c r="AA411" s="36">
        <v>1393</v>
      </c>
      <c r="AB411" s="57">
        <v>-0.40419161676646709</v>
      </c>
    </row>
    <row r="412" spans="2:28" ht="15" hidden="1" customHeight="1" outlineLevel="1">
      <c r="B412" s="63" t="s">
        <v>89</v>
      </c>
      <c r="C412" s="36">
        <v>21</v>
      </c>
      <c r="D412" s="57">
        <v>0.23529411764705888</v>
      </c>
      <c r="E412" s="66">
        <v>0</v>
      </c>
      <c r="F412" s="57" t="s">
        <v>143</v>
      </c>
      <c r="G412" s="66">
        <v>0</v>
      </c>
      <c r="H412" s="57" t="s">
        <v>143</v>
      </c>
      <c r="I412" s="66">
        <v>0</v>
      </c>
      <c r="J412" s="57" t="s">
        <v>143</v>
      </c>
      <c r="K412" s="36">
        <v>292</v>
      </c>
      <c r="L412" s="57">
        <v>-0.63771712158808935</v>
      </c>
      <c r="M412" s="36">
        <v>531</v>
      </c>
      <c r="N412" s="57">
        <v>0.34430379746835449</v>
      </c>
      <c r="O412" s="36">
        <v>823</v>
      </c>
      <c r="P412" s="57">
        <v>-0.31473771856786015</v>
      </c>
      <c r="Q412" s="66">
        <v>203</v>
      </c>
      <c r="R412" s="57">
        <v>-0.5625</v>
      </c>
      <c r="S412" s="66">
        <v>998</v>
      </c>
      <c r="T412" s="57">
        <v>0.64144736842105265</v>
      </c>
      <c r="U412" s="66">
        <v>1201</v>
      </c>
      <c r="V412" s="57">
        <v>0.12033582089552231</v>
      </c>
      <c r="W412" s="36">
        <v>516</v>
      </c>
      <c r="X412" s="57">
        <v>-0.5990675990675991</v>
      </c>
      <c r="Y412" s="36">
        <v>1529</v>
      </c>
      <c r="Z412" s="57">
        <v>0.52442671984047862</v>
      </c>
      <c r="AA412" s="36">
        <v>2045</v>
      </c>
      <c r="AB412" s="57">
        <v>-0.10698689956331875</v>
      </c>
    </row>
    <row r="413" spans="2:28" ht="15" hidden="1" customHeight="1" outlineLevel="1">
      <c r="B413" s="63" t="s">
        <v>88</v>
      </c>
      <c r="C413" s="36">
        <v>17</v>
      </c>
      <c r="D413" s="57">
        <v>-0.5641025641025641</v>
      </c>
      <c r="E413" s="66">
        <v>0</v>
      </c>
      <c r="F413" s="57" t="s">
        <v>143</v>
      </c>
      <c r="G413" s="66">
        <v>0</v>
      </c>
      <c r="H413" s="57" t="s">
        <v>143</v>
      </c>
      <c r="I413" s="66">
        <v>0</v>
      </c>
      <c r="J413" s="57" t="s">
        <v>143</v>
      </c>
      <c r="K413" s="36">
        <v>78</v>
      </c>
      <c r="L413" s="57">
        <v>-0.82628062360801779</v>
      </c>
      <c r="M413" s="36">
        <v>0</v>
      </c>
      <c r="N413" s="57">
        <v>-1</v>
      </c>
      <c r="O413" s="36">
        <v>78</v>
      </c>
      <c r="P413" s="57">
        <v>-0.88036809815950923</v>
      </c>
      <c r="Q413" s="66">
        <v>44</v>
      </c>
      <c r="R413" s="57">
        <v>-0.86119873817034698</v>
      </c>
      <c r="S413" s="66">
        <v>325</v>
      </c>
      <c r="T413" s="57">
        <v>0.57004830917874405</v>
      </c>
      <c r="U413" s="66">
        <v>369</v>
      </c>
      <c r="V413" s="57">
        <v>-0.29580152671755722</v>
      </c>
      <c r="W413" s="36">
        <v>139</v>
      </c>
      <c r="X413" s="57">
        <v>-0.82732919254658388</v>
      </c>
      <c r="Y413" s="36">
        <v>325</v>
      </c>
      <c r="Z413" s="57">
        <v>-0.20731707317073167</v>
      </c>
      <c r="AA413" s="36">
        <v>464</v>
      </c>
      <c r="AB413" s="57">
        <v>-0.61810699588477358</v>
      </c>
    </row>
    <row r="414" spans="2:28" ht="15" hidden="1" customHeight="1" outlineLevel="1">
      <c r="B414" s="63" t="s">
        <v>87</v>
      </c>
      <c r="C414" s="36">
        <v>13</v>
      </c>
      <c r="D414" s="57">
        <v>-0.35</v>
      </c>
      <c r="E414" s="66">
        <v>0</v>
      </c>
      <c r="F414" s="57" t="s">
        <v>143</v>
      </c>
      <c r="G414" s="66">
        <v>0</v>
      </c>
      <c r="H414" s="57" t="s">
        <v>143</v>
      </c>
      <c r="I414" s="66">
        <v>0</v>
      </c>
      <c r="J414" s="57" t="s">
        <v>143</v>
      </c>
      <c r="K414" s="36">
        <v>3</v>
      </c>
      <c r="L414" s="57">
        <v>-0.90909090909090906</v>
      </c>
      <c r="M414" s="36">
        <v>34</v>
      </c>
      <c r="N414" s="57">
        <v>-0.44262295081967218</v>
      </c>
      <c r="O414" s="36">
        <v>37</v>
      </c>
      <c r="P414" s="57">
        <v>-0.6063829787234043</v>
      </c>
      <c r="Q414" s="66">
        <v>1</v>
      </c>
      <c r="R414" s="57">
        <v>-0.96296296296296302</v>
      </c>
      <c r="S414" s="66">
        <v>0</v>
      </c>
      <c r="T414" s="57" t="s">
        <v>143</v>
      </c>
      <c r="U414" s="66">
        <v>1</v>
      </c>
      <c r="V414" s="57">
        <v>-0.96296296296296302</v>
      </c>
      <c r="W414" s="36">
        <v>17</v>
      </c>
      <c r="X414" s="57">
        <v>-0.78749999999999998</v>
      </c>
      <c r="Y414" s="36">
        <v>34</v>
      </c>
      <c r="Z414" s="57">
        <v>-0.44262295081967218</v>
      </c>
      <c r="AA414" s="36">
        <v>51</v>
      </c>
      <c r="AB414" s="57">
        <v>-0.63829787234042556</v>
      </c>
    </row>
    <row r="415" spans="2:28" ht="15" hidden="1" customHeight="1" outlineLevel="1">
      <c r="B415" s="63" t="s">
        <v>86</v>
      </c>
      <c r="C415" s="36">
        <v>20</v>
      </c>
      <c r="D415" s="57">
        <v>9</v>
      </c>
      <c r="E415" s="66">
        <v>0</v>
      </c>
      <c r="F415" s="57" t="s">
        <v>143</v>
      </c>
      <c r="G415" s="66">
        <v>0</v>
      </c>
      <c r="H415" s="57" t="s">
        <v>143</v>
      </c>
      <c r="I415" s="66">
        <v>0</v>
      </c>
      <c r="J415" s="57" t="s">
        <v>143</v>
      </c>
      <c r="K415" s="36">
        <v>12</v>
      </c>
      <c r="L415" s="57">
        <v>3</v>
      </c>
      <c r="M415" s="36">
        <v>0</v>
      </c>
      <c r="N415" s="57">
        <v>-1</v>
      </c>
      <c r="O415" s="36">
        <v>12</v>
      </c>
      <c r="P415" s="57">
        <v>1</v>
      </c>
      <c r="Q415" s="66">
        <v>0</v>
      </c>
      <c r="R415" s="57" t="s">
        <v>143</v>
      </c>
      <c r="S415" s="66">
        <v>0</v>
      </c>
      <c r="T415" s="57" t="s">
        <v>143</v>
      </c>
      <c r="U415" s="66">
        <v>0</v>
      </c>
      <c r="V415" s="57" t="s">
        <v>143</v>
      </c>
      <c r="W415" s="36">
        <v>32</v>
      </c>
      <c r="X415" s="57">
        <v>5.4</v>
      </c>
      <c r="Y415" s="36">
        <v>0</v>
      </c>
      <c r="Z415" s="57">
        <v>-1</v>
      </c>
      <c r="AA415" s="36">
        <v>32</v>
      </c>
      <c r="AB415" s="57">
        <v>3</v>
      </c>
    </row>
    <row r="416" spans="2:28" ht="15" hidden="1" customHeight="1" outlineLevel="1">
      <c r="B416" s="63" t="s">
        <v>85</v>
      </c>
      <c r="C416" s="36">
        <v>3</v>
      </c>
      <c r="D416" s="57">
        <v>-0.76923076923076916</v>
      </c>
      <c r="E416" s="66">
        <v>0</v>
      </c>
      <c r="F416" s="57" t="s">
        <v>143</v>
      </c>
      <c r="G416" s="66">
        <v>0</v>
      </c>
      <c r="H416" s="57" t="s">
        <v>143</v>
      </c>
      <c r="I416" s="66">
        <v>0</v>
      </c>
      <c r="J416" s="57" t="s">
        <v>143</v>
      </c>
      <c r="K416" s="36">
        <v>17</v>
      </c>
      <c r="L416" s="57">
        <v>-0.3928571428571429</v>
      </c>
      <c r="M416" s="36">
        <v>0</v>
      </c>
      <c r="N416" s="57" t="s">
        <v>143</v>
      </c>
      <c r="O416" s="36">
        <v>17</v>
      </c>
      <c r="P416" s="57">
        <v>-0.3928571428571429</v>
      </c>
      <c r="Q416" s="66">
        <v>14</v>
      </c>
      <c r="R416" s="57" t="s">
        <v>143</v>
      </c>
      <c r="S416" s="66">
        <v>0</v>
      </c>
      <c r="T416" s="57" t="s">
        <v>143</v>
      </c>
      <c r="U416" s="66">
        <v>14</v>
      </c>
      <c r="V416" s="57" t="s">
        <v>143</v>
      </c>
      <c r="W416" s="36">
        <v>34</v>
      </c>
      <c r="X416" s="57">
        <v>-0.17073170731707321</v>
      </c>
      <c r="Y416" s="36">
        <v>0</v>
      </c>
      <c r="Z416" s="57" t="s">
        <v>143</v>
      </c>
      <c r="AA416" s="36">
        <v>34</v>
      </c>
      <c r="AB416" s="57">
        <v>-0.17073170731707321</v>
      </c>
    </row>
    <row r="417" spans="2:28" ht="15" hidden="1" customHeight="1" outlineLevel="1">
      <c r="B417" s="63" t="s">
        <v>84</v>
      </c>
      <c r="C417" s="36">
        <v>4</v>
      </c>
      <c r="D417" s="57">
        <v>-0.73333333333333339</v>
      </c>
      <c r="E417" s="66">
        <v>0</v>
      </c>
      <c r="F417" s="57" t="s">
        <v>143</v>
      </c>
      <c r="G417" s="66">
        <v>0</v>
      </c>
      <c r="H417" s="57" t="s">
        <v>143</v>
      </c>
      <c r="I417" s="66">
        <v>0</v>
      </c>
      <c r="J417" s="57" t="s">
        <v>143</v>
      </c>
      <c r="K417" s="36">
        <v>7</v>
      </c>
      <c r="L417" s="57">
        <v>-0.41666666666666663</v>
      </c>
      <c r="M417" s="36">
        <v>0</v>
      </c>
      <c r="N417" s="57">
        <v>-1</v>
      </c>
      <c r="O417" s="36">
        <v>7</v>
      </c>
      <c r="P417" s="57">
        <v>-0.53333333333333333</v>
      </c>
      <c r="Q417" s="66">
        <v>3</v>
      </c>
      <c r="R417" s="57">
        <v>0</v>
      </c>
      <c r="S417" s="66">
        <v>0</v>
      </c>
      <c r="T417" s="57" t="s">
        <v>143</v>
      </c>
      <c r="U417" s="66">
        <v>3</v>
      </c>
      <c r="V417" s="57">
        <v>0</v>
      </c>
      <c r="W417" s="36">
        <v>14</v>
      </c>
      <c r="X417" s="57">
        <v>-0.53333333333333333</v>
      </c>
      <c r="Y417" s="36">
        <v>0</v>
      </c>
      <c r="Z417" s="57">
        <v>-1</v>
      </c>
      <c r="AA417" s="36">
        <v>14</v>
      </c>
      <c r="AB417" s="57">
        <v>-0.57575757575757569</v>
      </c>
    </row>
    <row r="418" spans="2:28" ht="15" hidden="1" customHeight="1" outlineLevel="1">
      <c r="B418" s="63" t="s">
        <v>83</v>
      </c>
      <c r="C418" s="36">
        <v>4</v>
      </c>
      <c r="D418" s="57">
        <v>-0.76470588235294112</v>
      </c>
      <c r="E418" s="66">
        <v>0</v>
      </c>
      <c r="F418" s="57">
        <v>-1</v>
      </c>
      <c r="G418" s="66">
        <v>0</v>
      </c>
      <c r="H418" s="57" t="s">
        <v>143</v>
      </c>
      <c r="I418" s="66">
        <v>0</v>
      </c>
      <c r="J418" s="57">
        <v>-1</v>
      </c>
      <c r="K418" s="36">
        <v>1</v>
      </c>
      <c r="L418" s="57">
        <v>-0.96296296296296302</v>
      </c>
      <c r="M418" s="36">
        <v>0</v>
      </c>
      <c r="N418" s="57">
        <v>-1</v>
      </c>
      <c r="O418" s="36">
        <v>1</v>
      </c>
      <c r="P418" s="57">
        <v>-0.98</v>
      </c>
      <c r="Q418" s="66">
        <v>5</v>
      </c>
      <c r="R418" s="57">
        <v>0</v>
      </c>
      <c r="S418" s="66">
        <v>0</v>
      </c>
      <c r="T418" s="57">
        <v>-1</v>
      </c>
      <c r="U418" s="66">
        <v>5</v>
      </c>
      <c r="V418" s="57">
        <v>-0.92307692307692313</v>
      </c>
      <c r="W418" s="36">
        <v>10</v>
      </c>
      <c r="X418" s="57">
        <v>-0.8</v>
      </c>
      <c r="Y418" s="36">
        <v>0</v>
      </c>
      <c r="Z418" s="57">
        <v>-1</v>
      </c>
      <c r="AA418" s="36">
        <v>10</v>
      </c>
      <c r="AB418" s="57">
        <v>-0.92481203007518797</v>
      </c>
    </row>
    <row r="419" spans="2:28" ht="15" hidden="1" customHeight="1" outlineLevel="1">
      <c r="B419" s="63" t="s">
        <v>82</v>
      </c>
      <c r="C419" s="36">
        <v>11</v>
      </c>
      <c r="D419" s="57">
        <v>-0.78846153846153844</v>
      </c>
      <c r="E419" s="66">
        <v>0</v>
      </c>
      <c r="F419" s="57" t="s">
        <v>143</v>
      </c>
      <c r="G419" s="66">
        <v>0</v>
      </c>
      <c r="H419" s="57" t="s">
        <v>143</v>
      </c>
      <c r="I419" s="66">
        <v>0</v>
      </c>
      <c r="J419" s="57" t="s">
        <v>143</v>
      </c>
      <c r="K419" s="36">
        <v>338</v>
      </c>
      <c r="L419" s="57">
        <v>-0.16543209876543208</v>
      </c>
      <c r="M419" s="36">
        <v>27</v>
      </c>
      <c r="N419" s="57">
        <v>-0.93540669856459324</v>
      </c>
      <c r="O419" s="36">
        <v>365</v>
      </c>
      <c r="P419" s="57">
        <v>-0.55650060753341435</v>
      </c>
      <c r="Q419" s="66">
        <v>109</v>
      </c>
      <c r="R419" s="57">
        <v>-0.80877192982456136</v>
      </c>
      <c r="S419" s="66">
        <v>65</v>
      </c>
      <c r="T419" s="57">
        <v>-0.95846645367412142</v>
      </c>
      <c r="U419" s="66">
        <v>174</v>
      </c>
      <c r="V419" s="57">
        <v>-0.91850117096018735</v>
      </c>
      <c r="W419" s="36">
        <v>458</v>
      </c>
      <c r="X419" s="57">
        <v>-0.55404089581304772</v>
      </c>
      <c r="Y419" s="36">
        <v>92</v>
      </c>
      <c r="Z419" s="57">
        <v>-0.95360564800806857</v>
      </c>
      <c r="AA419" s="36">
        <v>550</v>
      </c>
      <c r="AB419" s="57">
        <v>-0.81727574750830567</v>
      </c>
    </row>
    <row r="420" spans="2:28" ht="15" hidden="1" customHeight="1" outlineLevel="1">
      <c r="B420" s="63" t="s">
        <v>81</v>
      </c>
      <c r="C420" s="36">
        <v>24</v>
      </c>
      <c r="D420" s="57">
        <v>-0.89565217391304353</v>
      </c>
      <c r="E420" s="66">
        <v>0</v>
      </c>
      <c r="F420" s="57" t="s">
        <v>143</v>
      </c>
      <c r="G420" s="66">
        <v>0</v>
      </c>
      <c r="H420" s="57" t="s">
        <v>143</v>
      </c>
      <c r="I420" s="66">
        <v>0</v>
      </c>
      <c r="J420" s="57" t="s">
        <v>143</v>
      </c>
      <c r="K420" s="36">
        <v>680</v>
      </c>
      <c r="L420" s="57">
        <v>-0.19239904988123513</v>
      </c>
      <c r="M420" s="36">
        <v>281</v>
      </c>
      <c r="N420" s="57">
        <v>-0.60972222222222228</v>
      </c>
      <c r="O420" s="36">
        <v>961</v>
      </c>
      <c r="P420" s="57">
        <v>-0.3847631241997439</v>
      </c>
      <c r="Q420" s="66">
        <v>710</v>
      </c>
      <c r="R420" s="57">
        <v>-0.55708047411104178</v>
      </c>
      <c r="S420" s="66">
        <v>741</v>
      </c>
      <c r="T420" s="57">
        <v>0.4909456740442657</v>
      </c>
      <c r="U420" s="66">
        <v>1451</v>
      </c>
      <c r="V420" s="57">
        <v>-0.30904761904761902</v>
      </c>
      <c r="W420" s="36">
        <v>1414</v>
      </c>
      <c r="X420" s="57">
        <v>-0.47140186915887849</v>
      </c>
      <c r="Y420" s="36">
        <v>1022</v>
      </c>
      <c r="Z420" s="57">
        <v>-0.16023007395234179</v>
      </c>
      <c r="AA420" s="36">
        <v>2436</v>
      </c>
      <c r="AB420" s="57">
        <v>-0.37410071942446044</v>
      </c>
    </row>
    <row r="421" spans="2:28" ht="15" hidden="1" customHeight="1" outlineLevel="1">
      <c r="B421" s="63" t="s">
        <v>80</v>
      </c>
      <c r="C421" s="36">
        <v>18</v>
      </c>
      <c r="D421" s="57">
        <v>-0.80219780219780223</v>
      </c>
      <c r="E421" s="66">
        <v>0</v>
      </c>
      <c r="F421" s="57" t="s">
        <v>143</v>
      </c>
      <c r="G421" s="66">
        <v>0</v>
      </c>
      <c r="H421" s="57" t="s">
        <v>143</v>
      </c>
      <c r="I421" s="66">
        <v>0</v>
      </c>
      <c r="J421" s="57" t="s">
        <v>143</v>
      </c>
      <c r="K421" s="36">
        <v>542</v>
      </c>
      <c r="L421" s="57">
        <v>-0.43186582809224316</v>
      </c>
      <c r="M421" s="36">
        <v>177</v>
      </c>
      <c r="N421" s="57">
        <v>-0.74235807860262004</v>
      </c>
      <c r="O421" s="36">
        <v>719</v>
      </c>
      <c r="P421" s="57">
        <v>-0.56185252894576476</v>
      </c>
      <c r="Q421" s="66">
        <v>474</v>
      </c>
      <c r="R421" s="57">
        <v>-0.14901256732495516</v>
      </c>
      <c r="S421" s="66">
        <v>401</v>
      </c>
      <c r="T421" s="57">
        <v>-0.45143638850889189</v>
      </c>
      <c r="U421" s="66">
        <v>875</v>
      </c>
      <c r="V421" s="57">
        <v>-0.32065217391304346</v>
      </c>
      <c r="W421" s="36">
        <v>1034</v>
      </c>
      <c r="X421" s="57">
        <v>-0.35455680399500622</v>
      </c>
      <c r="Y421" s="36">
        <v>578</v>
      </c>
      <c r="Z421" s="57">
        <v>-0.59238363892806767</v>
      </c>
      <c r="AA421" s="36">
        <v>1612</v>
      </c>
      <c r="AB421" s="57">
        <v>-0.46622516556291393</v>
      </c>
    </row>
    <row r="422" spans="2:28" ht="15" hidden="1" customHeight="1" outlineLevel="1">
      <c r="B422" s="63" t="s">
        <v>79</v>
      </c>
      <c r="C422" s="36">
        <v>8</v>
      </c>
      <c r="D422" s="57">
        <v>-0.92523364485981308</v>
      </c>
      <c r="E422" s="66">
        <v>2</v>
      </c>
      <c r="F422" s="57" t="s">
        <v>143</v>
      </c>
      <c r="G422" s="66">
        <v>0</v>
      </c>
      <c r="H422" s="57">
        <v>-1</v>
      </c>
      <c r="I422" s="66">
        <v>2</v>
      </c>
      <c r="J422" s="57">
        <v>0</v>
      </c>
      <c r="K422" s="36">
        <v>751</v>
      </c>
      <c r="L422" s="57">
        <v>-0.33244444444444443</v>
      </c>
      <c r="M422" s="36">
        <v>267</v>
      </c>
      <c r="N422" s="57">
        <v>-0.44374999999999998</v>
      </c>
      <c r="O422" s="36">
        <v>1018</v>
      </c>
      <c r="P422" s="57">
        <v>-0.36573208722741435</v>
      </c>
      <c r="Q422" s="66">
        <v>632</v>
      </c>
      <c r="R422" s="57">
        <v>0.23196881091617927</v>
      </c>
      <c r="S422" s="66">
        <v>380</v>
      </c>
      <c r="T422" s="57">
        <v>-0.292364990689013</v>
      </c>
      <c r="U422" s="66">
        <v>1012</v>
      </c>
      <c r="V422" s="57">
        <v>-3.6190476190476217E-2</v>
      </c>
      <c r="W422" s="36">
        <v>1393</v>
      </c>
      <c r="X422" s="57">
        <v>-0.20171919770773639</v>
      </c>
      <c r="Y422" s="36">
        <v>647</v>
      </c>
      <c r="Z422" s="57">
        <v>-0.36506378802747796</v>
      </c>
      <c r="AA422" s="36">
        <v>2040</v>
      </c>
      <c r="AB422" s="57">
        <v>-0.26193921852387847</v>
      </c>
    </row>
    <row r="423" spans="2:28" collapsed="1">
      <c r="B423" s="173">
        <v>1980</v>
      </c>
      <c r="C423" s="66">
        <v>179</v>
      </c>
      <c r="D423" s="67">
        <v>-0.71451355661881977</v>
      </c>
      <c r="E423" s="66">
        <v>2</v>
      </c>
      <c r="F423" s="67">
        <v>1</v>
      </c>
      <c r="G423" s="66">
        <v>0</v>
      </c>
      <c r="H423" s="67">
        <v>-1</v>
      </c>
      <c r="I423" s="66">
        <v>2</v>
      </c>
      <c r="J423" s="67">
        <v>-0.33333333333333337</v>
      </c>
      <c r="K423" s="66">
        <v>2977</v>
      </c>
      <c r="L423" s="67">
        <v>-0.47698524244553764</v>
      </c>
      <c r="M423" s="66">
        <v>1735</v>
      </c>
      <c r="N423" s="67">
        <v>-0.47360436893203883</v>
      </c>
      <c r="O423" s="66">
        <v>4712</v>
      </c>
      <c r="P423" s="67">
        <v>-0.4757454383622608</v>
      </c>
      <c r="Q423" s="66">
        <v>2372</v>
      </c>
      <c r="R423" s="67">
        <v>-0.47718756887811331</v>
      </c>
      <c r="S423" s="66">
        <v>4021</v>
      </c>
      <c r="T423" s="67">
        <v>-0.14989429175475688</v>
      </c>
      <c r="U423" s="66">
        <v>6393</v>
      </c>
      <c r="V423" s="67">
        <v>-0.31013272903852385</v>
      </c>
      <c r="W423" s="66">
        <v>5530</v>
      </c>
      <c r="X423" s="67">
        <v>-0.49065119277885239</v>
      </c>
      <c r="Y423" s="66">
        <v>5151</v>
      </c>
      <c r="Z423" s="67">
        <v>-0.35837070254110615</v>
      </c>
      <c r="AA423" s="66">
        <v>10681</v>
      </c>
      <c r="AB423" s="67">
        <v>-0.4344188509398994</v>
      </c>
    </row>
    <row r="424" spans="2:28" ht="15" hidden="1" customHeight="1" outlineLevel="1">
      <c r="B424" s="63" t="s">
        <v>90</v>
      </c>
      <c r="C424" s="36">
        <v>24</v>
      </c>
      <c r="D424" s="57">
        <v>-0.70370370370370372</v>
      </c>
      <c r="E424" s="66">
        <v>0</v>
      </c>
      <c r="F424" s="57" t="s">
        <v>143</v>
      </c>
      <c r="G424" s="66">
        <v>0</v>
      </c>
      <c r="H424" s="57">
        <v>-1</v>
      </c>
      <c r="I424" s="66">
        <v>0</v>
      </c>
      <c r="J424" s="57">
        <v>-1</v>
      </c>
      <c r="K424" s="36">
        <v>1008</v>
      </c>
      <c r="L424" s="57">
        <v>-3.6328871892925441E-2</v>
      </c>
      <c r="M424" s="36">
        <v>303</v>
      </c>
      <c r="N424" s="57">
        <v>-0.5316846986089645</v>
      </c>
      <c r="O424" s="36">
        <v>1311</v>
      </c>
      <c r="P424" s="57">
        <v>-0.22563496751329004</v>
      </c>
      <c r="Q424" s="66">
        <v>478</v>
      </c>
      <c r="R424" s="57">
        <v>-0.28763040238450077</v>
      </c>
      <c r="S424" s="66">
        <v>525</v>
      </c>
      <c r="T424" s="57">
        <v>-0.35740514075887397</v>
      </c>
      <c r="U424" s="66">
        <v>1003</v>
      </c>
      <c r="V424" s="57">
        <v>-0.32594086021505375</v>
      </c>
      <c r="W424" s="36">
        <v>1510</v>
      </c>
      <c r="X424" s="57">
        <v>-0.16017797552836488</v>
      </c>
      <c r="Y424" s="36">
        <v>828</v>
      </c>
      <c r="Z424" s="57">
        <v>-0.43902439024390238</v>
      </c>
      <c r="AA424" s="36">
        <v>2338</v>
      </c>
      <c r="AB424" s="57">
        <v>-0.28588882101405011</v>
      </c>
    </row>
    <row r="425" spans="2:28" ht="15" hidden="1" customHeight="1" outlineLevel="1">
      <c r="B425" s="63" t="s">
        <v>89</v>
      </c>
      <c r="C425" s="36">
        <v>17</v>
      </c>
      <c r="D425" s="57">
        <v>-0.7068965517241379</v>
      </c>
      <c r="E425" s="66">
        <v>0</v>
      </c>
      <c r="F425" s="57" t="s">
        <v>143</v>
      </c>
      <c r="G425" s="66">
        <v>0</v>
      </c>
      <c r="H425" s="57" t="s">
        <v>143</v>
      </c>
      <c r="I425" s="66">
        <v>0</v>
      </c>
      <c r="J425" s="57" t="s">
        <v>143</v>
      </c>
      <c r="K425" s="36">
        <v>806</v>
      </c>
      <c r="L425" s="57">
        <v>-0.38660578386605782</v>
      </c>
      <c r="M425" s="36">
        <v>395</v>
      </c>
      <c r="N425" s="57">
        <v>-0.30701754385964908</v>
      </c>
      <c r="O425" s="36">
        <v>1201</v>
      </c>
      <c r="P425" s="57">
        <v>-0.36252653927813161</v>
      </c>
      <c r="Q425" s="66">
        <v>464</v>
      </c>
      <c r="R425" s="57">
        <v>-0.27950310559006208</v>
      </c>
      <c r="S425" s="66">
        <v>608</v>
      </c>
      <c r="T425" s="57">
        <v>0.41067285382830621</v>
      </c>
      <c r="U425" s="66">
        <v>1072</v>
      </c>
      <c r="V425" s="57">
        <v>-2.7906976744186407E-3</v>
      </c>
      <c r="W425" s="36">
        <v>1287</v>
      </c>
      <c r="X425" s="57">
        <v>-0.3616071428571429</v>
      </c>
      <c r="Y425" s="36">
        <v>1003</v>
      </c>
      <c r="Z425" s="57">
        <v>1.9980019980019303E-3</v>
      </c>
      <c r="AA425" s="36">
        <v>2290</v>
      </c>
      <c r="AB425" s="57">
        <v>-0.24096784885647993</v>
      </c>
    </row>
    <row r="426" spans="2:28" ht="15" hidden="1" customHeight="1" outlineLevel="1">
      <c r="B426" s="63" t="s">
        <v>88</v>
      </c>
      <c r="C426" s="36">
        <v>39</v>
      </c>
      <c r="D426" s="57">
        <v>-0.72340425531914887</v>
      </c>
      <c r="E426" s="66">
        <v>0</v>
      </c>
      <c r="F426" s="57">
        <v>-1</v>
      </c>
      <c r="G426" s="66">
        <v>0</v>
      </c>
      <c r="H426" s="57" t="s">
        <v>143</v>
      </c>
      <c r="I426" s="66">
        <v>0</v>
      </c>
      <c r="J426" s="57">
        <v>-1</v>
      </c>
      <c r="K426" s="36">
        <v>449</v>
      </c>
      <c r="L426" s="57">
        <v>0.5016722408026757</v>
      </c>
      <c r="M426" s="36">
        <v>203</v>
      </c>
      <c r="N426" s="57">
        <v>-0.23396226415094334</v>
      </c>
      <c r="O426" s="36">
        <v>652</v>
      </c>
      <c r="P426" s="57">
        <v>0.15602836879432624</v>
      </c>
      <c r="Q426" s="66">
        <v>317</v>
      </c>
      <c r="R426" s="57">
        <v>-0.85998233215547704</v>
      </c>
      <c r="S426" s="66">
        <v>207</v>
      </c>
      <c r="T426" s="57">
        <v>-0.46649484536082475</v>
      </c>
      <c r="U426" s="66">
        <v>524</v>
      </c>
      <c r="V426" s="57">
        <v>-0.80241327300150833</v>
      </c>
      <c r="W426" s="36">
        <v>805</v>
      </c>
      <c r="X426" s="57">
        <v>-0.70295202952029523</v>
      </c>
      <c r="Y426" s="36">
        <v>410</v>
      </c>
      <c r="Z426" s="57">
        <v>-0.37212863705972432</v>
      </c>
      <c r="AA426" s="36">
        <v>1215</v>
      </c>
      <c r="AB426" s="57">
        <v>-0.63871543264942021</v>
      </c>
    </row>
    <row r="427" spans="2:28" ht="15" hidden="1" customHeight="1" outlineLevel="1">
      <c r="B427" s="63" t="s">
        <v>87</v>
      </c>
      <c r="C427" s="36">
        <v>20</v>
      </c>
      <c r="D427" s="57">
        <v>-0.58333333333333326</v>
      </c>
      <c r="E427" s="66">
        <v>0</v>
      </c>
      <c r="F427" s="57" t="s">
        <v>143</v>
      </c>
      <c r="G427" s="66">
        <v>0</v>
      </c>
      <c r="H427" s="57" t="s">
        <v>143</v>
      </c>
      <c r="I427" s="66">
        <v>0</v>
      </c>
      <c r="J427" s="57" t="s">
        <v>143</v>
      </c>
      <c r="K427" s="36">
        <v>33</v>
      </c>
      <c r="L427" s="57">
        <v>0.32000000000000006</v>
      </c>
      <c r="M427" s="36">
        <v>61</v>
      </c>
      <c r="N427" s="57">
        <v>-0.57931034482758625</v>
      </c>
      <c r="O427" s="36">
        <v>94</v>
      </c>
      <c r="P427" s="57">
        <v>-0.44705882352941173</v>
      </c>
      <c r="Q427" s="66">
        <v>27</v>
      </c>
      <c r="R427" s="57">
        <v>-0.96336499321573954</v>
      </c>
      <c r="S427" s="66">
        <v>0</v>
      </c>
      <c r="T427" s="57">
        <v>-1</v>
      </c>
      <c r="U427" s="66">
        <v>27</v>
      </c>
      <c r="V427" s="57">
        <v>-0.97065217391304348</v>
      </c>
      <c r="W427" s="36">
        <v>80</v>
      </c>
      <c r="X427" s="57">
        <v>-0.90123456790123457</v>
      </c>
      <c r="Y427" s="36">
        <v>61</v>
      </c>
      <c r="Z427" s="57">
        <v>-0.81402439024390238</v>
      </c>
      <c r="AA427" s="36">
        <v>141</v>
      </c>
      <c r="AB427" s="57">
        <v>-0.87609841827768009</v>
      </c>
    </row>
    <row r="428" spans="2:28" ht="15" hidden="1" customHeight="1" outlineLevel="1">
      <c r="B428" s="63" t="s">
        <v>86</v>
      </c>
      <c r="C428" s="36">
        <v>2</v>
      </c>
      <c r="D428" s="57">
        <v>-0.90476190476190477</v>
      </c>
      <c r="E428" s="66">
        <v>0</v>
      </c>
      <c r="F428" s="57" t="s">
        <v>143</v>
      </c>
      <c r="G428" s="66">
        <v>0</v>
      </c>
      <c r="H428" s="57" t="s">
        <v>143</v>
      </c>
      <c r="I428" s="66">
        <v>0</v>
      </c>
      <c r="J428" s="57" t="s">
        <v>143</v>
      </c>
      <c r="K428" s="36">
        <v>3</v>
      </c>
      <c r="L428" s="57">
        <v>-0.88461538461538458</v>
      </c>
      <c r="M428" s="36">
        <v>3</v>
      </c>
      <c r="N428" s="57">
        <v>-0.98039215686274506</v>
      </c>
      <c r="O428" s="36">
        <v>6</v>
      </c>
      <c r="P428" s="57">
        <v>-0.96648044692737434</v>
      </c>
      <c r="Q428" s="66">
        <v>0</v>
      </c>
      <c r="R428" s="57">
        <v>-1</v>
      </c>
      <c r="S428" s="66">
        <v>0</v>
      </c>
      <c r="T428" s="57">
        <v>-1</v>
      </c>
      <c r="U428" s="66">
        <v>0</v>
      </c>
      <c r="V428" s="57">
        <v>-1</v>
      </c>
      <c r="W428" s="36">
        <v>5</v>
      </c>
      <c r="X428" s="57">
        <v>-0.90196078431372551</v>
      </c>
      <c r="Y428" s="36">
        <v>3</v>
      </c>
      <c r="Z428" s="57">
        <v>-0.98814229249011853</v>
      </c>
      <c r="AA428" s="36">
        <v>8</v>
      </c>
      <c r="AB428" s="57">
        <v>-0.97368421052631582</v>
      </c>
    </row>
    <row r="429" spans="2:28" ht="15" hidden="1" customHeight="1" outlineLevel="1">
      <c r="B429" s="63" t="s">
        <v>85</v>
      </c>
      <c r="C429" s="36">
        <v>13</v>
      </c>
      <c r="D429" s="57">
        <v>-0.63888888888888884</v>
      </c>
      <c r="E429" s="66">
        <v>0</v>
      </c>
      <c r="F429" s="57" t="s">
        <v>143</v>
      </c>
      <c r="G429" s="66">
        <v>0</v>
      </c>
      <c r="H429" s="57" t="s">
        <v>143</v>
      </c>
      <c r="I429" s="66">
        <v>0</v>
      </c>
      <c r="J429" s="57" t="s">
        <v>143</v>
      </c>
      <c r="K429" s="36">
        <v>28</v>
      </c>
      <c r="L429" s="57">
        <v>0.16666666666666674</v>
      </c>
      <c r="M429" s="36">
        <v>0</v>
      </c>
      <c r="N429" s="57">
        <v>-1</v>
      </c>
      <c r="O429" s="36">
        <v>28</v>
      </c>
      <c r="P429" s="57">
        <v>-0.8193548387096774</v>
      </c>
      <c r="Q429" s="66">
        <v>0</v>
      </c>
      <c r="R429" s="57">
        <v>-1</v>
      </c>
      <c r="S429" s="66">
        <v>0</v>
      </c>
      <c r="T429" s="57">
        <v>-1</v>
      </c>
      <c r="U429" s="66">
        <v>0</v>
      </c>
      <c r="V429" s="57">
        <v>-1</v>
      </c>
      <c r="W429" s="36">
        <v>41</v>
      </c>
      <c r="X429" s="57">
        <v>-0.97901740020470829</v>
      </c>
      <c r="Y429" s="36">
        <v>0</v>
      </c>
      <c r="Z429" s="57">
        <v>-1</v>
      </c>
      <c r="AA429" s="36">
        <v>41</v>
      </c>
      <c r="AB429" s="57">
        <v>-0.98180204172214824</v>
      </c>
    </row>
    <row r="430" spans="2:28" ht="15" hidden="1" customHeight="1" outlineLevel="1">
      <c r="B430" s="63" t="s">
        <v>84</v>
      </c>
      <c r="C430" s="36">
        <v>15</v>
      </c>
      <c r="D430" s="57">
        <v>-0.59459459459459452</v>
      </c>
      <c r="E430" s="66">
        <v>0</v>
      </c>
      <c r="F430" s="57" t="s">
        <v>143</v>
      </c>
      <c r="G430" s="66">
        <v>0</v>
      </c>
      <c r="H430" s="57">
        <v>-1</v>
      </c>
      <c r="I430" s="66">
        <v>0</v>
      </c>
      <c r="J430" s="57">
        <v>-1</v>
      </c>
      <c r="K430" s="36">
        <v>12</v>
      </c>
      <c r="L430" s="57">
        <v>0.19999999999999996</v>
      </c>
      <c r="M430" s="36">
        <v>3</v>
      </c>
      <c r="N430" s="57">
        <v>-0.66666666666666674</v>
      </c>
      <c r="O430" s="36">
        <v>15</v>
      </c>
      <c r="P430" s="57">
        <v>-0.21052631578947367</v>
      </c>
      <c r="Q430" s="66">
        <v>3</v>
      </c>
      <c r="R430" s="57">
        <v>0</v>
      </c>
      <c r="S430" s="66">
        <v>0</v>
      </c>
      <c r="T430" s="57">
        <v>-1</v>
      </c>
      <c r="U430" s="66">
        <v>3</v>
      </c>
      <c r="V430" s="57">
        <v>-0.98421052631578942</v>
      </c>
      <c r="W430" s="36">
        <v>30</v>
      </c>
      <c r="X430" s="57">
        <v>-0.4</v>
      </c>
      <c r="Y430" s="36">
        <v>3</v>
      </c>
      <c r="Z430" s="57">
        <v>-0.98499999999999999</v>
      </c>
      <c r="AA430" s="36">
        <v>33</v>
      </c>
      <c r="AB430" s="57">
        <v>-0.86799999999999999</v>
      </c>
    </row>
    <row r="431" spans="2:28" ht="15" hidden="1" customHeight="1" outlineLevel="1">
      <c r="B431" s="63" t="s">
        <v>83</v>
      </c>
      <c r="C431" s="36">
        <v>17</v>
      </c>
      <c r="D431" s="57">
        <v>-0.29166666666666663</v>
      </c>
      <c r="E431" s="66">
        <v>1</v>
      </c>
      <c r="F431" s="57" t="s">
        <v>143</v>
      </c>
      <c r="G431" s="66">
        <v>0</v>
      </c>
      <c r="H431" s="57" t="s">
        <v>143</v>
      </c>
      <c r="I431" s="66">
        <v>1</v>
      </c>
      <c r="J431" s="57" t="s">
        <v>143</v>
      </c>
      <c r="K431" s="36">
        <v>27</v>
      </c>
      <c r="L431" s="57">
        <v>-0.32499999999999996</v>
      </c>
      <c r="M431" s="36">
        <v>23</v>
      </c>
      <c r="N431" s="57">
        <v>1.875</v>
      </c>
      <c r="O431" s="36">
        <v>50</v>
      </c>
      <c r="P431" s="57">
        <v>4.1666666666666741E-2</v>
      </c>
      <c r="Q431" s="66">
        <v>5</v>
      </c>
      <c r="R431" s="57">
        <v>0.66666666666666674</v>
      </c>
      <c r="S431" s="66">
        <v>60</v>
      </c>
      <c r="T431" s="57">
        <v>-0.53846153846153844</v>
      </c>
      <c r="U431" s="66">
        <v>65</v>
      </c>
      <c r="V431" s="57">
        <v>-0.51127819548872178</v>
      </c>
      <c r="W431" s="36">
        <v>50</v>
      </c>
      <c r="X431" s="57">
        <v>-0.25373134328358204</v>
      </c>
      <c r="Y431" s="36">
        <v>83</v>
      </c>
      <c r="Z431" s="57">
        <v>-0.39855072463768115</v>
      </c>
      <c r="AA431" s="36">
        <v>133</v>
      </c>
      <c r="AB431" s="57">
        <v>-0.35121951219512193</v>
      </c>
    </row>
    <row r="432" spans="2:28" ht="15" hidden="1" customHeight="1" outlineLevel="1">
      <c r="B432" s="63" t="s">
        <v>82</v>
      </c>
      <c r="C432" s="36">
        <v>52</v>
      </c>
      <c r="D432" s="57">
        <v>-3.703703703703709E-2</v>
      </c>
      <c r="E432" s="66">
        <v>0</v>
      </c>
      <c r="F432" s="57" t="s">
        <v>143</v>
      </c>
      <c r="G432" s="66">
        <v>0</v>
      </c>
      <c r="H432" s="57" t="s">
        <v>143</v>
      </c>
      <c r="I432" s="66">
        <v>0</v>
      </c>
      <c r="J432" s="57" t="s">
        <v>143</v>
      </c>
      <c r="K432" s="36">
        <v>405</v>
      </c>
      <c r="L432" s="57">
        <v>0.65306122448979598</v>
      </c>
      <c r="M432" s="36">
        <v>418</v>
      </c>
      <c r="N432" s="57">
        <v>26.866666666666667</v>
      </c>
      <c r="O432" s="36">
        <v>823</v>
      </c>
      <c r="P432" s="57">
        <v>2.1653846153846152</v>
      </c>
      <c r="Q432" s="66">
        <v>570</v>
      </c>
      <c r="R432" s="57">
        <v>0.26106194690265494</v>
      </c>
      <c r="S432" s="66">
        <v>1565</v>
      </c>
      <c r="T432" s="57">
        <v>15.302083333333332</v>
      </c>
      <c r="U432" s="66">
        <v>2135</v>
      </c>
      <c r="V432" s="57">
        <v>2.8959854014598538</v>
      </c>
      <c r="W432" s="36">
        <v>1027</v>
      </c>
      <c r="X432" s="57">
        <v>0.3675099866844207</v>
      </c>
      <c r="Y432" s="36">
        <v>1983</v>
      </c>
      <c r="Z432" s="57">
        <v>16.864864864864863</v>
      </c>
      <c r="AA432" s="36">
        <v>3010</v>
      </c>
      <c r="AB432" s="57">
        <v>2.4918793503480279</v>
      </c>
    </row>
    <row r="433" spans="2:28" ht="15" hidden="1" customHeight="1" outlineLevel="1">
      <c r="B433" s="63" t="s">
        <v>81</v>
      </c>
      <c r="C433" s="36">
        <v>230</v>
      </c>
      <c r="D433" s="57">
        <v>3.2592592592592595</v>
      </c>
      <c r="E433" s="66">
        <v>0</v>
      </c>
      <c r="F433" s="57">
        <v>-1</v>
      </c>
      <c r="G433" s="66">
        <v>0</v>
      </c>
      <c r="H433" s="57" t="s">
        <v>143</v>
      </c>
      <c r="I433" s="66">
        <v>0</v>
      </c>
      <c r="J433" s="57">
        <v>-1</v>
      </c>
      <c r="K433" s="36">
        <v>842</v>
      </c>
      <c r="L433" s="57">
        <v>-0.31433224755700329</v>
      </c>
      <c r="M433" s="36">
        <v>720</v>
      </c>
      <c r="N433" s="57">
        <v>-0.41747572815533984</v>
      </c>
      <c r="O433" s="36">
        <v>1562</v>
      </c>
      <c r="P433" s="57">
        <v>-0.3660714285714286</v>
      </c>
      <c r="Q433" s="66">
        <v>1603</v>
      </c>
      <c r="R433" s="57">
        <v>1.0037500000000001</v>
      </c>
      <c r="S433" s="66">
        <v>497</v>
      </c>
      <c r="T433" s="57">
        <v>-0.33556149732620322</v>
      </c>
      <c r="U433" s="66">
        <v>2100</v>
      </c>
      <c r="V433" s="57">
        <v>0.35658914728682167</v>
      </c>
      <c r="W433" s="36">
        <v>2675</v>
      </c>
      <c r="X433" s="57">
        <v>0.2617924528301887</v>
      </c>
      <c r="Y433" s="36">
        <v>1217</v>
      </c>
      <c r="Z433" s="57">
        <v>-0.38659274193548387</v>
      </c>
      <c r="AA433" s="36">
        <v>3892</v>
      </c>
      <c r="AB433" s="57">
        <v>-5.1656920077972734E-2</v>
      </c>
    </row>
    <row r="434" spans="2:28" ht="15" hidden="1" customHeight="1" outlineLevel="1">
      <c r="B434" s="63" t="s">
        <v>80</v>
      </c>
      <c r="C434" s="36">
        <v>91</v>
      </c>
      <c r="D434" s="57">
        <v>-0.20175438596491224</v>
      </c>
      <c r="E434" s="66">
        <v>0</v>
      </c>
      <c r="F434" s="57">
        <v>-1</v>
      </c>
      <c r="G434" s="66">
        <v>0</v>
      </c>
      <c r="H434" s="57" t="s">
        <v>143</v>
      </c>
      <c r="I434" s="66">
        <v>0</v>
      </c>
      <c r="J434" s="57">
        <v>-1</v>
      </c>
      <c r="K434" s="36">
        <v>954</v>
      </c>
      <c r="L434" s="57">
        <v>-0.15947136563876652</v>
      </c>
      <c r="M434" s="36">
        <v>687</v>
      </c>
      <c r="N434" s="57">
        <v>-0.2821316614420063</v>
      </c>
      <c r="O434" s="36">
        <v>1641</v>
      </c>
      <c r="P434" s="57">
        <v>-0.21558317399617588</v>
      </c>
      <c r="Q434" s="66">
        <v>557</v>
      </c>
      <c r="R434" s="57">
        <v>-0.35903337169159955</v>
      </c>
      <c r="S434" s="66">
        <v>731</v>
      </c>
      <c r="T434" s="57">
        <v>-0.41799363057324845</v>
      </c>
      <c r="U434" s="66">
        <v>1288</v>
      </c>
      <c r="V434" s="57">
        <v>-0.39388235294117646</v>
      </c>
      <c r="W434" s="36">
        <v>1602</v>
      </c>
      <c r="X434" s="57">
        <v>-0.25626740947075211</v>
      </c>
      <c r="Y434" s="36">
        <v>1418</v>
      </c>
      <c r="Z434" s="57">
        <v>-0.35981941309255083</v>
      </c>
      <c r="AA434" s="36">
        <v>3020</v>
      </c>
      <c r="AB434" s="57">
        <v>-0.30876630807965211</v>
      </c>
    </row>
    <row r="435" spans="2:28" ht="15" hidden="1" customHeight="1" outlineLevel="1">
      <c r="B435" s="63" t="s">
        <v>79</v>
      </c>
      <c r="C435" s="36">
        <v>107</v>
      </c>
      <c r="D435" s="57">
        <v>0.32098765432098775</v>
      </c>
      <c r="E435" s="66">
        <v>0</v>
      </c>
      <c r="F435" s="57" t="s">
        <v>143</v>
      </c>
      <c r="G435" s="66">
        <v>2</v>
      </c>
      <c r="H435" s="57" t="s">
        <v>143</v>
      </c>
      <c r="I435" s="66">
        <v>2</v>
      </c>
      <c r="J435" s="57" t="s">
        <v>143</v>
      </c>
      <c r="K435" s="36">
        <v>1125</v>
      </c>
      <c r="L435" s="57">
        <v>-0.25099866844207719</v>
      </c>
      <c r="M435" s="36">
        <v>480</v>
      </c>
      <c r="N435" s="57">
        <v>0.18518518518518512</v>
      </c>
      <c r="O435" s="36">
        <v>1605</v>
      </c>
      <c r="P435" s="57">
        <v>-0.15836392239119035</v>
      </c>
      <c r="Q435" s="66">
        <v>513</v>
      </c>
      <c r="R435" s="57">
        <v>-0.51328273244781786</v>
      </c>
      <c r="S435" s="66">
        <v>537</v>
      </c>
      <c r="T435" s="57">
        <v>-0.74452901998097043</v>
      </c>
      <c r="U435" s="66">
        <v>1050</v>
      </c>
      <c r="V435" s="57">
        <v>-0.66730038022813687</v>
      </c>
      <c r="W435" s="36">
        <v>1745</v>
      </c>
      <c r="X435" s="57">
        <v>-0.33826317785362159</v>
      </c>
      <c r="Y435" s="36">
        <v>1019</v>
      </c>
      <c r="Z435" s="57">
        <v>-0.59353809333865182</v>
      </c>
      <c r="AA435" s="36">
        <v>2764</v>
      </c>
      <c r="AB435" s="57">
        <v>-0.46267496111975115</v>
      </c>
    </row>
    <row r="436" spans="2:28" collapsed="1">
      <c r="B436" s="173">
        <v>1979</v>
      </c>
      <c r="C436" s="66">
        <v>627</v>
      </c>
      <c r="D436" s="67">
        <v>-0.16511318242343542</v>
      </c>
      <c r="E436" s="66">
        <v>1</v>
      </c>
      <c r="F436" s="67">
        <v>-0.98750000000000004</v>
      </c>
      <c r="G436" s="66">
        <v>2</v>
      </c>
      <c r="H436" s="67">
        <v>-0.875</v>
      </c>
      <c r="I436" s="66">
        <v>3</v>
      </c>
      <c r="J436" s="67">
        <v>-0.96875</v>
      </c>
      <c r="K436" s="66">
        <v>5692</v>
      </c>
      <c r="L436" s="67">
        <v>-0.17435451116913259</v>
      </c>
      <c r="M436" s="66">
        <v>3296</v>
      </c>
      <c r="N436" s="67">
        <v>-0.27416868531160532</v>
      </c>
      <c r="O436" s="66">
        <v>8988</v>
      </c>
      <c r="P436" s="67">
        <v>-0.21399212942719725</v>
      </c>
      <c r="Q436" s="66">
        <v>4537</v>
      </c>
      <c r="R436" s="67">
        <v>-0.51708355508249071</v>
      </c>
      <c r="S436" s="66">
        <v>4730</v>
      </c>
      <c r="T436" s="67">
        <v>-0.28398425673630034</v>
      </c>
      <c r="U436" s="66">
        <v>9267</v>
      </c>
      <c r="V436" s="67">
        <v>-0.42084869695644023</v>
      </c>
      <c r="W436" s="66">
        <v>10857</v>
      </c>
      <c r="X436" s="67">
        <v>-0.36575534525061337</v>
      </c>
      <c r="Y436" s="66">
        <v>8028</v>
      </c>
      <c r="Z436" s="67">
        <v>-0.28096730855351548</v>
      </c>
      <c r="AA436" s="66">
        <v>18885</v>
      </c>
      <c r="AB436" s="67">
        <v>-0.332284411130361</v>
      </c>
    </row>
    <row r="437" spans="2:28" ht="15" hidden="1" customHeight="1" outlineLevel="1">
      <c r="B437" s="63" t="s">
        <v>90</v>
      </c>
      <c r="C437" s="36">
        <v>81</v>
      </c>
      <c r="D437" s="97"/>
      <c r="E437" s="66">
        <v>0</v>
      </c>
      <c r="F437" s="97"/>
      <c r="G437" s="66">
        <v>12</v>
      </c>
      <c r="H437" s="97"/>
      <c r="I437" s="66">
        <v>12</v>
      </c>
      <c r="J437" s="97"/>
      <c r="K437" s="36">
        <v>1046</v>
      </c>
      <c r="L437" s="97"/>
      <c r="M437" s="36">
        <v>647</v>
      </c>
      <c r="N437" s="97"/>
      <c r="O437" s="36">
        <v>1693</v>
      </c>
      <c r="P437" s="97"/>
      <c r="Q437" s="66">
        <v>671</v>
      </c>
      <c r="R437" s="97"/>
      <c r="S437" s="66">
        <v>817</v>
      </c>
      <c r="T437" s="97"/>
      <c r="U437" s="66">
        <v>1488</v>
      </c>
      <c r="V437" s="97"/>
      <c r="W437" s="36">
        <v>1798</v>
      </c>
      <c r="X437" s="97"/>
      <c r="Y437" s="36">
        <v>1476</v>
      </c>
      <c r="Z437" s="97"/>
      <c r="AA437" s="36">
        <v>3274</v>
      </c>
      <c r="AB437" s="97"/>
    </row>
    <row r="438" spans="2:28" ht="15" hidden="1" customHeight="1" outlineLevel="1">
      <c r="B438" s="63" t="s">
        <v>89</v>
      </c>
      <c r="C438" s="36">
        <v>58</v>
      </c>
      <c r="D438" s="97"/>
      <c r="E438" s="66">
        <v>0</v>
      </c>
      <c r="F438" s="97"/>
      <c r="G438" s="66">
        <v>0</v>
      </c>
      <c r="H438" s="97"/>
      <c r="I438" s="66">
        <v>0</v>
      </c>
      <c r="J438" s="97"/>
      <c r="K438" s="36">
        <v>1314</v>
      </c>
      <c r="L438" s="97"/>
      <c r="M438" s="36">
        <v>570</v>
      </c>
      <c r="N438" s="97"/>
      <c r="O438" s="36">
        <v>1884</v>
      </c>
      <c r="P438" s="97"/>
      <c r="Q438" s="66">
        <v>644</v>
      </c>
      <c r="R438" s="97"/>
      <c r="S438" s="66">
        <v>431</v>
      </c>
      <c r="T438" s="97"/>
      <c r="U438" s="66">
        <v>1075</v>
      </c>
      <c r="V438" s="97"/>
      <c r="W438" s="36">
        <v>2016</v>
      </c>
      <c r="X438" s="97"/>
      <c r="Y438" s="36">
        <v>1001</v>
      </c>
      <c r="Z438" s="97"/>
      <c r="AA438" s="36">
        <v>3017</v>
      </c>
      <c r="AB438" s="97"/>
    </row>
    <row r="439" spans="2:28" ht="15" hidden="1" customHeight="1" outlineLevel="1">
      <c r="B439" s="63" t="s">
        <v>88</v>
      </c>
      <c r="C439" s="36">
        <v>141</v>
      </c>
      <c r="D439" s="97"/>
      <c r="E439" s="66">
        <v>6</v>
      </c>
      <c r="F439" s="97"/>
      <c r="G439" s="66">
        <v>0</v>
      </c>
      <c r="H439" s="97"/>
      <c r="I439" s="66">
        <v>6</v>
      </c>
      <c r="J439" s="97"/>
      <c r="K439" s="36">
        <v>299</v>
      </c>
      <c r="L439" s="97"/>
      <c r="M439" s="36">
        <v>265</v>
      </c>
      <c r="N439" s="97"/>
      <c r="O439" s="36">
        <v>564</v>
      </c>
      <c r="P439" s="97"/>
      <c r="Q439" s="66">
        <v>2264</v>
      </c>
      <c r="R439" s="97"/>
      <c r="S439" s="66">
        <v>388</v>
      </c>
      <c r="T439" s="97"/>
      <c r="U439" s="66">
        <v>2652</v>
      </c>
      <c r="V439" s="97"/>
      <c r="W439" s="36">
        <v>2710</v>
      </c>
      <c r="X439" s="97"/>
      <c r="Y439" s="36">
        <v>653</v>
      </c>
      <c r="Z439" s="97"/>
      <c r="AA439" s="36">
        <v>3363</v>
      </c>
      <c r="AB439" s="97"/>
    </row>
    <row r="440" spans="2:28" ht="15" hidden="1" customHeight="1" outlineLevel="1">
      <c r="B440" s="63" t="s">
        <v>87</v>
      </c>
      <c r="C440" s="36">
        <v>48</v>
      </c>
      <c r="D440" s="97"/>
      <c r="E440" s="66">
        <v>0</v>
      </c>
      <c r="F440" s="97"/>
      <c r="G440" s="66">
        <v>0</v>
      </c>
      <c r="H440" s="97"/>
      <c r="I440" s="66">
        <v>0</v>
      </c>
      <c r="J440" s="97"/>
      <c r="K440" s="36">
        <v>25</v>
      </c>
      <c r="L440" s="97"/>
      <c r="M440" s="36">
        <v>145</v>
      </c>
      <c r="N440" s="97"/>
      <c r="O440" s="36">
        <v>170</v>
      </c>
      <c r="P440" s="97"/>
      <c r="Q440" s="66">
        <v>737</v>
      </c>
      <c r="R440" s="97"/>
      <c r="S440" s="66">
        <v>183</v>
      </c>
      <c r="T440" s="97"/>
      <c r="U440" s="66">
        <v>920</v>
      </c>
      <c r="V440" s="97"/>
      <c r="W440" s="36">
        <v>810</v>
      </c>
      <c r="X440" s="97"/>
      <c r="Y440" s="36">
        <v>328</v>
      </c>
      <c r="Z440" s="97"/>
      <c r="AA440" s="36">
        <v>1138</v>
      </c>
      <c r="AB440" s="97"/>
    </row>
    <row r="441" spans="2:28" ht="15" hidden="1" customHeight="1" outlineLevel="1">
      <c r="B441" s="63" t="s">
        <v>86</v>
      </c>
      <c r="C441" s="36">
        <v>21</v>
      </c>
      <c r="D441" s="97"/>
      <c r="E441" s="66">
        <v>0</v>
      </c>
      <c r="F441" s="97"/>
      <c r="G441" s="66">
        <v>0</v>
      </c>
      <c r="H441" s="97"/>
      <c r="I441" s="66">
        <v>0</v>
      </c>
      <c r="J441" s="97"/>
      <c r="K441" s="36">
        <v>26</v>
      </c>
      <c r="L441" s="97"/>
      <c r="M441" s="36">
        <v>153</v>
      </c>
      <c r="N441" s="97"/>
      <c r="O441" s="36">
        <v>179</v>
      </c>
      <c r="P441" s="97"/>
      <c r="Q441" s="66">
        <v>4</v>
      </c>
      <c r="R441" s="97"/>
      <c r="S441" s="66">
        <v>100</v>
      </c>
      <c r="T441" s="97"/>
      <c r="U441" s="66">
        <v>104</v>
      </c>
      <c r="V441" s="97"/>
      <c r="W441" s="36">
        <v>51</v>
      </c>
      <c r="X441" s="97"/>
      <c r="Y441" s="36">
        <v>253</v>
      </c>
      <c r="Z441" s="97"/>
      <c r="AA441" s="36">
        <v>304</v>
      </c>
      <c r="AB441" s="97"/>
    </row>
    <row r="442" spans="2:28" ht="15" hidden="1" customHeight="1" outlineLevel="1">
      <c r="B442" s="63" t="s">
        <v>85</v>
      </c>
      <c r="C442" s="36">
        <v>36</v>
      </c>
      <c r="D442" s="97"/>
      <c r="E442" s="66">
        <v>0</v>
      </c>
      <c r="F442" s="97"/>
      <c r="G442" s="66">
        <v>0</v>
      </c>
      <c r="H442" s="97"/>
      <c r="I442" s="66">
        <v>0</v>
      </c>
      <c r="J442" s="97"/>
      <c r="K442" s="36">
        <v>24</v>
      </c>
      <c r="L442" s="97"/>
      <c r="M442" s="36">
        <v>131</v>
      </c>
      <c r="N442" s="97"/>
      <c r="O442" s="36">
        <v>155</v>
      </c>
      <c r="P442" s="97"/>
      <c r="Q442" s="66">
        <v>1894</v>
      </c>
      <c r="R442" s="97"/>
      <c r="S442" s="66">
        <v>168</v>
      </c>
      <c r="T442" s="97"/>
      <c r="U442" s="66">
        <v>2062</v>
      </c>
      <c r="V442" s="97"/>
      <c r="W442" s="36">
        <v>1954</v>
      </c>
      <c r="X442" s="97"/>
      <c r="Y442" s="36">
        <v>299</v>
      </c>
      <c r="Z442" s="97"/>
      <c r="AA442" s="36">
        <v>2253</v>
      </c>
      <c r="AB442" s="97"/>
    </row>
    <row r="443" spans="2:28" ht="15" hidden="1" customHeight="1" outlineLevel="1">
      <c r="B443" s="63" t="s">
        <v>84</v>
      </c>
      <c r="C443" s="36">
        <v>37</v>
      </c>
      <c r="D443" s="97"/>
      <c r="E443" s="66">
        <v>0</v>
      </c>
      <c r="F443" s="97"/>
      <c r="G443" s="66">
        <v>4</v>
      </c>
      <c r="H443" s="97"/>
      <c r="I443" s="66">
        <v>4</v>
      </c>
      <c r="J443" s="97"/>
      <c r="K443" s="36">
        <v>10</v>
      </c>
      <c r="L443" s="97"/>
      <c r="M443" s="36">
        <v>9</v>
      </c>
      <c r="N443" s="97"/>
      <c r="O443" s="36">
        <v>19</v>
      </c>
      <c r="P443" s="97"/>
      <c r="Q443" s="66">
        <v>3</v>
      </c>
      <c r="R443" s="97"/>
      <c r="S443" s="66">
        <v>187</v>
      </c>
      <c r="T443" s="97"/>
      <c r="U443" s="66">
        <v>190</v>
      </c>
      <c r="V443" s="97"/>
      <c r="W443" s="36">
        <v>50</v>
      </c>
      <c r="X443" s="97"/>
      <c r="Y443" s="36">
        <v>200</v>
      </c>
      <c r="Z443" s="97"/>
      <c r="AA443" s="36">
        <v>250</v>
      </c>
      <c r="AB443" s="97"/>
    </row>
    <row r="444" spans="2:28" ht="15" hidden="1" customHeight="1" outlineLevel="1">
      <c r="B444" s="63" t="s">
        <v>83</v>
      </c>
      <c r="C444" s="36">
        <v>24</v>
      </c>
      <c r="D444" s="97"/>
      <c r="E444" s="66">
        <v>0</v>
      </c>
      <c r="F444" s="97"/>
      <c r="G444" s="66">
        <v>0</v>
      </c>
      <c r="H444" s="97"/>
      <c r="I444" s="66">
        <v>0</v>
      </c>
      <c r="J444" s="97"/>
      <c r="K444" s="36">
        <v>40</v>
      </c>
      <c r="L444" s="97"/>
      <c r="M444" s="36">
        <v>8</v>
      </c>
      <c r="N444" s="97"/>
      <c r="O444" s="36">
        <v>48</v>
      </c>
      <c r="P444" s="97"/>
      <c r="Q444" s="66">
        <v>3</v>
      </c>
      <c r="R444" s="97"/>
      <c r="S444" s="66">
        <v>130</v>
      </c>
      <c r="T444" s="97"/>
      <c r="U444" s="66">
        <v>133</v>
      </c>
      <c r="V444" s="97"/>
      <c r="W444" s="36">
        <v>67</v>
      </c>
      <c r="X444" s="97"/>
      <c r="Y444" s="36">
        <v>138</v>
      </c>
      <c r="Z444" s="97"/>
      <c r="AA444" s="36">
        <v>205</v>
      </c>
      <c r="AB444" s="97"/>
    </row>
    <row r="445" spans="2:28" ht="15" hidden="1" customHeight="1" outlineLevel="1">
      <c r="B445" s="63" t="s">
        <v>82</v>
      </c>
      <c r="C445" s="36">
        <v>54</v>
      </c>
      <c r="D445" s="97"/>
      <c r="E445" s="66">
        <v>0</v>
      </c>
      <c r="F445" s="97"/>
      <c r="G445" s="66">
        <v>0</v>
      </c>
      <c r="H445" s="97"/>
      <c r="I445" s="66">
        <v>0</v>
      </c>
      <c r="J445" s="97"/>
      <c r="K445" s="36">
        <v>245</v>
      </c>
      <c r="L445" s="97"/>
      <c r="M445" s="36">
        <v>15</v>
      </c>
      <c r="N445" s="97"/>
      <c r="O445" s="36">
        <v>260</v>
      </c>
      <c r="P445" s="97"/>
      <c r="Q445" s="66">
        <v>452</v>
      </c>
      <c r="R445" s="97"/>
      <c r="S445" s="66">
        <v>96</v>
      </c>
      <c r="T445" s="97"/>
      <c r="U445" s="66">
        <v>548</v>
      </c>
      <c r="V445" s="97"/>
      <c r="W445" s="36">
        <v>751</v>
      </c>
      <c r="X445" s="97"/>
      <c r="Y445" s="36">
        <v>111</v>
      </c>
      <c r="Z445" s="97"/>
      <c r="AA445" s="36">
        <v>862</v>
      </c>
      <c r="AB445" s="97"/>
    </row>
    <row r="446" spans="2:28" ht="15" hidden="1" customHeight="1" outlineLevel="1">
      <c r="B446" s="63" t="s">
        <v>81</v>
      </c>
      <c r="C446" s="36">
        <v>54</v>
      </c>
      <c r="D446" s="97"/>
      <c r="E446" s="66">
        <v>38</v>
      </c>
      <c r="F446" s="97"/>
      <c r="G446" s="66">
        <v>0</v>
      </c>
      <c r="H446" s="97"/>
      <c r="I446" s="66">
        <v>38</v>
      </c>
      <c r="J446" s="97"/>
      <c r="K446" s="36">
        <v>1228</v>
      </c>
      <c r="L446" s="97"/>
      <c r="M446" s="36">
        <v>1236</v>
      </c>
      <c r="N446" s="97"/>
      <c r="O446" s="36">
        <v>2464</v>
      </c>
      <c r="P446" s="97"/>
      <c r="Q446" s="66">
        <v>800</v>
      </c>
      <c r="R446" s="97"/>
      <c r="S446" s="66">
        <v>748</v>
      </c>
      <c r="T446" s="97"/>
      <c r="U446" s="66">
        <v>1548</v>
      </c>
      <c r="V446" s="97"/>
      <c r="W446" s="36">
        <v>2120</v>
      </c>
      <c r="X446" s="97"/>
      <c r="Y446" s="36">
        <v>1984</v>
      </c>
      <c r="Z446" s="97"/>
      <c r="AA446" s="36">
        <v>4104</v>
      </c>
      <c r="AB446" s="97"/>
    </row>
    <row r="447" spans="2:28" ht="15" hidden="1" customHeight="1" outlineLevel="1">
      <c r="B447" s="63" t="s">
        <v>80</v>
      </c>
      <c r="C447" s="36">
        <v>114</v>
      </c>
      <c r="D447" s="97"/>
      <c r="E447" s="66">
        <v>36</v>
      </c>
      <c r="F447" s="97"/>
      <c r="G447" s="66">
        <v>0</v>
      </c>
      <c r="H447" s="97"/>
      <c r="I447" s="66">
        <v>36</v>
      </c>
      <c r="J447" s="97"/>
      <c r="K447" s="36">
        <v>1135</v>
      </c>
      <c r="L447" s="97"/>
      <c r="M447" s="36">
        <v>957</v>
      </c>
      <c r="N447" s="97"/>
      <c r="O447" s="36">
        <v>2092</v>
      </c>
      <c r="P447" s="97"/>
      <c r="Q447" s="66">
        <v>869</v>
      </c>
      <c r="R447" s="97"/>
      <c r="S447" s="66">
        <v>1256</v>
      </c>
      <c r="T447" s="97"/>
      <c r="U447" s="66">
        <v>2125</v>
      </c>
      <c r="V447" s="97"/>
      <c r="W447" s="36">
        <v>2154</v>
      </c>
      <c r="X447" s="97"/>
      <c r="Y447" s="36">
        <v>2215</v>
      </c>
      <c r="Z447" s="97"/>
      <c r="AA447" s="36">
        <v>4369</v>
      </c>
      <c r="AB447" s="97"/>
    </row>
    <row r="448" spans="2:28" ht="15" hidden="1" customHeight="1" outlineLevel="1">
      <c r="B448" s="63" t="s">
        <v>79</v>
      </c>
      <c r="C448" s="36">
        <v>81</v>
      </c>
      <c r="D448" s="97"/>
      <c r="E448" s="66">
        <v>0</v>
      </c>
      <c r="F448" s="97"/>
      <c r="G448" s="66">
        <v>0</v>
      </c>
      <c r="H448" s="97"/>
      <c r="I448" s="66">
        <v>0</v>
      </c>
      <c r="J448" s="97"/>
      <c r="K448" s="36">
        <v>1502</v>
      </c>
      <c r="L448" s="97"/>
      <c r="M448" s="36">
        <v>405</v>
      </c>
      <c r="N448" s="97"/>
      <c r="O448" s="36">
        <v>1907</v>
      </c>
      <c r="P448" s="97"/>
      <c r="Q448" s="66">
        <v>1054</v>
      </c>
      <c r="R448" s="97"/>
      <c r="S448" s="66">
        <v>2102</v>
      </c>
      <c r="T448" s="97"/>
      <c r="U448" s="66">
        <v>3156</v>
      </c>
      <c r="V448" s="97"/>
      <c r="W448" s="36">
        <v>2637</v>
      </c>
      <c r="X448" s="97"/>
      <c r="Y448" s="36">
        <v>2507</v>
      </c>
      <c r="Z448" s="97"/>
      <c r="AA448" s="36">
        <v>5144</v>
      </c>
      <c r="AB448" s="97"/>
    </row>
    <row r="449" spans="2:28" collapsed="1">
      <c r="B449" s="173">
        <v>1978</v>
      </c>
      <c r="C449" s="66">
        <v>751</v>
      </c>
      <c r="D449" s="66"/>
      <c r="E449" s="66">
        <v>80</v>
      </c>
      <c r="F449" s="66"/>
      <c r="G449" s="66">
        <v>16</v>
      </c>
      <c r="H449" s="66"/>
      <c r="I449" s="66">
        <v>96</v>
      </c>
      <c r="J449" s="66"/>
      <c r="K449" s="66">
        <v>6894</v>
      </c>
      <c r="L449" s="66"/>
      <c r="M449" s="66">
        <v>4541</v>
      </c>
      <c r="N449" s="66"/>
      <c r="O449" s="66">
        <v>11435</v>
      </c>
      <c r="P449" s="66"/>
      <c r="Q449" s="66">
        <v>9395</v>
      </c>
      <c r="R449" s="66"/>
      <c r="S449" s="66">
        <v>6606</v>
      </c>
      <c r="T449" s="66"/>
      <c r="U449" s="66">
        <v>16001</v>
      </c>
      <c r="V449" s="66"/>
      <c r="W449" s="66">
        <v>17118</v>
      </c>
      <c r="X449" s="66"/>
      <c r="Y449" s="66">
        <v>11165</v>
      </c>
      <c r="Z449" s="66"/>
      <c r="AA449" s="66">
        <v>28283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0.5862068965517242</v>
      </c>
      <c r="D8" s="180">
        <v>-1</v>
      </c>
      <c r="E8" s="180">
        <v>-1</v>
      </c>
      <c r="F8" s="180">
        <v>-1</v>
      </c>
      <c r="G8" s="179">
        <v>0.72180451127819545</v>
      </c>
      <c r="H8" s="179">
        <v>-0.2946298984034833</v>
      </c>
      <c r="I8" s="179">
        <v>-0.13017031630170317</v>
      </c>
      <c r="J8" s="180">
        <v>0.25124910778015708</v>
      </c>
      <c r="K8" s="180">
        <v>-7.0593092059997198E-2</v>
      </c>
      <c r="L8" s="180">
        <v>1.8969113119475578E-2</v>
      </c>
      <c r="M8" s="179">
        <v>0.27566666666666673</v>
      </c>
      <c r="N8" s="179">
        <v>-9.0337982158562591E-2</v>
      </c>
      <c r="O8" s="179">
        <v>9.8549137695045363E-3</v>
      </c>
    </row>
    <row r="9" spans="2:15">
      <c r="B9" s="63" t="s">
        <v>89</v>
      </c>
      <c r="C9" s="179">
        <v>0.42105263157894735</v>
      </c>
      <c r="D9" s="180">
        <v>-0.25</v>
      </c>
      <c r="E9" s="180" t="s">
        <v>143</v>
      </c>
      <c r="F9" s="180">
        <v>-0.25</v>
      </c>
      <c r="G9" s="179">
        <v>1.0126582278481013</v>
      </c>
      <c r="H9" s="179">
        <v>-0.34304932735426008</v>
      </c>
      <c r="I9" s="179">
        <v>1.1589403973509826E-2</v>
      </c>
      <c r="J9" s="180">
        <v>0.47829991020652507</v>
      </c>
      <c r="K9" s="180">
        <v>-0.19879054425508524</v>
      </c>
      <c r="L9" s="180">
        <v>-1.6886458668382121E-2</v>
      </c>
      <c r="M9" s="179">
        <v>0.50070601524992941</v>
      </c>
      <c r="N9" s="179">
        <v>-0.20553401110994651</v>
      </c>
      <c r="O9" s="179">
        <v>-1.4370891301024313E-2</v>
      </c>
    </row>
    <row r="10" spans="2:15">
      <c r="B10" s="63" t="s">
        <v>88</v>
      </c>
      <c r="C10" s="179">
        <v>0.46938775510204089</v>
      </c>
      <c r="D10" s="180">
        <v>-1</v>
      </c>
      <c r="E10" s="180">
        <v>-1</v>
      </c>
      <c r="F10" s="180">
        <v>-1</v>
      </c>
      <c r="G10" s="179">
        <v>1.1666666666666665</v>
      </c>
      <c r="H10" s="179">
        <v>0.12459016393442623</v>
      </c>
      <c r="I10" s="179">
        <v>0.37406483790523692</v>
      </c>
      <c r="J10" s="180">
        <v>0.48149760557248578</v>
      </c>
      <c r="K10" s="180">
        <v>0.19115734720416122</v>
      </c>
      <c r="L10" s="180">
        <v>0.27799479166666674</v>
      </c>
      <c r="M10" s="179">
        <v>0.50020366598777999</v>
      </c>
      <c r="N10" s="179">
        <v>0.1869618696186961</v>
      </c>
      <c r="O10" s="179">
        <v>0.28136508715934205</v>
      </c>
    </row>
    <row r="11" spans="2:15">
      <c r="B11" s="63" t="s">
        <v>87</v>
      </c>
      <c r="C11" s="179">
        <v>1.6</v>
      </c>
      <c r="D11" s="180">
        <v>-0.33333333333333337</v>
      </c>
      <c r="E11" s="180" t="s">
        <v>143</v>
      </c>
      <c r="F11" s="180">
        <v>-0.33333333333333337</v>
      </c>
      <c r="G11" s="179">
        <v>-0.16666666666666663</v>
      </c>
      <c r="H11" s="179">
        <v>-0.51428571428571423</v>
      </c>
      <c r="I11" s="179">
        <v>-0.39622641509433965</v>
      </c>
      <c r="J11" s="180">
        <v>0.88673139158576042</v>
      </c>
      <c r="K11" s="180">
        <v>-8.6956521739130488E-2</v>
      </c>
      <c r="L11" s="180">
        <v>0.17766051011433603</v>
      </c>
      <c r="M11" s="179">
        <v>0.82985074626865662</v>
      </c>
      <c r="N11" s="179">
        <v>-0.104287369640788</v>
      </c>
      <c r="O11" s="179">
        <v>0.15692821368948251</v>
      </c>
    </row>
    <row r="12" spans="2:15">
      <c r="B12" s="63" t="s">
        <v>86</v>
      </c>
      <c r="C12" s="179">
        <v>0</v>
      </c>
      <c r="D12" s="180">
        <v>-1</v>
      </c>
      <c r="E12" s="180" t="s">
        <v>143</v>
      </c>
      <c r="F12" s="180">
        <v>-1</v>
      </c>
      <c r="G12" s="179">
        <v>2</v>
      </c>
      <c r="H12" s="179">
        <v>0.23076923076923084</v>
      </c>
      <c r="I12" s="179">
        <v>0.78947368421052633</v>
      </c>
      <c r="J12" s="180">
        <v>-0.24753867791842477</v>
      </c>
      <c r="K12" s="180">
        <v>-0.15406162464985995</v>
      </c>
      <c r="L12" s="180">
        <v>-0.20070175438596494</v>
      </c>
      <c r="M12" s="179">
        <v>-0.22776280323450138</v>
      </c>
      <c r="N12" s="179">
        <v>-0.1471801925722146</v>
      </c>
      <c r="O12" s="179">
        <v>-0.18788291354663034</v>
      </c>
    </row>
    <row r="13" spans="2:15">
      <c r="B13" s="63" t="s">
        <v>85</v>
      </c>
      <c r="C13" s="179">
        <v>-0.34782608695652173</v>
      </c>
      <c r="D13" s="180">
        <v>-0.85714285714285721</v>
      </c>
      <c r="E13" s="180" t="s">
        <v>143</v>
      </c>
      <c r="F13" s="180">
        <v>-0.85714285714285721</v>
      </c>
      <c r="G13" s="179">
        <v>1.1111111111111112</v>
      </c>
      <c r="H13" s="179">
        <v>-1.5151515151515138E-2</v>
      </c>
      <c r="I13" s="179">
        <v>0.22619047619047628</v>
      </c>
      <c r="J13" s="180">
        <v>-0.10157618213660247</v>
      </c>
      <c r="K13" s="180">
        <v>-0.45617816091954022</v>
      </c>
      <c r="L13" s="180">
        <v>-0.35303107488537955</v>
      </c>
      <c r="M13" s="179">
        <v>-8.4006462035541185E-2</v>
      </c>
      <c r="N13" s="179">
        <v>-0.43621399176954734</v>
      </c>
      <c r="O13" s="179">
        <v>-0.33124699085219067</v>
      </c>
    </row>
    <row r="14" spans="2:15">
      <c r="B14" s="63" t="s">
        <v>84</v>
      </c>
      <c r="C14" s="179">
        <v>0.22222222222222232</v>
      </c>
      <c r="D14" s="180" t="s">
        <v>143</v>
      </c>
      <c r="E14" s="180" t="s">
        <v>143</v>
      </c>
      <c r="F14" s="180" t="s">
        <v>143</v>
      </c>
      <c r="G14" s="179">
        <v>-0.61904761904761907</v>
      </c>
      <c r="H14" s="179">
        <v>4.7619047619047672E-2</v>
      </c>
      <c r="I14" s="179">
        <v>-0.11904761904761907</v>
      </c>
      <c r="J14" s="180">
        <v>0.1383177570093459</v>
      </c>
      <c r="K14" s="180">
        <v>-8.1803005008347252E-2</v>
      </c>
      <c r="L14" s="180">
        <v>2.2045855379188684E-2</v>
      </c>
      <c r="M14" s="179">
        <v>0.1115044247787611</v>
      </c>
      <c r="N14" s="179">
        <v>-6.9486404833836835E-2</v>
      </c>
      <c r="O14" s="179">
        <v>1.3854930725346382E-2</v>
      </c>
    </row>
    <row r="15" spans="2:15">
      <c r="B15" s="63" t="s">
        <v>83</v>
      </c>
      <c r="C15" s="179">
        <v>-0.56000000000000005</v>
      </c>
      <c r="D15" s="180">
        <v>1</v>
      </c>
      <c r="E15" s="180" t="s">
        <v>143</v>
      </c>
      <c r="F15" s="180">
        <v>3.5</v>
      </c>
      <c r="G15" s="179">
        <v>3</v>
      </c>
      <c r="H15" s="179">
        <v>0.90322580645161299</v>
      </c>
      <c r="I15" s="179">
        <v>1.0303030303030303</v>
      </c>
      <c r="J15" s="180">
        <v>-0.19164619164619168</v>
      </c>
      <c r="K15" s="180">
        <v>1.3321678321678321</v>
      </c>
      <c r="L15" s="180">
        <v>0.69867211440245147</v>
      </c>
      <c r="M15" s="179">
        <v>-0.19266055045871555</v>
      </c>
      <c r="N15" s="179">
        <v>1.3184079601990049</v>
      </c>
      <c r="O15" s="179">
        <v>0.68431183830606357</v>
      </c>
    </row>
    <row r="16" spans="2:15">
      <c r="B16" s="63" t="s">
        <v>82</v>
      </c>
      <c r="C16" s="179">
        <v>0.54166666666666674</v>
      </c>
      <c r="D16" s="180" t="s">
        <v>143</v>
      </c>
      <c r="E16" s="180">
        <v>5.6923076923076925</v>
      </c>
      <c r="F16" s="180">
        <v>6.3076923076923075</v>
      </c>
      <c r="G16" s="179">
        <v>1.8181818181818183</v>
      </c>
      <c r="H16" s="179">
        <v>3.3804347826086953</v>
      </c>
      <c r="I16" s="179">
        <v>2.968</v>
      </c>
      <c r="J16" s="180">
        <v>2.6942675159235669</v>
      </c>
      <c r="K16" s="180">
        <v>1.3082935301780285</v>
      </c>
      <c r="L16" s="180">
        <v>1.7106317411402157</v>
      </c>
      <c r="M16" s="179">
        <v>2.6216216216216215</v>
      </c>
      <c r="N16" s="179">
        <v>1.4111295681063121</v>
      </c>
      <c r="O16" s="179">
        <v>1.766069856178456</v>
      </c>
    </row>
    <row r="17" spans="2:15">
      <c r="B17" s="63" t="s">
        <v>81</v>
      </c>
      <c r="C17" s="179">
        <v>2.7142857142857144</v>
      </c>
      <c r="D17" s="180">
        <v>-0.5</v>
      </c>
      <c r="E17" s="180" t="s">
        <v>143</v>
      </c>
      <c r="F17" s="180">
        <v>1</v>
      </c>
      <c r="G17" s="179">
        <v>0.10059171597633143</v>
      </c>
      <c r="H17" s="179">
        <v>0.89263157894736844</v>
      </c>
      <c r="I17" s="179">
        <v>0.68478260869565211</v>
      </c>
      <c r="J17" s="180">
        <v>0.5598591549295775</v>
      </c>
      <c r="K17" s="180">
        <v>0.25425201738050895</v>
      </c>
      <c r="L17" s="180">
        <v>0.33965470972358891</v>
      </c>
      <c r="M17" s="179">
        <v>0.54487760652765194</v>
      </c>
      <c r="N17" s="179">
        <v>0.29015240328253222</v>
      </c>
      <c r="O17" s="179">
        <v>0.36134808683165809</v>
      </c>
    </row>
    <row r="18" spans="2:15">
      <c r="B18" s="63" t="s">
        <v>80</v>
      </c>
      <c r="C18" s="179">
        <v>0.47058823529411775</v>
      </c>
      <c r="D18" s="180">
        <v>-0.91666666666666663</v>
      </c>
      <c r="E18" s="180" t="s">
        <v>143</v>
      </c>
      <c r="F18" s="180">
        <v>-0.91666666666666663</v>
      </c>
      <c r="G18" s="179">
        <v>1.9696969696969697</v>
      </c>
      <c r="H18" s="179">
        <v>0.30909090909090908</v>
      </c>
      <c r="I18" s="179">
        <v>0.65869218500797455</v>
      </c>
      <c r="J18" s="180">
        <v>0.72785622593068044</v>
      </c>
      <c r="K18" s="180">
        <v>0.16539050535987743</v>
      </c>
      <c r="L18" s="180">
        <v>0.32542001460920389</v>
      </c>
      <c r="M18" s="179">
        <v>0.76744186046511631</v>
      </c>
      <c r="N18" s="179">
        <v>0.17392870003601013</v>
      </c>
      <c r="O18" s="179">
        <v>0.34272461776327101</v>
      </c>
    </row>
    <row r="19" spans="2:15">
      <c r="B19" s="63" t="s">
        <v>79</v>
      </c>
      <c r="C19" s="179">
        <v>1.375</v>
      </c>
      <c r="D19" s="180">
        <v>-0.73333333333333339</v>
      </c>
      <c r="E19" s="180" t="s">
        <v>143</v>
      </c>
      <c r="F19" s="180">
        <v>-0.19999999999999996</v>
      </c>
      <c r="G19" s="179">
        <v>1.9161290322580644</v>
      </c>
      <c r="H19" s="179">
        <v>-0.1624423963133641</v>
      </c>
      <c r="I19" s="179">
        <v>0.15249266862170097</v>
      </c>
      <c r="J19" s="180">
        <v>0.10696788241698418</v>
      </c>
      <c r="K19" s="180">
        <v>-0.11538461538461542</v>
      </c>
      <c r="L19" s="180">
        <v>-4.8859934853420217E-2</v>
      </c>
      <c r="M19" s="179">
        <v>0.18407445708376424</v>
      </c>
      <c r="N19" s="179">
        <v>-0.11885159383576105</v>
      </c>
      <c r="O19" s="179">
        <v>-3.1029830610103448E-2</v>
      </c>
    </row>
    <row r="20" spans="2:15" ht="30" customHeight="1">
      <c r="B20" s="181" t="s">
        <v>290</v>
      </c>
      <c r="C20" s="182">
        <v>0.49705882352941178</v>
      </c>
      <c r="D20" s="182">
        <v>-0.65714285714285714</v>
      </c>
      <c r="E20" s="182">
        <v>4.4210526315789478</v>
      </c>
      <c r="F20" s="182">
        <v>0.42696629213483139</v>
      </c>
      <c r="G20" s="182">
        <v>1.0882040382571732</v>
      </c>
      <c r="H20" s="182">
        <v>0.1240916713247624</v>
      </c>
      <c r="I20" s="182">
        <v>0.32485063067050235</v>
      </c>
      <c r="J20" s="182">
        <v>0.4760639516239864</v>
      </c>
      <c r="K20" s="182">
        <v>7.5365622032288693E-2</v>
      </c>
      <c r="L20" s="182">
        <v>0.19280602585963824</v>
      </c>
      <c r="M20" s="182">
        <v>0.497799827437446</v>
      </c>
      <c r="N20" s="182">
        <v>7.9933151990328355E-2</v>
      </c>
      <c r="O20" s="182">
        <v>0.20188349050071142</v>
      </c>
    </row>
    <row r="21" spans="2:15" outlineLevel="1">
      <c r="B21" s="63" t="s">
        <v>90</v>
      </c>
      <c r="C21" s="179">
        <v>3.5714285714285809E-2</v>
      </c>
      <c r="D21" s="180">
        <v>0.16666666666666674</v>
      </c>
      <c r="E21" s="180">
        <v>-0.5</v>
      </c>
      <c r="F21" s="180">
        <v>-0.16666666666666663</v>
      </c>
      <c r="G21" s="179">
        <v>-0.35121951219512193</v>
      </c>
      <c r="H21" s="179">
        <v>-0.18364928909952605</v>
      </c>
      <c r="I21" s="179">
        <v>-0.21639656816015251</v>
      </c>
      <c r="J21" s="180">
        <v>-4.2643923240938131E-3</v>
      </c>
      <c r="K21" s="180">
        <v>2.8155065082059894E-2</v>
      </c>
      <c r="L21" s="180">
        <v>1.8923294879579E-2</v>
      </c>
      <c r="M21" s="179">
        <v>-2.6290165530671872E-2</v>
      </c>
      <c r="N21" s="179">
        <v>5.1780752715331335E-3</v>
      </c>
      <c r="O21" s="179">
        <v>-3.6366942449314044E-3</v>
      </c>
    </row>
    <row r="22" spans="2:15" outlineLevel="1">
      <c r="B22" s="63" t="s">
        <v>89</v>
      </c>
      <c r="C22" s="179">
        <v>-0.15555555555555556</v>
      </c>
      <c r="D22" s="180">
        <v>-0.4285714285714286</v>
      </c>
      <c r="E22" s="180" t="s">
        <v>143</v>
      </c>
      <c r="F22" s="180">
        <v>-0.4285714285714286</v>
      </c>
      <c r="G22" s="179">
        <v>6.0402684563758413E-2</v>
      </c>
      <c r="H22" s="179">
        <v>-0.19784172661870503</v>
      </c>
      <c r="I22" s="179">
        <v>-0.14326241134751772</v>
      </c>
      <c r="J22" s="180">
        <v>-0.18492315198828979</v>
      </c>
      <c r="K22" s="180">
        <v>5.1080550098231869E-2</v>
      </c>
      <c r="L22" s="180">
        <v>-2.4780426599749106E-2</v>
      </c>
      <c r="M22" s="179">
        <v>-0.17651162790697672</v>
      </c>
      <c r="N22" s="179">
        <v>3.6051688565533757E-2</v>
      </c>
      <c r="O22" s="179">
        <v>-3.160855725812417E-2</v>
      </c>
    </row>
    <row r="23" spans="2:15" outlineLevel="1">
      <c r="B23" s="63" t="s">
        <v>88</v>
      </c>
      <c r="C23" s="179">
        <v>1.2272727272727271</v>
      </c>
      <c r="D23" s="180">
        <v>3.333333333333333</v>
      </c>
      <c r="E23" s="180" t="s">
        <v>143</v>
      </c>
      <c r="F23" s="180">
        <v>4.333333333333333</v>
      </c>
      <c r="G23" s="179">
        <v>0.37142857142857144</v>
      </c>
      <c r="H23" s="179">
        <v>5.5363321799307919E-2</v>
      </c>
      <c r="I23" s="179">
        <v>0.11699164345403901</v>
      </c>
      <c r="J23" s="180">
        <v>0.36644854253420589</v>
      </c>
      <c r="K23" s="180">
        <v>0.42974767596281538</v>
      </c>
      <c r="L23" s="180">
        <v>0.41020932794711706</v>
      </c>
      <c r="M23" s="179">
        <v>0.38231981981981988</v>
      </c>
      <c r="N23" s="179">
        <v>0.40379871731623096</v>
      </c>
      <c r="O23" s="179">
        <v>0.39725557461406513</v>
      </c>
    </row>
    <row r="24" spans="2:15" outlineLevel="1">
      <c r="B24" s="63" t="s">
        <v>87</v>
      </c>
      <c r="C24" s="179">
        <v>-0.54545454545454541</v>
      </c>
      <c r="D24" s="180" t="s">
        <v>143</v>
      </c>
      <c r="E24" s="180" t="s">
        <v>143</v>
      </c>
      <c r="F24" s="180" t="s">
        <v>143</v>
      </c>
      <c r="G24" s="179">
        <v>0.38461538461538458</v>
      </c>
      <c r="H24" s="179">
        <v>2.5</v>
      </c>
      <c r="I24" s="179">
        <v>1.3043478260869565</v>
      </c>
      <c r="J24" s="180">
        <v>-3.225806451612856E-3</v>
      </c>
      <c r="K24" s="180">
        <v>-0.13025210084033612</v>
      </c>
      <c r="L24" s="180">
        <v>-9.9049128367670325E-2</v>
      </c>
      <c r="M24" s="179">
        <v>2.9940119760478723E-3</v>
      </c>
      <c r="N24" s="179">
        <v>-0.10291060291060294</v>
      </c>
      <c r="O24" s="179">
        <v>-7.5617283950617287E-2</v>
      </c>
    </row>
    <row r="25" spans="2:15" outlineLevel="1">
      <c r="B25" s="63" t="s">
        <v>86</v>
      </c>
      <c r="C25" s="179">
        <v>0.53846153846153855</v>
      </c>
      <c r="D25" s="180" t="s">
        <v>143</v>
      </c>
      <c r="E25" s="180">
        <v>-1</v>
      </c>
      <c r="F25" s="180">
        <v>-0.16666666666666663</v>
      </c>
      <c r="G25" s="179">
        <v>-0.64705882352941169</v>
      </c>
      <c r="H25" s="179">
        <v>0.625</v>
      </c>
      <c r="I25" s="179">
        <v>-0.24</v>
      </c>
      <c r="J25" s="180">
        <v>2.6649484536082473</v>
      </c>
      <c r="K25" s="180">
        <v>0.38640776699029122</v>
      </c>
      <c r="L25" s="180">
        <v>1.0098730606488013</v>
      </c>
      <c r="M25" s="179">
        <v>2.3125</v>
      </c>
      <c r="N25" s="179">
        <v>0.37429111531190928</v>
      </c>
      <c r="O25" s="179">
        <v>0.95086321381142103</v>
      </c>
    </row>
    <row r="26" spans="2:15" outlineLevel="1">
      <c r="B26" s="63" t="s">
        <v>85</v>
      </c>
      <c r="C26" s="179">
        <v>-0.5</v>
      </c>
      <c r="D26" s="180">
        <v>2.5</v>
      </c>
      <c r="E26" s="180" t="s">
        <v>143</v>
      </c>
      <c r="F26" s="180">
        <v>2.5</v>
      </c>
      <c r="G26" s="179">
        <v>-0.47058823529411764</v>
      </c>
      <c r="H26" s="179">
        <v>0.22222222222222232</v>
      </c>
      <c r="I26" s="179">
        <v>-4.5454545454545414E-2</v>
      </c>
      <c r="J26" s="180">
        <v>0.43107769423558895</v>
      </c>
      <c r="K26" s="180">
        <v>0.10213776722090251</v>
      </c>
      <c r="L26" s="180">
        <v>0.18110709987966311</v>
      </c>
      <c r="M26" s="179">
        <v>0.28690228690228681</v>
      </c>
      <c r="N26" s="179">
        <v>0.1070615034168565</v>
      </c>
      <c r="O26" s="179">
        <v>0.15517241379310343</v>
      </c>
    </row>
    <row r="27" spans="2:15" outlineLevel="1">
      <c r="B27" s="63" t="s">
        <v>84</v>
      </c>
      <c r="C27" s="179">
        <v>-0.18181818181818177</v>
      </c>
      <c r="D27" s="180" t="s">
        <v>143</v>
      </c>
      <c r="E27" s="180" t="s">
        <v>143</v>
      </c>
      <c r="F27" s="180" t="s">
        <v>143</v>
      </c>
      <c r="G27" s="179">
        <v>0.16666666666666674</v>
      </c>
      <c r="H27" s="179">
        <v>0.53658536585365857</v>
      </c>
      <c r="I27" s="179">
        <v>0.42372881355932202</v>
      </c>
      <c r="J27" s="180">
        <v>0.95255474452554734</v>
      </c>
      <c r="K27" s="180">
        <v>-9.3797276853252676E-2</v>
      </c>
      <c r="L27" s="180">
        <v>0.21283422459893053</v>
      </c>
      <c r="M27" s="179">
        <v>0.86468646864686471</v>
      </c>
      <c r="N27" s="179">
        <v>-5.6980056980056926E-2</v>
      </c>
      <c r="O27" s="179">
        <v>0.22089552238805976</v>
      </c>
    </row>
    <row r="28" spans="2:15" outlineLevel="1">
      <c r="B28" s="63" t="s">
        <v>83</v>
      </c>
      <c r="C28" s="179">
        <v>0.19047619047619047</v>
      </c>
      <c r="D28" s="180">
        <v>1</v>
      </c>
      <c r="E28" s="180">
        <v>-1</v>
      </c>
      <c r="F28" s="180">
        <v>-0.77777777777777779</v>
      </c>
      <c r="G28" s="179">
        <v>-0.81818181818181812</v>
      </c>
      <c r="H28" s="179">
        <v>3.4285714285714288</v>
      </c>
      <c r="I28" s="179">
        <v>0.83333333333333326</v>
      </c>
      <c r="J28" s="180">
        <v>5.359375</v>
      </c>
      <c r="K28" s="180">
        <v>6.8356164383561646</v>
      </c>
      <c r="L28" s="180">
        <v>6.1459854014598543</v>
      </c>
      <c r="M28" s="179">
        <v>3.4948453608247423</v>
      </c>
      <c r="N28" s="179">
        <v>5.8522727272727275</v>
      </c>
      <c r="O28" s="179">
        <v>4.6162162162162161</v>
      </c>
    </row>
    <row r="29" spans="2:15" outlineLevel="1">
      <c r="B29" s="63" t="s">
        <v>82</v>
      </c>
      <c r="C29" s="179">
        <v>0.33333333333333326</v>
      </c>
      <c r="D29" s="180" t="s">
        <v>143</v>
      </c>
      <c r="E29" s="180" t="s">
        <v>143</v>
      </c>
      <c r="F29" s="180" t="s">
        <v>143</v>
      </c>
      <c r="G29" s="179">
        <v>-0.59756097560975607</v>
      </c>
      <c r="H29" s="179">
        <v>-5.1546391752577359E-2</v>
      </c>
      <c r="I29" s="179">
        <v>-0.3016759776536313</v>
      </c>
      <c r="J29" s="180">
        <v>-0.36736064472800534</v>
      </c>
      <c r="K29" s="180">
        <v>-0.11627014581734463</v>
      </c>
      <c r="L29" s="180">
        <v>-0.20757020757020761</v>
      </c>
      <c r="M29" s="179">
        <v>-0.37130270610446825</v>
      </c>
      <c r="N29" s="179">
        <v>-0.10913799482056974</v>
      </c>
      <c r="O29" s="179">
        <v>-0.20619757688723206</v>
      </c>
    </row>
    <row r="30" spans="2:15" outlineLevel="1">
      <c r="B30" s="63" t="s">
        <v>81</v>
      </c>
      <c r="C30" s="179">
        <v>-0.65</v>
      </c>
      <c r="D30" s="180">
        <v>-0.33333333333333337</v>
      </c>
      <c r="E30" s="180" t="s">
        <v>143</v>
      </c>
      <c r="F30" s="180">
        <v>-0.33333333333333337</v>
      </c>
      <c r="G30" s="179">
        <v>-2.3121387283236983E-2</v>
      </c>
      <c r="H30" s="179">
        <v>-0.2543171114599686</v>
      </c>
      <c r="I30" s="179">
        <v>-0.20493827160493827</v>
      </c>
      <c r="J30" s="180">
        <v>-0.30174340634778718</v>
      </c>
      <c r="K30" s="180">
        <v>-0.18048631600366261</v>
      </c>
      <c r="L30" s="180">
        <v>-0.21841571698245121</v>
      </c>
      <c r="M30" s="179">
        <v>-0.29445628997867801</v>
      </c>
      <c r="N30" s="179">
        <v>-0.18497993502770882</v>
      </c>
      <c r="O30" s="179">
        <v>-0.21885721826339399</v>
      </c>
    </row>
    <row r="31" spans="2:15" outlineLevel="1">
      <c r="B31" s="63" t="s">
        <v>80</v>
      </c>
      <c r="C31" s="179">
        <v>-5.555555555555558E-2</v>
      </c>
      <c r="D31" s="180">
        <v>0.5</v>
      </c>
      <c r="E31" s="180" t="s">
        <v>143</v>
      </c>
      <c r="F31" s="180">
        <v>0.5</v>
      </c>
      <c r="G31" s="179">
        <v>-0.48031496062992129</v>
      </c>
      <c r="H31" s="179">
        <v>-0.44692737430167595</v>
      </c>
      <c r="I31" s="179">
        <v>-0.45430809399477812</v>
      </c>
      <c r="J31" s="180">
        <v>-0.22391033623910339</v>
      </c>
      <c r="K31" s="180">
        <v>-5.5903614457831319E-2</v>
      </c>
      <c r="L31" s="180">
        <v>-0.1106780349167682</v>
      </c>
      <c r="M31" s="179">
        <v>-0.23551142923112445</v>
      </c>
      <c r="N31" s="179">
        <v>-9.3964110929853129E-2</v>
      </c>
      <c r="O31" s="179">
        <v>-0.13928729853615263</v>
      </c>
    </row>
    <row r="32" spans="2:15" outlineLevel="1">
      <c r="B32" s="63" t="s">
        <v>79</v>
      </c>
      <c r="C32" s="179">
        <v>-0.47826086956521741</v>
      </c>
      <c r="D32" s="180">
        <v>0.66666666666666674</v>
      </c>
      <c r="E32" s="180" t="s">
        <v>143</v>
      </c>
      <c r="F32" s="180">
        <v>0.66666666666666674</v>
      </c>
      <c r="G32" s="179">
        <v>-0.52743902439024393</v>
      </c>
      <c r="H32" s="179">
        <v>-0.11788617886178865</v>
      </c>
      <c r="I32" s="179">
        <v>-0.22027439024390238</v>
      </c>
      <c r="J32" s="180">
        <v>0.40015243902439024</v>
      </c>
      <c r="K32" s="180">
        <v>4.0377176015473859E-2</v>
      </c>
      <c r="L32" s="180">
        <v>0.12701908957415564</v>
      </c>
      <c r="M32" s="179">
        <v>0.28633189225141331</v>
      </c>
      <c r="N32" s="179">
        <v>2.3552290406223086E-2</v>
      </c>
      <c r="O32" s="179">
        <v>8.7988257359536748E-2</v>
      </c>
    </row>
    <row r="33" spans="2:15" ht="15" customHeight="1">
      <c r="B33" s="172">
        <v>2010</v>
      </c>
      <c r="C33" s="183">
        <v>-0.1122715404699739</v>
      </c>
      <c r="D33" s="183">
        <v>0.79487179487179493</v>
      </c>
      <c r="E33" s="183">
        <v>-5.0000000000000044E-2</v>
      </c>
      <c r="F33" s="183">
        <v>0.50847457627118642</v>
      </c>
      <c r="G33" s="183">
        <v>-0.30502215657311671</v>
      </c>
      <c r="H33" s="183">
        <v>-0.19086386250565357</v>
      </c>
      <c r="I33" s="183">
        <v>-0.21762465373961215</v>
      </c>
      <c r="J33" s="183">
        <v>-2.7098096893524048E-2</v>
      </c>
      <c r="K33" s="183">
        <v>1.3337952537675335E-2</v>
      </c>
      <c r="L33" s="183">
        <v>1.1425652606393832E-3</v>
      </c>
      <c r="M33" s="183">
        <v>-4.2663032255400024E-2</v>
      </c>
      <c r="N33" s="183">
        <v>-2.6950832461568597E-3</v>
      </c>
      <c r="O33" s="183">
        <v>-1.4700044658363498E-2</v>
      </c>
    </row>
    <row r="34" spans="2:15" hidden="1" outlineLevel="1">
      <c r="B34" s="63" t="s">
        <v>90</v>
      </c>
      <c r="C34" s="179">
        <v>-0.27272727272727271</v>
      </c>
      <c r="D34" s="180">
        <v>5</v>
      </c>
      <c r="E34" s="180" t="s">
        <v>143</v>
      </c>
      <c r="F34" s="180">
        <v>11</v>
      </c>
      <c r="G34" s="179">
        <v>-0.59325396825396826</v>
      </c>
      <c r="H34" s="179">
        <v>-0.42545949625595647</v>
      </c>
      <c r="I34" s="179">
        <v>-0.46832235174860615</v>
      </c>
      <c r="J34" s="180">
        <v>-8.2491033583306117E-2</v>
      </c>
      <c r="K34" s="180">
        <v>-9.1866889374277227E-2</v>
      </c>
      <c r="L34" s="180">
        <v>-8.9216589861751183E-2</v>
      </c>
      <c r="M34" s="179">
        <v>-0.15565908468073442</v>
      </c>
      <c r="N34" s="179">
        <v>-0.14418504107220065</v>
      </c>
      <c r="O34" s="179">
        <v>-0.14743043174947679</v>
      </c>
    </row>
    <row r="35" spans="2:15" hidden="1" outlineLevel="1">
      <c r="B35" s="63" t="s">
        <v>89</v>
      </c>
      <c r="C35" s="179">
        <v>-0.32835820895522383</v>
      </c>
      <c r="D35" s="180">
        <v>0.39999999999999991</v>
      </c>
      <c r="E35" s="180" t="s">
        <v>143</v>
      </c>
      <c r="F35" s="180">
        <v>0.39999999999999991</v>
      </c>
      <c r="G35" s="179">
        <v>-0.70553359683794459</v>
      </c>
      <c r="H35" s="179">
        <v>-0.49819494584837543</v>
      </c>
      <c r="I35" s="179">
        <v>-0.56319702602230481</v>
      </c>
      <c r="J35" s="180">
        <v>-0.11046006944444442</v>
      </c>
      <c r="K35" s="180">
        <v>-0.25947796320068461</v>
      </c>
      <c r="L35" s="180">
        <v>-0.21733259682072059</v>
      </c>
      <c r="M35" s="179">
        <v>-0.17084458156575399</v>
      </c>
      <c r="N35" s="179">
        <v>-0.28015320878605487</v>
      </c>
      <c r="O35" s="179">
        <v>-0.24862339395961952</v>
      </c>
    </row>
    <row r="36" spans="2:15" hidden="1" outlineLevel="1">
      <c r="B36" s="63" t="s">
        <v>88</v>
      </c>
      <c r="C36" s="179">
        <v>-0.56862745098039214</v>
      </c>
      <c r="D36" s="180" t="s">
        <v>143</v>
      </c>
      <c r="E36" s="180" t="s">
        <v>143</v>
      </c>
      <c r="F36" s="180" t="s">
        <v>143</v>
      </c>
      <c r="G36" s="179">
        <v>-0.72332015810276684</v>
      </c>
      <c r="H36" s="179">
        <v>-0.68241758241758244</v>
      </c>
      <c r="I36" s="179">
        <v>-0.69131556319862431</v>
      </c>
      <c r="J36" s="180">
        <v>-0.37532515793385357</v>
      </c>
      <c r="K36" s="180">
        <v>-0.3373812038014784</v>
      </c>
      <c r="L36" s="180">
        <v>-0.34957601815358896</v>
      </c>
      <c r="M36" s="179">
        <v>-0.40701168614357264</v>
      </c>
      <c r="N36" s="179">
        <v>-0.38501213592233008</v>
      </c>
      <c r="O36" s="179">
        <v>-0.39188484405966417</v>
      </c>
    </row>
    <row r="37" spans="2:15" hidden="1" outlineLevel="1">
      <c r="B37" s="63" t="s">
        <v>87</v>
      </c>
      <c r="C37" s="179">
        <v>-0.52173913043478259</v>
      </c>
      <c r="D37" s="180">
        <v>-1</v>
      </c>
      <c r="E37" s="180" t="s">
        <v>143</v>
      </c>
      <c r="F37" s="180">
        <v>-1</v>
      </c>
      <c r="G37" s="179">
        <v>-0.48</v>
      </c>
      <c r="H37" s="179">
        <v>-0.73684210526315796</v>
      </c>
      <c r="I37" s="179">
        <v>-0.63492063492063489</v>
      </c>
      <c r="J37" s="180">
        <v>-0.5805142083897159</v>
      </c>
      <c r="K37" s="180">
        <v>-0.42057212416311629</v>
      </c>
      <c r="L37" s="180">
        <v>-0.4701931150293871</v>
      </c>
      <c r="M37" s="179">
        <v>-0.5777496839443742</v>
      </c>
      <c r="N37" s="179">
        <v>-0.4277215942891136</v>
      </c>
      <c r="O37" s="179">
        <v>-0.47572815533980584</v>
      </c>
    </row>
    <row r="38" spans="2:15" hidden="1" outlineLevel="1">
      <c r="B38" s="63" t="s">
        <v>86</v>
      </c>
      <c r="C38" s="179">
        <v>-0.43478260869565222</v>
      </c>
      <c r="D38" s="180">
        <v>-1</v>
      </c>
      <c r="E38" s="180" t="s">
        <v>143</v>
      </c>
      <c r="F38" s="180">
        <v>2</v>
      </c>
      <c r="G38" s="179">
        <v>-0.34615384615384615</v>
      </c>
      <c r="H38" s="179">
        <v>-0.88888888888888884</v>
      </c>
      <c r="I38" s="179">
        <v>-0.74489795918367352</v>
      </c>
      <c r="J38" s="180">
        <v>-0.36807817589576552</v>
      </c>
      <c r="K38" s="180">
        <v>-0.53224341507720252</v>
      </c>
      <c r="L38" s="180">
        <v>-0.49644886363636365</v>
      </c>
      <c r="M38" s="179">
        <v>-0.37430167597765363</v>
      </c>
      <c r="N38" s="179">
        <v>-0.5490196078431373</v>
      </c>
      <c r="O38" s="179">
        <v>-0.50816459830176353</v>
      </c>
    </row>
    <row r="39" spans="2:15" hidden="1" outlineLevel="1">
      <c r="B39" s="63" t="s">
        <v>85</v>
      </c>
      <c r="C39" s="179">
        <v>1.2999999999999998</v>
      </c>
      <c r="D39" s="180" t="s">
        <v>143</v>
      </c>
      <c r="E39" s="180" t="s">
        <v>143</v>
      </c>
      <c r="F39" s="180" t="s">
        <v>143</v>
      </c>
      <c r="G39" s="179">
        <v>-0.27659574468085102</v>
      </c>
      <c r="H39" s="179">
        <v>-0.72864321608040195</v>
      </c>
      <c r="I39" s="179">
        <v>-0.64227642276422769</v>
      </c>
      <c r="J39" s="180">
        <v>-0.16352201257861632</v>
      </c>
      <c r="K39" s="180">
        <v>-0.43133723547951375</v>
      </c>
      <c r="L39" s="180">
        <v>-0.38398813936249077</v>
      </c>
      <c r="M39" s="179">
        <v>-0.1158088235294118</v>
      </c>
      <c r="N39" s="179">
        <v>-0.45578512396694215</v>
      </c>
      <c r="O39" s="179">
        <v>-0.39338731443994601</v>
      </c>
    </row>
    <row r="40" spans="2:15" hidden="1" outlineLevel="1">
      <c r="B40" s="63" t="s">
        <v>84</v>
      </c>
      <c r="C40" s="179">
        <v>-0.15384615384615385</v>
      </c>
      <c r="D40" s="180" t="s">
        <v>143</v>
      </c>
      <c r="E40" s="180" t="s">
        <v>143</v>
      </c>
      <c r="F40" s="180" t="s">
        <v>143</v>
      </c>
      <c r="G40" s="179">
        <v>-0.28000000000000003</v>
      </c>
      <c r="H40" s="179">
        <v>-0.78974358974358971</v>
      </c>
      <c r="I40" s="179">
        <v>-0.73181818181818181</v>
      </c>
      <c r="J40" s="180">
        <v>-0.25745257452574521</v>
      </c>
      <c r="K40" s="180">
        <v>-0.39134438305709029</v>
      </c>
      <c r="L40" s="180">
        <v>-0.3573883161512027</v>
      </c>
      <c r="M40" s="179">
        <v>-0.25552825552825553</v>
      </c>
      <c r="N40" s="179">
        <v>-0.45199063231850112</v>
      </c>
      <c r="O40" s="179">
        <v>-0.40462085308056872</v>
      </c>
    </row>
    <row r="41" spans="2:15" hidden="1" outlineLevel="1">
      <c r="B41" s="63" t="s">
        <v>83</v>
      </c>
      <c r="C41" s="179">
        <v>0</v>
      </c>
      <c r="D41" s="180" t="s">
        <v>143</v>
      </c>
      <c r="E41" s="180" t="s">
        <v>143</v>
      </c>
      <c r="F41" s="180" t="s">
        <v>143</v>
      </c>
      <c r="G41" s="179">
        <v>-0.44999999999999996</v>
      </c>
      <c r="H41" s="179">
        <v>-0.91954022988505746</v>
      </c>
      <c r="I41" s="179">
        <v>-0.83177570093457942</v>
      </c>
      <c r="J41" s="180">
        <v>-0.78947368421052633</v>
      </c>
      <c r="K41" s="180">
        <v>-0.89481268011527382</v>
      </c>
      <c r="L41" s="180">
        <v>-0.86272545090180364</v>
      </c>
      <c r="M41" s="179">
        <v>-0.71884057971014492</v>
      </c>
      <c r="N41" s="179">
        <v>-0.88732394366197187</v>
      </c>
      <c r="O41" s="179">
        <v>-0.83570159857904081</v>
      </c>
    </row>
    <row r="42" spans="2:15" hidden="1" outlineLevel="1">
      <c r="B42" s="63" t="s">
        <v>82</v>
      </c>
      <c r="C42" s="179">
        <v>0.8</v>
      </c>
      <c r="D42" s="180" t="s">
        <v>143</v>
      </c>
      <c r="E42" s="180" t="s">
        <v>143</v>
      </c>
      <c r="F42" s="180" t="s">
        <v>143</v>
      </c>
      <c r="G42" s="179">
        <v>-4.6511627906976716E-2</v>
      </c>
      <c r="H42" s="179">
        <v>-0.61811023622047245</v>
      </c>
      <c r="I42" s="179">
        <v>-0.47352941176470587</v>
      </c>
      <c r="J42" s="180">
        <v>0.79830917874396135</v>
      </c>
      <c r="K42" s="180">
        <v>5.9349593495934938E-2</v>
      </c>
      <c r="L42" s="180">
        <v>0.24543795620437958</v>
      </c>
      <c r="M42" s="179">
        <v>0.71969696969696972</v>
      </c>
      <c r="N42" s="179">
        <v>-4.0530582166543594E-3</v>
      </c>
      <c r="O42" s="179">
        <v>0.17976910390324363</v>
      </c>
    </row>
    <row r="43" spans="2:15" hidden="1" outlineLevel="1">
      <c r="B43" s="63" t="s">
        <v>81</v>
      </c>
      <c r="C43" s="179">
        <v>-0.5</v>
      </c>
      <c r="D43" s="180">
        <v>-0.5</v>
      </c>
      <c r="E43" s="180" t="s">
        <v>143</v>
      </c>
      <c r="F43" s="180">
        <v>-0.5</v>
      </c>
      <c r="G43" s="179">
        <v>-0.33204633204633205</v>
      </c>
      <c r="H43" s="179">
        <v>-0.3649052841475573</v>
      </c>
      <c r="I43" s="179">
        <v>-0.35816164817749607</v>
      </c>
      <c r="J43" s="180">
        <v>0.14453824507546686</v>
      </c>
      <c r="K43" s="180">
        <v>-6.5684410646387859E-2</v>
      </c>
      <c r="L43" s="180">
        <v>-8.7324138886963887E-3</v>
      </c>
      <c r="M43" s="179">
        <v>0.1024917724494594</v>
      </c>
      <c r="N43" s="179">
        <v>-9.1729584309641621E-2</v>
      </c>
      <c r="O43" s="179">
        <v>-3.9361095265259549E-2</v>
      </c>
    </row>
    <row r="44" spans="2:15" hidden="1" outlineLevel="1">
      <c r="B44" s="63" t="s">
        <v>80</v>
      </c>
      <c r="C44" s="179">
        <v>-0.11475409836065575</v>
      </c>
      <c r="D44" s="180">
        <v>0.33333333333333326</v>
      </c>
      <c r="E44" s="180">
        <v>-1</v>
      </c>
      <c r="F44" s="180">
        <v>-0.27272727272727271</v>
      </c>
      <c r="G44" s="179">
        <v>-0.41743119266055051</v>
      </c>
      <c r="H44" s="179">
        <v>-0.10050251256281406</v>
      </c>
      <c r="I44" s="179">
        <v>-0.1970649895178197</v>
      </c>
      <c r="J44" s="180">
        <v>0.20570570570570568</v>
      </c>
      <c r="K44" s="180">
        <v>-4.849249111544196E-2</v>
      </c>
      <c r="L44" s="180">
        <v>2.1737326806604118E-2</v>
      </c>
      <c r="M44" s="179">
        <v>0.12992434124706498</v>
      </c>
      <c r="N44" s="179">
        <v>-5.4304227090404167E-2</v>
      </c>
      <c r="O44" s="179">
        <v>-2.2130421953379109E-3</v>
      </c>
    </row>
    <row r="45" spans="2:15" hidden="1" outlineLevel="1">
      <c r="B45" s="63" t="s">
        <v>79</v>
      </c>
      <c r="C45" s="179">
        <v>-4.166666666666663E-2</v>
      </c>
      <c r="D45" s="180">
        <v>0</v>
      </c>
      <c r="E45" s="180" t="s">
        <v>143</v>
      </c>
      <c r="F45" s="180">
        <v>0</v>
      </c>
      <c r="G45" s="179">
        <v>-0.52805755395683451</v>
      </c>
      <c r="H45" s="179">
        <v>-0.43963553530751709</v>
      </c>
      <c r="I45" s="179">
        <v>-0.46470828233374128</v>
      </c>
      <c r="J45" s="180">
        <v>-0.21927997619756023</v>
      </c>
      <c r="K45" s="180">
        <v>7.4983755685509967E-2</v>
      </c>
      <c r="L45" s="180">
        <v>-1.4471780028943559E-2</v>
      </c>
      <c r="M45" s="179">
        <v>-0.26890347678093851</v>
      </c>
      <c r="N45" s="179">
        <v>-2.063273727647863E-2</v>
      </c>
      <c r="O45" s="179">
        <v>-9.591565909761135E-2</v>
      </c>
    </row>
    <row r="46" spans="2:15" collapsed="1">
      <c r="B46" s="173">
        <v>2009</v>
      </c>
      <c r="C46" s="184">
        <v>-0.2246963562753036</v>
      </c>
      <c r="D46" s="184">
        <v>0.18181818181818188</v>
      </c>
      <c r="E46" s="184">
        <v>3</v>
      </c>
      <c r="F46" s="184">
        <v>0.55263157894736836</v>
      </c>
      <c r="G46" s="184">
        <v>-0.5301873698820263</v>
      </c>
      <c r="H46" s="184">
        <v>-0.45312886470442737</v>
      </c>
      <c r="I46" s="184">
        <v>-0.47337709700948216</v>
      </c>
      <c r="J46" s="184">
        <v>-6.4735306377657342E-2</v>
      </c>
      <c r="K46" s="184">
        <v>-0.15231755665410407</v>
      </c>
      <c r="L46" s="184">
        <v>-0.1276807804603497</v>
      </c>
      <c r="M46" s="184">
        <v>-0.11628161611737653</v>
      </c>
      <c r="N46" s="184">
        <v>-0.18714689265536721</v>
      </c>
      <c r="O46" s="184">
        <v>-0.16708512858663194</v>
      </c>
    </row>
    <row r="47" spans="2:15" hidden="1" outlineLevel="1">
      <c r="B47" s="63" t="s">
        <v>90</v>
      </c>
      <c r="C47" s="179">
        <v>0.79069767441860472</v>
      </c>
      <c r="D47" s="180">
        <v>-0.5</v>
      </c>
      <c r="E47" s="180" t="s">
        <v>143</v>
      </c>
      <c r="F47" s="180">
        <v>-0.5</v>
      </c>
      <c r="G47" s="179">
        <v>-0.27062228654124454</v>
      </c>
      <c r="H47" s="179">
        <v>-0.1171875</v>
      </c>
      <c r="I47" s="179">
        <v>-0.16220806794055198</v>
      </c>
      <c r="J47" s="180">
        <v>2.5409562019391485E-2</v>
      </c>
      <c r="K47" s="180">
        <v>-0.13454909373957524</v>
      </c>
      <c r="L47" s="180">
        <v>-9.4626168224299034E-2</v>
      </c>
      <c r="M47" s="179">
        <v>-2.0928360611752073E-2</v>
      </c>
      <c r="N47" s="179">
        <v>-0.13183822839448245</v>
      </c>
      <c r="O47" s="179">
        <v>-0.10310066740823132</v>
      </c>
    </row>
    <row r="48" spans="2:15" hidden="1" outlineLevel="1">
      <c r="B48" s="63" t="s">
        <v>89</v>
      </c>
      <c r="C48" s="179">
        <v>-0.12987012987012991</v>
      </c>
      <c r="D48" s="180">
        <v>1.5</v>
      </c>
      <c r="E48" s="180" t="s">
        <v>143</v>
      </c>
      <c r="F48" s="180">
        <v>1.5</v>
      </c>
      <c r="G48" s="179">
        <v>0.65901639344262297</v>
      </c>
      <c r="H48" s="179">
        <v>0.15416666666666656</v>
      </c>
      <c r="I48" s="179">
        <v>0.27588932806324107</v>
      </c>
      <c r="J48" s="180">
        <v>0.25456030492785198</v>
      </c>
      <c r="K48" s="180">
        <v>0.34464902186421176</v>
      </c>
      <c r="L48" s="180">
        <v>0.31788400873574374</v>
      </c>
      <c r="M48" s="179">
        <v>0.27828444663544483</v>
      </c>
      <c r="N48" s="179">
        <v>0.32569948186528497</v>
      </c>
      <c r="O48" s="179">
        <v>0.31166557233530323</v>
      </c>
    </row>
    <row r="49" spans="2:15" hidden="1" outlineLevel="1">
      <c r="B49" s="63" t="s">
        <v>88</v>
      </c>
      <c r="C49" s="179">
        <v>-0.32894736842105265</v>
      </c>
      <c r="D49" s="180">
        <v>-1</v>
      </c>
      <c r="E49" s="180" t="s">
        <v>143</v>
      </c>
      <c r="F49" s="180">
        <v>-1</v>
      </c>
      <c r="G49" s="179">
        <v>0.9765625</v>
      </c>
      <c r="H49" s="179">
        <v>0.18798955613577029</v>
      </c>
      <c r="I49" s="179">
        <v>0.30089485458612986</v>
      </c>
      <c r="J49" s="180">
        <v>0.2974927675988428</v>
      </c>
      <c r="K49" s="180">
        <v>3.0008826125331733E-3</v>
      </c>
      <c r="L49" s="180">
        <v>8.1922729034759056E-2</v>
      </c>
      <c r="M49" s="179">
        <v>0.31359649122807021</v>
      </c>
      <c r="N49" s="179">
        <v>2.5034986782771051E-2</v>
      </c>
      <c r="O49" s="179">
        <v>0.10056250717483639</v>
      </c>
    </row>
    <row r="50" spans="2:15" hidden="1" outlineLevel="1">
      <c r="B50" s="63" t="s">
        <v>87</v>
      </c>
      <c r="C50" s="179">
        <v>0.64285714285714279</v>
      </c>
      <c r="D50" s="180" t="s">
        <v>143</v>
      </c>
      <c r="E50" s="180" t="s">
        <v>143</v>
      </c>
      <c r="F50" s="180" t="s">
        <v>143</v>
      </c>
      <c r="G50" s="179">
        <v>0.19047619047619047</v>
      </c>
      <c r="H50" s="179">
        <v>0.26666666666666661</v>
      </c>
      <c r="I50" s="179">
        <v>0.23529411764705888</v>
      </c>
      <c r="J50" s="180">
        <v>1.1296829971181555</v>
      </c>
      <c r="K50" s="180">
        <v>0.89722863741339487</v>
      </c>
      <c r="L50" s="180">
        <v>0.96372629843363566</v>
      </c>
      <c r="M50" s="179">
        <v>1.0706806282722514</v>
      </c>
      <c r="N50" s="179">
        <v>0.8761160714285714</v>
      </c>
      <c r="O50" s="179">
        <v>0.93427230046948351</v>
      </c>
    </row>
    <row r="51" spans="2:15" hidden="1" outlineLevel="1">
      <c r="B51" s="63" t="s">
        <v>86</v>
      </c>
      <c r="C51" s="179">
        <v>1.875</v>
      </c>
      <c r="D51" s="180">
        <v>0</v>
      </c>
      <c r="E51" s="180" t="s">
        <v>143</v>
      </c>
      <c r="F51" s="180">
        <v>0</v>
      </c>
      <c r="G51" s="179">
        <v>0.23809523809523814</v>
      </c>
      <c r="H51" s="179">
        <v>6.2</v>
      </c>
      <c r="I51" s="179">
        <v>2.161290322580645</v>
      </c>
      <c r="J51" s="180">
        <v>0.33478260869565224</v>
      </c>
      <c r="K51" s="180">
        <v>0.76725521669341901</v>
      </c>
      <c r="L51" s="180">
        <v>0.65064478311840568</v>
      </c>
      <c r="M51" s="179">
        <v>0.37164750957854409</v>
      </c>
      <c r="N51" s="179">
        <v>0.85308056872037907</v>
      </c>
      <c r="O51" s="179">
        <v>0.71252796420581666</v>
      </c>
    </row>
    <row r="52" spans="2:15" hidden="1" outlineLevel="1">
      <c r="B52" s="63" t="s">
        <v>85</v>
      </c>
      <c r="C52" s="179">
        <v>-4.7619047619047672E-2</v>
      </c>
      <c r="D52" s="180">
        <v>-1</v>
      </c>
      <c r="E52" s="180" t="s">
        <v>143</v>
      </c>
      <c r="F52" s="180">
        <v>-1</v>
      </c>
      <c r="G52" s="179">
        <v>1.4736842105263159</v>
      </c>
      <c r="H52" s="179">
        <v>3.9749999999999996</v>
      </c>
      <c r="I52" s="179">
        <v>3.1694915254237293</v>
      </c>
      <c r="J52" s="180">
        <v>0.47222222222222232</v>
      </c>
      <c r="K52" s="180">
        <v>0.95338610378188204</v>
      </c>
      <c r="L52" s="180">
        <v>0.84668035592060242</v>
      </c>
      <c r="M52" s="179">
        <v>0.48228882833787456</v>
      </c>
      <c r="N52" s="179">
        <v>1.05607476635514</v>
      </c>
      <c r="O52" s="179">
        <v>0.91968911917098439</v>
      </c>
    </row>
    <row r="53" spans="2:15" hidden="1" outlineLevel="1">
      <c r="B53" s="63" t="s">
        <v>84</v>
      </c>
      <c r="C53" s="179">
        <v>-0.1875</v>
      </c>
      <c r="D53" s="180">
        <v>-1</v>
      </c>
      <c r="E53" s="180" t="s">
        <v>143</v>
      </c>
      <c r="F53" s="180">
        <v>-1</v>
      </c>
      <c r="G53" s="179">
        <v>3.166666666666667</v>
      </c>
      <c r="H53" s="179">
        <v>7.125</v>
      </c>
      <c r="I53" s="179">
        <v>6.333333333333333</v>
      </c>
      <c r="J53" s="180">
        <v>10.903225806451612</v>
      </c>
      <c r="K53" s="180">
        <v>2.0940170940170941</v>
      </c>
      <c r="L53" s="180">
        <v>2.8089005235602094</v>
      </c>
      <c r="M53" s="179">
        <v>6.2678571428571432</v>
      </c>
      <c r="N53" s="179">
        <v>2.4159999999999999</v>
      </c>
      <c r="O53" s="179">
        <v>2.9164733178654294</v>
      </c>
    </row>
    <row r="54" spans="2:15" hidden="1" outlineLevel="1">
      <c r="B54" s="63" t="s">
        <v>83</v>
      </c>
      <c r="C54" s="179">
        <v>2.5</v>
      </c>
      <c r="D54" s="180" t="s">
        <v>143</v>
      </c>
      <c r="E54" s="180" t="s">
        <v>143</v>
      </c>
      <c r="F54" s="180" t="s">
        <v>143</v>
      </c>
      <c r="G54" s="179">
        <v>0.17647058823529416</v>
      </c>
      <c r="H54" s="179">
        <v>8.6666666666666661</v>
      </c>
      <c r="I54" s="179">
        <v>3.115384615384615</v>
      </c>
      <c r="J54" s="180">
        <v>6.0697674418604652</v>
      </c>
      <c r="K54" s="180">
        <v>30.545454545454547</v>
      </c>
      <c r="L54" s="180">
        <v>14.353846153846154</v>
      </c>
      <c r="M54" s="179">
        <v>4.2272727272727275</v>
      </c>
      <c r="N54" s="179">
        <v>24.193548387096776</v>
      </c>
      <c r="O54" s="179">
        <v>10.608247422680412</v>
      </c>
    </row>
    <row r="55" spans="2:15" hidden="1" outlineLevel="1">
      <c r="B55" s="63" t="s">
        <v>82</v>
      </c>
      <c r="C55" s="179">
        <v>-0.6875</v>
      </c>
      <c r="D55" s="180">
        <v>-1</v>
      </c>
      <c r="E55" s="180" t="s">
        <v>143</v>
      </c>
      <c r="F55" s="180">
        <v>-1</v>
      </c>
      <c r="G55" s="179">
        <v>-0.51136363636363635</v>
      </c>
      <c r="H55" s="179">
        <v>-0.23952095808383234</v>
      </c>
      <c r="I55" s="179">
        <v>-0.33333333333333337</v>
      </c>
      <c r="J55" s="180">
        <v>-0.46303501945525294</v>
      </c>
      <c r="K55" s="180">
        <v>-0.18543046357615889</v>
      </c>
      <c r="L55" s="180">
        <v>-0.27926348092941689</v>
      </c>
      <c r="M55" s="179">
        <v>-0.47619047619047616</v>
      </c>
      <c r="N55" s="179">
        <v>-0.19081693500298147</v>
      </c>
      <c r="O55" s="179">
        <v>-0.28917545916373588</v>
      </c>
    </row>
    <row r="56" spans="2:15" hidden="1" outlineLevel="1">
      <c r="B56" s="63" t="s">
        <v>81</v>
      </c>
      <c r="C56" s="179">
        <v>0.33333333333333326</v>
      </c>
      <c r="D56" s="180">
        <v>0.19999999999999996</v>
      </c>
      <c r="E56" s="180" t="s">
        <v>143</v>
      </c>
      <c r="F56" s="180">
        <v>0.19999999999999996</v>
      </c>
      <c r="G56" s="179">
        <v>-0.30188679245283023</v>
      </c>
      <c r="H56" s="179">
        <v>0.29754204398447603</v>
      </c>
      <c r="I56" s="179">
        <v>0.10314685314685312</v>
      </c>
      <c r="J56" s="180">
        <v>0.41527878349022451</v>
      </c>
      <c r="K56" s="180">
        <v>0.50867632295998844</v>
      </c>
      <c r="L56" s="180">
        <v>0.48217770929635329</v>
      </c>
      <c r="M56" s="179">
        <v>0.33020637898686678</v>
      </c>
      <c r="N56" s="179">
        <v>0.48760650658404336</v>
      </c>
      <c r="O56" s="179">
        <v>0.44161184210526305</v>
      </c>
    </row>
    <row r="57" spans="2:15" hidden="1" outlineLevel="1">
      <c r="B57" s="63" t="s">
        <v>80</v>
      </c>
      <c r="C57" s="179">
        <v>1.652173913043478</v>
      </c>
      <c r="D57" s="180">
        <v>2</v>
      </c>
      <c r="E57" s="180">
        <v>-0.58333333333333326</v>
      </c>
      <c r="F57" s="180">
        <v>-0.2142857142857143</v>
      </c>
      <c r="G57" s="179">
        <v>9.000000000000008E-2</v>
      </c>
      <c r="H57" s="179">
        <v>7.4514038876889899E-2</v>
      </c>
      <c r="I57" s="179">
        <v>7.9185520361990891E-2</v>
      </c>
      <c r="J57" s="180">
        <v>0.1100000000000001</v>
      </c>
      <c r="K57" s="180">
        <v>0.26640534262485471</v>
      </c>
      <c r="L57" s="180">
        <v>0.21895226537216828</v>
      </c>
      <c r="M57" s="179">
        <v>0.11912408759124093</v>
      </c>
      <c r="N57" s="179">
        <v>0.24239713774597504</v>
      </c>
      <c r="O57" s="179">
        <v>0.20487067816194116</v>
      </c>
    </row>
    <row r="58" spans="2:15" hidden="1" outlineLevel="1">
      <c r="B58" s="63" t="s">
        <v>79</v>
      </c>
      <c r="C58" s="179">
        <v>0.5</v>
      </c>
      <c r="D58" s="180" t="s">
        <v>143</v>
      </c>
      <c r="E58" s="180" t="s">
        <v>143</v>
      </c>
      <c r="F58" s="180" t="s">
        <v>143</v>
      </c>
      <c r="G58" s="179">
        <v>0.12459546925566345</v>
      </c>
      <c r="H58" s="179">
        <v>0.34456355283307816</v>
      </c>
      <c r="I58" s="179">
        <v>0.27390852390852394</v>
      </c>
      <c r="J58" s="180">
        <v>0.44870689655172424</v>
      </c>
      <c r="K58" s="180">
        <v>0.29873417721518991</v>
      </c>
      <c r="L58" s="180">
        <v>0.34093389933292895</v>
      </c>
      <c r="M58" s="179">
        <v>0.38484848484848477</v>
      </c>
      <c r="N58" s="179">
        <v>0.30701147835707365</v>
      </c>
      <c r="O58" s="179">
        <v>0.32967356141554749</v>
      </c>
    </row>
    <row r="59" spans="2:15" collapsed="1">
      <c r="B59" s="173">
        <v>2008</v>
      </c>
      <c r="C59" s="184">
        <v>0.21078431372549011</v>
      </c>
      <c r="D59" s="184">
        <v>-5.7142857142857162E-2</v>
      </c>
      <c r="E59" s="184">
        <v>-0.58333333333333326</v>
      </c>
      <c r="F59" s="184">
        <v>-0.19148936170212771</v>
      </c>
      <c r="G59" s="184">
        <v>3.9307609087630757E-2</v>
      </c>
      <c r="H59" s="184">
        <v>0.18181818181818188</v>
      </c>
      <c r="I59" s="184">
        <v>0.14071762870514815</v>
      </c>
      <c r="J59" s="184">
        <v>0.24062677768009522</v>
      </c>
      <c r="K59" s="184">
        <v>0.24698390739120701</v>
      </c>
      <c r="L59" s="184">
        <v>0.24518907869762008</v>
      </c>
      <c r="M59" s="184">
        <v>0.21487163570256729</v>
      </c>
      <c r="N59" s="184">
        <v>0.23884514435695547</v>
      </c>
      <c r="O59" s="184">
        <v>0.23196283095723014</v>
      </c>
    </row>
    <row r="60" spans="2:15" hidden="1" outlineLevel="1">
      <c r="B60" s="63" t="s">
        <v>90</v>
      </c>
      <c r="C60" s="179">
        <v>0.59259259259259256</v>
      </c>
      <c r="D60" s="180">
        <v>-0.75</v>
      </c>
      <c r="E60" s="180" t="s">
        <v>143</v>
      </c>
      <c r="F60" s="180">
        <v>-0.75</v>
      </c>
      <c r="G60" s="179">
        <v>0.3549019607843138</v>
      </c>
      <c r="H60" s="179">
        <v>-0.15102040816326534</v>
      </c>
      <c r="I60" s="179">
        <v>-4.6558704453441346E-2</v>
      </c>
      <c r="J60" s="180">
        <v>0.59265175718849838</v>
      </c>
      <c r="K60" s="180">
        <v>0.24885432578808508</v>
      </c>
      <c r="L60" s="180">
        <v>0.31996915959907479</v>
      </c>
      <c r="M60" s="179">
        <v>0.53817581510524137</v>
      </c>
      <c r="N60" s="179">
        <v>0.1633009496779827</v>
      </c>
      <c r="O60" s="179">
        <v>0.24171270718232041</v>
      </c>
    </row>
    <row r="61" spans="2:15" hidden="1" outlineLevel="1">
      <c r="B61" s="63" t="s">
        <v>89</v>
      </c>
      <c r="C61" s="179">
        <v>0.18461538461538463</v>
      </c>
      <c r="D61" s="180">
        <v>-0.85714285714285721</v>
      </c>
      <c r="E61" s="180" t="s">
        <v>143</v>
      </c>
      <c r="F61" s="180">
        <v>-0.85714285714285721</v>
      </c>
      <c r="G61" s="179">
        <v>-0.27207637231503579</v>
      </c>
      <c r="H61" s="179">
        <v>-5.4187192118226646E-2</v>
      </c>
      <c r="I61" s="179">
        <v>-0.11785216178521618</v>
      </c>
      <c r="J61" s="180">
        <v>0.23503698722259592</v>
      </c>
      <c r="K61" s="180">
        <v>0.45732014086869022</v>
      </c>
      <c r="L61" s="180">
        <v>0.38335011748909031</v>
      </c>
      <c r="M61" s="179">
        <v>0.16849078341013835</v>
      </c>
      <c r="N61" s="179">
        <v>0.38291774147320146</v>
      </c>
      <c r="O61" s="179">
        <v>0.31167464114832533</v>
      </c>
    </row>
    <row r="62" spans="2:15" hidden="1" outlineLevel="1">
      <c r="B62" s="63" t="s">
        <v>88</v>
      </c>
      <c r="C62" s="179">
        <v>2.6190476190476191</v>
      </c>
      <c r="D62" s="180">
        <v>-0.5</v>
      </c>
      <c r="E62" s="180" t="s">
        <v>143</v>
      </c>
      <c r="F62" s="180">
        <v>-0.5</v>
      </c>
      <c r="G62" s="179">
        <v>-0.56756756756756754</v>
      </c>
      <c r="H62" s="179">
        <v>-1.3037809647978849E-3</v>
      </c>
      <c r="I62" s="179">
        <v>-0.15898400752587016</v>
      </c>
      <c r="J62" s="180">
        <v>0.13086150490730653</v>
      </c>
      <c r="K62" s="180">
        <v>0.41095890410958913</v>
      </c>
      <c r="L62" s="180">
        <v>0.3231321593434775</v>
      </c>
      <c r="M62" s="179">
        <v>5.8004640371229765E-2</v>
      </c>
      <c r="N62" s="179">
        <v>0.34483479715600174</v>
      </c>
      <c r="O62" s="179">
        <v>0.25573014271298833</v>
      </c>
    </row>
    <row r="63" spans="2:15" hidden="1" outlineLevel="1">
      <c r="B63" s="63" t="s">
        <v>87</v>
      </c>
      <c r="C63" s="179">
        <v>0</v>
      </c>
      <c r="D63" s="180">
        <v>-1</v>
      </c>
      <c r="E63" s="180">
        <v>-1</v>
      </c>
      <c r="F63" s="180">
        <v>-1</v>
      </c>
      <c r="G63" s="179">
        <v>-0.44736842105263153</v>
      </c>
      <c r="H63" s="179">
        <v>0.57894736842105265</v>
      </c>
      <c r="I63" s="179">
        <v>-0.10526315789473684</v>
      </c>
      <c r="J63" s="180">
        <v>-6.9705093833780207E-2</v>
      </c>
      <c r="K63" s="180">
        <v>0.82315789473684209</v>
      </c>
      <c r="L63" s="180">
        <v>0.43042452830188682</v>
      </c>
      <c r="M63" s="179">
        <v>-0.1053864168618267</v>
      </c>
      <c r="N63" s="179">
        <v>0.75</v>
      </c>
      <c r="O63" s="179">
        <v>0.36102236421725231</v>
      </c>
    </row>
    <row r="64" spans="2:15" hidden="1" outlineLevel="1">
      <c r="B64" s="63" t="s">
        <v>86</v>
      </c>
      <c r="C64" s="179">
        <v>-0.6</v>
      </c>
      <c r="D64" s="180">
        <v>-0.77777777777777779</v>
      </c>
      <c r="E64" s="180" t="s">
        <v>143</v>
      </c>
      <c r="F64" s="180">
        <v>-0.77777777777777779</v>
      </c>
      <c r="G64" s="179">
        <v>0.75</v>
      </c>
      <c r="H64" s="179">
        <v>-0.2857142857142857</v>
      </c>
      <c r="I64" s="179">
        <v>0.19230769230769229</v>
      </c>
      <c r="J64" s="180">
        <v>-0.21501706484641636</v>
      </c>
      <c r="K64" s="180">
        <v>0.23611111111111116</v>
      </c>
      <c r="L64" s="180">
        <v>7.0263488080301029E-2</v>
      </c>
      <c r="M64" s="179">
        <v>-0.21856287425149701</v>
      </c>
      <c r="N64" s="179">
        <v>0.2220077220077219</v>
      </c>
      <c r="O64" s="179">
        <v>4.9295774647887258E-2</v>
      </c>
    </row>
    <row r="65" spans="2:15" hidden="1" outlineLevel="1">
      <c r="B65" s="63" t="s">
        <v>85</v>
      </c>
      <c r="C65" s="179">
        <v>-4.5454545454545414E-2</v>
      </c>
      <c r="D65" s="180" t="s">
        <v>143</v>
      </c>
      <c r="E65" s="180" t="s">
        <v>143</v>
      </c>
      <c r="F65" s="180" t="s">
        <v>143</v>
      </c>
      <c r="G65" s="179">
        <v>0.1875</v>
      </c>
      <c r="H65" s="179">
        <v>-0.27272727272727271</v>
      </c>
      <c r="I65" s="179">
        <v>-0.16901408450704225</v>
      </c>
      <c r="J65" s="180">
        <v>-3.857566765578635E-2</v>
      </c>
      <c r="K65" s="180">
        <v>0.20700636942675166</v>
      </c>
      <c r="L65" s="180">
        <v>0.14229867083659098</v>
      </c>
      <c r="M65" s="179">
        <v>-2.1333333333333315E-2</v>
      </c>
      <c r="N65" s="179">
        <v>0.18054162487462388</v>
      </c>
      <c r="O65" s="179">
        <v>0.12536443148688048</v>
      </c>
    </row>
    <row r="66" spans="2:15" hidden="1" outlineLevel="1">
      <c r="B66" s="63" t="s">
        <v>84</v>
      </c>
      <c r="C66" s="179">
        <v>-0.4285714285714286</v>
      </c>
      <c r="D66" s="180">
        <v>2</v>
      </c>
      <c r="E66" s="180" t="s">
        <v>143</v>
      </c>
      <c r="F66" s="180">
        <v>2</v>
      </c>
      <c r="G66" s="179">
        <v>2</v>
      </c>
      <c r="H66" s="179">
        <v>-0.29411764705882348</v>
      </c>
      <c r="I66" s="179">
        <v>-0.16666666666666663</v>
      </c>
      <c r="J66" s="180">
        <v>-0.31111111111111112</v>
      </c>
      <c r="K66" s="180">
        <v>-0.19124423963133641</v>
      </c>
      <c r="L66" s="180">
        <v>-0.20250521920668063</v>
      </c>
      <c r="M66" s="179">
        <v>-0.26315789473684215</v>
      </c>
      <c r="N66" s="179">
        <v>-0.19871794871794868</v>
      </c>
      <c r="O66" s="179">
        <v>-0.20772058823529416</v>
      </c>
    </row>
    <row r="67" spans="2:15" hidden="1" outlineLevel="1">
      <c r="B67" s="63" t="s">
        <v>83</v>
      </c>
      <c r="C67" s="179">
        <v>0.5</v>
      </c>
      <c r="D67" s="180">
        <v>-1</v>
      </c>
      <c r="E67" s="180" t="s">
        <v>143</v>
      </c>
      <c r="F67" s="180">
        <v>-1</v>
      </c>
      <c r="G67" s="179">
        <v>-0.75</v>
      </c>
      <c r="H67" s="179">
        <v>-0.82000000000000006</v>
      </c>
      <c r="I67" s="179">
        <v>-0.77966101694915257</v>
      </c>
      <c r="J67" s="180">
        <v>0.48275862068965525</v>
      </c>
      <c r="K67" s="180">
        <v>-0.65625</v>
      </c>
      <c r="L67" s="180">
        <v>-0.30107526881720426</v>
      </c>
      <c r="M67" s="179">
        <v>-0.37142857142857144</v>
      </c>
      <c r="N67" s="179">
        <v>-0.72807017543859653</v>
      </c>
      <c r="O67" s="179">
        <v>-0.55707762557077634</v>
      </c>
    </row>
    <row r="68" spans="2:15" hidden="1" outlineLevel="1">
      <c r="B68" s="63" t="s">
        <v>82</v>
      </c>
      <c r="C68" s="179">
        <v>1.9090909090909092</v>
      </c>
      <c r="D68" s="180">
        <v>13</v>
      </c>
      <c r="E68" s="180" t="s">
        <v>143</v>
      </c>
      <c r="F68" s="180">
        <v>13</v>
      </c>
      <c r="G68" s="179">
        <v>-0.2573839662447257</v>
      </c>
      <c r="H68" s="179">
        <v>9.1503267973856106E-2</v>
      </c>
      <c r="I68" s="179">
        <v>-6.0773480662983381E-2</v>
      </c>
      <c r="J68" s="180">
        <v>6.0522696011004129E-2</v>
      </c>
      <c r="K68" s="180">
        <v>0.10178766873403866</v>
      </c>
      <c r="L68" s="180">
        <v>8.7485101311084668E-2</v>
      </c>
      <c r="M68" s="179">
        <v>3.5819142689371697E-2</v>
      </c>
      <c r="N68" s="179">
        <v>0.10075484082704289</v>
      </c>
      <c r="O68" s="179">
        <v>7.7473684210526361E-2</v>
      </c>
    </row>
    <row r="69" spans="2:15" hidden="1" outlineLevel="1">
      <c r="B69" s="63" t="s">
        <v>81</v>
      </c>
      <c r="C69" s="179">
        <v>1.7272727272727271</v>
      </c>
      <c r="D69" s="180">
        <v>-0.44444444444444442</v>
      </c>
      <c r="E69" s="180" t="s">
        <v>143</v>
      </c>
      <c r="F69" s="180">
        <v>-0.44444444444444442</v>
      </c>
      <c r="G69" s="179">
        <v>-0.19696969696969702</v>
      </c>
      <c r="H69" s="179">
        <v>-8.7367178276269164E-2</v>
      </c>
      <c r="I69" s="179">
        <v>-0.12605042016806722</v>
      </c>
      <c r="J69" s="180">
        <v>0.20034767492394612</v>
      </c>
      <c r="K69" s="180">
        <v>2.1557918942225474E-3</v>
      </c>
      <c r="L69" s="180">
        <v>5.1409439464304985E-2</v>
      </c>
      <c r="M69" s="179">
        <v>0.14459556191839651</v>
      </c>
      <c r="N69" s="179">
        <v>-7.5592568866111876E-3</v>
      </c>
      <c r="O69" s="179">
        <v>3.2550240588734791E-2</v>
      </c>
    </row>
    <row r="70" spans="2:15" hidden="1" outlineLevel="1">
      <c r="B70" s="63" t="s">
        <v>80</v>
      </c>
      <c r="C70" s="179">
        <v>-0.56603773584905659</v>
      </c>
      <c r="D70" s="180">
        <v>0</v>
      </c>
      <c r="E70" s="180">
        <v>1</v>
      </c>
      <c r="F70" s="180">
        <v>0.75</v>
      </c>
      <c r="G70" s="179">
        <v>-0.19839679358717432</v>
      </c>
      <c r="H70" s="179">
        <v>7.3001158748551509E-2</v>
      </c>
      <c r="I70" s="179">
        <v>-2.6431718061673992E-2</v>
      </c>
      <c r="J70" s="180">
        <v>0.12065745237205827</v>
      </c>
      <c r="K70" s="180">
        <v>5.5470425988354277E-2</v>
      </c>
      <c r="L70" s="180">
        <v>7.4432250353145823E-2</v>
      </c>
      <c r="M70" s="179">
        <v>6.0043330238316317E-2</v>
      </c>
      <c r="N70" s="179">
        <v>5.8282623394185329E-2</v>
      </c>
      <c r="O70" s="179">
        <v>5.8817993600602358E-2</v>
      </c>
    </row>
    <row r="71" spans="2:15" hidden="1" outlineLevel="1">
      <c r="B71" s="63" t="s">
        <v>79</v>
      </c>
      <c r="C71" s="179">
        <v>-0.41818181818181821</v>
      </c>
      <c r="D71" s="180">
        <v>-1</v>
      </c>
      <c r="E71" s="180" t="s">
        <v>143</v>
      </c>
      <c r="F71" s="180">
        <v>-1</v>
      </c>
      <c r="G71" s="179">
        <v>-0.13566433566433567</v>
      </c>
      <c r="H71" s="179">
        <v>-0.20365853658536581</v>
      </c>
      <c r="I71" s="179">
        <v>-0.18301486199575367</v>
      </c>
      <c r="J71" s="180">
        <v>-9.8679098679098631E-2</v>
      </c>
      <c r="K71" s="180">
        <v>-0.27139695031972455</v>
      </c>
      <c r="L71" s="180">
        <v>-0.22987110031757896</v>
      </c>
      <c r="M71" s="179">
        <v>-0.11343283582089547</v>
      </c>
      <c r="N71" s="179">
        <v>-0.26002865329512892</v>
      </c>
      <c r="O71" s="179">
        <v>-0.22260326169791189</v>
      </c>
    </row>
    <row r="72" spans="2:15" collapsed="1">
      <c r="B72" s="173">
        <v>2007</v>
      </c>
      <c r="C72" s="184">
        <v>0.19298245614035081</v>
      </c>
      <c r="D72" s="184">
        <v>-0.41666666666666663</v>
      </c>
      <c r="E72" s="184">
        <v>-0.5</v>
      </c>
      <c r="F72" s="184">
        <v>-0.44047619047619047</v>
      </c>
      <c r="G72" s="184">
        <v>-0.15302382406841786</v>
      </c>
      <c r="H72" s="184">
        <v>-9.6169088507265577E-2</v>
      </c>
      <c r="I72" s="184">
        <v>-0.11333456289192179</v>
      </c>
      <c r="J72" s="184">
        <v>0.15313972210626758</v>
      </c>
      <c r="K72" s="184">
        <v>0.11825730861107941</v>
      </c>
      <c r="L72" s="184">
        <v>0.12789012581516368</v>
      </c>
      <c r="M72" s="184">
        <v>0.10310589386157987</v>
      </c>
      <c r="N72" s="184">
        <v>8.6480824070302109E-2</v>
      </c>
      <c r="O72" s="184">
        <v>9.1202044614828948E-2</v>
      </c>
    </row>
    <row r="73" spans="2:15" hidden="1" outlineLevel="1">
      <c r="B73" s="63" t="s">
        <v>90</v>
      </c>
      <c r="C73" s="179">
        <v>-9.9999999999999978E-2</v>
      </c>
      <c r="D73" s="180">
        <v>7</v>
      </c>
      <c r="E73" s="180">
        <v>-1</v>
      </c>
      <c r="F73" s="180">
        <v>-0.67999999999999994</v>
      </c>
      <c r="G73" s="179">
        <v>0.39726027397260277</v>
      </c>
      <c r="H73" s="179">
        <v>0.53967007069913597</v>
      </c>
      <c r="I73" s="179">
        <v>0.50793650793650791</v>
      </c>
      <c r="J73" s="180">
        <v>0.14792176039119798</v>
      </c>
      <c r="K73" s="180">
        <v>0.43818653884561609</v>
      </c>
      <c r="L73" s="180">
        <v>0.36670179135932557</v>
      </c>
      <c r="M73" s="179">
        <v>0.19242125984251968</v>
      </c>
      <c r="N73" s="179">
        <v>0.45320431472081224</v>
      </c>
      <c r="O73" s="179">
        <v>0.38963531669865636</v>
      </c>
    </row>
    <row r="74" spans="2:15" hidden="1" outlineLevel="1">
      <c r="B74" s="63" t="s">
        <v>89</v>
      </c>
      <c r="C74" s="179">
        <v>0.27450980392156854</v>
      </c>
      <c r="D74" s="180">
        <v>2.5</v>
      </c>
      <c r="E74" s="180" t="s">
        <v>143</v>
      </c>
      <c r="F74" s="180">
        <v>2.5</v>
      </c>
      <c r="G74" s="179">
        <v>1.1822916666666665</v>
      </c>
      <c r="H74" s="179">
        <v>0.26400996264009957</v>
      </c>
      <c r="I74" s="179">
        <v>0.44120603015075366</v>
      </c>
      <c r="J74" s="180">
        <v>0.12015065913371004</v>
      </c>
      <c r="K74" s="180">
        <v>-0.19927487578890823</v>
      </c>
      <c r="L74" s="180">
        <v>-0.11532369827756883</v>
      </c>
      <c r="M74" s="179">
        <v>0.19641626464507245</v>
      </c>
      <c r="N74" s="179">
        <v>-0.1541818181818182</v>
      </c>
      <c r="O74" s="179">
        <v>-6.2948350071736048E-2</v>
      </c>
    </row>
    <row r="75" spans="2:15" hidden="1" outlineLevel="1">
      <c r="B75" s="63" t="s">
        <v>88</v>
      </c>
      <c r="C75" s="179">
        <v>0.39999999999999991</v>
      </c>
      <c r="D75" s="180" t="s">
        <v>143</v>
      </c>
      <c r="E75" s="180" t="s">
        <v>143</v>
      </c>
      <c r="F75" s="180" t="s">
        <v>143</v>
      </c>
      <c r="G75" s="179">
        <v>0.7831325301204819</v>
      </c>
      <c r="H75" s="179">
        <v>0.80046948356807501</v>
      </c>
      <c r="I75" s="179">
        <v>0.79560810810810811</v>
      </c>
      <c r="J75" s="180">
        <v>0.13140037014188777</v>
      </c>
      <c r="K75" s="180">
        <v>-2.2400779157535911E-2</v>
      </c>
      <c r="L75" s="180">
        <v>2.1124301675977675E-2</v>
      </c>
      <c r="M75" s="179">
        <v>0.19589345172031081</v>
      </c>
      <c r="N75" s="179">
        <v>5.4930509596293753E-2</v>
      </c>
      <c r="O75" s="179">
        <v>9.5027624309392156E-2</v>
      </c>
    </row>
    <row r="76" spans="2:15" hidden="1" outlineLevel="1">
      <c r="B76" s="63" t="s">
        <v>87</v>
      </c>
      <c r="C76" s="179">
        <v>7.6923076923076872E-2</v>
      </c>
      <c r="D76" s="180">
        <v>-0.33333333333333337</v>
      </c>
      <c r="E76" s="180" t="s">
        <v>143</v>
      </c>
      <c r="F76" s="180">
        <v>5.666666666666667</v>
      </c>
      <c r="G76" s="179">
        <v>2.1666666666666665</v>
      </c>
      <c r="H76" s="179">
        <v>-0.44117647058823528</v>
      </c>
      <c r="I76" s="179">
        <v>0.23913043478260865</v>
      </c>
      <c r="J76" s="180">
        <v>0.23102310231023093</v>
      </c>
      <c r="K76" s="180">
        <v>-1.4522821576763434E-2</v>
      </c>
      <c r="L76" s="180">
        <v>8.0254777070063676E-2</v>
      </c>
      <c r="M76" s="179">
        <v>0.29003021148036257</v>
      </c>
      <c r="N76" s="179">
        <v>-7.7519379844961378E-3</v>
      </c>
      <c r="O76" s="179">
        <v>0.10861865407319948</v>
      </c>
    </row>
    <row r="77" spans="2:15" hidden="1" outlineLevel="1">
      <c r="B77" s="63" t="s">
        <v>86</v>
      </c>
      <c r="C77" s="179">
        <v>-0.19999999999999996</v>
      </c>
      <c r="D77" s="180" t="s">
        <v>143</v>
      </c>
      <c r="E77" s="180" t="s">
        <v>143</v>
      </c>
      <c r="F77" s="180" t="s">
        <v>143</v>
      </c>
      <c r="G77" s="179">
        <v>-0.25</v>
      </c>
      <c r="H77" s="179">
        <v>-0.26315789473684215</v>
      </c>
      <c r="I77" s="179">
        <v>-0.25714285714285712</v>
      </c>
      <c r="J77" s="180">
        <v>2.0905923344947785E-2</v>
      </c>
      <c r="K77" s="180">
        <v>0.25062034739454098</v>
      </c>
      <c r="L77" s="180">
        <v>0.15507246376811601</v>
      </c>
      <c r="M77" s="179">
        <v>1.8292682926829285E-2</v>
      </c>
      <c r="N77" s="179">
        <v>0.22748815165876768</v>
      </c>
      <c r="O77" s="179">
        <v>0.1359999999999999</v>
      </c>
    </row>
    <row r="78" spans="2:15" hidden="1" outlineLevel="1">
      <c r="B78" s="63" t="s">
        <v>85</v>
      </c>
      <c r="C78" s="179">
        <v>1.75</v>
      </c>
      <c r="D78" s="180">
        <v>-1</v>
      </c>
      <c r="E78" s="180" t="s">
        <v>143</v>
      </c>
      <c r="F78" s="180">
        <v>-1</v>
      </c>
      <c r="G78" s="179">
        <v>1.2857142857142856</v>
      </c>
      <c r="H78" s="179">
        <v>1.5</v>
      </c>
      <c r="I78" s="179">
        <v>1.4482758620689653</v>
      </c>
      <c r="J78" s="180">
        <v>-3.4383954154727836E-2</v>
      </c>
      <c r="K78" s="180">
        <v>0.63826086956521744</v>
      </c>
      <c r="L78" s="180">
        <v>0.38419913419913421</v>
      </c>
      <c r="M78" s="179">
        <v>2.1798365122615904E-2</v>
      </c>
      <c r="N78" s="179">
        <v>0.67001675041876041</v>
      </c>
      <c r="O78" s="179">
        <v>0.42323651452282163</v>
      </c>
    </row>
    <row r="79" spans="2:15" hidden="1" outlineLevel="1">
      <c r="B79" s="63" t="s">
        <v>84</v>
      </c>
      <c r="C79" s="179">
        <v>1.5454545454545454</v>
      </c>
      <c r="D79" s="180" t="s">
        <v>143</v>
      </c>
      <c r="E79" s="180">
        <v>-1</v>
      </c>
      <c r="F79" s="180">
        <v>-0.83333333333333337</v>
      </c>
      <c r="G79" s="179">
        <v>-0.81818181818181812</v>
      </c>
      <c r="H79" s="179">
        <v>-2.8571428571428581E-2</v>
      </c>
      <c r="I79" s="179">
        <v>-0.21739130434782605</v>
      </c>
      <c r="J79" s="180">
        <v>-0.84949832775919731</v>
      </c>
      <c r="K79" s="180">
        <v>-0.14398422090729779</v>
      </c>
      <c r="L79" s="180">
        <v>-0.40570719602977667</v>
      </c>
      <c r="M79" s="179">
        <v>-0.76323987538940807</v>
      </c>
      <c r="N79" s="179">
        <v>-0.14598540145985406</v>
      </c>
      <c r="O79" s="179">
        <v>-0.37399309551208282</v>
      </c>
    </row>
    <row r="80" spans="2:15" hidden="1" outlineLevel="1">
      <c r="B80" s="63" t="s">
        <v>83</v>
      </c>
      <c r="C80" s="179">
        <v>-0.7142857142857143</v>
      </c>
      <c r="D80" s="180" t="s">
        <v>143</v>
      </c>
      <c r="E80" s="180" t="s">
        <v>143</v>
      </c>
      <c r="F80" s="180" t="s">
        <v>143</v>
      </c>
      <c r="G80" s="179">
        <v>2.2380952380952381</v>
      </c>
      <c r="H80" s="179">
        <v>-0.40476190476190477</v>
      </c>
      <c r="I80" s="179">
        <v>0.12380952380952381</v>
      </c>
      <c r="J80" s="180">
        <v>-0.90333333333333332</v>
      </c>
      <c r="K80" s="180">
        <v>-0.86206896551724133</v>
      </c>
      <c r="L80" s="180">
        <v>-0.87827225130890052</v>
      </c>
      <c r="M80" s="179">
        <v>-0.68656716417910446</v>
      </c>
      <c r="N80" s="179">
        <v>-0.79197080291970801</v>
      </c>
      <c r="O80" s="179">
        <v>-0.75198187995469989</v>
      </c>
    </row>
    <row r="81" spans="2:15" hidden="1" outlineLevel="1">
      <c r="B81" s="63" t="s">
        <v>82</v>
      </c>
      <c r="C81" s="179">
        <v>-8.333333333333337E-2</v>
      </c>
      <c r="D81" s="180" t="s">
        <v>143</v>
      </c>
      <c r="E81" s="180" t="s">
        <v>143</v>
      </c>
      <c r="F81" s="180" t="s">
        <v>143</v>
      </c>
      <c r="G81" s="179">
        <v>0.38596491228070184</v>
      </c>
      <c r="H81" s="179">
        <v>-0.38677354709418843</v>
      </c>
      <c r="I81" s="179">
        <v>-0.18955223880597016</v>
      </c>
      <c r="J81" s="180">
        <v>0.48822927328556798</v>
      </c>
      <c r="K81" s="180">
        <v>-7.6031860970311449E-3</v>
      </c>
      <c r="L81" s="180">
        <v>0.12195774271195514</v>
      </c>
      <c r="M81" s="179">
        <v>0.46810344827586214</v>
      </c>
      <c r="N81" s="179">
        <v>-6.562404170499847E-2</v>
      </c>
      <c r="O81" s="179">
        <v>7.4417552589911784E-2</v>
      </c>
    </row>
    <row r="82" spans="2:15" hidden="1" outlineLevel="1">
      <c r="B82" s="63" t="s">
        <v>81</v>
      </c>
      <c r="C82" s="179">
        <v>-0.4358974358974359</v>
      </c>
      <c r="D82" s="180">
        <v>1.25</v>
      </c>
      <c r="E82" s="180" t="s">
        <v>143</v>
      </c>
      <c r="F82" s="180">
        <v>1.25</v>
      </c>
      <c r="G82" s="179">
        <v>0.49514563106796117</v>
      </c>
      <c r="H82" s="179">
        <v>-0.13128205128205128</v>
      </c>
      <c r="I82" s="179">
        <v>1.947040498442365E-2</v>
      </c>
      <c r="J82" s="180">
        <v>-1.6666666666666718E-2</v>
      </c>
      <c r="K82" s="180">
        <v>7.4096943501080537E-2</v>
      </c>
      <c r="L82" s="180">
        <v>5.00113404400091E-2</v>
      </c>
      <c r="M82" s="179">
        <v>3.7890044576523119E-2</v>
      </c>
      <c r="N82" s="179">
        <v>4.7229303636119768E-2</v>
      </c>
      <c r="O82" s="179">
        <v>4.4751108920650484E-2</v>
      </c>
    </row>
    <row r="83" spans="2:15" hidden="1" outlineLevel="1">
      <c r="B83" s="63" t="s">
        <v>80</v>
      </c>
      <c r="C83" s="179">
        <v>0.26190476190476186</v>
      </c>
      <c r="D83" s="180">
        <v>-0.8</v>
      </c>
      <c r="E83" s="180">
        <v>0</v>
      </c>
      <c r="F83" s="180">
        <v>-0.5</v>
      </c>
      <c r="G83" s="179">
        <v>0.53538461538461535</v>
      </c>
      <c r="H83" s="179">
        <v>0.13852242744063314</v>
      </c>
      <c r="I83" s="179">
        <v>0.25761772853185594</v>
      </c>
      <c r="J83" s="180">
        <v>9.8031173092699042E-2</v>
      </c>
      <c r="K83" s="180">
        <v>6.5295461965393375E-2</v>
      </c>
      <c r="L83" s="180">
        <v>7.4614666043904654E-2</v>
      </c>
      <c r="M83" s="179">
        <v>0.14777975133214927</v>
      </c>
      <c r="N83" s="179">
        <v>7.3294629898403407E-2</v>
      </c>
      <c r="O83" s="179">
        <v>9.4899536321483735E-2</v>
      </c>
    </row>
    <row r="84" spans="2:15" hidden="1" outlineLevel="1">
      <c r="B84" s="63" t="s">
        <v>79</v>
      </c>
      <c r="C84" s="179">
        <v>0</v>
      </c>
      <c r="D84" s="180" t="s">
        <v>143</v>
      </c>
      <c r="E84" s="180" t="s">
        <v>143</v>
      </c>
      <c r="F84" s="180" t="s">
        <v>143</v>
      </c>
      <c r="G84" s="179">
        <v>0.75245098039215685</v>
      </c>
      <c r="H84" s="179">
        <v>5.738233397807857E-2</v>
      </c>
      <c r="I84" s="179">
        <v>0.20214395099540572</v>
      </c>
      <c r="J84" s="180">
        <v>-4.3478260869565188E-2</v>
      </c>
      <c r="K84" s="180">
        <v>0.13575418994413413</v>
      </c>
      <c r="L84" s="180">
        <v>8.6793218962541774E-2</v>
      </c>
      <c r="M84" s="179">
        <v>6.2143310082434899E-2</v>
      </c>
      <c r="N84" s="179">
        <v>0.12180002295947645</v>
      </c>
      <c r="O84" s="179">
        <v>0.10594184576485466</v>
      </c>
    </row>
    <row r="85" spans="2:15" collapsed="1">
      <c r="B85" s="173">
        <v>2006</v>
      </c>
      <c r="C85" s="184">
        <v>8.5714285714285632E-2</v>
      </c>
      <c r="D85" s="184">
        <v>1.4</v>
      </c>
      <c r="E85" s="184">
        <v>-0.33333333333333337</v>
      </c>
      <c r="F85" s="184">
        <v>0.37704918032786883</v>
      </c>
      <c r="G85" s="184">
        <v>0.63454817773339989</v>
      </c>
      <c r="H85" s="184">
        <v>0.16839018367031944</v>
      </c>
      <c r="I85" s="184">
        <v>0.27847205847677436</v>
      </c>
      <c r="J85" s="184">
        <v>5.4919476597886208E-2</v>
      </c>
      <c r="K85" s="184">
        <v>5.869743243894221E-2</v>
      </c>
      <c r="L85" s="184">
        <v>5.7651443898700583E-2</v>
      </c>
      <c r="M85" s="184">
        <v>0.12094961346565047</v>
      </c>
      <c r="N85" s="184">
        <v>7.3199675223283966E-2</v>
      </c>
      <c r="O85" s="184">
        <v>8.6341139546112888E-2</v>
      </c>
    </row>
    <row r="86" spans="2:15" hidden="1" outlineLevel="1">
      <c r="B86" s="63" t="s">
        <v>90</v>
      </c>
      <c r="C86" s="179">
        <v>-0.44444444444444442</v>
      </c>
      <c r="D86" s="180">
        <v>-0.875</v>
      </c>
      <c r="E86" s="180" t="s">
        <v>143</v>
      </c>
      <c r="F86" s="180">
        <v>2.125</v>
      </c>
      <c r="G86" s="179">
        <v>0.14779874213836486</v>
      </c>
      <c r="H86" s="179">
        <v>-7.1480671043034238E-2</v>
      </c>
      <c r="I86" s="179">
        <v>-3.0195381882770822E-2</v>
      </c>
      <c r="J86" s="180">
        <v>-0.10109890109890107</v>
      </c>
      <c r="K86" s="180">
        <v>-8.8808007279344903E-2</v>
      </c>
      <c r="L86" s="180">
        <v>-9.1866028708133984E-2</v>
      </c>
      <c r="M86" s="179">
        <v>-7.6363636363636411E-2</v>
      </c>
      <c r="N86" s="179">
        <v>-8.1852607049228032E-2</v>
      </c>
      <c r="O86" s="179">
        <v>-8.0520626516655591E-2</v>
      </c>
    </row>
    <row r="87" spans="2:15" hidden="1" outlineLevel="1">
      <c r="B87" s="63" t="s">
        <v>89</v>
      </c>
      <c r="C87" s="179">
        <v>0.64516129032258074</v>
      </c>
      <c r="D87" s="180">
        <v>3</v>
      </c>
      <c r="E87" s="180" t="s">
        <v>143</v>
      </c>
      <c r="F87" s="180">
        <v>3</v>
      </c>
      <c r="G87" s="179">
        <v>-9.8591549295774628E-2</v>
      </c>
      <c r="H87" s="179">
        <v>-0.15384615384615385</v>
      </c>
      <c r="I87" s="179">
        <v>-0.14371772805507743</v>
      </c>
      <c r="J87" s="180">
        <v>-6.546990496304117E-2</v>
      </c>
      <c r="K87" s="180">
        <v>4.5926966292134885E-2</v>
      </c>
      <c r="L87" s="180">
        <v>1.4155205300672602E-2</v>
      </c>
      <c r="M87" s="179">
        <v>-5.9624108878807536E-2</v>
      </c>
      <c r="N87" s="179">
        <v>2.2431528070392837E-2</v>
      </c>
      <c r="O87" s="179">
        <v>-2.6893769610036866E-4</v>
      </c>
    </row>
    <row r="88" spans="2:15" hidden="1" outlineLevel="1">
      <c r="B88" s="63" t="s">
        <v>88</v>
      </c>
      <c r="C88" s="179">
        <v>-0.4</v>
      </c>
      <c r="D88" s="180">
        <v>-1</v>
      </c>
      <c r="E88" s="180" t="s">
        <v>143</v>
      </c>
      <c r="F88" s="180">
        <v>-1</v>
      </c>
      <c r="G88" s="179">
        <v>0.22962962962962963</v>
      </c>
      <c r="H88" s="179">
        <v>-0.30278232405891981</v>
      </c>
      <c r="I88" s="179">
        <v>-0.20643431635388743</v>
      </c>
      <c r="J88" s="180">
        <v>-9.6935933147632269E-2</v>
      </c>
      <c r="K88" s="180">
        <v>0.28786453433678272</v>
      </c>
      <c r="L88" s="180">
        <v>0.14927768860353141</v>
      </c>
      <c r="M88" s="179">
        <v>-7.8732106339468255E-2</v>
      </c>
      <c r="N88" s="179">
        <v>0.19289473684210523</v>
      </c>
      <c r="O88" s="179">
        <v>0.10059068797776227</v>
      </c>
    </row>
    <row r="89" spans="2:15" hidden="1" outlineLevel="1">
      <c r="B89" s="63" t="s">
        <v>87</v>
      </c>
      <c r="C89" s="179">
        <v>1.6</v>
      </c>
      <c r="D89" s="180" t="s">
        <v>143</v>
      </c>
      <c r="E89" s="180" t="s">
        <v>143</v>
      </c>
      <c r="F89" s="180" t="s">
        <v>143</v>
      </c>
      <c r="G89" s="179">
        <v>1.4</v>
      </c>
      <c r="H89" s="179">
        <v>4.666666666666667</v>
      </c>
      <c r="I89" s="179">
        <v>3.1818181818181817</v>
      </c>
      <c r="J89" s="180">
        <v>-0.17438692098092645</v>
      </c>
      <c r="K89" s="180">
        <v>-0.18443316412859556</v>
      </c>
      <c r="L89" s="180">
        <v>-0.18058455114822547</v>
      </c>
      <c r="M89" s="179">
        <v>-0.12201591511936338</v>
      </c>
      <c r="N89" s="179">
        <v>-0.13567839195979903</v>
      </c>
      <c r="O89" s="179">
        <v>-0.13039014373716629</v>
      </c>
    </row>
    <row r="90" spans="2:15" hidden="1" outlineLevel="1">
      <c r="B90" s="63" t="s">
        <v>86</v>
      </c>
      <c r="C90" s="179">
        <v>1.5</v>
      </c>
      <c r="D90" s="180" t="s">
        <v>143</v>
      </c>
      <c r="E90" s="180" t="s">
        <v>143</v>
      </c>
      <c r="F90" s="180" t="s">
        <v>143</v>
      </c>
      <c r="G90" s="179">
        <v>1</v>
      </c>
      <c r="H90" s="179">
        <v>0.46153846153846145</v>
      </c>
      <c r="I90" s="179">
        <v>0.66666666666666674</v>
      </c>
      <c r="J90" s="180">
        <v>-0.47627737226277367</v>
      </c>
      <c r="K90" s="180">
        <v>-0.17248459958932238</v>
      </c>
      <c r="L90" s="180">
        <v>-0.33333333333333337</v>
      </c>
      <c r="M90" s="179">
        <v>-0.4204946996466431</v>
      </c>
      <c r="N90" s="179">
        <v>-0.15600000000000003</v>
      </c>
      <c r="O90" s="179">
        <v>-0.29643527204502818</v>
      </c>
    </row>
    <row r="91" spans="2:15" hidden="1" outlineLevel="1">
      <c r="B91" s="63" t="s">
        <v>85</v>
      </c>
      <c r="C91" s="179">
        <v>-0.57894736842105265</v>
      </c>
      <c r="D91" s="180" t="s">
        <v>143</v>
      </c>
      <c r="E91" s="180" t="s">
        <v>143</v>
      </c>
      <c r="F91" s="180" t="s">
        <v>143</v>
      </c>
      <c r="G91" s="179">
        <v>-0.86274509803921573</v>
      </c>
      <c r="H91" s="179">
        <v>0.22222222222222232</v>
      </c>
      <c r="I91" s="179">
        <v>-0.57971014492753625</v>
      </c>
      <c r="J91" s="180">
        <v>-0.45807453416149069</v>
      </c>
      <c r="K91" s="180">
        <v>-0.12613981762917936</v>
      </c>
      <c r="L91" s="180">
        <v>-0.29032258064516125</v>
      </c>
      <c r="M91" s="179">
        <v>-0.48599439775910369</v>
      </c>
      <c r="N91" s="179">
        <v>-0.11686390532544377</v>
      </c>
      <c r="O91" s="179">
        <v>-0.30647482014388494</v>
      </c>
    </row>
    <row r="92" spans="2:15" hidden="1" outlineLevel="1">
      <c r="B92" s="63" t="s">
        <v>84</v>
      </c>
      <c r="C92" s="179">
        <v>0.5714285714285714</v>
      </c>
      <c r="D92" s="180">
        <v>-1</v>
      </c>
      <c r="E92" s="180" t="s">
        <v>143</v>
      </c>
      <c r="F92" s="180">
        <v>1</v>
      </c>
      <c r="G92" s="179">
        <v>4.5</v>
      </c>
      <c r="H92" s="179">
        <v>-0.2857142857142857</v>
      </c>
      <c r="I92" s="179">
        <v>-9.8039215686274495E-2</v>
      </c>
      <c r="J92" s="180">
        <v>1.5775862068965516</v>
      </c>
      <c r="K92" s="180">
        <v>0.26119402985074625</v>
      </c>
      <c r="L92" s="180">
        <v>0.55598455598455598</v>
      </c>
      <c r="M92" s="179">
        <v>1.5078125</v>
      </c>
      <c r="N92" s="179">
        <v>0.21507760532150777</v>
      </c>
      <c r="O92" s="179">
        <v>0.50086355785837644</v>
      </c>
    </row>
    <row r="93" spans="2:15" hidden="1" outlineLevel="1">
      <c r="B93" s="63" t="s">
        <v>83</v>
      </c>
      <c r="C93" s="179">
        <v>-0.125</v>
      </c>
      <c r="D93" s="180">
        <v>-1</v>
      </c>
      <c r="E93" s="180">
        <v>-1</v>
      </c>
      <c r="F93" s="180">
        <v>-1</v>
      </c>
      <c r="G93" s="179">
        <v>-4.5454545454545414E-2</v>
      </c>
      <c r="H93" s="179">
        <v>0.42372881355932202</v>
      </c>
      <c r="I93" s="179">
        <v>0.29629629629629628</v>
      </c>
      <c r="J93" s="180">
        <v>24</v>
      </c>
      <c r="K93" s="180">
        <v>3.9361702127659575</v>
      </c>
      <c r="L93" s="180">
        <v>6.2075471698113205</v>
      </c>
      <c r="M93" s="179">
        <v>5.4423076923076925</v>
      </c>
      <c r="N93" s="179">
        <v>2.223529411764706</v>
      </c>
      <c r="O93" s="179">
        <v>2.9774774774774775</v>
      </c>
    </row>
    <row r="94" spans="2:15" hidden="1" outlineLevel="1">
      <c r="B94" s="63" t="s">
        <v>82</v>
      </c>
      <c r="C94" s="179">
        <v>-0.33333333333333337</v>
      </c>
      <c r="D94" s="180">
        <v>-1</v>
      </c>
      <c r="E94" s="180" t="s">
        <v>143</v>
      </c>
      <c r="F94" s="180">
        <v>-1</v>
      </c>
      <c r="G94" s="179">
        <v>2.6382978723404253</v>
      </c>
      <c r="H94" s="179">
        <v>0.76950354609929073</v>
      </c>
      <c r="I94" s="179">
        <v>1.0364741641337387</v>
      </c>
      <c r="J94" s="180">
        <v>0.55079365079365084</v>
      </c>
      <c r="K94" s="180">
        <v>-0.2879608146429492</v>
      </c>
      <c r="L94" s="180">
        <v>-0.17076957196717679</v>
      </c>
      <c r="M94" s="179">
        <v>0.66666666666666674</v>
      </c>
      <c r="N94" s="179">
        <v>-0.21629416005767843</v>
      </c>
      <c r="O94" s="179">
        <v>-8.9767346098414635E-2</v>
      </c>
    </row>
    <row r="95" spans="2:15" hidden="1" outlineLevel="1">
      <c r="B95" s="63" t="s">
        <v>81</v>
      </c>
      <c r="C95" s="179">
        <v>0.69565217391304346</v>
      </c>
      <c r="D95" s="180">
        <v>-0.19999999999999996</v>
      </c>
      <c r="E95" s="180" t="s">
        <v>143</v>
      </c>
      <c r="F95" s="180">
        <v>-0.19999999999999996</v>
      </c>
      <c r="G95" s="179">
        <v>-0.34115138592750538</v>
      </c>
      <c r="H95" s="179">
        <v>0.11811926605504586</v>
      </c>
      <c r="I95" s="179">
        <v>-4.2505592841163287E-2</v>
      </c>
      <c r="J95" s="180">
        <v>0.89781021897810209</v>
      </c>
      <c r="K95" s="180">
        <v>-9.7897228798217495E-2</v>
      </c>
      <c r="L95" s="180">
        <v>4.8015212740670332E-2</v>
      </c>
      <c r="M95" s="179">
        <v>0.55606936416184971</v>
      </c>
      <c r="N95" s="179">
        <v>-7.4506395132248882E-2</v>
      </c>
      <c r="O95" s="179">
        <v>3.7002964325871357E-2</v>
      </c>
    </row>
    <row r="96" spans="2:15" hidden="1" outlineLevel="1">
      <c r="B96" s="63" t="s">
        <v>80</v>
      </c>
      <c r="C96" s="179">
        <v>0.55555555555555558</v>
      </c>
      <c r="D96" s="180">
        <v>0.66666666666666674</v>
      </c>
      <c r="E96" s="180" t="s">
        <v>143</v>
      </c>
      <c r="F96" s="180">
        <v>1.6666666666666665</v>
      </c>
      <c r="G96" s="179">
        <v>0.26953125</v>
      </c>
      <c r="H96" s="179">
        <v>-4.2929292929292928E-2</v>
      </c>
      <c r="I96" s="179">
        <v>3.3396946564885566E-2</v>
      </c>
      <c r="J96" s="180">
        <v>0.82212257100149477</v>
      </c>
      <c r="K96" s="180">
        <v>-0.15152354570637117</v>
      </c>
      <c r="L96" s="180">
        <v>7.0109838747378639E-4</v>
      </c>
      <c r="M96" s="179">
        <v>0.73017824216349103</v>
      </c>
      <c r="N96" s="179">
        <v>-0.1400399400898652</v>
      </c>
      <c r="O96" s="179">
        <v>6.8471833177714547E-3</v>
      </c>
    </row>
    <row r="97" spans="2:15" hidden="1" outlineLevel="1">
      <c r="B97" s="63" t="s">
        <v>79</v>
      </c>
      <c r="C97" s="179">
        <v>2.0555555555555554</v>
      </c>
      <c r="D97" s="180">
        <v>-1</v>
      </c>
      <c r="E97" s="180" t="s">
        <v>143</v>
      </c>
      <c r="F97" s="180">
        <v>-1</v>
      </c>
      <c r="G97" s="179">
        <v>0.75862068965517238</v>
      </c>
      <c r="H97" s="179">
        <v>0.56036217303822933</v>
      </c>
      <c r="I97" s="179">
        <v>0.59787928221859699</v>
      </c>
      <c r="J97" s="180">
        <v>0.80482897384305829</v>
      </c>
      <c r="K97" s="180">
        <v>9.1130752819262417E-2</v>
      </c>
      <c r="L97" s="180">
        <v>0.22327083074630583</v>
      </c>
      <c r="M97" s="179">
        <v>0.80434782608695654</v>
      </c>
      <c r="N97" s="179">
        <v>0.15285865537321341</v>
      </c>
      <c r="O97" s="179">
        <v>0.27525795356835769</v>
      </c>
    </row>
    <row r="98" spans="2:15" collapsed="1">
      <c r="B98" s="173">
        <v>2005</v>
      </c>
      <c r="C98" s="184">
        <v>0.24505928853754932</v>
      </c>
      <c r="D98" s="184">
        <v>-0.26470588235294112</v>
      </c>
      <c r="E98" s="184">
        <v>1.1176470588235294</v>
      </c>
      <c r="F98" s="184">
        <v>0.19607843137254899</v>
      </c>
      <c r="G98" s="184">
        <v>0.13936291240045495</v>
      </c>
      <c r="H98" s="184">
        <v>7.6961436170212671E-2</v>
      </c>
      <c r="I98" s="184">
        <v>9.1072806791870242E-2</v>
      </c>
      <c r="J98" s="184">
        <v>0.23848850798597576</v>
      </c>
      <c r="K98" s="184">
        <v>-3.171789728998553E-2</v>
      </c>
      <c r="L98" s="184">
        <v>3.0531473803241616E-2</v>
      </c>
      <c r="M98" s="184">
        <v>0.22573924731182804</v>
      </c>
      <c r="N98" s="184">
        <v>-1.7950972173948587E-2</v>
      </c>
      <c r="O98" s="184">
        <v>3.889263375711316E-2</v>
      </c>
    </row>
    <row r="99" spans="2:15" hidden="1" outlineLevel="1">
      <c r="B99" s="63" t="s">
        <v>90</v>
      </c>
      <c r="C99" s="179">
        <v>5.8823529411764719E-2</v>
      </c>
      <c r="D99" s="180">
        <v>1</v>
      </c>
      <c r="E99" s="180" t="s">
        <v>143</v>
      </c>
      <c r="F99" s="180">
        <v>1</v>
      </c>
      <c r="G99" s="179">
        <v>0.28744939271255054</v>
      </c>
      <c r="H99" s="179">
        <v>0.29096045197740117</v>
      </c>
      <c r="I99" s="179">
        <v>0.2902979373567609</v>
      </c>
      <c r="J99" s="180">
        <v>0.4653784219001611</v>
      </c>
      <c r="K99" s="180">
        <v>-0.17343561973525867</v>
      </c>
      <c r="L99" s="180">
        <v>-7.2877059569074754E-2</v>
      </c>
      <c r="M99" s="179">
        <v>0.42487046632124348</v>
      </c>
      <c r="N99" s="179">
        <v>-0.10946822308690018</v>
      </c>
      <c r="O99" s="179">
        <v>-2.0315539226280488E-2</v>
      </c>
    </row>
    <row r="100" spans="2:15" hidden="1" outlineLevel="1">
      <c r="B100" s="63" t="s">
        <v>89</v>
      </c>
      <c r="C100" s="179">
        <v>-3.125E-2</v>
      </c>
      <c r="D100" s="180">
        <v>0</v>
      </c>
      <c r="E100" s="180" t="s">
        <v>143</v>
      </c>
      <c r="F100" s="180">
        <v>0</v>
      </c>
      <c r="G100" s="179">
        <v>0.31481481481481488</v>
      </c>
      <c r="H100" s="179">
        <v>0.17888198757763973</v>
      </c>
      <c r="I100" s="179">
        <v>0.20165460186142714</v>
      </c>
      <c r="J100" s="180">
        <v>0.54991816693944351</v>
      </c>
      <c r="K100" s="180">
        <v>-8.4715259030723744E-2</v>
      </c>
      <c r="L100" s="180">
        <v>3.6308780690803122E-2</v>
      </c>
      <c r="M100" s="179">
        <v>0.52169625246548335</v>
      </c>
      <c r="N100" s="179">
        <v>-5.9995340167753985E-2</v>
      </c>
      <c r="O100" s="179">
        <v>5.11684885035808E-2</v>
      </c>
    </row>
    <row r="101" spans="2:15" hidden="1" outlineLevel="1">
      <c r="B101" s="63" t="s">
        <v>88</v>
      </c>
      <c r="C101" s="179">
        <v>0.13636363636363646</v>
      </c>
      <c r="D101" s="180" t="s">
        <v>143</v>
      </c>
      <c r="E101" s="180" t="s">
        <v>143</v>
      </c>
      <c r="F101" s="180" t="s">
        <v>143</v>
      </c>
      <c r="G101" s="179">
        <v>0.55172413793103448</v>
      </c>
      <c r="H101" s="179">
        <v>0.25462012320328542</v>
      </c>
      <c r="I101" s="179">
        <v>0.29965156794425085</v>
      </c>
      <c r="J101" s="180">
        <v>1.3743386243386242</v>
      </c>
      <c r="K101" s="180">
        <v>0.70808784145688275</v>
      </c>
      <c r="L101" s="180">
        <v>0.90011437285550899</v>
      </c>
      <c r="M101" s="179">
        <v>1.261271676300578</v>
      </c>
      <c r="N101" s="179">
        <v>0.6142735768903993</v>
      </c>
      <c r="O101" s="179">
        <v>0.78813296054675375</v>
      </c>
    </row>
    <row r="102" spans="2:15" hidden="1" outlineLevel="1">
      <c r="B102" s="63" t="s">
        <v>87</v>
      </c>
      <c r="C102" s="179">
        <v>-0.64285714285714279</v>
      </c>
      <c r="D102" s="180" t="s">
        <v>143</v>
      </c>
      <c r="E102" s="180" t="s">
        <v>143</v>
      </c>
      <c r="F102" s="180" t="s">
        <v>143</v>
      </c>
      <c r="G102" s="179">
        <v>-0.77272727272727271</v>
      </c>
      <c r="H102" s="179">
        <v>-0.76</v>
      </c>
      <c r="I102" s="179">
        <v>-0.76595744680851063</v>
      </c>
      <c r="J102" s="180">
        <v>-0.22080679405520165</v>
      </c>
      <c r="K102" s="180">
        <v>-6.929133858267722E-2</v>
      </c>
      <c r="L102" s="180">
        <v>-0.13381555153707048</v>
      </c>
      <c r="M102" s="179">
        <v>-0.25641025641025639</v>
      </c>
      <c r="N102" s="179">
        <v>-9.5454545454545459E-2</v>
      </c>
      <c r="O102" s="179">
        <v>-0.16538131962296487</v>
      </c>
    </row>
    <row r="103" spans="2:15" hidden="1" outlineLevel="1">
      <c r="B103" s="63" t="s">
        <v>86</v>
      </c>
      <c r="C103" s="179">
        <v>0.4285714285714286</v>
      </c>
      <c r="D103" s="180" t="s">
        <v>143</v>
      </c>
      <c r="E103" s="180" t="s">
        <v>143</v>
      </c>
      <c r="F103" s="180" t="s">
        <v>143</v>
      </c>
      <c r="G103" s="179">
        <v>-0.69230769230769229</v>
      </c>
      <c r="H103" s="179">
        <v>1.6</v>
      </c>
      <c r="I103" s="179">
        <v>-0.32258064516129037</v>
      </c>
      <c r="J103" s="180">
        <v>0.4731182795698925</v>
      </c>
      <c r="K103" s="180">
        <v>0.17349397590361448</v>
      </c>
      <c r="L103" s="180">
        <v>0.31512071156289712</v>
      </c>
      <c r="M103" s="179">
        <v>0.39753086419753081</v>
      </c>
      <c r="N103" s="179">
        <v>0.19047619047619047</v>
      </c>
      <c r="O103" s="179">
        <v>0.29212121212121223</v>
      </c>
    </row>
    <row r="104" spans="2:15" hidden="1" outlineLevel="1">
      <c r="B104" s="63" t="s">
        <v>85</v>
      </c>
      <c r="C104" s="179">
        <v>0.46153846153846145</v>
      </c>
      <c r="D104" s="180" t="s">
        <v>143</v>
      </c>
      <c r="E104" s="180" t="s">
        <v>143</v>
      </c>
      <c r="F104" s="180" t="s">
        <v>143</v>
      </c>
      <c r="G104" s="179">
        <v>1.2173913043478262</v>
      </c>
      <c r="H104" s="179">
        <v>-0.47058823529411764</v>
      </c>
      <c r="I104" s="179">
        <v>0.21052631578947367</v>
      </c>
      <c r="J104" s="180">
        <v>0.13181019332161692</v>
      </c>
      <c r="K104" s="180">
        <v>-0.3567937438905181</v>
      </c>
      <c r="L104" s="180">
        <v>-0.18216080402010049</v>
      </c>
      <c r="M104" s="179">
        <v>0.18016528925619846</v>
      </c>
      <c r="N104" s="179">
        <v>-0.36045411542100281</v>
      </c>
      <c r="O104" s="179">
        <v>-0.16365824308062571</v>
      </c>
    </row>
    <row r="105" spans="2:15" hidden="1" outlineLevel="1">
      <c r="B105" s="63" t="s">
        <v>84</v>
      </c>
      <c r="C105" s="179">
        <v>-0.22222222222222221</v>
      </c>
      <c r="D105" s="180" t="s">
        <v>143</v>
      </c>
      <c r="E105" s="180" t="s">
        <v>143</v>
      </c>
      <c r="F105" s="180" t="s">
        <v>143</v>
      </c>
      <c r="G105" s="179">
        <v>-0.9</v>
      </c>
      <c r="H105" s="179">
        <v>1.0416666666666665</v>
      </c>
      <c r="I105" s="179">
        <v>0.15909090909090917</v>
      </c>
      <c r="J105" s="180">
        <v>-0.69948186528497414</v>
      </c>
      <c r="K105" s="180">
        <v>-0.18292682926829273</v>
      </c>
      <c r="L105" s="180">
        <v>-0.41002277904328022</v>
      </c>
      <c r="M105" s="179">
        <v>-0.69156626506024099</v>
      </c>
      <c r="N105" s="179">
        <v>-0.12596899224806202</v>
      </c>
      <c r="O105" s="179">
        <v>-0.37808807733619765</v>
      </c>
    </row>
    <row r="106" spans="2:15" hidden="1" outlineLevel="1">
      <c r="B106" s="63" t="s">
        <v>83</v>
      </c>
      <c r="C106" s="179">
        <v>-0.54285714285714293</v>
      </c>
      <c r="D106" s="180" t="s">
        <v>143</v>
      </c>
      <c r="E106" s="180" t="s">
        <v>143</v>
      </c>
      <c r="F106" s="180" t="s">
        <v>143</v>
      </c>
      <c r="G106" s="179">
        <v>0.69230769230769229</v>
      </c>
      <c r="H106" s="179">
        <v>2.9333333333333331</v>
      </c>
      <c r="I106" s="179">
        <v>1.8928571428571428</v>
      </c>
      <c r="J106" s="180">
        <v>-0.93406593406593408</v>
      </c>
      <c r="K106" s="180">
        <v>-0.69180327868852465</v>
      </c>
      <c r="L106" s="180">
        <v>-0.78234086242299794</v>
      </c>
      <c r="M106" s="179">
        <v>-0.77391304347826084</v>
      </c>
      <c r="N106" s="179">
        <v>-0.46875</v>
      </c>
      <c r="O106" s="179">
        <v>-0.59636363636363643</v>
      </c>
    </row>
    <row r="107" spans="2:15" hidden="1" outlineLevel="1">
      <c r="B107" s="63" t="s">
        <v>82</v>
      </c>
      <c r="C107" s="179">
        <v>-0.21739130434782605</v>
      </c>
      <c r="D107" s="180" t="s">
        <v>143</v>
      </c>
      <c r="E107" s="180" t="s">
        <v>143</v>
      </c>
      <c r="F107" s="180" t="s">
        <v>143</v>
      </c>
      <c r="G107" s="179">
        <v>-0.5436893203883495</v>
      </c>
      <c r="H107" s="179">
        <v>-0.45769230769230773</v>
      </c>
      <c r="I107" s="179">
        <v>-0.4719101123595506</v>
      </c>
      <c r="J107" s="180">
        <v>-0.16111850865512645</v>
      </c>
      <c r="K107" s="180">
        <v>0.2882763201594154</v>
      </c>
      <c r="L107" s="180">
        <v>0.1985645933014355</v>
      </c>
      <c r="M107" s="179">
        <v>-0.20638540478905354</v>
      </c>
      <c r="N107" s="179">
        <v>0.17841971112999144</v>
      </c>
      <c r="O107" s="179">
        <v>0.10186025408348454</v>
      </c>
    </row>
    <row r="108" spans="2:15" hidden="1" outlineLevel="1">
      <c r="B108" s="63" t="s">
        <v>81</v>
      </c>
      <c r="C108" s="179">
        <v>-0.11538461538461542</v>
      </c>
      <c r="D108" s="180">
        <v>-0.85714285714285721</v>
      </c>
      <c r="E108" s="180" t="s">
        <v>143</v>
      </c>
      <c r="F108" s="180">
        <v>-0.85714285714285721</v>
      </c>
      <c r="G108" s="179">
        <v>0.70545454545454556</v>
      </c>
      <c r="H108" s="179">
        <v>-0.3192818110850898</v>
      </c>
      <c r="I108" s="179">
        <v>-0.13817480719794339</v>
      </c>
      <c r="J108" s="180">
        <v>-0.11294964028776977</v>
      </c>
      <c r="K108" s="180">
        <v>0.13104425893841554</v>
      </c>
      <c r="L108" s="180">
        <v>8.7220571133221236E-2</v>
      </c>
      <c r="M108" s="179">
        <v>2.3174971031285629E-3</v>
      </c>
      <c r="N108" s="179">
        <v>5.5439056356487493E-2</v>
      </c>
      <c r="O108" s="179">
        <v>4.5639162035057801E-2</v>
      </c>
    </row>
    <row r="109" spans="2:15" hidden="1" outlineLevel="1">
      <c r="B109" s="63" t="s">
        <v>80</v>
      </c>
      <c r="C109" s="179">
        <v>-0.56451612903225801</v>
      </c>
      <c r="D109" s="180">
        <v>1</v>
      </c>
      <c r="E109" s="180">
        <v>-1</v>
      </c>
      <c r="F109" s="180">
        <v>-0.25</v>
      </c>
      <c r="G109" s="179">
        <v>0.25490196078431371</v>
      </c>
      <c r="H109" s="179">
        <v>-0.18769230769230771</v>
      </c>
      <c r="I109" s="179">
        <v>-0.11111111111111116</v>
      </c>
      <c r="J109" s="180">
        <v>-7.468259895444529E-4</v>
      </c>
      <c r="K109" s="180">
        <v>0.17188768057133585</v>
      </c>
      <c r="L109" s="180">
        <v>0.14106666666666667</v>
      </c>
      <c r="M109" s="179">
        <v>1.1815920398009938E-2</v>
      </c>
      <c r="N109" s="179">
        <v>0.12197171264528772</v>
      </c>
      <c r="O109" s="179">
        <v>0.10172591153274668</v>
      </c>
    </row>
    <row r="110" spans="2:15" hidden="1" outlineLevel="1">
      <c r="B110" s="63" t="s">
        <v>79</v>
      </c>
      <c r="C110" s="179">
        <v>-0.3571428571428571</v>
      </c>
      <c r="D110" s="180" t="s">
        <v>143</v>
      </c>
      <c r="E110" s="180" t="s">
        <v>143</v>
      </c>
      <c r="F110" s="180" t="s">
        <v>143</v>
      </c>
      <c r="G110" s="179">
        <v>-0.50107526881720432</v>
      </c>
      <c r="H110" s="179">
        <v>-0.13715277777777779</v>
      </c>
      <c r="I110" s="179">
        <v>-0.24180581323438466</v>
      </c>
      <c r="J110" s="180">
        <v>0.41999999999999993</v>
      </c>
      <c r="K110" s="180">
        <v>7.89214074317659E-2</v>
      </c>
      <c r="L110" s="180">
        <v>0.12913628715647785</v>
      </c>
      <c r="M110" s="179">
        <v>0.13285806869734285</v>
      </c>
      <c r="N110" s="179">
        <v>4.4512026541332572E-2</v>
      </c>
      <c r="O110" s="179">
        <v>6.0043294975504091E-2</v>
      </c>
    </row>
    <row r="111" spans="2:15" collapsed="1">
      <c r="B111" s="173">
        <v>2004</v>
      </c>
      <c r="C111" s="184">
        <v>-0.2142857142857143</v>
      </c>
      <c r="D111" s="184">
        <v>-0.20930232558139539</v>
      </c>
      <c r="E111" s="184">
        <v>2.4</v>
      </c>
      <c r="F111" s="184">
        <v>6.25E-2</v>
      </c>
      <c r="G111" s="184">
        <v>6.7395264116575593E-2</v>
      </c>
      <c r="H111" s="184">
        <v>-5.7791699295223209E-2</v>
      </c>
      <c r="I111" s="184">
        <v>-3.2121513944223135E-2</v>
      </c>
      <c r="J111" s="184">
        <v>0.24117590175031434</v>
      </c>
      <c r="K111" s="184">
        <v>5.1782078642038876E-2</v>
      </c>
      <c r="L111" s="184">
        <v>9.0103310636299616E-2</v>
      </c>
      <c r="M111" s="184">
        <v>0.20456569254432111</v>
      </c>
      <c r="N111" s="184">
        <v>3.7194902135419872E-2</v>
      </c>
      <c r="O111" s="184">
        <v>7.1937489497563512E-2</v>
      </c>
    </row>
    <row r="112" spans="2:15" hidden="1" outlineLevel="1">
      <c r="B112" s="63" t="s">
        <v>90</v>
      </c>
      <c r="C112" s="179">
        <v>6.25E-2</v>
      </c>
      <c r="D112" s="180">
        <v>3</v>
      </c>
      <c r="E112" s="180">
        <v>-1</v>
      </c>
      <c r="F112" s="180">
        <v>-0.73333333333333339</v>
      </c>
      <c r="G112" s="179">
        <v>-9.8540145985401506E-2</v>
      </c>
      <c r="H112" s="179">
        <v>-0.36521219366407653</v>
      </c>
      <c r="I112" s="179">
        <v>-0.32768361581920902</v>
      </c>
      <c r="J112" s="180">
        <v>-0.28579643473260496</v>
      </c>
      <c r="K112" s="180">
        <v>-0.11501597444089462</v>
      </c>
      <c r="L112" s="180">
        <v>-0.14711923035347529</v>
      </c>
      <c r="M112" s="179">
        <v>-0.25121241513094084</v>
      </c>
      <c r="N112" s="179">
        <v>-0.16186542015436456</v>
      </c>
      <c r="O112" s="179">
        <v>-0.17822573483704818</v>
      </c>
    </row>
    <row r="113" spans="2:15" hidden="1" outlineLevel="1">
      <c r="B113" s="63" t="s">
        <v>89</v>
      </c>
      <c r="C113" s="179">
        <v>-5.8823529411764719E-2</v>
      </c>
      <c r="D113" s="180">
        <v>-0.8</v>
      </c>
      <c r="E113" s="180" t="s">
        <v>143</v>
      </c>
      <c r="F113" s="180">
        <v>-0.8</v>
      </c>
      <c r="G113" s="179">
        <v>-0.38867924528301889</v>
      </c>
      <c r="H113" s="179">
        <v>-0.2244701348747592</v>
      </c>
      <c r="I113" s="179">
        <v>-0.25786646201074448</v>
      </c>
      <c r="J113" s="180">
        <v>-0.14265668849391955</v>
      </c>
      <c r="K113" s="180">
        <v>5.5065780550657806E-2</v>
      </c>
      <c r="L113" s="180">
        <v>1.0619282935548258E-2</v>
      </c>
      <c r="M113" s="179">
        <v>-0.16953316953316955</v>
      </c>
      <c r="N113" s="179">
        <v>2.0568303412198397E-2</v>
      </c>
      <c r="O113" s="179">
        <v>-2.2205841702754969E-2</v>
      </c>
    </row>
    <row r="114" spans="2:15" hidden="1" outlineLevel="1">
      <c r="B114" s="63" t="s">
        <v>88</v>
      </c>
      <c r="C114" s="179">
        <v>-0.26666666666666672</v>
      </c>
      <c r="D114" s="180">
        <v>-1</v>
      </c>
      <c r="E114" s="180" t="s">
        <v>143</v>
      </c>
      <c r="F114" s="180">
        <v>-1</v>
      </c>
      <c r="G114" s="179">
        <v>-0.6045454545454545</v>
      </c>
      <c r="H114" s="179">
        <v>-0.50608519269776875</v>
      </c>
      <c r="I114" s="179">
        <v>-0.52404643449419575</v>
      </c>
      <c r="J114" s="180">
        <v>-0.31335149863760214</v>
      </c>
      <c r="K114" s="180">
        <v>-0.21817420435510892</v>
      </c>
      <c r="L114" s="180">
        <v>-0.24820865577529383</v>
      </c>
      <c r="M114" s="179">
        <v>-0.36162361623616235</v>
      </c>
      <c r="N114" s="179">
        <v>-0.30231179608772973</v>
      </c>
      <c r="O114" s="179">
        <v>-0.31930640727426518</v>
      </c>
    </row>
    <row r="115" spans="2:15" hidden="1" outlineLevel="1">
      <c r="B115" s="63" t="s">
        <v>87</v>
      </c>
      <c r="C115" s="179">
        <v>-6.6666666666666652E-2</v>
      </c>
      <c r="D115" s="180">
        <v>-1</v>
      </c>
      <c r="E115" s="180" t="s">
        <v>143</v>
      </c>
      <c r="F115" s="180">
        <v>-1</v>
      </c>
      <c r="G115" s="179">
        <v>-0.2142857142857143</v>
      </c>
      <c r="H115" s="179">
        <v>0.47058823529411775</v>
      </c>
      <c r="I115" s="179">
        <v>4.4444444444444509E-2</v>
      </c>
      <c r="J115" s="180">
        <v>0.11611374407582931</v>
      </c>
      <c r="K115" s="180">
        <v>-6.2038404726735608E-2</v>
      </c>
      <c r="L115" s="180">
        <v>6.3694267515923553E-3</v>
      </c>
      <c r="M115" s="179">
        <v>8.5653104925053514E-2</v>
      </c>
      <c r="N115" s="179">
        <v>-4.8991354466858761E-2</v>
      </c>
      <c r="O115" s="179">
        <v>5.1679586563306845E-3</v>
      </c>
    </row>
    <row r="116" spans="2:15" hidden="1" outlineLevel="1">
      <c r="B116" s="63" t="s">
        <v>86</v>
      </c>
      <c r="C116" s="179">
        <v>1.3333333333333335</v>
      </c>
      <c r="D116" s="180">
        <v>-1</v>
      </c>
      <c r="E116" s="180" t="s">
        <v>143</v>
      </c>
      <c r="F116" s="180">
        <v>-1</v>
      </c>
      <c r="G116" s="179">
        <v>2.7142857142857144</v>
      </c>
      <c r="H116" s="179">
        <v>-0.64285714285714279</v>
      </c>
      <c r="I116" s="179">
        <v>0.47619047619047628</v>
      </c>
      <c r="J116" s="180">
        <v>2.6954177897573484E-3</v>
      </c>
      <c r="K116" s="180">
        <v>-0.32956381260096934</v>
      </c>
      <c r="L116" s="180">
        <v>-0.20505050505050504</v>
      </c>
      <c r="M116" s="179">
        <v>6.0209424083769614E-2</v>
      </c>
      <c r="N116" s="179">
        <v>-0.3364928909952607</v>
      </c>
      <c r="O116" s="179">
        <v>-0.18719211822660098</v>
      </c>
    </row>
    <row r="117" spans="2:15" hidden="1" outlineLevel="1">
      <c r="B117" s="63" t="s">
        <v>85</v>
      </c>
      <c r="C117" s="179">
        <v>-7.1428571428571397E-2</v>
      </c>
      <c r="D117" s="180" t="s">
        <v>143</v>
      </c>
      <c r="E117" s="180">
        <v>-1</v>
      </c>
      <c r="F117" s="180">
        <v>-1</v>
      </c>
      <c r="G117" s="179">
        <v>0.91666666666666674</v>
      </c>
      <c r="H117" s="179">
        <v>0.47826086956521729</v>
      </c>
      <c r="I117" s="179">
        <v>0.62857142857142856</v>
      </c>
      <c r="J117" s="180">
        <v>2.3668639053254439</v>
      </c>
      <c r="K117" s="180">
        <v>-0.11962134251290879</v>
      </c>
      <c r="L117" s="180">
        <v>0.19609316303531177</v>
      </c>
      <c r="M117" s="179">
        <v>2.1025641025641026</v>
      </c>
      <c r="N117" s="179">
        <v>-0.1154811715481171</v>
      </c>
      <c r="O117" s="179">
        <v>0.1956834532374101</v>
      </c>
    </row>
    <row r="118" spans="2:15" hidden="1" outlineLevel="1">
      <c r="B118" s="63" t="s">
        <v>84</v>
      </c>
      <c r="C118" s="179">
        <v>0.8</v>
      </c>
      <c r="D118" s="180" t="s">
        <v>143</v>
      </c>
      <c r="E118" s="180">
        <v>-1</v>
      </c>
      <c r="F118" s="180">
        <v>-1</v>
      </c>
      <c r="G118" s="179">
        <v>0.81818181818181812</v>
      </c>
      <c r="H118" s="179">
        <v>-0.5714285714285714</v>
      </c>
      <c r="I118" s="179">
        <v>-0.34328358208955223</v>
      </c>
      <c r="J118" s="180">
        <v>0.21383647798742134</v>
      </c>
      <c r="K118" s="180">
        <v>0.5185185185185186</v>
      </c>
      <c r="L118" s="180">
        <v>0.36760124610591904</v>
      </c>
      <c r="M118" s="179">
        <v>0.24251497005988032</v>
      </c>
      <c r="N118" s="179">
        <v>0.27407407407407414</v>
      </c>
      <c r="O118" s="179">
        <v>0.25981055480378901</v>
      </c>
    </row>
    <row r="119" spans="2:15" hidden="1" outlineLevel="1">
      <c r="B119" s="63" t="s">
        <v>83</v>
      </c>
      <c r="C119" s="179">
        <v>7.75</v>
      </c>
      <c r="D119" s="180" t="s">
        <v>143</v>
      </c>
      <c r="E119" s="180" t="s">
        <v>143</v>
      </c>
      <c r="F119" s="180" t="s">
        <v>143</v>
      </c>
      <c r="G119" s="179">
        <v>-0.45833333333333337</v>
      </c>
      <c r="H119" s="179">
        <v>-0.11764705882352944</v>
      </c>
      <c r="I119" s="179">
        <v>-0.31707317073170727</v>
      </c>
      <c r="J119" s="180">
        <v>0.3787878787878789</v>
      </c>
      <c r="K119" s="180">
        <v>-9.7633136094674611E-2</v>
      </c>
      <c r="L119" s="180">
        <v>3.6170212765957555E-2</v>
      </c>
      <c r="M119" s="179">
        <v>0.4375</v>
      </c>
      <c r="N119" s="179">
        <v>-9.8591549295774628E-2</v>
      </c>
      <c r="O119" s="179">
        <v>6.7961165048543659E-2</v>
      </c>
    </row>
    <row r="120" spans="2:15" hidden="1" outlineLevel="1">
      <c r="B120" s="63" t="s">
        <v>82</v>
      </c>
      <c r="C120" s="179">
        <v>-0.30303030303030298</v>
      </c>
      <c r="D120" s="180">
        <v>-1</v>
      </c>
      <c r="E120" s="180">
        <v>-1</v>
      </c>
      <c r="F120" s="180">
        <v>-1</v>
      </c>
      <c r="G120" s="179">
        <v>1.9428571428571431</v>
      </c>
      <c r="H120" s="179">
        <v>0.4285714285714286</v>
      </c>
      <c r="I120" s="179">
        <v>0.56140350877192979</v>
      </c>
      <c r="J120" s="180">
        <v>0.7029478458049887</v>
      </c>
      <c r="K120" s="180">
        <v>6.6595820049592636E-2</v>
      </c>
      <c r="L120" s="180">
        <v>0.15257352941176472</v>
      </c>
      <c r="M120" s="179">
        <v>0.71624266144814097</v>
      </c>
      <c r="N120" s="179">
        <v>0.10551033187226055</v>
      </c>
      <c r="O120" s="179">
        <v>0.18974358974358974</v>
      </c>
    </row>
    <row r="121" spans="2:15" hidden="1" outlineLevel="1">
      <c r="B121" s="63" t="s">
        <v>81</v>
      </c>
      <c r="C121" s="179">
        <v>4.0000000000000036E-2</v>
      </c>
      <c r="D121" s="180">
        <v>34</v>
      </c>
      <c r="E121" s="180" t="s">
        <v>143</v>
      </c>
      <c r="F121" s="180">
        <v>34</v>
      </c>
      <c r="G121" s="179">
        <v>0.20614035087719307</v>
      </c>
      <c r="H121" s="179">
        <v>1.5637216575450363E-3</v>
      </c>
      <c r="I121" s="179">
        <v>3.2514930325149294E-2</v>
      </c>
      <c r="J121" s="180">
        <v>9.4488188976378007E-2</v>
      </c>
      <c r="K121" s="180">
        <v>-0.33967758710348417</v>
      </c>
      <c r="L121" s="180">
        <v>-0.28902158934313271</v>
      </c>
      <c r="M121" s="179">
        <v>0.13254593175853024</v>
      </c>
      <c r="N121" s="179">
        <v>-0.29961446667890579</v>
      </c>
      <c r="O121" s="179">
        <v>-0.24657754871960058</v>
      </c>
    </row>
    <row r="122" spans="2:15" hidden="1" outlineLevel="1">
      <c r="B122" s="63" t="s">
        <v>80</v>
      </c>
      <c r="C122" s="179">
        <v>0.24</v>
      </c>
      <c r="D122" s="180">
        <v>0</v>
      </c>
      <c r="E122" s="180">
        <v>-0.75</v>
      </c>
      <c r="F122" s="180">
        <v>-0.65217391304347827</v>
      </c>
      <c r="G122" s="179">
        <v>-0.31081081081081086</v>
      </c>
      <c r="H122" s="179">
        <v>-0.10468319559228645</v>
      </c>
      <c r="I122" s="179">
        <v>-0.14873646209386282</v>
      </c>
      <c r="J122" s="180">
        <v>0.27281368821292773</v>
      </c>
      <c r="K122" s="180">
        <v>-0.19914207721305077</v>
      </c>
      <c r="L122" s="180">
        <v>-0.14236706689536882</v>
      </c>
      <c r="M122" s="179">
        <v>0.14775160599571735</v>
      </c>
      <c r="N122" s="179">
        <v>-0.18870711201999546</v>
      </c>
      <c r="O122" s="179">
        <v>-0.1425071057532098</v>
      </c>
    </row>
    <row r="123" spans="2:15" hidden="1" outlineLevel="1">
      <c r="B123" s="63" t="s">
        <v>79</v>
      </c>
      <c r="C123" s="179">
        <v>-0.36363636363636365</v>
      </c>
      <c r="D123" s="180">
        <v>-1</v>
      </c>
      <c r="E123" s="180" t="s">
        <v>143</v>
      </c>
      <c r="F123" s="180">
        <v>-1</v>
      </c>
      <c r="G123" s="179">
        <v>0.21409921671018273</v>
      </c>
      <c r="H123" s="179">
        <v>-0.34693877551020413</v>
      </c>
      <c r="I123" s="179">
        <v>-0.24685607824871914</v>
      </c>
      <c r="J123" s="180">
        <v>-6.8322981366459645E-2</v>
      </c>
      <c r="K123" s="180">
        <v>-0.1295262630599685</v>
      </c>
      <c r="L123" s="180">
        <v>-0.12102538821789499</v>
      </c>
      <c r="M123" s="179">
        <v>-1.0897435897435859E-2</v>
      </c>
      <c r="N123" s="179">
        <v>-0.17335161695806189</v>
      </c>
      <c r="O123" s="179">
        <v>-0.14877315488313447</v>
      </c>
    </row>
    <row r="124" spans="2:15" collapsed="1">
      <c r="B124" s="173">
        <v>2003</v>
      </c>
      <c r="C124" s="184">
        <v>5.573770491803276E-2</v>
      </c>
      <c r="D124" s="184">
        <v>0.72</v>
      </c>
      <c r="E124" s="184">
        <v>-0.93421052631578949</v>
      </c>
      <c r="F124" s="184">
        <v>-0.52475247524752477</v>
      </c>
      <c r="G124" s="184">
        <v>-7.6275939427930428E-2</v>
      </c>
      <c r="H124" s="184">
        <v>-0.23257211538461542</v>
      </c>
      <c r="I124" s="184">
        <v>-0.20498861724240325</v>
      </c>
      <c r="J124" s="184">
        <v>5.9338521400777999E-3</v>
      </c>
      <c r="K124" s="184">
        <v>-0.14194607564563999</v>
      </c>
      <c r="L124" s="184">
        <v>-0.1156408437299925</v>
      </c>
      <c r="M124" s="184">
        <v>-3.2276284999596117E-3</v>
      </c>
      <c r="N124" s="184">
        <v>-0.15650991825710558</v>
      </c>
      <c r="O124" s="184">
        <v>-0.128696925329429</v>
      </c>
    </row>
    <row r="125" spans="2:15" hidden="1" outlineLevel="1">
      <c r="B125" s="63" t="s">
        <v>90</v>
      </c>
      <c r="C125" s="179">
        <v>0.91999999999999993</v>
      </c>
      <c r="D125" s="180">
        <v>-0.91666666666666663</v>
      </c>
      <c r="E125" s="180">
        <v>1.7999999999999998</v>
      </c>
      <c r="F125" s="180">
        <v>-0.11764705882352944</v>
      </c>
      <c r="G125" s="179">
        <v>4.5801526717557328E-2</v>
      </c>
      <c r="H125" s="179">
        <v>7.8313253012047834E-3</v>
      </c>
      <c r="I125" s="179">
        <v>1.3007284079084247E-2</v>
      </c>
      <c r="J125" s="180">
        <v>0.46875</v>
      </c>
      <c r="K125" s="180">
        <v>0.1581868640148012</v>
      </c>
      <c r="L125" s="180">
        <v>0.20612777053455011</v>
      </c>
      <c r="M125" s="179">
        <v>0.39042481456507083</v>
      </c>
      <c r="N125" s="179">
        <v>0.12857318120476013</v>
      </c>
      <c r="O125" s="179">
        <v>0.16888104629437417</v>
      </c>
    </row>
    <row r="126" spans="2:15" hidden="1" outlineLevel="1">
      <c r="B126" s="63" t="s">
        <v>89</v>
      </c>
      <c r="C126" s="179">
        <v>0.1333333333333333</v>
      </c>
      <c r="D126" s="180">
        <v>0.66666666666666674</v>
      </c>
      <c r="E126" s="180">
        <v>-1</v>
      </c>
      <c r="F126" s="180">
        <v>-0.85714285714285721</v>
      </c>
      <c r="G126" s="179">
        <v>0.48044692737430172</v>
      </c>
      <c r="H126" s="179">
        <v>-0.10207612456747406</v>
      </c>
      <c r="I126" s="179">
        <v>-2.397003745318349E-2</v>
      </c>
      <c r="J126" s="180">
        <v>0.57902511078286567</v>
      </c>
      <c r="K126" s="180">
        <v>0.12961544354220922</v>
      </c>
      <c r="L126" s="180">
        <v>0.20682654485471397</v>
      </c>
      <c r="M126" s="179">
        <v>0.55938697318007669</v>
      </c>
      <c r="N126" s="179">
        <v>9.0213869086195775E-2</v>
      </c>
      <c r="O126" s="179">
        <v>0.16937829975218177</v>
      </c>
    </row>
    <row r="127" spans="2:15" hidden="1" outlineLevel="1">
      <c r="B127" s="63" t="s">
        <v>88</v>
      </c>
      <c r="C127" s="179">
        <v>1.7272727272727271</v>
      </c>
      <c r="D127" s="180" t="s">
        <v>143</v>
      </c>
      <c r="E127" s="180" t="s">
        <v>143</v>
      </c>
      <c r="F127" s="180" t="s">
        <v>143</v>
      </c>
      <c r="G127" s="179">
        <v>-0.3529411764705882</v>
      </c>
      <c r="H127" s="179">
        <v>-0.11490125673249552</v>
      </c>
      <c r="I127" s="179">
        <v>-0.17056396148555708</v>
      </c>
      <c r="J127" s="180">
        <v>-0.37193382772390193</v>
      </c>
      <c r="K127" s="180">
        <v>-0.22643343051506315</v>
      </c>
      <c r="L127" s="180">
        <v>-0.27913223140495869</v>
      </c>
      <c r="M127" s="179">
        <v>-0.35598859315589348</v>
      </c>
      <c r="N127" s="179">
        <v>-0.1968578909783385</v>
      </c>
      <c r="O127" s="179">
        <v>-0.24996034892942109</v>
      </c>
    </row>
    <row r="128" spans="2:15" hidden="1" outlineLevel="1">
      <c r="B128" s="63" t="s">
        <v>87</v>
      </c>
      <c r="C128" s="179">
        <v>1.1428571428571428</v>
      </c>
      <c r="D128" s="180" t="s">
        <v>143</v>
      </c>
      <c r="E128" s="180">
        <v>-1</v>
      </c>
      <c r="F128" s="180">
        <v>-0.7142857142857143</v>
      </c>
      <c r="G128" s="179">
        <v>-0.15151515151515149</v>
      </c>
      <c r="H128" s="179">
        <v>-0.52777777777777779</v>
      </c>
      <c r="I128" s="179">
        <v>-0.34782608695652173</v>
      </c>
      <c r="J128" s="180">
        <v>0.34824281150159742</v>
      </c>
      <c r="K128" s="180">
        <v>-0.51294964028776979</v>
      </c>
      <c r="L128" s="180">
        <v>-0.35466823253082791</v>
      </c>
      <c r="M128" s="179">
        <v>0.3229461756373937</v>
      </c>
      <c r="N128" s="179">
        <v>-0.51570132588974182</v>
      </c>
      <c r="O128" s="179">
        <v>-0.34994400895856659</v>
      </c>
    </row>
    <row r="129" spans="2:15" hidden="1" outlineLevel="1">
      <c r="B129" s="63" t="s">
        <v>86</v>
      </c>
      <c r="C129" s="179">
        <v>-0.7857142857142857</v>
      </c>
      <c r="D129" s="180" t="s">
        <v>143</v>
      </c>
      <c r="E129" s="180">
        <v>-1</v>
      </c>
      <c r="F129" s="180">
        <v>-0.85714285714285721</v>
      </c>
      <c r="G129" s="179">
        <v>-0.41666666666666663</v>
      </c>
      <c r="H129" s="179">
        <v>-0.65853658536585358</v>
      </c>
      <c r="I129" s="179">
        <v>-0.60377358490566035</v>
      </c>
      <c r="J129" s="180">
        <v>-0.36904761904761907</v>
      </c>
      <c r="K129" s="180">
        <v>-0.5964797913950457</v>
      </c>
      <c r="L129" s="180">
        <v>-0.53345900094250709</v>
      </c>
      <c r="M129" s="179">
        <v>-0.37785016286644946</v>
      </c>
      <c r="N129" s="179">
        <v>-0.59987357774968397</v>
      </c>
      <c r="O129" s="179">
        <v>-0.53779599271402545</v>
      </c>
    </row>
    <row r="130" spans="2:15" hidden="1" outlineLevel="1">
      <c r="B130" s="63" t="s">
        <v>85</v>
      </c>
      <c r="C130" s="179">
        <v>0.39999999999999991</v>
      </c>
      <c r="D130" s="180" t="s">
        <v>143</v>
      </c>
      <c r="E130" s="180" t="s">
        <v>143</v>
      </c>
      <c r="F130" s="180" t="s">
        <v>143</v>
      </c>
      <c r="G130" s="179">
        <v>-0.36842105263157898</v>
      </c>
      <c r="H130" s="179">
        <v>-0.59649122807017552</v>
      </c>
      <c r="I130" s="179">
        <v>-0.53947368421052633</v>
      </c>
      <c r="J130" s="180">
        <v>-0.34749034749034746</v>
      </c>
      <c r="K130" s="180">
        <v>-0.21698113207547165</v>
      </c>
      <c r="L130" s="180">
        <v>-0.23637406769936886</v>
      </c>
      <c r="M130" s="179">
        <v>-0.32291666666666663</v>
      </c>
      <c r="N130" s="179">
        <v>-0.22452952628163525</v>
      </c>
      <c r="O130" s="179">
        <v>-0.24002186987424823</v>
      </c>
    </row>
    <row r="131" spans="2:15" hidden="1" outlineLevel="1">
      <c r="B131" s="63" t="s">
        <v>84</v>
      </c>
      <c r="C131" s="179">
        <v>-0.58333333333333326</v>
      </c>
      <c r="D131" s="180">
        <v>-1</v>
      </c>
      <c r="E131" s="180">
        <v>5.25</v>
      </c>
      <c r="F131" s="180">
        <v>4</v>
      </c>
      <c r="G131" s="179">
        <v>-8.333333333333337E-2</v>
      </c>
      <c r="H131" s="179">
        <v>1.1538461538461537</v>
      </c>
      <c r="I131" s="179">
        <v>0.76315789473684204</v>
      </c>
      <c r="J131" s="180">
        <v>0.11971830985915499</v>
      </c>
      <c r="K131" s="180">
        <v>-0.64</v>
      </c>
      <c r="L131" s="180">
        <v>-0.45777027027027029</v>
      </c>
      <c r="M131" s="179">
        <v>8.0906148867313954E-2</v>
      </c>
      <c r="N131" s="179">
        <v>-0.56451612903225801</v>
      </c>
      <c r="O131" s="179">
        <v>-0.40355125100887812</v>
      </c>
    </row>
    <row r="132" spans="2:15" hidden="1" outlineLevel="1">
      <c r="B132" s="63" t="s">
        <v>83</v>
      </c>
      <c r="C132" s="179">
        <v>-0.80952380952380953</v>
      </c>
      <c r="D132" s="180" t="s">
        <v>143</v>
      </c>
      <c r="E132" s="180" t="s">
        <v>143</v>
      </c>
      <c r="F132" s="180" t="s">
        <v>143</v>
      </c>
      <c r="G132" s="179">
        <v>-0.31428571428571428</v>
      </c>
      <c r="H132" s="179">
        <v>-0.31999999999999995</v>
      </c>
      <c r="I132" s="179">
        <v>-0.31666666666666665</v>
      </c>
      <c r="J132" s="180">
        <v>-0.54639175257731964</v>
      </c>
      <c r="K132" s="180">
        <v>-0.42320819112627983</v>
      </c>
      <c r="L132" s="180">
        <v>-0.46408209806157352</v>
      </c>
      <c r="M132" s="179">
        <v>-0.5389048991354467</v>
      </c>
      <c r="N132" s="179">
        <v>-0.4189852700490998</v>
      </c>
      <c r="O132" s="179">
        <v>-0.4624217118997912</v>
      </c>
    </row>
    <row r="133" spans="2:15" hidden="1" outlineLevel="1">
      <c r="B133" s="63" t="s">
        <v>82</v>
      </c>
      <c r="C133" s="179">
        <v>0.375</v>
      </c>
      <c r="D133" s="180">
        <v>1</v>
      </c>
      <c r="E133" s="180" t="s">
        <v>143</v>
      </c>
      <c r="F133" s="180">
        <v>8</v>
      </c>
      <c r="G133" s="179">
        <v>-0.55128205128205132</v>
      </c>
      <c r="H133" s="179">
        <v>-0.56459330143540676</v>
      </c>
      <c r="I133" s="179">
        <v>-0.56345733041575485</v>
      </c>
      <c r="J133" s="180">
        <v>-0.55855855855855863</v>
      </c>
      <c r="K133" s="180">
        <v>-0.35177956371986219</v>
      </c>
      <c r="L133" s="180">
        <v>-0.39036234590960028</v>
      </c>
      <c r="M133" s="179">
        <v>-0.5362976406533575</v>
      </c>
      <c r="N133" s="179">
        <v>-0.38470429589674437</v>
      </c>
      <c r="O133" s="179">
        <v>-0.41125059590020663</v>
      </c>
    </row>
    <row r="134" spans="2:15" hidden="1" outlineLevel="1">
      <c r="B134" s="63" t="s">
        <v>81</v>
      </c>
      <c r="C134" s="179">
        <v>-3.8461538461538436E-2</v>
      </c>
      <c r="D134" s="180">
        <v>0</v>
      </c>
      <c r="E134" s="180" t="s">
        <v>143</v>
      </c>
      <c r="F134" s="180">
        <v>0</v>
      </c>
      <c r="G134" s="179">
        <v>0.72727272727272729</v>
      </c>
      <c r="H134" s="179">
        <v>-5.2592592592592635E-2</v>
      </c>
      <c r="I134" s="179">
        <v>1.6869095816464341E-2</v>
      </c>
      <c r="J134" s="180">
        <v>-0.24043062200956933</v>
      </c>
      <c r="K134" s="180">
        <v>0.33024349750968462</v>
      </c>
      <c r="L134" s="180">
        <v>0.22303370786516852</v>
      </c>
      <c r="M134" s="179">
        <v>-0.16766794101583837</v>
      </c>
      <c r="N134" s="179">
        <v>0.26999300536255544</v>
      </c>
      <c r="O134" s="179">
        <v>0.19300605245460667</v>
      </c>
    </row>
    <row r="135" spans="2:15" hidden="1" outlineLevel="1">
      <c r="B135" s="63" t="s">
        <v>80</v>
      </c>
      <c r="C135" s="179">
        <v>2.8461538461538463</v>
      </c>
      <c r="D135" s="180">
        <v>2</v>
      </c>
      <c r="E135" s="180" t="s">
        <v>143</v>
      </c>
      <c r="F135" s="180">
        <v>22</v>
      </c>
      <c r="G135" s="179">
        <v>0.75147928994082847</v>
      </c>
      <c r="H135" s="179">
        <v>-0.11102040816326531</v>
      </c>
      <c r="I135" s="179">
        <v>-6.4562410329985775E-3</v>
      </c>
      <c r="J135" s="180">
        <v>-0.37529691211401428</v>
      </c>
      <c r="K135" s="180">
        <v>0.16772920461445051</v>
      </c>
      <c r="L135" s="180">
        <v>5.7180851063829863E-2</v>
      </c>
      <c r="M135" s="179">
        <v>-0.2495982860203535</v>
      </c>
      <c r="N135" s="179">
        <v>0.12658389863048769</v>
      </c>
      <c r="O135" s="179">
        <v>5.4028925619834745E-2</v>
      </c>
    </row>
    <row r="136" spans="2:15" hidden="1" outlineLevel="1">
      <c r="B136" s="63" t="s">
        <v>79</v>
      </c>
      <c r="C136" s="179">
        <v>0.51724137931034475</v>
      </c>
      <c r="D136" s="180">
        <v>-0.25</v>
      </c>
      <c r="E136" s="180" t="s">
        <v>143</v>
      </c>
      <c r="F136" s="180">
        <v>-0.25</v>
      </c>
      <c r="G136" s="179">
        <v>-6.3569682151589202E-2</v>
      </c>
      <c r="H136" s="179">
        <v>-4.597079502433743E-2</v>
      </c>
      <c r="I136" s="179">
        <v>-4.9158547387068152E-2</v>
      </c>
      <c r="J136" s="180">
        <v>-0.26960466623460788</v>
      </c>
      <c r="K136" s="180">
        <v>2.629259694477093E-2</v>
      </c>
      <c r="L136" s="180">
        <v>-2.8379834750329347E-2</v>
      </c>
      <c r="M136" s="179">
        <v>-0.21568627450980393</v>
      </c>
      <c r="N136" s="179">
        <v>1.0858264987871014E-2</v>
      </c>
      <c r="O136" s="179">
        <v>-3.1467217734360342E-2</v>
      </c>
    </row>
    <row r="137" spans="2:15" collapsed="1">
      <c r="B137" s="173">
        <v>2002</v>
      </c>
      <c r="C137" s="184">
        <v>0.37387387387387383</v>
      </c>
      <c r="D137" s="184">
        <v>-7.407407407407407E-2</v>
      </c>
      <c r="E137" s="184">
        <v>0.38181818181818183</v>
      </c>
      <c r="F137" s="184">
        <v>0.23170731707317072</v>
      </c>
      <c r="G137" s="184">
        <v>6.1309523809523814E-2</v>
      </c>
      <c r="H137" s="184">
        <v>-0.11253333333333337</v>
      </c>
      <c r="I137" s="184">
        <v>-8.6114880144730899E-2</v>
      </c>
      <c r="J137" s="184">
        <v>-0.1378731969137873</v>
      </c>
      <c r="K137" s="184">
        <v>1.1453388116577701E-2</v>
      </c>
      <c r="L137" s="184">
        <v>-1.87785455965499E-2</v>
      </c>
      <c r="M137" s="184">
        <v>-0.10539233379051471</v>
      </c>
      <c r="N137" s="184">
        <v>-8.7938584827048638E-3</v>
      </c>
      <c r="O137" s="184">
        <v>-2.7841038487815939E-2</v>
      </c>
    </row>
    <row r="138" spans="2:15" hidden="1" outlineLevel="1">
      <c r="B138" s="63" t="s">
        <v>90</v>
      </c>
      <c r="C138" s="179">
        <v>0.5625</v>
      </c>
      <c r="D138" s="180">
        <v>1.4</v>
      </c>
      <c r="E138" s="180">
        <v>-0.16666666666666663</v>
      </c>
      <c r="F138" s="180">
        <v>0.54545454545454541</v>
      </c>
      <c r="G138" s="179">
        <v>0.55952380952380953</v>
      </c>
      <c r="H138" s="179">
        <v>6.4785118665811492E-2</v>
      </c>
      <c r="I138" s="179">
        <v>0.11291256514186454</v>
      </c>
      <c r="J138" s="180">
        <v>-0.1685393258426966</v>
      </c>
      <c r="K138" s="180">
        <v>-1.8759455370650491E-2</v>
      </c>
      <c r="L138" s="180">
        <v>-4.530744336569581E-2</v>
      </c>
      <c r="M138" s="179">
        <v>-8.0595164290142574E-2</v>
      </c>
      <c r="N138" s="179">
        <v>-2.9357798165137172E-3</v>
      </c>
      <c r="O138" s="179">
        <v>-1.5733551287290592E-2</v>
      </c>
    </row>
    <row r="139" spans="2:15" hidden="1" outlineLevel="1">
      <c r="B139" s="63" t="s">
        <v>89</v>
      </c>
      <c r="C139" s="179">
        <v>3.4482758620689724E-2</v>
      </c>
      <c r="D139" s="180" t="s">
        <v>143</v>
      </c>
      <c r="E139" s="180" t="s">
        <v>143</v>
      </c>
      <c r="F139" s="180" t="s">
        <v>143</v>
      </c>
      <c r="G139" s="179">
        <v>-3.2432432432432434E-2</v>
      </c>
      <c r="H139" s="179">
        <v>3.584229390680993E-2</v>
      </c>
      <c r="I139" s="179">
        <v>2.6133743274404209E-2</v>
      </c>
      <c r="J139" s="180">
        <v>-0.33854421104054711</v>
      </c>
      <c r="K139" s="180">
        <v>-0.15900012884937509</v>
      </c>
      <c r="L139" s="180">
        <v>-0.19647226753670477</v>
      </c>
      <c r="M139" s="179">
        <v>-0.30738611233967272</v>
      </c>
      <c r="N139" s="179">
        <v>-0.13090007885546917</v>
      </c>
      <c r="O139" s="179">
        <v>-0.16672652181720238</v>
      </c>
    </row>
    <row r="140" spans="2:15" hidden="1" outlineLevel="1">
      <c r="B140" s="63" t="s">
        <v>88</v>
      </c>
      <c r="C140" s="179">
        <v>0</v>
      </c>
      <c r="D140" s="180">
        <v>-1</v>
      </c>
      <c r="E140" s="180">
        <v>-1</v>
      </c>
      <c r="F140" s="180">
        <v>-1</v>
      </c>
      <c r="G140" s="179">
        <v>1.2666666666666666</v>
      </c>
      <c r="H140" s="179">
        <v>3.0527289546715908E-2</v>
      </c>
      <c r="I140" s="179">
        <v>0.18115353371242882</v>
      </c>
      <c r="J140" s="180">
        <v>0.34123947972456015</v>
      </c>
      <c r="K140" s="180">
        <v>-0.27159037281736664</v>
      </c>
      <c r="L140" s="180">
        <v>-0.12714156898106399</v>
      </c>
      <c r="M140" s="179">
        <v>0.43226684819605166</v>
      </c>
      <c r="N140" s="179">
        <v>-0.21107981220657279</v>
      </c>
      <c r="O140" s="179">
        <v>-7.1975272299087401E-2</v>
      </c>
    </row>
    <row r="141" spans="2:15" hidden="1" outlineLevel="1">
      <c r="B141" s="63" t="s">
        <v>87</v>
      </c>
      <c r="C141" s="179">
        <v>-0.46153846153846156</v>
      </c>
      <c r="D141" s="180">
        <v>-1</v>
      </c>
      <c r="E141" s="180">
        <v>-0.125</v>
      </c>
      <c r="F141" s="180">
        <v>-0.41666666666666663</v>
      </c>
      <c r="G141" s="179">
        <v>5.6</v>
      </c>
      <c r="H141" s="179">
        <v>0.43999999999999995</v>
      </c>
      <c r="I141" s="179">
        <v>1.2999999999999998</v>
      </c>
      <c r="J141" s="180">
        <v>-0.5243161094224924</v>
      </c>
      <c r="K141" s="180">
        <v>-0.29405789740985266</v>
      </c>
      <c r="L141" s="180">
        <v>-0.35173201370384466</v>
      </c>
      <c r="M141" s="179">
        <v>-0.48088235294117643</v>
      </c>
      <c r="N141" s="179">
        <v>-0.2842157842157842</v>
      </c>
      <c r="O141" s="179">
        <v>-0.33407904548844147</v>
      </c>
    </row>
    <row r="142" spans="2:15" hidden="1" outlineLevel="1">
      <c r="B142" s="63" t="s">
        <v>86</v>
      </c>
      <c r="C142" s="179">
        <v>0.55555555555555558</v>
      </c>
      <c r="D142" s="180" t="s">
        <v>143</v>
      </c>
      <c r="E142" s="180">
        <v>0.16666666666666674</v>
      </c>
      <c r="F142" s="180">
        <v>0.16666666666666674</v>
      </c>
      <c r="G142" s="179">
        <v>-0.55555555555555558</v>
      </c>
      <c r="H142" s="179">
        <v>3.5555555555555554</v>
      </c>
      <c r="I142" s="179">
        <v>0.47222222222222232</v>
      </c>
      <c r="J142" s="180">
        <v>-0.37179487179487181</v>
      </c>
      <c r="K142" s="180">
        <v>-0.3915113050376835</v>
      </c>
      <c r="L142" s="180">
        <v>-0.3861729823546427</v>
      </c>
      <c r="M142" s="179">
        <v>-0.36831275720164613</v>
      </c>
      <c r="N142" s="179">
        <v>-0.37618296529968454</v>
      </c>
      <c r="O142" s="179">
        <v>-0.37400228050171036</v>
      </c>
    </row>
    <row r="143" spans="2:15" hidden="1" outlineLevel="1">
      <c r="B143" s="63" t="s">
        <v>85</v>
      </c>
      <c r="C143" s="179">
        <v>-0.5</v>
      </c>
      <c r="D143" s="180" t="s">
        <v>143</v>
      </c>
      <c r="E143" s="180">
        <v>-1</v>
      </c>
      <c r="F143" s="180">
        <v>-1</v>
      </c>
      <c r="G143" s="179">
        <v>-0.26923076923076927</v>
      </c>
      <c r="H143" s="179">
        <v>0.26666666666666661</v>
      </c>
      <c r="I143" s="179">
        <v>7.0422535211267512E-2</v>
      </c>
      <c r="J143" s="180">
        <v>-0.61799410029498525</v>
      </c>
      <c r="K143" s="180">
        <v>-0.21231422505307851</v>
      </c>
      <c r="L143" s="180">
        <v>-0.31967213114754101</v>
      </c>
      <c r="M143" s="179">
        <v>-0.60220994475138123</v>
      </c>
      <c r="N143" s="179">
        <v>-0.20361757105943157</v>
      </c>
      <c r="O143" s="179">
        <v>-0.31214742384355021</v>
      </c>
    </row>
    <row r="144" spans="2:15" hidden="1" outlineLevel="1">
      <c r="B144" s="63" t="s">
        <v>84</v>
      </c>
      <c r="C144" s="179">
        <v>-0.4</v>
      </c>
      <c r="D144" s="180" t="s">
        <v>143</v>
      </c>
      <c r="E144" s="180" t="s">
        <v>143</v>
      </c>
      <c r="F144" s="180" t="s">
        <v>143</v>
      </c>
      <c r="G144" s="179">
        <v>1</v>
      </c>
      <c r="H144" s="179">
        <v>7.6666666666666661</v>
      </c>
      <c r="I144" s="179">
        <v>3.2222222222222223</v>
      </c>
      <c r="J144" s="180">
        <v>1.5357142857142856</v>
      </c>
      <c r="K144" s="180">
        <v>-0.63956748097717253</v>
      </c>
      <c r="L144" s="180">
        <v>-0.54618627826753552</v>
      </c>
      <c r="M144" s="179">
        <v>1.2391304347826089</v>
      </c>
      <c r="N144" s="179">
        <v>-0.628</v>
      </c>
      <c r="O144" s="179">
        <v>-0.53032600454890066</v>
      </c>
    </row>
    <row r="145" spans="2:15" hidden="1" outlineLevel="1">
      <c r="B145" s="63" t="s">
        <v>83</v>
      </c>
      <c r="C145" s="179">
        <v>20</v>
      </c>
      <c r="D145" s="180" t="s">
        <v>143</v>
      </c>
      <c r="E145" s="180" t="s">
        <v>143</v>
      </c>
      <c r="F145" s="180" t="s">
        <v>143</v>
      </c>
      <c r="G145" s="179">
        <v>0.75</v>
      </c>
      <c r="H145" s="179">
        <v>0.66666666666666674</v>
      </c>
      <c r="I145" s="179">
        <v>0.71428571428571419</v>
      </c>
      <c r="J145" s="180">
        <v>0.67241379310344818</v>
      </c>
      <c r="K145" s="180">
        <v>-0.82019024240564586</v>
      </c>
      <c r="L145" s="180">
        <v>-0.74453830468977578</v>
      </c>
      <c r="M145" s="179">
        <v>0.77948717948717938</v>
      </c>
      <c r="N145" s="179">
        <v>-0.81337813072693954</v>
      </c>
      <c r="O145" s="179">
        <v>-0.72383972326318824</v>
      </c>
    </row>
    <row r="146" spans="2:15" hidden="1" outlineLevel="1">
      <c r="B146" s="63" t="s">
        <v>82</v>
      </c>
      <c r="C146" s="179">
        <v>0.33333333333333326</v>
      </c>
      <c r="D146" s="180" t="s">
        <v>143</v>
      </c>
      <c r="E146" s="180" t="s">
        <v>143</v>
      </c>
      <c r="F146" s="180" t="s">
        <v>143</v>
      </c>
      <c r="G146" s="179">
        <v>0.34482758620689657</v>
      </c>
      <c r="H146" s="179">
        <v>0.36824877250409171</v>
      </c>
      <c r="I146" s="179">
        <v>0.36621823617339322</v>
      </c>
      <c r="J146" s="180">
        <v>-6.2851782363977482E-2</v>
      </c>
      <c r="K146" s="180">
        <v>-0.30730077938603473</v>
      </c>
      <c r="L146" s="180">
        <v>-0.27186182510539914</v>
      </c>
      <c r="M146" s="179">
        <v>-3.5026269702276736E-2</v>
      </c>
      <c r="N146" s="179">
        <v>-0.24746303276311976</v>
      </c>
      <c r="O146" s="179">
        <v>-0.21728855721393037</v>
      </c>
    </row>
    <row r="147" spans="2:15" hidden="1" outlineLevel="1">
      <c r="B147" s="63" t="s">
        <v>81</v>
      </c>
      <c r="C147" s="179">
        <v>0.73333333333333339</v>
      </c>
      <c r="D147" s="180">
        <v>-0.83333333333333337</v>
      </c>
      <c r="E147" s="180" t="s">
        <v>143</v>
      </c>
      <c r="F147" s="180">
        <v>-0.83333333333333337</v>
      </c>
      <c r="G147" s="179">
        <v>0.38947368421052642</v>
      </c>
      <c r="H147" s="179">
        <v>5.8823529411764719E-2</v>
      </c>
      <c r="I147" s="179">
        <v>8.1751824817518193E-2</v>
      </c>
      <c r="J147" s="180">
        <v>0.92626728110599088</v>
      </c>
      <c r="K147" s="180">
        <v>-3.3560636448723091E-2</v>
      </c>
      <c r="L147" s="180">
        <v>6.6251347789624937E-2</v>
      </c>
      <c r="M147" s="179">
        <v>0.8607723577235773</v>
      </c>
      <c r="N147" s="179">
        <v>-2.0105094813799407E-2</v>
      </c>
      <c r="O147" s="179">
        <v>6.8905319367426499E-2</v>
      </c>
    </row>
    <row r="148" spans="2:15" hidden="1" outlineLevel="1">
      <c r="B148" s="63" t="s">
        <v>80</v>
      </c>
      <c r="C148" s="179">
        <v>-0.1333333333333333</v>
      </c>
      <c r="D148" s="180">
        <v>0</v>
      </c>
      <c r="E148" s="180">
        <v>-1</v>
      </c>
      <c r="F148" s="180">
        <v>-0.8</v>
      </c>
      <c r="G148" s="179">
        <v>-1.1695906432748537E-2</v>
      </c>
      <c r="H148" s="179">
        <v>-0.25937122128174128</v>
      </c>
      <c r="I148" s="179">
        <v>-0.23616438356164382</v>
      </c>
      <c r="J148" s="180">
        <v>0.20890165111270642</v>
      </c>
      <c r="K148" s="180">
        <v>-0.2224713796766199</v>
      </c>
      <c r="L148" s="180">
        <v>-0.16156497060612207</v>
      </c>
      <c r="M148" s="179">
        <v>0.18164556962025324</v>
      </c>
      <c r="N148" s="179">
        <v>-0.22880268482874344</v>
      </c>
      <c r="O148" s="179">
        <v>-0.17342669285287338</v>
      </c>
    </row>
    <row r="149" spans="2:15" hidden="1" outlineLevel="1">
      <c r="B149" s="63" t="s">
        <v>79</v>
      </c>
      <c r="C149" s="179">
        <v>0.15999999999999992</v>
      </c>
      <c r="D149" s="180">
        <v>-0.33333333333333337</v>
      </c>
      <c r="E149" s="180" t="s">
        <v>143</v>
      </c>
      <c r="F149" s="180">
        <v>-0.33333333333333337</v>
      </c>
      <c r="G149" s="179">
        <v>0.8423423423423424</v>
      </c>
      <c r="H149" s="179">
        <v>7.5625363583478711E-2</v>
      </c>
      <c r="I149" s="179">
        <v>0.16331787738279235</v>
      </c>
      <c r="J149" s="180">
        <v>0.12874908558888065</v>
      </c>
      <c r="K149" s="180">
        <v>-0.15291775538136121</v>
      </c>
      <c r="L149" s="180">
        <v>-0.1119736282433007</v>
      </c>
      <c r="M149" s="179">
        <v>0.2232472324723247</v>
      </c>
      <c r="N149" s="179">
        <v>-0.11264862648626484</v>
      </c>
      <c r="O149" s="179">
        <v>-6.4663503777894871E-2</v>
      </c>
    </row>
    <row r="150" spans="2:15" collapsed="1">
      <c r="B150" s="173">
        <v>2001</v>
      </c>
      <c r="C150" s="184">
        <v>0.15625</v>
      </c>
      <c r="D150" s="184">
        <v>-6.8965517241379337E-2</v>
      </c>
      <c r="E150" s="184">
        <v>0.52777777777777768</v>
      </c>
      <c r="F150" s="184">
        <v>0.2615384615384615</v>
      </c>
      <c r="G150" s="184">
        <v>0.48278905560458951</v>
      </c>
      <c r="H150" s="184">
        <v>2.8863037752414389E-2</v>
      </c>
      <c r="I150" s="184">
        <v>7.906295754026349E-2</v>
      </c>
      <c r="J150" s="184">
        <v>-8.8113050706566387E-3</v>
      </c>
      <c r="K150" s="184">
        <v>-0.23014012947635831</v>
      </c>
      <c r="L150" s="184">
        <v>-0.19368882195906634</v>
      </c>
      <c r="M150" s="184">
        <v>3.5041841004184171E-2</v>
      </c>
      <c r="N150" s="184">
        <v>-0.19611476134144779</v>
      </c>
      <c r="O150" s="184">
        <v>-0.15908410834620035</v>
      </c>
    </row>
    <row r="151" spans="2:15" hidden="1" outlineLevel="1">
      <c r="B151" s="63" t="s">
        <v>90</v>
      </c>
      <c r="C151" s="179">
        <v>-0.4838709677419355</v>
      </c>
      <c r="D151" s="180">
        <v>1.5</v>
      </c>
      <c r="E151" s="180">
        <v>2</v>
      </c>
      <c r="F151" s="180">
        <v>1.75</v>
      </c>
      <c r="G151" s="179">
        <v>1.8181818181818077E-2</v>
      </c>
      <c r="H151" s="179">
        <v>0.41598546775658485</v>
      </c>
      <c r="I151" s="179">
        <v>0.36413902053712488</v>
      </c>
      <c r="J151" s="180">
        <v>0.20371935756551141</v>
      </c>
      <c r="K151" s="180">
        <v>0.16825733474726046</v>
      </c>
      <c r="L151" s="180">
        <v>0.17438970910685581</v>
      </c>
      <c r="M151" s="179">
        <v>0.16799420709630697</v>
      </c>
      <c r="N151" s="179">
        <v>0.20914065966572992</v>
      </c>
      <c r="O151" s="179">
        <v>0.2021616310488823</v>
      </c>
    </row>
    <row r="152" spans="2:15" hidden="1" outlineLevel="1">
      <c r="B152" s="63" t="s">
        <v>89</v>
      </c>
      <c r="C152" s="179">
        <v>0.8125</v>
      </c>
      <c r="D152" s="180">
        <v>-1</v>
      </c>
      <c r="E152" s="180">
        <v>-1</v>
      </c>
      <c r="F152" s="180">
        <v>-1</v>
      </c>
      <c r="G152" s="179">
        <v>0.65178571428571419</v>
      </c>
      <c r="H152" s="179">
        <v>6.7942583732057527E-2</v>
      </c>
      <c r="I152" s="179">
        <v>0.12445980985306826</v>
      </c>
      <c r="J152" s="180">
        <v>0.20058651026392971</v>
      </c>
      <c r="K152" s="180">
        <v>-0.10731538992408562</v>
      </c>
      <c r="L152" s="180">
        <v>-5.6832387729589429E-2</v>
      </c>
      <c r="M152" s="179">
        <v>0.2314814814814814</v>
      </c>
      <c r="N152" s="179">
        <v>-8.8884327209278413E-2</v>
      </c>
      <c r="O152" s="179">
        <v>-3.8086190517315877E-2</v>
      </c>
    </row>
    <row r="153" spans="2:15" hidden="1" outlineLevel="1">
      <c r="B153" s="63" t="s">
        <v>88</v>
      </c>
      <c r="C153" s="179">
        <v>0.10000000000000009</v>
      </c>
      <c r="D153" s="180" t="s">
        <v>143</v>
      </c>
      <c r="E153" s="180" t="s">
        <v>143</v>
      </c>
      <c r="F153" s="180" t="s">
        <v>143</v>
      </c>
      <c r="G153" s="179">
        <v>2.4883720930232558</v>
      </c>
      <c r="H153" s="179">
        <v>1.0828516377649327</v>
      </c>
      <c r="I153" s="179">
        <v>1.1903914590747333</v>
      </c>
      <c r="J153" s="180">
        <v>0.37145855194123811</v>
      </c>
      <c r="K153" s="180">
        <v>1.4846743295019227E-2</v>
      </c>
      <c r="L153" s="180">
        <v>8.1107428348605959E-2</v>
      </c>
      <c r="M153" s="179">
        <v>0.46023856858846912</v>
      </c>
      <c r="N153" s="179">
        <v>0.13418530351437696</v>
      </c>
      <c r="O153" s="179">
        <v>0.19172075074548323</v>
      </c>
    </row>
    <row r="154" spans="2:15" hidden="1" outlineLevel="1">
      <c r="B154" s="63" t="s">
        <v>87</v>
      </c>
      <c r="C154" s="179">
        <v>2.25</v>
      </c>
      <c r="D154" s="180">
        <v>3</v>
      </c>
      <c r="E154" s="180">
        <v>0.33333333333333326</v>
      </c>
      <c r="F154" s="180">
        <v>0.71428571428571419</v>
      </c>
      <c r="G154" s="179">
        <v>-0.44444444444444442</v>
      </c>
      <c r="H154" s="179">
        <v>0.19047619047619047</v>
      </c>
      <c r="I154" s="179">
        <v>0</v>
      </c>
      <c r="J154" s="180">
        <v>4.1811023622047241</v>
      </c>
      <c r="K154" s="180">
        <v>0.56518282988871227</v>
      </c>
      <c r="L154" s="180">
        <v>0.8967509025270759</v>
      </c>
      <c r="M154" s="179">
        <v>3.8226950354609928</v>
      </c>
      <c r="N154" s="179">
        <v>0.55797665369649807</v>
      </c>
      <c r="O154" s="179">
        <v>0.88078541374474062</v>
      </c>
    </row>
    <row r="155" spans="2:15" hidden="1" outlineLevel="1">
      <c r="B155" s="63" t="s">
        <v>86</v>
      </c>
      <c r="C155" s="179">
        <v>-0.3571428571428571</v>
      </c>
      <c r="D155" s="180">
        <v>-1</v>
      </c>
      <c r="E155" s="180" t="s">
        <v>143</v>
      </c>
      <c r="F155" s="180">
        <v>5</v>
      </c>
      <c r="G155" s="179">
        <v>1.7000000000000002</v>
      </c>
      <c r="H155" s="179">
        <v>-0.59090909090909083</v>
      </c>
      <c r="I155" s="179">
        <v>0.125</v>
      </c>
      <c r="J155" s="180">
        <v>14.864406779661017</v>
      </c>
      <c r="K155" s="180">
        <v>0.73503097040605647</v>
      </c>
      <c r="L155" s="180">
        <v>1.2863756613756614</v>
      </c>
      <c r="M155" s="179">
        <v>10.571428571428571</v>
      </c>
      <c r="N155" s="179">
        <v>0.71932203389830507</v>
      </c>
      <c r="O155" s="179">
        <v>1.2501603592046182</v>
      </c>
    </row>
    <row r="156" spans="2:15" hidden="1" outlineLevel="1">
      <c r="B156" s="63" t="s">
        <v>85</v>
      </c>
      <c r="C156" s="179">
        <v>2.3333333333333335</v>
      </c>
      <c r="D156" s="180" t="s">
        <v>143</v>
      </c>
      <c r="E156" s="180">
        <v>-0.82352941176470584</v>
      </c>
      <c r="F156" s="180">
        <v>-0.82352941176470584</v>
      </c>
      <c r="G156" s="179">
        <v>0.18181818181818188</v>
      </c>
      <c r="H156" s="179">
        <v>0.25</v>
      </c>
      <c r="I156" s="179">
        <v>0.22413793103448265</v>
      </c>
      <c r="J156" s="180">
        <v>6.5333333333333332</v>
      </c>
      <c r="K156" s="180">
        <v>0.4414690130068859</v>
      </c>
      <c r="L156" s="180">
        <v>0.83392984967788109</v>
      </c>
      <c r="M156" s="179">
        <v>5.1355932203389827</v>
      </c>
      <c r="N156" s="179">
        <v>0.40522875816993453</v>
      </c>
      <c r="O156" s="179">
        <v>0.77859531772575252</v>
      </c>
    </row>
    <row r="157" spans="2:15" hidden="1" outlineLevel="1">
      <c r="B157" s="63" t="s">
        <v>84</v>
      </c>
      <c r="C157" s="179">
        <v>0.53846153846153855</v>
      </c>
      <c r="D157" s="180" t="s">
        <v>143</v>
      </c>
      <c r="E157" s="180" t="s">
        <v>143</v>
      </c>
      <c r="F157" s="180" t="s">
        <v>143</v>
      </c>
      <c r="G157" s="179">
        <v>-0.4</v>
      </c>
      <c r="H157" s="179">
        <v>-0.92307692307692313</v>
      </c>
      <c r="I157" s="179">
        <v>-0.81632653061224492</v>
      </c>
      <c r="J157" s="180">
        <v>0.16666666666666674</v>
      </c>
      <c r="K157" s="180">
        <v>1.3623462630085146</v>
      </c>
      <c r="L157" s="180">
        <v>1.2627927146574156</v>
      </c>
      <c r="M157" s="179">
        <v>0.15966386554621859</v>
      </c>
      <c r="N157" s="179">
        <v>1.281021897810219</v>
      </c>
      <c r="O157" s="179">
        <v>1.1711934156378603</v>
      </c>
    </row>
    <row r="158" spans="2:15" hidden="1" outlineLevel="1">
      <c r="B158" s="63" t="s">
        <v>83</v>
      </c>
      <c r="C158" s="179">
        <v>-0.92307692307692313</v>
      </c>
      <c r="D158" s="180" t="s">
        <v>143</v>
      </c>
      <c r="E158" s="180" t="s">
        <v>143</v>
      </c>
      <c r="F158" s="180" t="s">
        <v>143</v>
      </c>
      <c r="G158" s="179">
        <v>2.3333333333333335</v>
      </c>
      <c r="H158" s="179">
        <v>-0.11764705882352944</v>
      </c>
      <c r="I158" s="179">
        <v>0.52173913043478271</v>
      </c>
      <c r="J158" s="180">
        <v>1.71875</v>
      </c>
      <c r="K158" s="180">
        <v>4.5519591141396933</v>
      </c>
      <c r="L158" s="180">
        <v>4.2734254992319505</v>
      </c>
      <c r="M158" s="179">
        <v>1.3493975903614457</v>
      </c>
      <c r="N158" s="179">
        <v>4.4205298013245029</v>
      </c>
      <c r="O158" s="179">
        <v>4.049490538573508</v>
      </c>
    </row>
    <row r="159" spans="2:15" hidden="1" outlineLevel="1">
      <c r="B159" s="63" t="s">
        <v>82</v>
      </c>
      <c r="C159" s="179">
        <v>1</v>
      </c>
      <c r="D159" s="180">
        <v>-1</v>
      </c>
      <c r="E159" s="180">
        <v>-1</v>
      </c>
      <c r="F159" s="180">
        <v>-1</v>
      </c>
      <c r="G159" s="179">
        <v>-0.38297872340425532</v>
      </c>
      <c r="H159" s="179">
        <v>0.7917888563049853</v>
      </c>
      <c r="I159" s="179">
        <v>0.53793103448275859</v>
      </c>
      <c r="J159" s="180">
        <v>0.52722063037249289</v>
      </c>
      <c r="K159" s="180">
        <v>0.72577545978589075</v>
      </c>
      <c r="L159" s="180">
        <v>0.69384934346924676</v>
      </c>
      <c r="M159" s="179">
        <v>0.41511771995043367</v>
      </c>
      <c r="N159" s="179">
        <v>0.72795591182364738</v>
      </c>
      <c r="O159" s="179">
        <v>0.67534903104813493</v>
      </c>
    </row>
    <row r="160" spans="2:15" hidden="1" outlineLevel="1">
      <c r="B160" s="63" t="s">
        <v>81</v>
      </c>
      <c r="C160" s="179">
        <v>-0.61538461538461542</v>
      </c>
      <c r="D160" s="180">
        <v>0</v>
      </c>
      <c r="E160" s="180">
        <v>-1</v>
      </c>
      <c r="F160" s="180">
        <v>-0.5</v>
      </c>
      <c r="G160" s="179">
        <v>-0.69155844155844148</v>
      </c>
      <c r="H160" s="179">
        <v>-4.9925484351713845E-2</v>
      </c>
      <c r="I160" s="179">
        <v>-0.16969696969696968</v>
      </c>
      <c r="J160" s="180">
        <v>-0.32556332556332557</v>
      </c>
      <c r="K160" s="180">
        <v>-4.2604180535215086E-3</v>
      </c>
      <c r="L160" s="180">
        <v>-5.1261650375085233E-2</v>
      </c>
      <c r="M160" s="179">
        <v>-0.4</v>
      </c>
      <c r="N160" s="179">
        <v>-1.1852353538774119E-2</v>
      </c>
      <c r="O160" s="179">
        <v>-7.2483093627964568E-2</v>
      </c>
    </row>
    <row r="161" spans="2:15" hidden="1" outlineLevel="1">
      <c r="B161" s="63" t="s">
        <v>80</v>
      </c>
      <c r="C161" s="179">
        <v>-0.21052631578947367</v>
      </c>
      <c r="D161" s="180">
        <v>-0.83333333333333337</v>
      </c>
      <c r="E161" s="180" t="s">
        <v>143</v>
      </c>
      <c r="F161" s="180">
        <v>-0.16666666666666663</v>
      </c>
      <c r="G161" s="179">
        <v>-0.53150684931506853</v>
      </c>
      <c r="H161" s="179">
        <v>0.17304964539007095</v>
      </c>
      <c r="I161" s="179">
        <v>2.8169014084507005E-2</v>
      </c>
      <c r="J161" s="180">
        <v>0.2415329768270944</v>
      </c>
      <c r="K161" s="180">
        <v>0.13003467591357687</v>
      </c>
      <c r="L161" s="180">
        <v>0.14454756380510436</v>
      </c>
      <c r="M161" s="179">
        <v>4.4973544973544888E-2</v>
      </c>
      <c r="N161" s="179">
        <v>0.13729232150875625</v>
      </c>
      <c r="O161" s="179">
        <v>0.12389635316698655</v>
      </c>
    </row>
    <row r="162" spans="2:15" hidden="1" outlineLevel="1">
      <c r="B162" s="63" t="s">
        <v>79</v>
      </c>
      <c r="C162" s="179">
        <v>-0.34210526315789469</v>
      </c>
      <c r="D162" s="180">
        <v>0.19999999999999996</v>
      </c>
      <c r="E162" s="180">
        <v>-1</v>
      </c>
      <c r="F162" s="180">
        <v>0</v>
      </c>
      <c r="G162" s="179">
        <v>-0.52462526766595285</v>
      </c>
      <c r="H162" s="179">
        <v>4.4349939246658643E-2</v>
      </c>
      <c r="I162" s="179">
        <v>-8.1400851869380064E-2</v>
      </c>
      <c r="J162" s="180">
        <v>-0.3081983805668016</v>
      </c>
      <c r="K162" s="180">
        <v>6.3517268757443457E-2</v>
      </c>
      <c r="L162" s="180">
        <v>-1.3531941676282355E-2</v>
      </c>
      <c r="M162" s="179">
        <v>-0.34725010036130066</v>
      </c>
      <c r="N162" s="179">
        <v>5.9858772406300886E-2</v>
      </c>
      <c r="O162" s="179">
        <v>-2.6846785225718151E-2</v>
      </c>
    </row>
    <row r="163" spans="2:15" collapsed="1">
      <c r="B163" s="173">
        <v>2000</v>
      </c>
      <c r="C163" s="184">
        <v>-9.4339622641509413E-2</v>
      </c>
      <c r="D163" s="184">
        <v>-0.17142857142857137</v>
      </c>
      <c r="E163" s="184">
        <v>-0.41935483870967738</v>
      </c>
      <c r="F163" s="184">
        <v>-0.32989690721649489</v>
      </c>
      <c r="G163" s="184">
        <v>-0.29671011793916824</v>
      </c>
      <c r="H163" s="184">
        <v>0.20864836185170454</v>
      </c>
      <c r="I163" s="184">
        <v>0.11967213114754105</v>
      </c>
      <c r="J163" s="184">
        <v>0.28525641025641035</v>
      </c>
      <c r="K163" s="184">
        <v>0.21063909998214259</v>
      </c>
      <c r="L163" s="184">
        <v>0.22232634414899843</v>
      </c>
      <c r="M163" s="184">
        <v>0.1930825459083616</v>
      </c>
      <c r="N163" s="184">
        <v>0.20970689655172414</v>
      </c>
      <c r="O163" s="184">
        <v>0.20701262677338272</v>
      </c>
    </row>
    <row r="164" spans="2:15" hidden="1" outlineLevel="1">
      <c r="B164" s="63" t="s">
        <v>90</v>
      </c>
      <c r="C164" s="179">
        <v>1.2142857142857144</v>
      </c>
      <c r="D164" s="180">
        <v>-0.7142857142857143</v>
      </c>
      <c r="E164" s="180">
        <v>-0.5</v>
      </c>
      <c r="F164" s="180">
        <v>-0.63636363636363635</v>
      </c>
      <c r="G164" s="179">
        <v>-0.60240963855421681</v>
      </c>
      <c r="H164" s="179">
        <v>-0.20734341252699784</v>
      </c>
      <c r="I164" s="179">
        <v>-0.29822616407982261</v>
      </c>
      <c r="J164" s="180">
        <v>-0.18638239339752405</v>
      </c>
      <c r="K164" s="180">
        <v>-0.35203847915712327</v>
      </c>
      <c r="L164" s="180">
        <v>-0.32839191046534455</v>
      </c>
      <c r="M164" s="179">
        <v>-0.26931216931216928</v>
      </c>
      <c r="N164" s="179">
        <v>-0.33224691358024694</v>
      </c>
      <c r="O164" s="179">
        <v>-0.32234706616729092</v>
      </c>
    </row>
    <row r="165" spans="2:15" hidden="1" outlineLevel="1">
      <c r="B165" s="63" t="s">
        <v>89</v>
      </c>
      <c r="C165" s="179">
        <v>-0.19999999999999996</v>
      </c>
      <c r="D165" s="180">
        <v>0</v>
      </c>
      <c r="E165" s="180" t="s">
        <v>143</v>
      </c>
      <c r="F165" s="180">
        <v>1.3333333333333335</v>
      </c>
      <c r="G165" s="179">
        <v>-0.6897506925207757</v>
      </c>
      <c r="H165" s="179">
        <v>-0.16799363057324845</v>
      </c>
      <c r="I165" s="179">
        <v>-0.28447742733457015</v>
      </c>
      <c r="J165" s="180">
        <v>-3.6178631995477661E-2</v>
      </c>
      <c r="K165" s="180">
        <v>6.1538461538461542E-2</v>
      </c>
      <c r="L165" s="180">
        <v>4.4181142685008501E-2</v>
      </c>
      <c r="M165" s="179">
        <v>-0.14723641430562007</v>
      </c>
      <c r="N165" s="179">
        <v>3.1441880160914648E-2</v>
      </c>
      <c r="O165" s="179">
        <v>-1.7242865764289794E-3</v>
      </c>
    </row>
    <row r="166" spans="2:15" hidden="1" outlineLevel="1">
      <c r="B166" s="63" t="s">
        <v>88</v>
      </c>
      <c r="C166" s="179">
        <v>-0.23076923076923073</v>
      </c>
      <c r="D166" s="180">
        <v>-1</v>
      </c>
      <c r="E166" s="180">
        <v>-1</v>
      </c>
      <c r="F166" s="180">
        <v>-1</v>
      </c>
      <c r="G166" s="179">
        <v>-0.5</v>
      </c>
      <c r="H166" s="179">
        <v>-0.19032761310452417</v>
      </c>
      <c r="I166" s="179">
        <v>-0.22696011004126548</v>
      </c>
      <c r="J166" s="180">
        <v>0.2506561679790027</v>
      </c>
      <c r="K166" s="180">
        <v>0.65648552161840534</v>
      </c>
      <c r="L166" s="180">
        <v>0.56229058787694175</v>
      </c>
      <c r="M166" s="179">
        <v>0.16570104287369647</v>
      </c>
      <c r="N166" s="179">
        <v>0.48153991795519091</v>
      </c>
      <c r="O166" s="179">
        <v>0.41393849206349209</v>
      </c>
    </row>
    <row r="167" spans="2:15" hidden="1" outlineLevel="1">
      <c r="B167" s="63" t="s">
        <v>87</v>
      </c>
      <c r="C167" s="179">
        <v>-0.63636363636363635</v>
      </c>
      <c r="D167" s="180">
        <v>-0.66666666666666674</v>
      </c>
      <c r="E167" s="180" t="s">
        <v>143</v>
      </c>
      <c r="F167" s="180">
        <v>1.3333333333333335</v>
      </c>
      <c r="G167" s="179">
        <v>-0.30769230769230771</v>
      </c>
      <c r="H167" s="179">
        <v>-0.70833333333333326</v>
      </c>
      <c r="I167" s="179">
        <v>-0.64705882352941169</v>
      </c>
      <c r="J167" s="180">
        <v>1.2280701754385963</v>
      </c>
      <c r="K167" s="180">
        <v>-0.27825588066551921</v>
      </c>
      <c r="L167" s="180">
        <v>-0.23055555555555551</v>
      </c>
      <c r="M167" s="179">
        <v>0.6785714285714286</v>
      </c>
      <c r="N167" s="179">
        <v>-0.29201101928374651</v>
      </c>
      <c r="O167" s="179">
        <v>-0.24907846234860453</v>
      </c>
    </row>
    <row r="168" spans="2:15" hidden="1" outlineLevel="1">
      <c r="B168" s="63" t="s">
        <v>86</v>
      </c>
      <c r="C168" s="179">
        <v>-0.69565217391304346</v>
      </c>
      <c r="D168" s="180">
        <v>-0.66666666666666674</v>
      </c>
      <c r="E168" s="180" t="s">
        <v>143</v>
      </c>
      <c r="F168" s="180">
        <v>-0.66666666666666674</v>
      </c>
      <c r="G168" s="179" t="s">
        <v>143</v>
      </c>
      <c r="H168" s="179">
        <v>0.5714285714285714</v>
      </c>
      <c r="I168" s="179">
        <v>1.2857142857142856</v>
      </c>
      <c r="J168" s="180">
        <v>0.40476190476190466</v>
      </c>
      <c r="K168" s="180">
        <v>-7.3341836734693855E-2</v>
      </c>
      <c r="L168" s="180">
        <v>-6.0869565217391286E-2</v>
      </c>
      <c r="M168" s="179">
        <v>-7.6923076923076872E-2</v>
      </c>
      <c r="N168" s="179">
        <v>-6.7635903919089801E-2</v>
      </c>
      <c r="O168" s="179">
        <v>-6.814106395696351E-2</v>
      </c>
    </row>
    <row r="169" spans="2:15" hidden="1" outlineLevel="1">
      <c r="B169" s="63" t="s">
        <v>85</v>
      </c>
      <c r="C169" s="179">
        <v>-0.25</v>
      </c>
      <c r="D169" s="180" t="s">
        <v>143</v>
      </c>
      <c r="E169" s="180" t="s">
        <v>143</v>
      </c>
      <c r="F169" s="180" t="s">
        <v>143</v>
      </c>
      <c r="G169" s="179">
        <v>1</v>
      </c>
      <c r="H169" s="179">
        <v>2.857142857142847E-2</v>
      </c>
      <c r="I169" s="179">
        <v>0.26086956521739135</v>
      </c>
      <c r="J169" s="180">
        <v>14</v>
      </c>
      <c r="K169" s="180">
        <v>-0.10967302452316074</v>
      </c>
      <c r="L169" s="180">
        <v>-5.2238805970149294E-2</v>
      </c>
      <c r="M169" s="179">
        <v>3.7199999999999998</v>
      </c>
      <c r="N169" s="179">
        <v>-8.3832335329341312E-2</v>
      </c>
      <c r="O169" s="179">
        <v>-2.1596858638743499E-2</v>
      </c>
    </row>
    <row r="170" spans="2:15" hidden="1" outlineLevel="1">
      <c r="B170" s="63" t="s">
        <v>84</v>
      </c>
      <c r="C170" s="179">
        <v>0.30000000000000004</v>
      </c>
      <c r="D170" s="180">
        <v>-1</v>
      </c>
      <c r="E170" s="180" t="s">
        <v>143</v>
      </c>
      <c r="F170" s="180">
        <v>-1</v>
      </c>
      <c r="G170" s="179">
        <v>-0.33333333333333337</v>
      </c>
      <c r="H170" s="179">
        <v>4.5714285714285712</v>
      </c>
      <c r="I170" s="179">
        <v>1.2272727272727271</v>
      </c>
      <c r="J170" s="180">
        <v>2.6923076923076925</v>
      </c>
      <c r="K170" s="180">
        <v>-6.2943262411347511E-2</v>
      </c>
      <c r="L170" s="180">
        <v>-8.6655112651645716E-4</v>
      </c>
      <c r="M170" s="179">
        <v>1.2452830188679247</v>
      </c>
      <c r="N170" s="179">
        <v>-3.4361233480176168E-2</v>
      </c>
      <c r="O170" s="179">
        <v>2.2727272727272707E-2</v>
      </c>
    </row>
    <row r="171" spans="2:15" hidden="1" outlineLevel="1">
      <c r="B171" s="63" t="s">
        <v>83</v>
      </c>
      <c r="C171" s="179">
        <v>8.3333333333333259E-2</v>
      </c>
      <c r="D171" s="180" t="s">
        <v>143</v>
      </c>
      <c r="E171" s="180" t="s">
        <v>143</v>
      </c>
      <c r="F171" s="180" t="s">
        <v>143</v>
      </c>
      <c r="G171" s="179">
        <v>-0.6</v>
      </c>
      <c r="H171" s="179">
        <v>6.25E-2</v>
      </c>
      <c r="I171" s="179">
        <v>-0.25806451612903225</v>
      </c>
      <c r="J171" s="180">
        <v>0.82857142857142851</v>
      </c>
      <c r="K171" s="180">
        <v>-0.28414634146341466</v>
      </c>
      <c r="L171" s="180">
        <v>-0.23859649122807014</v>
      </c>
      <c r="M171" s="179">
        <v>0.33870967741935476</v>
      </c>
      <c r="N171" s="179">
        <v>-0.27751196172248804</v>
      </c>
      <c r="O171" s="179">
        <v>-0.23496659242761697</v>
      </c>
    </row>
    <row r="172" spans="2:15" hidden="1" outlineLevel="1">
      <c r="B172" s="63" t="s">
        <v>82</v>
      </c>
      <c r="C172" s="179">
        <v>-0.55000000000000004</v>
      </c>
      <c r="D172" s="180">
        <v>5</v>
      </c>
      <c r="E172" s="180" t="s">
        <v>143</v>
      </c>
      <c r="F172" s="180">
        <v>13</v>
      </c>
      <c r="G172" s="179">
        <v>0.64912280701754388</v>
      </c>
      <c r="H172" s="179">
        <v>1.9145299145299144</v>
      </c>
      <c r="I172" s="179">
        <v>1.5</v>
      </c>
      <c r="J172" s="180">
        <v>-9.9290780141844115E-3</v>
      </c>
      <c r="K172" s="180">
        <v>-5.792604085854669E-2</v>
      </c>
      <c r="L172" s="180">
        <v>-5.0524934383202047E-2</v>
      </c>
      <c r="M172" s="179">
        <v>3.0651340996168619E-2</v>
      </c>
      <c r="N172" s="179">
        <v>2.0080321285140812E-3</v>
      </c>
      <c r="O172" s="179">
        <v>6.7128172855044355E-3</v>
      </c>
    </row>
    <row r="173" spans="2:15" hidden="1" outlineLevel="1">
      <c r="B173" s="63" t="s">
        <v>81</v>
      </c>
      <c r="C173" s="179">
        <v>2.9</v>
      </c>
      <c r="D173" s="180">
        <v>0.5</v>
      </c>
      <c r="E173" s="180">
        <v>0</v>
      </c>
      <c r="F173" s="180">
        <v>0.19999999999999996</v>
      </c>
      <c r="G173" s="179">
        <v>0.3811659192825112</v>
      </c>
      <c r="H173" s="179">
        <v>4.6801872074883066E-2</v>
      </c>
      <c r="I173" s="179">
        <v>9.6345514950166189E-2</v>
      </c>
      <c r="J173" s="180">
        <v>-8.2679971489664994E-2</v>
      </c>
      <c r="K173" s="180">
        <v>-0.14002747881841082</v>
      </c>
      <c r="L173" s="180">
        <v>-0.13209036204005131</v>
      </c>
      <c r="M173" s="179">
        <v>0</v>
      </c>
      <c r="N173" s="179">
        <v>-0.11604470165635605</v>
      </c>
      <c r="O173" s="179">
        <v>-9.9725604527525324E-2</v>
      </c>
    </row>
    <row r="174" spans="2:15" hidden="1" outlineLevel="1">
      <c r="B174" s="63" t="s">
        <v>80</v>
      </c>
      <c r="C174" s="179">
        <v>-0.75324675324675328</v>
      </c>
      <c r="D174" s="180">
        <v>2</v>
      </c>
      <c r="E174" s="180" t="s">
        <v>143</v>
      </c>
      <c r="F174" s="180">
        <v>2</v>
      </c>
      <c r="G174" s="179">
        <v>-3.4391534391534417E-2</v>
      </c>
      <c r="H174" s="179">
        <v>0.17012448132780089</v>
      </c>
      <c r="I174" s="179">
        <v>0.12128869235628548</v>
      </c>
      <c r="J174" s="180">
        <v>6.1494796594134371E-2</v>
      </c>
      <c r="K174" s="180">
        <v>0.10086624577888714</v>
      </c>
      <c r="L174" s="180">
        <v>9.5577020843924831E-2</v>
      </c>
      <c r="M174" s="179">
        <v>-1.3210039630119352E-3</v>
      </c>
      <c r="N174" s="179">
        <v>0.11127744510978044</v>
      </c>
      <c r="O174" s="179">
        <v>9.3389296956978063E-2</v>
      </c>
    </row>
    <row r="175" spans="2:15" hidden="1" outlineLevel="1">
      <c r="B175" s="63" t="s">
        <v>79</v>
      </c>
      <c r="C175" s="179">
        <v>-0.35593220338983056</v>
      </c>
      <c r="D175" s="180" t="s">
        <v>143</v>
      </c>
      <c r="E175" s="180">
        <v>-0.75</v>
      </c>
      <c r="F175" s="180">
        <v>0.5</v>
      </c>
      <c r="G175" s="179">
        <v>-9.6711798839458463E-2</v>
      </c>
      <c r="H175" s="179">
        <v>0.58117195004803079</v>
      </c>
      <c r="I175" s="179">
        <v>0.35622593068035946</v>
      </c>
      <c r="J175" s="180">
        <v>0.41042112776588158</v>
      </c>
      <c r="K175" s="180">
        <v>3.0125408942202725E-2</v>
      </c>
      <c r="L175" s="180">
        <v>9.1106787226736818E-2</v>
      </c>
      <c r="M175" s="179">
        <v>0.2599898836621144</v>
      </c>
      <c r="N175" s="179">
        <v>9.7793679189027927E-2</v>
      </c>
      <c r="O175" s="179">
        <v>0.12873962555491225</v>
      </c>
    </row>
    <row r="176" spans="2:15" collapsed="1">
      <c r="B176" s="173">
        <v>1999</v>
      </c>
      <c r="C176" s="184">
        <v>-0.29333333333333333</v>
      </c>
      <c r="D176" s="184">
        <v>0.29629629629629628</v>
      </c>
      <c r="E176" s="184">
        <v>1.48</v>
      </c>
      <c r="F176" s="184">
        <v>0.86538461538461542</v>
      </c>
      <c r="G176" s="184">
        <v>-0.22955523672883793</v>
      </c>
      <c r="H176" s="184">
        <v>6.5583038869257981E-2</v>
      </c>
      <c r="I176" s="184">
        <v>-1.7455814968361238E-3</v>
      </c>
      <c r="J176" s="184">
        <v>7.3763909601927358E-2</v>
      </c>
      <c r="K176" s="184">
        <v>-4.760195018708191E-2</v>
      </c>
      <c r="L176" s="184">
        <v>-3.0437251561612699E-2</v>
      </c>
      <c r="M176" s="184">
        <v>7.4539739559946749E-3</v>
      </c>
      <c r="N176" s="184">
        <v>-3.3623246359425485E-2</v>
      </c>
      <c r="O176" s="184">
        <v>-2.7194917993619394E-2</v>
      </c>
    </row>
    <row r="177" spans="2:15" hidden="1" outlineLevel="1">
      <c r="B177" s="63" t="s">
        <v>90</v>
      </c>
      <c r="C177" s="179">
        <v>-0.33333333333333337</v>
      </c>
      <c r="D177" s="180" t="s">
        <v>143</v>
      </c>
      <c r="E177" s="180">
        <v>-0.33333333333333337</v>
      </c>
      <c r="F177" s="180">
        <v>0.83333333333333326</v>
      </c>
      <c r="G177" s="179">
        <v>0.68699186991869921</v>
      </c>
      <c r="H177" s="179">
        <v>9.0266875981161787E-2</v>
      </c>
      <c r="I177" s="179">
        <v>0.18684210526315792</v>
      </c>
      <c r="J177" s="180">
        <v>0.18115353371242882</v>
      </c>
      <c r="K177" s="180">
        <v>4.4497607655502369E-2</v>
      </c>
      <c r="L177" s="180">
        <v>6.2037326660410841E-2</v>
      </c>
      <c r="M177" s="179">
        <v>0.26168224299065423</v>
      </c>
      <c r="N177" s="179">
        <v>5.0311203319502118E-2</v>
      </c>
      <c r="O177" s="179">
        <v>7.8739450529718091E-2</v>
      </c>
    </row>
    <row r="178" spans="2:15" hidden="1" outlineLevel="1">
      <c r="B178" s="63" t="s">
        <v>89</v>
      </c>
      <c r="C178" s="179">
        <v>0.4285714285714286</v>
      </c>
      <c r="D178" s="180">
        <v>2</v>
      </c>
      <c r="E178" s="180">
        <v>-1</v>
      </c>
      <c r="F178" s="180">
        <v>-0.4</v>
      </c>
      <c r="G178" s="179">
        <v>0.34701492537313428</v>
      </c>
      <c r="H178" s="179">
        <v>0.31243469174503646</v>
      </c>
      <c r="I178" s="179">
        <v>0.32000000000000006</v>
      </c>
      <c r="J178" s="180">
        <v>5.4859868813357249E-2</v>
      </c>
      <c r="K178" s="180">
        <v>4.3046357615894149E-2</v>
      </c>
      <c r="L178" s="180">
        <v>4.5125406653373945E-2</v>
      </c>
      <c r="M178" s="179">
        <v>9.8469387755101945E-2</v>
      </c>
      <c r="N178" s="179">
        <v>7.1825712016339471E-2</v>
      </c>
      <c r="O178" s="179">
        <v>7.6673164392462745E-2</v>
      </c>
    </row>
    <row r="179" spans="2:15" hidden="1" outlineLevel="1">
      <c r="B179" s="63" t="s">
        <v>88</v>
      </c>
      <c r="C179" s="179">
        <v>-0.1333333333333333</v>
      </c>
      <c r="D179" s="180">
        <v>1</v>
      </c>
      <c r="E179" s="180" t="s">
        <v>143</v>
      </c>
      <c r="F179" s="180">
        <v>8</v>
      </c>
      <c r="G179" s="179">
        <v>-0.2649572649572649</v>
      </c>
      <c r="H179" s="179">
        <v>0.7324324324324325</v>
      </c>
      <c r="I179" s="179">
        <v>0.49281314168377821</v>
      </c>
      <c r="J179" s="180">
        <v>-0.20790020790020791</v>
      </c>
      <c r="K179" s="180">
        <v>-1.9447685725398678E-2</v>
      </c>
      <c r="L179" s="180">
        <v>-7.0761392584206106E-2</v>
      </c>
      <c r="M179" s="179">
        <v>-0.21187214611872152</v>
      </c>
      <c r="N179" s="179">
        <v>7.7524651479088824E-2</v>
      </c>
      <c r="O179" s="179">
        <v>-9.910802775024985E-4</v>
      </c>
    </row>
    <row r="180" spans="2:15" hidden="1" outlineLevel="1">
      <c r="B180" s="63" t="s">
        <v>87</v>
      </c>
      <c r="C180" s="179">
        <v>-0.15384615384615385</v>
      </c>
      <c r="D180" s="180" t="s">
        <v>143</v>
      </c>
      <c r="E180" s="180" t="s">
        <v>143</v>
      </c>
      <c r="F180" s="180" t="s">
        <v>143</v>
      </c>
      <c r="G180" s="179">
        <v>1.1666666666666665</v>
      </c>
      <c r="H180" s="179">
        <v>3.5</v>
      </c>
      <c r="I180" s="179">
        <v>2.8636363636363638</v>
      </c>
      <c r="J180" s="180">
        <v>7.547169811320753E-2</v>
      </c>
      <c r="K180" s="180">
        <v>1.3271028037383177</v>
      </c>
      <c r="L180" s="180">
        <v>1.2443890274314215</v>
      </c>
      <c r="M180" s="179">
        <v>0.16666666666666674</v>
      </c>
      <c r="N180" s="179">
        <v>1.3725490196078431</v>
      </c>
      <c r="O180" s="179">
        <v>1.2688172043010755</v>
      </c>
    </row>
    <row r="181" spans="2:15" hidden="1" outlineLevel="1">
      <c r="B181" s="63" t="s">
        <v>86</v>
      </c>
      <c r="C181" s="179">
        <v>6.666666666666667</v>
      </c>
      <c r="D181" s="180" t="s">
        <v>143</v>
      </c>
      <c r="E181" s="180" t="s">
        <v>143</v>
      </c>
      <c r="F181" s="180" t="s">
        <v>143</v>
      </c>
      <c r="G181" s="179">
        <v>-1</v>
      </c>
      <c r="H181" s="179">
        <v>7.6923076923076872E-2</v>
      </c>
      <c r="I181" s="179">
        <v>-0.36363636363636365</v>
      </c>
      <c r="J181" s="180">
        <v>-0.38235294117647056</v>
      </c>
      <c r="K181" s="180">
        <v>1.2496413199426111</v>
      </c>
      <c r="L181" s="180">
        <v>1.1045751633986929</v>
      </c>
      <c r="M181" s="179">
        <v>9.6385542168674787E-2</v>
      </c>
      <c r="N181" s="179">
        <v>1.2281690140845072</v>
      </c>
      <c r="O181" s="179">
        <v>1.1097099621689788</v>
      </c>
    </row>
    <row r="182" spans="2:15" hidden="1" outlineLevel="1">
      <c r="B182" s="63" t="s">
        <v>85</v>
      </c>
      <c r="C182" s="179">
        <v>0</v>
      </c>
      <c r="D182" s="180">
        <v>-1</v>
      </c>
      <c r="E182" s="180" t="s">
        <v>143</v>
      </c>
      <c r="F182" s="180">
        <v>-1</v>
      </c>
      <c r="G182" s="179">
        <v>1.2000000000000002</v>
      </c>
      <c r="H182" s="179">
        <v>2.9411764705882248E-2</v>
      </c>
      <c r="I182" s="179">
        <v>0.17948717948717952</v>
      </c>
      <c r="J182" s="180">
        <v>-0.90476190476190477</v>
      </c>
      <c r="K182" s="180">
        <v>0.44630541871921192</v>
      </c>
      <c r="L182" s="180">
        <v>0.36734693877551017</v>
      </c>
      <c r="M182" s="179">
        <v>-0.6875</v>
      </c>
      <c r="N182" s="179">
        <v>0.43279313632030503</v>
      </c>
      <c r="O182" s="179">
        <v>0.35341009743135521</v>
      </c>
    </row>
    <row r="183" spans="2:15" hidden="1" outlineLevel="1">
      <c r="B183" s="63" t="s">
        <v>84</v>
      </c>
      <c r="C183" s="179">
        <v>-0.16666666666666663</v>
      </c>
      <c r="D183" s="180" t="s">
        <v>143</v>
      </c>
      <c r="E183" s="180">
        <v>-1</v>
      </c>
      <c r="F183" s="180">
        <v>-0.33333333333333337</v>
      </c>
      <c r="G183" s="179">
        <v>0.875</v>
      </c>
      <c r="H183" s="179">
        <v>1.3333333333333335</v>
      </c>
      <c r="I183" s="179">
        <v>1</v>
      </c>
      <c r="J183" s="180">
        <v>1.3636363636363638</v>
      </c>
      <c r="K183" s="180">
        <v>1.2605210420841684</v>
      </c>
      <c r="L183" s="180">
        <v>1.2627450980392156</v>
      </c>
      <c r="M183" s="179">
        <v>0.70967741935483875</v>
      </c>
      <c r="N183" s="179">
        <v>1.2475247524752477</v>
      </c>
      <c r="O183" s="179">
        <v>1.216417910447761</v>
      </c>
    </row>
    <row r="184" spans="2:15" hidden="1" outlineLevel="1">
      <c r="B184" s="63" t="s">
        <v>83</v>
      </c>
      <c r="C184" s="179">
        <v>3</v>
      </c>
      <c r="D184" s="180">
        <v>-1</v>
      </c>
      <c r="E184" s="180" t="s">
        <v>143</v>
      </c>
      <c r="F184" s="180">
        <v>-1</v>
      </c>
      <c r="G184" s="179">
        <v>2.75</v>
      </c>
      <c r="H184" s="179">
        <v>4.333333333333333</v>
      </c>
      <c r="I184" s="179">
        <v>3.4285714285714288</v>
      </c>
      <c r="J184" s="180">
        <v>1.5</v>
      </c>
      <c r="K184" s="180">
        <v>7.7234042553191493</v>
      </c>
      <c r="L184" s="180">
        <v>6.916666666666667</v>
      </c>
      <c r="M184" s="179">
        <v>1.6956521739130435</v>
      </c>
      <c r="N184" s="179">
        <v>7.6185567010309274</v>
      </c>
      <c r="O184" s="179">
        <v>6.4833333333333334</v>
      </c>
    </row>
    <row r="185" spans="2:15" hidden="1" outlineLevel="1">
      <c r="B185" s="63" t="s">
        <v>82</v>
      </c>
      <c r="C185" s="179">
        <v>-0.23076923076923073</v>
      </c>
      <c r="D185" s="180">
        <v>-0.66666666666666674</v>
      </c>
      <c r="E185" s="180" t="s">
        <v>143</v>
      </c>
      <c r="F185" s="180">
        <v>-0.66666666666666674</v>
      </c>
      <c r="G185" s="179">
        <v>0.96551724137931028</v>
      </c>
      <c r="H185" s="179">
        <v>0.30000000000000004</v>
      </c>
      <c r="I185" s="179">
        <v>0.46218487394957974</v>
      </c>
      <c r="J185" s="180">
        <v>-0.10419313850063527</v>
      </c>
      <c r="K185" s="180">
        <v>0.33069511355815551</v>
      </c>
      <c r="L185" s="180">
        <v>0.23801787164906574</v>
      </c>
      <c r="M185" s="179">
        <v>-7.337278106508871E-2</v>
      </c>
      <c r="N185" s="179">
        <v>0.3297730307076101</v>
      </c>
      <c r="O185" s="179">
        <v>0.24108305128872698</v>
      </c>
    </row>
    <row r="186" spans="2:15" hidden="1" outlineLevel="1">
      <c r="B186" s="63" t="s">
        <v>81</v>
      </c>
      <c r="C186" s="179">
        <v>-0.16666666666666663</v>
      </c>
      <c r="D186" s="180">
        <v>1</v>
      </c>
      <c r="E186" s="180" t="s">
        <v>143</v>
      </c>
      <c r="F186" s="180">
        <v>4</v>
      </c>
      <c r="G186" s="179">
        <v>-0.29652996845425872</v>
      </c>
      <c r="H186" s="179">
        <v>0.251953125</v>
      </c>
      <c r="I186" s="179">
        <v>0.12229679343773303</v>
      </c>
      <c r="J186" s="180">
        <v>-0.26196738558653343</v>
      </c>
      <c r="K186" s="180">
        <v>-0.10282485875706215</v>
      </c>
      <c r="L186" s="180">
        <v>-0.1288243382605706</v>
      </c>
      <c r="M186" s="179">
        <v>-0.26523297491039421</v>
      </c>
      <c r="N186" s="179">
        <v>-6.850079003624876E-2</v>
      </c>
      <c r="O186" s="179">
        <v>-0.1023015934108229</v>
      </c>
    </row>
    <row r="187" spans="2:15" hidden="1" outlineLevel="1">
      <c r="B187" s="63" t="s">
        <v>80</v>
      </c>
      <c r="C187" s="179">
        <v>5.416666666666667</v>
      </c>
      <c r="D187" s="180" t="s">
        <v>143</v>
      </c>
      <c r="E187" s="180">
        <v>-1</v>
      </c>
      <c r="F187" s="180">
        <v>-0.66666666666666674</v>
      </c>
      <c r="G187" s="179">
        <v>1.953125</v>
      </c>
      <c r="H187" s="179">
        <v>0.39791183294663579</v>
      </c>
      <c r="I187" s="179">
        <v>0.59898989898989896</v>
      </c>
      <c r="J187" s="180">
        <v>-0.34993849938499388</v>
      </c>
      <c r="K187" s="180">
        <v>-9.1866666666666652E-2</v>
      </c>
      <c r="L187" s="180">
        <v>-0.13784790707867633</v>
      </c>
      <c r="M187" s="179">
        <v>-0.14269535673839184</v>
      </c>
      <c r="N187" s="179">
        <v>-4.2065009560229405E-2</v>
      </c>
      <c r="O187" s="179">
        <v>-5.9601342016972536E-2</v>
      </c>
    </row>
    <row r="188" spans="2:15" hidden="1" outlineLevel="1">
      <c r="B188" s="63" t="s">
        <v>79</v>
      </c>
      <c r="C188" s="179">
        <v>2.6875</v>
      </c>
      <c r="D188" s="180">
        <v>-1</v>
      </c>
      <c r="E188" s="180">
        <v>1</v>
      </c>
      <c r="F188" s="180">
        <v>0.60000000000000009</v>
      </c>
      <c r="G188" s="179">
        <v>0.67313915857605178</v>
      </c>
      <c r="H188" s="179">
        <v>5.9003051881993951E-2</v>
      </c>
      <c r="I188" s="179">
        <v>0.20588235294117641</v>
      </c>
      <c r="J188" s="180">
        <v>-0.12546816479400746</v>
      </c>
      <c r="K188" s="180">
        <v>-7.9894644424934103E-2</v>
      </c>
      <c r="L188" s="180">
        <v>-8.7519582245430771E-2</v>
      </c>
      <c r="M188" s="179">
        <v>2.5414937759336009E-2</v>
      </c>
      <c r="N188" s="179">
        <v>-6.4174107142857095E-2</v>
      </c>
      <c r="O188" s="179">
        <v>-4.8310066127847162E-2</v>
      </c>
    </row>
    <row r="189" spans="2:15" collapsed="1">
      <c r="B189" s="173">
        <v>1998</v>
      </c>
      <c r="C189" s="184">
        <v>0.89873417721518978</v>
      </c>
      <c r="D189" s="184">
        <v>0.9285714285714286</v>
      </c>
      <c r="E189" s="184">
        <v>8.6956521739130377E-2</v>
      </c>
      <c r="F189" s="184">
        <v>0.40540540540540548</v>
      </c>
      <c r="G189" s="184">
        <v>0.44605809128630702</v>
      </c>
      <c r="H189" s="184">
        <v>0.25688399360454794</v>
      </c>
      <c r="I189" s="184">
        <v>0.29554770318021206</v>
      </c>
      <c r="J189" s="184">
        <v>-0.127863931965983</v>
      </c>
      <c r="K189" s="184">
        <v>5.9398210246041083E-2</v>
      </c>
      <c r="L189" s="184">
        <v>2.8175357822039837E-2</v>
      </c>
      <c r="M189" s="184">
        <v>-4.1160768104710255E-2</v>
      </c>
      <c r="N189" s="184">
        <v>7.9402190529288097E-2</v>
      </c>
      <c r="O189" s="184">
        <v>5.8572363722923182E-2</v>
      </c>
    </row>
    <row r="190" spans="2:15" hidden="1" outlineLevel="1">
      <c r="B190" s="63" t="s">
        <v>90</v>
      </c>
      <c r="C190" s="179">
        <v>-0.34375</v>
      </c>
      <c r="D190" s="180">
        <v>-1</v>
      </c>
      <c r="E190" s="180">
        <v>-0.25</v>
      </c>
      <c r="F190" s="180">
        <v>-0.625</v>
      </c>
      <c r="G190" s="179">
        <v>-4.6511627906976716E-2</v>
      </c>
      <c r="H190" s="179">
        <v>7.4198988195615545E-2</v>
      </c>
      <c r="I190" s="179">
        <v>5.2631578947368363E-2</v>
      </c>
      <c r="J190" s="180">
        <v>-4.7950502706883169E-2</v>
      </c>
      <c r="K190" s="180">
        <v>-0.16089531265683032</v>
      </c>
      <c r="L190" s="180">
        <v>-0.14792110874200426</v>
      </c>
      <c r="M190" s="179">
        <v>-5.8453802639849117E-2</v>
      </c>
      <c r="N190" s="179">
        <v>-0.13596845030025995</v>
      </c>
      <c r="O190" s="179">
        <v>-0.12629432067775337</v>
      </c>
    </row>
    <row r="191" spans="2:15" hidden="1" outlineLevel="1">
      <c r="B191" s="63" t="s">
        <v>89</v>
      </c>
      <c r="C191" s="179">
        <v>-6.6666666666666652E-2</v>
      </c>
      <c r="D191" s="180" t="s">
        <v>143</v>
      </c>
      <c r="E191" s="180" t="s">
        <v>143</v>
      </c>
      <c r="F191" s="180" t="s">
        <v>143</v>
      </c>
      <c r="G191" s="179">
        <v>-0.17791411042944782</v>
      </c>
      <c r="H191" s="179">
        <v>0.7921348314606742</v>
      </c>
      <c r="I191" s="179">
        <v>0.42441860465116288</v>
      </c>
      <c r="J191" s="180">
        <v>0.45572916666666674</v>
      </c>
      <c r="K191" s="180">
        <v>-0.42581352833638031</v>
      </c>
      <c r="L191" s="180">
        <v>-0.3573211033924597</v>
      </c>
      <c r="M191" s="179">
        <v>0.31279303415941051</v>
      </c>
      <c r="N191" s="179">
        <v>-0.37975930748117392</v>
      </c>
      <c r="O191" s="179">
        <v>-0.31390905617118836</v>
      </c>
    </row>
    <row r="192" spans="2:15" hidden="1" outlineLevel="1">
      <c r="B192" s="63" t="s">
        <v>88</v>
      </c>
      <c r="C192" s="179">
        <v>1.5</v>
      </c>
      <c r="D192" s="180">
        <v>-0.9</v>
      </c>
      <c r="E192" s="180" t="s">
        <v>143</v>
      </c>
      <c r="F192" s="180">
        <v>-0.9</v>
      </c>
      <c r="G192" s="179">
        <v>-0.21999999999999997</v>
      </c>
      <c r="H192" s="179">
        <v>0.22516556291390732</v>
      </c>
      <c r="I192" s="179">
        <v>7.7433628318584136E-2</v>
      </c>
      <c r="J192" s="180">
        <v>0.50547730829420967</v>
      </c>
      <c r="K192" s="180">
        <v>-0.28721929581369554</v>
      </c>
      <c r="L192" s="180">
        <v>-0.16792275082430519</v>
      </c>
      <c r="M192" s="179">
        <v>0.36024844720496896</v>
      </c>
      <c r="N192" s="179">
        <v>-0.24763366589920699</v>
      </c>
      <c r="O192" s="179">
        <v>-0.14382689859991515</v>
      </c>
    </row>
    <row r="193" spans="2:15" hidden="1" outlineLevel="1">
      <c r="B193" s="63" t="s">
        <v>87</v>
      </c>
      <c r="C193" s="179">
        <v>0.30000000000000004</v>
      </c>
      <c r="D193" s="180">
        <v>-1</v>
      </c>
      <c r="E193" s="180">
        <v>-1</v>
      </c>
      <c r="F193" s="180">
        <v>-1</v>
      </c>
      <c r="G193" s="179">
        <v>2</v>
      </c>
      <c r="H193" s="179">
        <v>4.333333333333333</v>
      </c>
      <c r="I193" s="179">
        <v>3.4000000000000004</v>
      </c>
      <c r="J193" s="180">
        <v>8.163265306122458E-2</v>
      </c>
      <c r="K193" s="180">
        <v>-3.6036036036036001E-2</v>
      </c>
      <c r="L193" s="180">
        <v>-2.9055690072639195E-2</v>
      </c>
      <c r="M193" s="179">
        <v>0.16129032258064524</v>
      </c>
      <c r="N193" s="179">
        <v>-2.5477707006369421E-2</v>
      </c>
      <c r="O193" s="179">
        <v>-1.1806375442739103E-2</v>
      </c>
    </row>
    <row r="194" spans="2:15" hidden="1" outlineLevel="1">
      <c r="B194" s="63" t="s">
        <v>86</v>
      </c>
      <c r="C194" s="179">
        <v>2</v>
      </c>
      <c r="D194" s="180" t="s">
        <v>143</v>
      </c>
      <c r="E194" s="180" t="s">
        <v>143</v>
      </c>
      <c r="F194" s="180" t="s">
        <v>143</v>
      </c>
      <c r="G194" s="179">
        <v>8</v>
      </c>
      <c r="H194" s="179" t="s">
        <v>143</v>
      </c>
      <c r="I194" s="179">
        <v>21</v>
      </c>
      <c r="J194" s="180">
        <v>0.65853658536585358</v>
      </c>
      <c r="K194" s="180">
        <v>-0.2203579418344519</v>
      </c>
      <c r="L194" s="180">
        <v>-0.18181818181818177</v>
      </c>
      <c r="M194" s="179">
        <v>0.88636363636363646</v>
      </c>
      <c r="N194" s="179">
        <v>-0.2058165548098434</v>
      </c>
      <c r="O194" s="179">
        <v>-0.15458422174840081</v>
      </c>
    </row>
    <row r="195" spans="2:15" hidden="1" outlineLevel="1">
      <c r="B195" s="63" t="s">
        <v>85</v>
      </c>
      <c r="C195" s="179">
        <v>1</v>
      </c>
      <c r="D195" s="180">
        <v>3</v>
      </c>
      <c r="E195" s="180" t="s">
        <v>143</v>
      </c>
      <c r="F195" s="180">
        <v>3</v>
      </c>
      <c r="G195" s="179">
        <v>-0.16666666666666663</v>
      </c>
      <c r="H195" s="179">
        <v>0.30769230769230771</v>
      </c>
      <c r="I195" s="179">
        <v>0.21875</v>
      </c>
      <c r="J195" s="180">
        <v>-0.36363636363636365</v>
      </c>
      <c r="K195" s="180">
        <v>-0.16735028712059064</v>
      </c>
      <c r="L195" s="180">
        <v>-0.18209408194233689</v>
      </c>
      <c r="M195" s="179">
        <v>-0.27272727272727271</v>
      </c>
      <c r="N195" s="179">
        <v>-0.15742971887550206</v>
      </c>
      <c r="O195" s="179">
        <v>-0.16678966789667893</v>
      </c>
    </row>
    <row r="196" spans="2:15" hidden="1" outlineLevel="1">
      <c r="B196" s="63" t="s">
        <v>84</v>
      </c>
      <c r="C196" s="179">
        <v>9.0909090909090828E-2</v>
      </c>
      <c r="D196" s="180">
        <v>-1</v>
      </c>
      <c r="E196" s="180" t="s">
        <v>143</v>
      </c>
      <c r="F196" s="180">
        <v>2</v>
      </c>
      <c r="G196" s="179">
        <v>0</v>
      </c>
      <c r="H196" s="179" t="s">
        <v>143</v>
      </c>
      <c r="I196" s="179">
        <v>0.375</v>
      </c>
      <c r="J196" s="180">
        <v>0.375</v>
      </c>
      <c r="K196" s="180">
        <v>0.471976401179941</v>
      </c>
      <c r="L196" s="180">
        <v>0.46974063400576371</v>
      </c>
      <c r="M196" s="179">
        <v>0.10714285714285721</v>
      </c>
      <c r="N196" s="179">
        <v>0.48967551622418881</v>
      </c>
      <c r="O196" s="179">
        <v>0.46049046321525888</v>
      </c>
    </row>
    <row r="197" spans="2:15" hidden="1" outlineLevel="1">
      <c r="B197" s="63" t="s">
        <v>83</v>
      </c>
      <c r="C197" s="179">
        <v>2</v>
      </c>
      <c r="D197" s="180">
        <v>1</v>
      </c>
      <c r="E197" s="180">
        <v>-1</v>
      </c>
      <c r="F197" s="180">
        <v>-0.7142857142857143</v>
      </c>
      <c r="G197" s="179">
        <v>-0.89473684210526316</v>
      </c>
      <c r="H197" s="179">
        <v>-0.97599999999999998</v>
      </c>
      <c r="I197" s="179">
        <v>-0.95705521472392641</v>
      </c>
      <c r="J197" s="180">
        <v>-0.98236775818639799</v>
      </c>
      <c r="K197" s="180">
        <v>-0.95773381294964033</v>
      </c>
      <c r="L197" s="180">
        <v>-0.96421471172962225</v>
      </c>
      <c r="M197" s="179">
        <v>-0.43902439024390238</v>
      </c>
      <c r="N197" s="179">
        <v>9.7777777777777786</v>
      </c>
      <c r="O197" s="179">
        <v>1.4</v>
      </c>
    </row>
    <row r="198" spans="2:15" hidden="1" outlineLevel="1">
      <c r="B198" s="63" t="s">
        <v>82</v>
      </c>
      <c r="C198" s="179">
        <v>25</v>
      </c>
      <c r="D198" s="180">
        <v>2</v>
      </c>
      <c r="E198" s="180">
        <v>-1</v>
      </c>
      <c r="F198" s="180">
        <v>-0.5714285714285714</v>
      </c>
      <c r="G198" s="179">
        <v>-0.23684210526315785</v>
      </c>
      <c r="H198" s="179">
        <v>-0.28000000000000003</v>
      </c>
      <c r="I198" s="179">
        <v>-0.26993865030674846</v>
      </c>
      <c r="J198" s="180">
        <v>-8.8161209068010615E-3</v>
      </c>
      <c r="K198" s="180">
        <v>0.30665467625899279</v>
      </c>
      <c r="L198" s="180">
        <v>0.22365805168986075</v>
      </c>
      <c r="M198" s="179">
        <v>1.318944844124692E-2</v>
      </c>
      <c r="N198" s="179">
        <v>0.27218683651804665</v>
      </c>
      <c r="O198" s="179">
        <v>0.20445280652242093</v>
      </c>
    </row>
    <row r="199" spans="2:15" hidden="1" outlineLevel="1">
      <c r="B199" s="63" t="s">
        <v>81</v>
      </c>
      <c r="C199" s="179">
        <v>-7.6923076923076872E-2</v>
      </c>
      <c r="D199" s="180">
        <v>-0.75</v>
      </c>
      <c r="E199" s="180" t="s">
        <v>143</v>
      </c>
      <c r="F199" s="180">
        <v>-0.75</v>
      </c>
      <c r="G199" s="179">
        <v>0.70430107526881724</v>
      </c>
      <c r="H199" s="179">
        <v>1.1880341880341883</v>
      </c>
      <c r="I199" s="179">
        <v>1.0504587155963301</v>
      </c>
      <c r="J199" s="180">
        <v>7.0382882882882969E-2</v>
      </c>
      <c r="K199" s="180">
        <v>0.45777178796046725</v>
      </c>
      <c r="L199" s="180">
        <v>0.3763898746155665</v>
      </c>
      <c r="M199" s="179">
        <v>0.12556732223903166</v>
      </c>
      <c r="N199" s="179">
        <v>0.50559753708368316</v>
      </c>
      <c r="O199" s="179">
        <v>0.42304743126300792</v>
      </c>
    </row>
    <row r="200" spans="2:15" hidden="1" outlineLevel="1">
      <c r="B200" s="63" t="s">
        <v>80</v>
      </c>
      <c r="C200" s="179">
        <v>-0.85714285714285721</v>
      </c>
      <c r="D200" s="180">
        <v>-1</v>
      </c>
      <c r="E200" s="180">
        <v>-0.25</v>
      </c>
      <c r="F200" s="180">
        <v>-0.33333333333333337</v>
      </c>
      <c r="G200" s="179">
        <v>0.42222222222222228</v>
      </c>
      <c r="H200" s="179">
        <v>1.1712846347607053</v>
      </c>
      <c r="I200" s="179">
        <v>1.0328542094455853</v>
      </c>
      <c r="J200" s="180">
        <v>0.18340611353711789</v>
      </c>
      <c r="K200" s="180">
        <v>0.17499608334638883</v>
      </c>
      <c r="L200" s="180">
        <v>0.17648575480211415</v>
      </c>
      <c r="M200" s="179">
        <v>0.14009038089089731</v>
      </c>
      <c r="N200" s="179">
        <v>0.23276370064820262</v>
      </c>
      <c r="O200" s="179">
        <v>0.21554516012954306</v>
      </c>
    </row>
    <row r="201" spans="2:15" hidden="1" outlineLevel="1">
      <c r="B201" s="63" t="s">
        <v>79</v>
      </c>
      <c r="C201" s="179">
        <v>-0.51515151515151514</v>
      </c>
      <c r="D201" s="180" t="s">
        <v>143</v>
      </c>
      <c r="E201" s="180">
        <v>0</v>
      </c>
      <c r="F201" s="180">
        <v>0.25</v>
      </c>
      <c r="G201" s="179">
        <v>1.0064935064935066</v>
      </c>
      <c r="H201" s="179">
        <v>-0.42815590459569519</v>
      </c>
      <c r="I201" s="179">
        <v>-0.31019754404698341</v>
      </c>
      <c r="J201" s="180">
        <v>-6.8062827225130906E-2</v>
      </c>
      <c r="K201" s="180">
        <v>0.35044037940379402</v>
      </c>
      <c r="L201" s="180">
        <v>0.25606716515807415</v>
      </c>
      <c r="M201" s="179">
        <v>1.1542497376705096E-2</v>
      </c>
      <c r="N201" s="179">
        <v>0.36190910472716209</v>
      </c>
      <c r="O201" s="179">
        <v>0.28320565704183864</v>
      </c>
    </row>
    <row r="202" spans="2:15" collapsed="1">
      <c r="B202" s="173">
        <v>1997</v>
      </c>
      <c r="C202" s="184">
        <v>-0.25471698113207553</v>
      </c>
      <c r="D202" s="184">
        <v>-0.5625</v>
      </c>
      <c r="E202" s="184">
        <v>-0.3783783783783784</v>
      </c>
      <c r="F202" s="184">
        <v>-0.46376811594202894</v>
      </c>
      <c r="G202" s="184">
        <v>0.15035799522673021</v>
      </c>
      <c r="H202" s="184">
        <v>0.15230296827021483</v>
      </c>
      <c r="I202" s="184">
        <v>0.15190491696515784</v>
      </c>
      <c r="J202" s="184">
        <v>2.6391456151160453E-2</v>
      </c>
      <c r="K202" s="184">
        <v>-7.3041735483511783E-2</v>
      </c>
      <c r="L202" s="184">
        <v>-5.7823182711198462E-2</v>
      </c>
      <c r="M202" s="184">
        <v>0.11171740379092476</v>
      </c>
      <c r="N202" s="184">
        <v>3.3925832355861107E-3</v>
      </c>
      <c r="O202" s="184">
        <v>2.0573632346912341E-2</v>
      </c>
    </row>
    <row r="203" spans="2:15" hidden="1" outlineLevel="1">
      <c r="B203" s="63" t="s">
        <v>90</v>
      </c>
      <c r="C203" s="179">
        <v>3.5714285714285712</v>
      </c>
      <c r="D203" s="180" t="s">
        <v>143</v>
      </c>
      <c r="E203" s="180">
        <v>-0.5</v>
      </c>
      <c r="F203" s="180">
        <v>0</v>
      </c>
      <c r="G203" s="179">
        <v>2.1851851851851851</v>
      </c>
      <c r="H203" s="179">
        <v>0.43063932448733411</v>
      </c>
      <c r="I203" s="179">
        <v>0.58681318681318673</v>
      </c>
      <c r="J203" s="180">
        <v>-0.20820575627679117</v>
      </c>
      <c r="K203" s="180">
        <v>0.56184354914563417</v>
      </c>
      <c r="L203" s="180">
        <v>0.40489266100848731</v>
      </c>
      <c r="M203" s="179">
        <v>-7.3923166472642632E-2</v>
      </c>
      <c r="N203" s="179">
        <v>0.54443521594684396</v>
      </c>
      <c r="O203" s="179">
        <v>0.42563184969805423</v>
      </c>
    </row>
    <row r="204" spans="2:15" hidden="1" outlineLevel="1">
      <c r="B204" s="63" t="s">
        <v>89</v>
      </c>
      <c r="C204" s="179">
        <v>0.5</v>
      </c>
      <c r="D204" s="180">
        <v>-1</v>
      </c>
      <c r="E204" s="180" t="s">
        <v>143</v>
      </c>
      <c r="F204" s="180">
        <v>-1</v>
      </c>
      <c r="G204" s="179">
        <v>3.4054054054054053</v>
      </c>
      <c r="H204" s="179">
        <v>0.1659388646288209</v>
      </c>
      <c r="I204" s="179">
        <v>0.61654135338345872</v>
      </c>
      <c r="J204" s="180">
        <v>-0.24110671936758898</v>
      </c>
      <c r="K204" s="180">
        <v>1.5064149560117301</v>
      </c>
      <c r="L204" s="180">
        <v>1.1260395755663892</v>
      </c>
      <c r="M204" s="179">
        <v>-6.8621334996880834E-2</v>
      </c>
      <c r="N204" s="179">
        <v>1.4026039905309435</v>
      </c>
      <c r="O204" s="179">
        <v>1.0888652387920712</v>
      </c>
    </row>
    <row r="205" spans="2:15" hidden="1" outlineLevel="1">
      <c r="B205" s="63" t="s">
        <v>88</v>
      </c>
      <c r="C205" s="179">
        <v>-0.45454545454545459</v>
      </c>
      <c r="D205" s="180" t="s">
        <v>143</v>
      </c>
      <c r="E205" s="180" t="s">
        <v>143</v>
      </c>
      <c r="F205" s="180" t="s">
        <v>143</v>
      </c>
      <c r="G205" s="179">
        <v>3.6875</v>
      </c>
      <c r="H205" s="179">
        <v>0.54081632653061229</v>
      </c>
      <c r="I205" s="179">
        <v>0.98245614035087714</v>
      </c>
      <c r="J205" s="180">
        <v>-0.31584582441113496</v>
      </c>
      <c r="K205" s="180">
        <v>0.45150905432595567</v>
      </c>
      <c r="L205" s="180">
        <v>0.24188359169347762</v>
      </c>
      <c r="M205" s="179">
        <v>-0.17604912998976463</v>
      </c>
      <c r="N205" s="179">
        <v>0.4580380455054085</v>
      </c>
      <c r="O205" s="179">
        <v>0.28868234007654459</v>
      </c>
    </row>
    <row r="206" spans="2:15" hidden="1" outlineLevel="1">
      <c r="B206" s="63" t="s">
        <v>87</v>
      </c>
      <c r="C206" s="179">
        <v>1.5</v>
      </c>
      <c r="D206" s="180">
        <v>0</v>
      </c>
      <c r="E206" s="180" t="s">
        <v>143</v>
      </c>
      <c r="F206" s="180">
        <v>5</v>
      </c>
      <c r="G206" s="179">
        <v>-0.88235294117647056</v>
      </c>
      <c r="H206" s="179">
        <v>-0.25</v>
      </c>
      <c r="I206" s="179">
        <v>-0.76190476190476186</v>
      </c>
      <c r="J206" s="180">
        <v>3.4545454545454541</v>
      </c>
      <c r="K206" s="180">
        <v>-4.7794117647058876E-2</v>
      </c>
      <c r="L206" s="180">
        <v>-1.2091898428052694E-3</v>
      </c>
      <c r="M206" s="179">
        <v>0.8787878787878789</v>
      </c>
      <c r="N206" s="179">
        <v>-4.2682926829268331E-2</v>
      </c>
      <c r="O206" s="179">
        <v>-7.0339976553340788E-3</v>
      </c>
    </row>
    <row r="207" spans="2:15" hidden="1" outlineLevel="1">
      <c r="B207" s="63" t="s">
        <v>86</v>
      </c>
      <c r="C207" s="179">
        <v>-0.33333333333333337</v>
      </c>
      <c r="D207" s="180">
        <v>-1</v>
      </c>
      <c r="E207" s="180" t="s">
        <v>143</v>
      </c>
      <c r="F207" s="180">
        <v>-1</v>
      </c>
      <c r="G207" s="179">
        <v>-0.75</v>
      </c>
      <c r="H207" s="179">
        <v>-1</v>
      </c>
      <c r="I207" s="179">
        <v>-0.88888888888888884</v>
      </c>
      <c r="J207" s="180">
        <v>4.125</v>
      </c>
      <c r="K207" s="180">
        <v>0.30510948905109481</v>
      </c>
      <c r="L207" s="180">
        <v>0.3492063492063493</v>
      </c>
      <c r="M207" s="179">
        <v>1.75</v>
      </c>
      <c r="N207" s="179">
        <v>0.29565217391304355</v>
      </c>
      <c r="O207" s="179">
        <v>0.32861189801699719</v>
      </c>
    </row>
    <row r="208" spans="2:15" hidden="1" outlineLevel="1">
      <c r="B208" s="63" t="s">
        <v>85</v>
      </c>
      <c r="C208" s="179">
        <v>-0.33333333333333337</v>
      </c>
      <c r="D208" s="180" t="s">
        <v>143</v>
      </c>
      <c r="E208" s="180">
        <v>-1</v>
      </c>
      <c r="F208" s="180">
        <v>-0.8</v>
      </c>
      <c r="G208" s="179">
        <v>-0.33333333333333337</v>
      </c>
      <c r="H208" s="179">
        <v>0.30000000000000004</v>
      </c>
      <c r="I208" s="179">
        <v>0.10344827586206895</v>
      </c>
      <c r="J208" s="180">
        <v>6.615384615384615</v>
      </c>
      <c r="K208" s="180">
        <v>1.9023809523809523</v>
      </c>
      <c r="L208" s="180">
        <v>2.043879907621247</v>
      </c>
      <c r="M208" s="179">
        <v>2.9285714285714284</v>
      </c>
      <c r="N208" s="179">
        <v>1.797752808988764</v>
      </c>
      <c r="O208" s="179">
        <v>1.8646934460887947</v>
      </c>
    </row>
    <row r="209" spans="2:15" hidden="1" outlineLevel="1">
      <c r="B209" s="63" t="s">
        <v>84</v>
      </c>
      <c r="C209" s="179">
        <v>-0.44999999999999996</v>
      </c>
      <c r="D209" s="180">
        <v>-0.75</v>
      </c>
      <c r="E209" s="180" t="s">
        <v>143</v>
      </c>
      <c r="F209" s="180">
        <v>-0.75</v>
      </c>
      <c r="G209" s="179">
        <v>-0.27272727272727271</v>
      </c>
      <c r="H209" s="179">
        <v>-1</v>
      </c>
      <c r="I209" s="179">
        <v>-0.57894736842105265</v>
      </c>
      <c r="J209" s="180">
        <v>0.14285714285714279</v>
      </c>
      <c r="K209" s="180">
        <v>0.10064935064935066</v>
      </c>
      <c r="L209" s="180">
        <v>0.10158730158730167</v>
      </c>
      <c r="M209" s="179">
        <v>-0.33333333333333337</v>
      </c>
      <c r="N209" s="179">
        <v>7.2784810126582222E-2</v>
      </c>
      <c r="O209" s="179">
        <v>2.5139664804469275E-2</v>
      </c>
    </row>
    <row r="210" spans="2:15" hidden="1" outlineLevel="1">
      <c r="B210" s="63" t="s">
        <v>83</v>
      </c>
      <c r="C210" s="179">
        <v>-0.875</v>
      </c>
      <c r="D210" s="180" t="s">
        <v>143</v>
      </c>
      <c r="E210" s="180" t="s">
        <v>143</v>
      </c>
      <c r="F210" s="180" t="s">
        <v>143</v>
      </c>
      <c r="G210" s="179">
        <v>11.666666666666666</v>
      </c>
      <c r="H210" s="179" t="s">
        <v>143</v>
      </c>
      <c r="I210" s="179">
        <v>53.333333333333336</v>
      </c>
      <c r="J210" s="180">
        <v>197.5</v>
      </c>
      <c r="K210" s="180">
        <v>100.09090909090909</v>
      </c>
      <c r="L210" s="180">
        <v>115.07692307692308</v>
      </c>
      <c r="M210" s="179">
        <v>1.7333333333333334</v>
      </c>
      <c r="N210" s="179">
        <v>-0.59090909090909083</v>
      </c>
      <c r="O210" s="179">
        <v>0.35135135135135132</v>
      </c>
    </row>
    <row r="211" spans="2:15" hidden="1" outlineLevel="1">
      <c r="B211" s="63" t="s">
        <v>82</v>
      </c>
      <c r="C211" s="179">
        <v>-0.90909090909090906</v>
      </c>
      <c r="D211" s="180">
        <v>-0.5</v>
      </c>
      <c r="E211" s="180" t="s">
        <v>143</v>
      </c>
      <c r="F211" s="180">
        <v>2.5</v>
      </c>
      <c r="G211" s="179">
        <v>0.26666666666666661</v>
      </c>
      <c r="H211" s="179">
        <v>0.37362637362637363</v>
      </c>
      <c r="I211" s="179">
        <v>0.34710743801652888</v>
      </c>
      <c r="J211" s="180">
        <v>0.38811188811188813</v>
      </c>
      <c r="K211" s="180">
        <v>-0.41916949595194564</v>
      </c>
      <c r="L211" s="180">
        <v>-0.31424676209952285</v>
      </c>
      <c r="M211" s="179">
        <v>0.35609756097560985</v>
      </c>
      <c r="N211" s="179">
        <v>-0.39923469387755106</v>
      </c>
      <c r="O211" s="179">
        <v>-0.29680264608599782</v>
      </c>
    </row>
    <row r="212" spans="2:15" hidden="1" outlineLevel="1">
      <c r="B212" s="63" t="s">
        <v>81</v>
      </c>
      <c r="C212" s="179">
        <v>-0.66666666666666674</v>
      </c>
      <c r="D212" s="180">
        <v>7</v>
      </c>
      <c r="E212" s="180" t="s">
        <v>143</v>
      </c>
      <c r="F212" s="180">
        <v>7</v>
      </c>
      <c r="G212" s="179">
        <v>0.67567567567567566</v>
      </c>
      <c r="H212" s="179">
        <v>0.36443148688046656</v>
      </c>
      <c r="I212" s="179">
        <v>0.44052863436123357</v>
      </c>
      <c r="J212" s="180">
        <v>0.42536115569823441</v>
      </c>
      <c r="K212" s="180">
        <v>0.31872037914691953</v>
      </c>
      <c r="L212" s="180">
        <v>0.33977812995245649</v>
      </c>
      <c r="M212" s="179">
        <v>0.41947029348604148</v>
      </c>
      <c r="N212" s="179">
        <v>0.32162012206399115</v>
      </c>
      <c r="O212" s="179">
        <v>0.34171075837742504</v>
      </c>
    </row>
    <row r="213" spans="2:15" hidden="1" outlineLevel="1">
      <c r="B213" s="63" t="s">
        <v>80</v>
      </c>
      <c r="C213" s="179">
        <v>2.36</v>
      </c>
      <c r="D213" s="180" t="s">
        <v>143</v>
      </c>
      <c r="E213" s="180">
        <v>1.6666666666666665</v>
      </c>
      <c r="F213" s="180">
        <v>2</v>
      </c>
      <c r="G213" s="179">
        <v>-0.430379746835443</v>
      </c>
      <c r="H213" s="179">
        <v>-0.1443965517241379</v>
      </c>
      <c r="I213" s="179">
        <v>-0.21704180064308687</v>
      </c>
      <c r="J213" s="180">
        <v>0.28291316526610655</v>
      </c>
      <c r="K213" s="180">
        <v>0.16075650118203311</v>
      </c>
      <c r="L213" s="180">
        <v>0.18066971080669703</v>
      </c>
      <c r="M213" s="179">
        <v>0.23524720893141948</v>
      </c>
      <c r="N213" s="179">
        <v>0.1377807576265504</v>
      </c>
      <c r="O213" s="179">
        <v>0.15470914127423829</v>
      </c>
    </row>
    <row r="214" spans="2:15" hidden="1" outlineLevel="1">
      <c r="B214" s="63" t="s">
        <v>79</v>
      </c>
      <c r="C214" s="179">
        <v>2.6666666666666665</v>
      </c>
      <c r="D214" s="180">
        <v>-1</v>
      </c>
      <c r="E214" s="180">
        <v>0.33333333333333326</v>
      </c>
      <c r="F214" s="180">
        <v>-0.82608695652173914</v>
      </c>
      <c r="G214" s="179">
        <v>-0.57575757575757569</v>
      </c>
      <c r="H214" s="179">
        <v>0.75587334014300311</v>
      </c>
      <c r="I214" s="179">
        <v>0.39567809239940388</v>
      </c>
      <c r="J214" s="180">
        <v>0.15913688469318954</v>
      </c>
      <c r="K214" s="180">
        <v>-0.10259917920656636</v>
      </c>
      <c r="L214" s="180">
        <v>-5.4452989332671842E-2</v>
      </c>
      <c r="M214" s="179">
        <v>1.6533333333333289E-2</v>
      </c>
      <c r="N214" s="179">
        <v>-0.12987700039677297</v>
      </c>
      <c r="O214" s="179">
        <v>-0.10078423060618902</v>
      </c>
    </row>
    <row r="215" spans="2:15" collapsed="1">
      <c r="B215" s="173">
        <v>1996</v>
      </c>
      <c r="C215" s="184">
        <v>0.3856209150326797</v>
      </c>
      <c r="D215" s="184">
        <v>6.6666666666666652E-2</v>
      </c>
      <c r="E215" s="184">
        <v>0.37037037037037046</v>
      </c>
      <c r="F215" s="184">
        <v>0.21052631578947367</v>
      </c>
      <c r="G215" s="184">
        <v>0.40761478163493847</v>
      </c>
      <c r="H215" s="184">
        <v>0.43803355902266716</v>
      </c>
      <c r="I215" s="184">
        <v>0.43170163170163178</v>
      </c>
      <c r="J215" s="184">
        <v>0.14564705882352946</v>
      </c>
      <c r="K215" s="184">
        <v>0.43537904213947054</v>
      </c>
      <c r="L215" s="184">
        <v>0.38189044785196136</v>
      </c>
      <c r="M215" s="184">
        <v>9.1193983077405116E-2</v>
      </c>
      <c r="N215" s="184">
        <v>0.35270712298003226</v>
      </c>
      <c r="O215" s="184">
        <v>0.3031718079107224</v>
      </c>
    </row>
    <row r="216" spans="2:15" hidden="1" outlineLevel="1">
      <c r="B216" s="63" t="s">
        <v>90</v>
      </c>
      <c r="C216" s="179">
        <v>-0.53333333333333333</v>
      </c>
      <c r="D216" s="180" t="s">
        <v>143</v>
      </c>
      <c r="E216" s="180" t="s">
        <v>143</v>
      </c>
      <c r="F216" s="180" t="s">
        <v>143</v>
      </c>
      <c r="G216" s="179">
        <v>-7.9545454545454586E-2</v>
      </c>
      <c r="H216" s="179">
        <v>0.4620811287477955</v>
      </c>
      <c r="I216" s="179">
        <v>0.38931297709923673</v>
      </c>
      <c r="J216" s="180">
        <v>1.5278637770897832</v>
      </c>
      <c r="K216" s="180">
        <v>0.26894768251442214</v>
      </c>
      <c r="L216" s="180">
        <v>0.41230389564604275</v>
      </c>
      <c r="M216" s="179">
        <v>1.2937249666221629</v>
      </c>
      <c r="N216" s="179">
        <v>0.29138362531283524</v>
      </c>
      <c r="O216" s="179">
        <v>0.40974302380577021</v>
      </c>
    </row>
    <row r="217" spans="2:15" hidden="1" outlineLevel="1">
      <c r="B217" s="63" t="s">
        <v>89</v>
      </c>
      <c r="C217" s="179">
        <v>-0.41176470588235292</v>
      </c>
      <c r="D217" s="180" t="s">
        <v>143</v>
      </c>
      <c r="E217" s="180">
        <v>-1</v>
      </c>
      <c r="F217" s="180">
        <v>-0.66666666666666674</v>
      </c>
      <c r="G217" s="179">
        <v>-0.62244897959183676</v>
      </c>
      <c r="H217" s="179">
        <v>0.17737789203084842</v>
      </c>
      <c r="I217" s="179">
        <v>-9.0598290598290609E-2</v>
      </c>
      <c r="J217" s="180">
        <v>0.20380650277557488</v>
      </c>
      <c r="K217" s="180">
        <v>-0.19670200235571256</v>
      </c>
      <c r="L217" s="180">
        <v>-0.13398733391282747</v>
      </c>
      <c r="M217" s="179">
        <v>8.7516960651289111E-2</v>
      </c>
      <c r="N217" s="179">
        <v>-0.17678173719376389</v>
      </c>
      <c r="O217" s="179">
        <v>-0.13178563178563174</v>
      </c>
    </row>
    <row r="218" spans="2:15" hidden="1" outlineLevel="1">
      <c r="B218" s="63" t="s">
        <v>88</v>
      </c>
      <c r="C218" s="179">
        <v>0.22222222222222232</v>
      </c>
      <c r="D218" s="180" t="s">
        <v>143</v>
      </c>
      <c r="E218" s="180">
        <v>-1</v>
      </c>
      <c r="F218" s="180">
        <v>-1</v>
      </c>
      <c r="G218" s="179">
        <v>-0.77622377622377625</v>
      </c>
      <c r="H218" s="179">
        <v>-0.60642570281124497</v>
      </c>
      <c r="I218" s="179">
        <v>-0.64430577223088925</v>
      </c>
      <c r="J218" s="180">
        <v>0.15594059405940586</v>
      </c>
      <c r="K218" s="180">
        <v>-0.40091610414657664</v>
      </c>
      <c r="L218" s="180">
        <v>-0.3101291364003228</v>
      </c>
      <c r="M218" s="179">
        <v>1.7708333333333437E-2</v>
      </c>
      <c r="N218" s="179">
        <v>-0.42331684233168421</v>
      </c>
      <c r="O218" s="179">
        <v>-0.34783383847388127</v>
      </c>
    </row>
    <row r="219" spans="2:15" hidden="1" outlineLevel="1">
      <c r="B219" s="63" t="s">
        <v>87</v>
      </c>
      <c r="C219" s="179">
        <v>3</v>
      </c>
      <c r="D219" s="180">
        <v>0</v>
      </c>
      <c r="E219" s="180" t="s">
        <v>143</v>
      </c>
      <c r="F219" s="180">
        <v>0</v>
      </c>
      <c r="G219" s="179">
        <v>0.30769230769230771</v>
      </c>
      <c r="H219" s="179">
        <v>-0.19999999999999996</v>
      </c>
      <c r="I219" s="179">
        <v>0.16666666666666674</v>
      </c>
      <c r="J219" s="180">
        <v>-0.15384615384615385</v>
      </c>
      <c r="K219" s="180">
        <v>0.21248142644873691</v>
      </c>
      <c r="L219" s="180">
        <v>0.20553935860058314</v>
      </c>
      <c r="M219" s="179">
        <v>0.1785714285714286</v>
      </c>
      <c r="N219" s="179">
        <v>0.20943952802359878</v>
      </c>
      <c r="O219" s="179">
        <v>0.208215297450425</v>
      </c>
    </row>
    <row r="220" spans="2:15" hidden="1" outlineLevel="1">
      <c r="B220" s="63" t="s">
        <v>86</v>
      </c>
      <c r="C220" s="179">
        <v>-0.625</v>
      </c>
      <c r="D220" s="180" t="s">
        <v>143</v>
      </c>
      <c r="E220" s="180" t="s">
        <v>143</v>
      </c>
      <c r="F220" s="180" t="s">
        <v>143</v>
      </c>
      <c r="G220" s="179">
        <v>-0.98290598290598286</v>
      </c>
      <c r="H220" s="179" t="s">
        <v>143</v>
      </c>
      <c r="I220" s="179">
        <v>-0.96153846153846156</v>
      </c>
      <c r="J220" s="180">
        <v>-0.67999999999999994</v>
      </c>
      <c r="K220" s="180">
        <v>2.8700564971751414</v>
      </c>
      <c r="L220" s="180">
        <v>2.4306930693069306</v>
      </c>
      <c r="M220" s="179">
        <v>-0.94007490636704116</v>
      </c>
      <c r="N220" s="179">
        <v>2.8983050847457625</v>
      </c>
      <c r="O220" s="179">
        <v>0.59009009009009006</v>
      </c>
    </row>
    <row r="221" spans="2:15" hidden="1" outlineLevel="1">
      <c r="B221" s="63" t="s">
        <v>85</v>
      </c>
      <c r="C221" s="179">
        <v>-0.33333333333333337</v>
      </c>
      <c r="D221" s="180" t="s">
        <v>143</v>
      </c>
      <c r="E221" s="180" t="s">
        <v>143</v>
      </c>
      <c r="F221" s="180" t="s">
        <v>143</v>
      </c>
      <c r="G221" s="179">
        <v>3.5</v>
      </c>
      <c r="H221" s="179">
        <v>4</v>
      </c>
      <c r="I221" s="179">
        <v>3.833333333333333</v>
      </c>
      <c r="J221" s="180">
        <v>0.44444444444444442</v>
      </c>
      <c r="K221" s="180">
        <v>-0.48019801980198018</v>
      </c>
      <c r="L221" s="180">
        <v>-0.47001223990208074</v>
      </c>
      <c r="M221" s="179">
        <v>0.39999999999999991</v>
      </c>
      <c r="N221" s="179">
        <v>-0.45197044334975367</v>
      </c>
      <c r="O221" s="179">
        <v>-0.43149038461538458</v>
      </c>
    </row>
    <row r="222" spans="2:15" hidden="1" outlineLevel="1">
      <c r="B222" s="63" t="s">
        <v>84</v>
      </c>
      <c r="C222" s="179">
        <v>5.666666666666667</v>
      </c>
      <c r="D222" s="180" t="s">
        <v>143</v>
      </c>
      <c r="E222" s="180" t="s">
        <v>143</v>
      </c>
      <c r="F222" s="180" t="s">
        <v>143</v>
      </c>
      <c r="G222" s="179">
        <v>1.2000000000000002</v>
      </c>
      <c r="H222" s="179" t="s">
        <v>143</v>
      </c>
      <c r="I222" s="179">
        <v>2.8</v>
      </c>
      <c r="J222" s="180">
        <v>0.16666666666666674</v>
      </c>
      <c r="K222" s="180">
        <v>0.15355805243445686</v>
      </c>
      <c r="L222" s="180">
        <v>0.15384615384615374</v>
      </c>
      <c r="M222" s="179">
        <v>2</v>
      </c>
      <c r="N222" s="179">
        <v>0.18352059925093633</v>
      </c>
      <c r="O222" s="179">
        <v>0.27402135231316715</v>
      </c>
    </row>
    <row r="223" spans="2:15" hidden="1" outlineLevel="1">
      <c r="B223" s="63" t="s">
        <v>83</v>
      </c>
      <c r="C223" s="179">
        <v>0.33333333333333326</v>
      </c>
      <c r="D223" s="180" t="s">
        <v>143</v>
      </c>
      <c r="E223" s="180" t="s">
        <v>143</v>
      </c>
      <c r="F223" s="180" t="s">
        <v>143</v>
      </c>
      <c r="G223" s="179">
        <v>-0.25</v>
      </c>
      <c r="H223" s="179">
        <v>-1</v>
      </c>
      <c r="I223" s="179">
        <v>-0.72727272727272729</v>
      </c>
      <c r="J223" s="180">
        <v>-0.99686274509803918</v>
      </c>
      <c r="K223" s="180">
        <v>-0.75280898876404501</v>
      </c>
      <c r="L223" s="180">
        <v>-0.98093841642228741</v>
      </c>
      <c r="M223" s="179">
        <v>-0.98832684824902728</v>
      </c>
      <c r="N223" s="179">
        <v>-0.77083333333333337</v>
      </c>
      <c r="O223" s="179">
        <v>-0.97320782041998555</v>
      </c>
    </row>
    <row r="224" spans="2:15" hidden="1" outlineLevel="1">
      <c r="B224" s="63" t="s">
        <v>82</v>
      </c>
      <c r="C224" s="179">
        <v>-0.47619047619047616</v>
      </c>
      <c r="D224" s="180" t="s">
        <v>143</v>
      </c>
      <c r="E224" s="180" t="s">
        <v>143</v>
      </c>
      <c r="F224" s="180" t="s">
        <v>143</v>
      </c>
      <c r="G224" s="179">
        <v>0</v>
      </c>
      <c r="H224" s="179">
        <v>0.19736842105263164</v>
      </c>
      <c r="I224" s="179">
        <v>0.14150943396226423</v>
      </c>
      <c r="J224" s="180">
        <v>0.14629258517034072</v>
      </c>
      <c r="K224" s="180">
        <v>0.92993951612903225</v>
      </c>
      <c r="L224" s="180">
        <v>0.7724526782118406</v>
      </c>
      <c r="M224" s="179">
        <v>0.11818181818181817</v>
      </c>
      <c r="N224" s="179">
        <v>0.90291262135922334</v>
      </c>
      <c r="O224" s="179">
        <v>0.73754789272030652</v>
      </c>
    </row>
    <row r="225" spans="2:15" hidden="1" outlineLevel="1">
      <c r="B225" s="63" t="s">
        <v>81</v>
      </c>
      <c r="C225" s="179">
        <v>0.25806451612903225</v>
      </c>
      <c r="D225" s="180" t="s">
        <v>143</v>
      </c>
      <c r="E225" s="180" t="s">
        <v>143</v>
      </c>
      <c r="F225" s="180" t="s">
        <v>143</v>
      </c>
      <c r="G225" s="179">
        <v>-0.39673913043478259</v>
      </c>
      <c r="H225" s="179">
        <v>-0.12051282051282053</v>
      </c>
      <c r="I225" s="179">
        <v>-0.2090592334494773</v>
      </c>
      <c r="J225" s="180">
        <v>0.5752212389380531</v>
      </c>
      <c r="K225" s="180">
        <v>-0.10939148786493136</v>
      </c>
      <c r="L225" s="180">
        <v>-2.5783541763161999E-2</v>
      </c>
      <c r="M225" s="179">
        <v>0.38866799204771363</v>
      </c>
      <c r="N225" s="179">
        <v>-0.11010533245556287</v>
      </c>
      <c r="O225" s="179">
        <v>-3.9254447896074574E-2</v>
      </c>
    </row>
    <row r="226" spans="2:15" hidden="1" outlineLevel="1">
      <c r="B226" s="63" t="s">
        <v>80</v>
      </c>
      <c r="C226" s="179">
        <v>0.47058823529411775</v>
      </c>
      <c r="D226" s="180">
        <v>-1</v>
      </c>
      <c r="E226" s="180" t="s">
        <v>143</v>
      </c>
      <c r="F226" s="180">
        <v>-0.25</v>
      </c>
      <c r="G226" s="179">
        <v>-7.6023391812865548E-2</v>
      </c>
      <c r="H226" s="179">
        <v>0.71217712177121761</v>
      </c>
      <c r="I226" s="179">
        <v>0.40723981900452499</v>
      </c>
      <c r="J226" s="180">
        <v>0.38015463917525771</v>
      </c>
      <c r="K226" s="180">
        <v>6.0354801388353252E-2</v>
      </c>
      <c r="L226" s="180">
        <v>0.10197920161019791</v>
      </c>
      <c r="M226" s="179">
        <v>0.29545454545454541</v>
      </c>
      <c r="N226" s="179">
        <v>9.3274693054792079E-2</v>
      </c>
      <c r="O226" s="179">
        <v>0.12373540856031129</v>
      </c>
    </row>
    <row r="227" spans="2:15" hidden="1" outlineLevel="1">
      <c r="B227" s="63" t="s">
        <v>79</v>
      </c>
      <c r="C227" s="179">
        <v>-0.30769230769230771</v>
      </c>
      <c r="D227" s="180">
        <v>9</v>
      </c>
      <c r="E227" s="180" t="s">
        <v>143</v>
      </c>
      <c r="F227" s="180">
        <v>10.5</v>
      </c>
      <c r="G227" s="179">
        <v>0.76213592233009719</v>
      </c>
      <c r="H227" s="179">
        <v>1.2149321266968327</v>
      </c>
      <c r="I227" s="179">
        <v>1.0709876543209877</v>
      </c>
      <c r="J227" s="180">
        <v>1.9243986254295464E-2</v>
      </c>
      <c r="K227" s="180">
        <v>0.27648428405122227</v>
      </c>
      <c r="L227" s="180">
        <v>0.21985171735512177</v>
      </c>
      <c r="M227" s="179">
        <v>0.11873508353221962</v>
      </c>
      <c r="N227" s="179">
        <v>0.35114367405289482</v>
      </c>
      <c r="O227" s="179">
        <v>0.2975797579757975</v>
      </c>
    </row>
    <row r="228" spans="2:15" collapsed="1">
      <c r="B228" s="173">
        <v>1995</v>
      </c>
      <c r="C228" s="184">
        <v>2.0000000000000018E-2</v>
      </c>
      <c r="D228" s="184">
        <v>3.2857142857142856</v>
      </c>
      <c r="E228" s="184">
        <v>3.5</v>
      </c>
      <c r="F228" s="184">
        <v>3.384615384615385</v>
      </c>
      <c r="G228" s="184">
        <v>-0.30015673981191227</v>
      </c>
      <c r="H228" s="184">
        <v>0.28237070592676483</v>
      </c>
      <c r="I228" s="184">
        <v>9.2993630573248387E-2</v>
      </c>
      <c r="J228" s="184">
        <v>0.12374405076678996</v>
      </c>
      <c r="K228" s="184">
        <v>4.3094106860048331E-2</v>
      </c>
      <c r="L228" s="184">
        <v>5.7100218115027079E-2</v>
      </c>
      <c r="M228" s="184">
        <v>6.4021340446815511E-2</v>
      </c>
      <c r="N228" s="184">
        <v>6.0032086114992556E-2</v>
      </c>
      <c r="O228" s="184">
        <v>6.0785424931259602E-2</v>
      </c>
    </row>
    <row r="229" spans="2:15" hidden="1" outlineLevel="1">
      <c r="B229" s="63" t="s">
        <v>90</v>
      </c>
      <c r="C229" s="179">
        <v>-0.2857142857142857</v>
      </c>
      <c r="D229" s="180">
        <v>-1</v>
      </c>
      <c r="E229" s="180">
        <v>-1</v>
      </c>
      <c r="F229" s="180">
        <v>-1</v>
      </c>
      <c r="G229" s="179">
        <v>-0.61233480176211452</v>
      </c>
      <c r="H229" s="179">
        <v>0.24889867841409696</v>
      </c>
      <c r="I229" s="179">
        <v>-3.8179148311306865E-2</v>
      </c>
      <c r="J229" s="180">
        <v>-0.40625</v>
      </c>
      <c r="K229" s="180">
        <v>0.14614683082535329</v>
      </c>
      <c r="L229" s="180">
        <v>3.6353671903543994E-2</v>
      </c>
      <c r="M229" s="179">
        <v>-0.4472324723247233</v>
      </c>
      <c r="N229" s="179">
        <v>0.15554637471596777</v>
      </c>
      <c r="O229" s="179">
        <v>2.3724983860555104E-2</v>
      </c>
    </row>
    <row r="230" spans="2:15" hidden="1" outlineLevel="1">
      <c r="B230" s="63" t="s">
        <v>89</v>
      </c>
      <c r="C230" s="179">
        <v>6.25E-2</v>
      </c>
      <c r="D230" s="180">
        <v>-1</v>
      </c>
      <c r="E230" s="180" t="s">
        <v>143</v>
      </c>
      <c r="F230" s="180">
        <v>0</v>
      </c>
      <c r="G230" s="179">
        <v>0.75</v>
      </c>
      <c r="H230" s="179">
        <v>0.49615384615384617</v>
      </c>
      <c r="I230" s="179">
        <v>0.57258064516129026</v>
      </c>
      <c r="J230" s="180">
        <v>0.11691762621789192</v>
      </c>
      <c r="K230" s="180">
        <v>0.14652261985145176</v>
      </c>
      <c r="L230" s="180">
        <v>0.14178363816815542</v>
      </c>
      <c r="M230" s="179">
        <v>0.1698412698412699</v>
      </c>
      <c r="N230" s="179">
        <v>0.16170763260025867</v>
      </c>
      <c r="O230" s="179">
        <v>0.16308436324556697</v>
      </c>
    </row>
    <row r="231" spans="2:15" hidden="1" outlineLevel="1">
      <c r="B231" s="63" t="s">
        <v>88</v>
      </c>
      <c r="C231" s="179">
        <v>-0.25</v>
      </c>
      <c r="D231" s="180" t="s">
        <v>143</v>
      </c>
      <c r="E231" s="180">
        <v>-0.5714285714285714</v>
      </c>
      <c r="F231" s="180">
        <v>-0.5714285714285714</v>
      </c>
      <c r="G231" s="179">
        <v>2.8648648648648649</v>
      </c>
      <c r="H231" s="179">
        <v>3.3304347826086955</v>
      </c>
      <c r="I231" s="179">
        <v>3.2171052631578947</v>
      </c>
      <c r="J231" s="180">
        <v>0.41258741258741249</v>
      </c>
      <c r="K231" s="180">
        <v>0.66720257234726699</v>
      </c>
      <c r="L231" s="180">
        <v>0.61960784313725492</v>
      </c>
      <c r="M231" s="179">
        <v>0.54589371980676327</v>
      </c>
      <c r="N231" s="179">
        <v>0.78122605363984676</v>
      </c>
      <c r="O231" s="179">
        <v>0.73599504797276394</v>
      </c>
    </row>
    <row r="232" spans="2:15" hidden="1" outlineLevel="1">
      <c r="B232" s="63" t="s">
        <v>87</v>
      </c>
      <c r="C232" s="179">
        <v>-0.5</v>
      </c>
      <c r="D232" s="180" t="s">
        <v>143</v>
      </c>
      <c r="E232" s="180" t="s">
        <v>143</v>
      </c>
      <c r="F232" s="180" t="s">
        <v>143</v>
      </c>
      <c r="G232" s="179">
        <v>0.85714285714285721</v>
      </c>
      <c r="H232" s="179" t="s">
        <v>143</v>
      </c>
      <c r="I232" s="179">
        <v>1.5714285714285716</v>
      </c>
      <c r="J232" s="180">
        <v>-0.43478260869565222</v>
      </c>
      <c r="K232" s="180">
        <v>9.8548387096774199</v>
      </c>
      <c r="L232" s="180">
        <v>7.0705882352941174</v>
      </c>
      <c r="M232" s="179">
        <v>-0.125</v>
      </c>
      <c r="N232" s="179">
        <v>9.935483870967742</v>
      </c>
      <c r="O232" s="179">
        <v>6.5106382978723403</v>
      </c>
    </row>
    <row r="233" spans="2:15" hidden="1" outlineLevel="1">
      <c r="B233" s="63" t="s">
        <v>86</v>
      </c>
      <c r="C233" s="179">
        <v>1.6666666666666665</v>
      </c>
      <c r="D233" s="180" t="s">
        <v>143</v>
      </c>
      <c r="E233" s="180" t="s">
        <v>143</v>
      </c>
      <c r="F233" s="180" t="s">
        <v>143</v>
      </c>
      <c r="G233" s="179" t="s">
        <v>143</v>
      </c>
      <c r="H233" s="179">
        <v>-1</v>
      </c>
      <c r="I233" s="179">
        <v>116</v>
      </c>
      <c r="J233" s="180">
        <v>-0.16666666666666663</v>
      </c>
      <c r="K233" s="180">
        <v>5.3214285714285712</v>
      </c>
      <c r="L233" s="180">
        <v>2.4827586206896552</v>
      </c>
      <c r="M233" s="179">
        <v>7.0909090909090917</v>
      </c>
      <c r="N233" s="179">
        <v>4.9000000000000004</v>
      </c>
      <c r="O233" s="179">
        <v>6.0476190476190474</v>
      </c>
    </row>
    <row r="234" spans="2:15" hidden="1" outlineLevel="1">
      <c r="B234" s="63" t="s">
        <v>85</v>
      </c>
      <c r="C234" s="179">
        <v>1.25</v>
      </c>
      <c r="D234" s="180" t="s">
        <v>143</v>
      </c>
      <c r="E234" s="180">
        <v>-1</v>
      </c>
      <c r="F234" s="180">
        <v>-1</v>
      </c>
      <c r="G234" s="179">
        <v>-0.5</v>
      </c>
      <c r="H234" s="179">
        <v>-0.6</v>
      </c>
      <c r="I234" s="179">
        <v>-0.5714285714285714</v>
      </c>
      <c r="J234" s="180">
        <v>-0.71875</v>
      </c>
      <c r="K234" s="180">
        <v>5.2635658914728678</v>
      </c>
      <c r="L234" s="180">
        <v>4.0745341614906829</v>
      </c>
      <c r="M234" s="179">
        <v>-0.5</v>
      </c>
      <c r="N234" s="179">
        <v>4.71830985915493</v>
      </c>
      <c r="O234" s="179">
        <v>3.5714285714285712</v>
      </c>
    </row>
    <row r="235" spans="2:15" hidden="1" outlineLevel="1">
      <c r="B235" s="63" t="s">
        <v>84</v>
      </c>
      <c r="C235" s="179">
        <v>-0.625</v>
      </c>
      <c r="D235" s="180">
        <v>-1</v>
      </c>
      <c r="E235" s="180" t="s">
        <v>143</v>
      </c>
      <c r="F235" s="180">
        <v>-1</v>
      </c>
      <c r="G235" s="179">
        <v>-0.16666666666666663</v>
      </c>
      <c r="H235" s="179" t="s">
        <v>143</v>
      </c>
      <c r="I235" s="179">
        <v>-0.16666666666666663</v>
      </c>
      <c r="J235" s="180">
        <v>-0.8</v>
      </c>
      <c r="K235" s="180">
        <v>2.513157894736842</v>
      </c>
      <c r="L235" s="180">
        <v>1.5754716981132075</v>
      </c>
      <c r="M235" s="179">
        <v>-0.69565217391304346</v>
      </c>
      <c r="N235" s="179">
        <v>2.513157894736842</v>
      </c>
      <c r="O235" s="179">
        <v>1.3032786885245899</v>
      </c>
    </row>
    <row r="236" spans="2:15" hidden="1" outlineLevel="1">
      <c r="B236" s="63" t="s">
        <v>83</v>
      </c>
      <c r="C236" s="179">
        <v>1</v>
      </c>
      <c r="D236" s="180">
        <v>-1</v>
      </c>
      <c r="E236" s="180" t="s">
        <v>143</v>
      </c>
      <c r="F236" s="180">
        <v>-1</v>
      </c>
      <c r="G236" s="179">
        <v>-0.33333333333333337</v>
      </c>
      <c r="H236" s="179">
        <v>1.3333333333333335</v>
      </c>
      <c r="I236" s="179">
        <v>0.22222222222222232</v>
      </c>
      <c r="J236" s="180">
        <v>44.535714285714285</v>
      </c>
      <c r="K236" s="180">
        <v>43.5</v>
      </c>
      <c r="L236" s="180">
        <v>44.466666666666669</v>
      </c>
      <c r="M236" s="179">
        <v>30.341463414634145</v>
      </c>
      <c r="N236" s="179">
        <v>18.2</v>
      </c>
      <c r="O236" s="179">
        <v>29.021739130434781</v>
      </c>
    </row>
    <row r="237" spans="2:15" hidden="1" outlineLevel="1">
      <c r="B237" s="63" t="s">
        <v>82</v>
      </c>
      <c r="C237" s="179">
        <v>3.2</v>
      </c>
      <c r="D237" s="180" t="s">
        <v>143</v>
      </c>
      <c r="E237" s="180">
        <v>-1</v>
      </c>
      <c r="F237" s="180">
        <v>-1</v>
      </c>
      <c r="G237" s="179">
        <v>3.4482758620689724E-2</v>
      </c>
      <c r="H237" s="179">
        <v>1.5333333333333332</v>
      </c>
      <c r="I237" s="179">
        <v>0.79661016949152552</v>
      </c>
      <c r="J237" s="180">
        <v>0.1631701631701632</v>
      </c>
      <c r="K237" s="180">
        <v>2.6383859286083888E-2</v>
      </c>
      <c r="L237" s="180">
        <v>5.1227773073666327E-2</v>
      </c>
      <c r="M237" s="179">
        <v>0.1879049676025919</v>
      </c>
      <c r="N237" s="179">
        <v>4.8879837067209886E-2</v>
      </c>
      <c r="O237" s="179">
        <v>7.5401730531520439E-2</v>
      </c>
    </row>
    <row r="238" spans="2:15" hidden="1" outlineLevel="1">
      <c r="B238" s="63" t="s">
        <v>81</v>
      </c>
      <c r="C238" s="179">
        <v>0.55000000000000004</v>
      </c>
      <c r="D238" s="180" t="s">
        <v>143</v>
      </c>
      <c r="E238" s="180">
        <v>-1</v>
      </c>
      <c r="F238" s="180">
        <v>-1</v>
      </c>
      <c r="G238" s="179">
        <v>-0.33333333333333337</v>
      </c>
      <c r="H238" s="179">
        <v>3.8148148148148149</v>
      </c>
      <c r="I238" s="179">
        <v>0.60784313725490202</v>
      </c>
      <c r="J238" s="180">
        <v>-0.16649104320337194</v>
      </c>
      <c r="K238" s="180">
        <v>0.24611001534078447</v>
      </c>
      <c r="L238" s="180">
        <v>0.1750725689404935</v>
      </c>
      <c r="M238" s="179">
        <v>-0.19196787148594374</v>
      </c>
      <c r="N238" s="179">
        <v>0.30751022164837538</v>
      </c>
      <c r="O238" s="179">
        <v>0.20196877121520695</v>
      </c>
    </row>
    <row r="239" spans="2:15" hidden="1" outlineLevel="1">
      <c r="B239" s="63" t="s">
        <v>80</v>
      </c>
      <c r="C239" s="179">
        <v>-0.8</v>
      </c>
      <c r="D239" s="180" t="s">
        <v>143</v>
      </c>
      <c r="E239" s="180">
        <v>-1</v>
      </c>
      <c r="F239" s="180">
        <v>0.33333333333333326</v>
      </c>
      <c r="G239" s="179">
        <v>-1.7241379310344862E-2</v>
      </c>
      <c r="H239" s="179">
        <v>1.6831683168316833</v>
      </c>
      <c r="I239" s="179">
        <v>0.60727272727272719</v>
      </c>
      <c r="J239" s="180">
        <v>-0.18658280922431869</v>
      </c>
      <c r="K239" s="180">
        <v>7.6827242524917017E-2</v>
      </c>
      <c r="L239" s="180">
        <v>3.3275563258232221E-2</v>
      </c>
      <c r="M239" s="179">
        <v>-0.2019785655399835</v>
      </c>
      <c r="N239" s="179">
        <v>0.10914634146341462</v>
      </c>
      <c r="O239" s="179">
        <v>4.7611283221914213E-2</v>
      </c>
    </row>
    <row r="240" spans="2:15" hidden="1" outlineLevel="1">
      <c r="B240" s="63" t="s">
        <v>79</v>
      </c>
      <c r="C240" s="179">
        <v>0.44444444444444442</v>
      </c>
      <c r="D240" s="180">
        <v>0</v>
      </c>
      <c r="E240" s="180" t="s">
        <v>143</v>
      </c>
      <c r="F240" s="180">
        <v>0</v>
      </c>
      <c r="G240" s="179">
        <v>-0.1271186440677966</v>
      </c>
      <c r="H240" s="179">
        <v>0.86497890295358659</v>
      </c>
      <c r="I240" s="179">
        <v>0.36997885835095135</v>
      </c>
      <c r="J240" s="180">
        <v>0.89700130378096476</v>
      </c>
      <c r="K240" s="180">
        <v>-7.7011936850212015E-3</v>
      </c>
      <c r="L240" s="180">
        <v>0.108706592853548</v>
      </c>
      <c r="M240" s="179">
        <v>0.65285996055226825</v>
      </c>
      <c r="N240" s="179">
        <v>3.0381145277112775E-2</v>
      </c>
      <c r="O240" s="179">
        <v>0.1283165244375486</v>
      </c>
    </row>
    <row r="241" spans="2:15" collapsed="1">
      <c r="B241" s="173">
        <v>1994</v>
      </c>
      <c r="C241" s="184">
        <v>-0.2021276595744681</v>
      </c>
      <c r="D241" s="184">
        <v>-0.76666666666666661</v>
      </c>
      <c r="E241" s="184">
        <v>-0.66666666666666674</v>
      </c>
      <c r="F241" s="184">
        <v>-0.72916666666666674</v>
      </c>
      <c r="G241" s="184">
        <v>0.1454219030520647</v>
      </c>
      <c r="H241" s="184">
        <v>1.0487238979118327</v>
      </c>
      <c r="I241" s="184">
        <v>0.63066057332779391</v>
      </c>
      <c r="J241" s="184">
        <v>0.25418670203946281</v>
      </c>
      <c r="K241" s="184">
        <v>0.21587108543630285</v>
      </c>
      <c r="L241" s="184">
        <v>0.22235630893578806</v>
      </c>
      <c r="M241" s="184">
        <v>0.22192041287518682</v>
      </c>
      <c r="N241" s="184">
        <v>0.25019409937888204</v>
      </c>
      <c r="O241" s="184">
        <v>0.2447550620509471</v>
      </c>
    </row>
    <row r="242" spans="2:15" hidden="1" outlineLevel="1">
      <c r="B242" s="63" t="s">
        <v>90</v>
      </c>
      <c r="C242" s="179">
        <v>1.625</v>
      </c>
      <c r="D242" s="180" t="s">
        <v>143</v>
      </c>
      <c r="E242" s="180">
        <v>-0.875</v>
      </c>
      <c r="F242" s="180">
        <v>1.5</v>
      </c>
      <c r="G242" s="179">
        <v>-0.20629370629370625</v>
      </c>
      <c r="H242" s="179">
        <v>1.4673913043478262</v>
      </c>
      <c r="I242" s="179">
        <v>0.44893617021276588</v>
      </c>
      <c r="J242" s="180">
        <v>0.74358974358974361</v>
      </c>
      <c r="K242" s="180">
        <v>0.13245546088303639</v>
      </c>
      <c r="L242" s="180">
        <v>0.21725594841005114</v>
      </c>
      <c r="M242" s="179">
        <v>0.47603485838779958</v>
      </c>
      <c r="N242" s="179">
        <v>0.19089790897908987</v>
      </c>
      <c r="O242" s="179">
        <v>0.24342765402368061</v>
      </c>
    </row>
    <row r="243" spans="2:15" hidden="1" outlineLevel="1">
      <c r="B243" s="63" t="s">
        <v>89</v>
      </c>
      <c r="C243" s="179">
        <v>1</v>
      </c>
      <c r="D243" s="180">
        <v>0</v>
      </c>
      <c r="E243" s="180" t="s">
        <v>143</v>
      </c>
      <c r="F243" s="180">
        <v>0</v>
      </c>
      <c r="G243" s="179">
        <v>-0.43999999999999995</v>
      </c>
      <c r="H243" s="179">
        <v>0.12554112554112562</v>
      </c>
      <c r="I243" s="179">
        <v>-0.13689095127610207</v>
      </c>
      <c r="J243" s="180">
        <v>0.15086646279306826</v>
      </c>
      <c r="K243" s="180">
        <v>0.44558321132259637</v>
      </c>
      <c r="L243" s="180">
        <v>0.38865918487891316</v>
      </c>
      <c r="M243" s="179">
        <v>5.7046979865771785E-2</v>
      </c>
      <c r="N243" s="179">
        <v>0.42850542850542861</v>
      </c>
      <c r="O243" s="179">
        <v>0.34830646621988781</v>
      </c>
    </row>
    <row r="244" spans="2:15" hidden="1" outlineLevel="1">
      <c r="B244" s="63" t="s">
        <v>88</v>
      </c>
      <c r="C244" s="179">
        <v>0.5</v>
      </c>
      <c r="D244" s="180">
        <v>-1</v>
      </c>
      <c r="E244" s="180" t="s">
        <v>143</v>
      </c>
      <c r="F244" s="180">
        <v>1.3333333333333335</v>
      </c>
      <c r="G244" s="179">
        <v>-0.51315789473684204</v>
      </c>
      <c r="H244" s="179">
        <v>1.5555555555555554</v>
      </c>
      <c r="I244" s="179">
        <v>0.25619834710743805</v>
      </c>
      <c r="J244" s="180">
        <v>0.15322580645161299</v>
      </c>
      <c r="K244" s="180">
        <v>0.40169014084507038</v>
      </c>
      <c r="L244" s="180">
        <v>0.34742404227212687</v>
      </c>
      <c r="M244" s="179">
        <v>6.5180102915951998E-2</v>
      </c>
      <c r="N244" s="179">
        <v>0.43406593406593408</v>
      </c>
      <c r="O244" s="179">
        <v>0.34456928838951306</v>
      </c>
    </row>
    <row r="245" spans="2:15" hidden="1" outlineLevel="1">
      <c r="B245" s="63" t="s">
        <v>87</v>
      </c>
      <c r="C245" s="179">
        <v>-0.33333333333333337</v>
      </c>
      <c r="D245" s="180" t="s">
        <v>143</v>
      </c>
      <c r="E245" s="180" t="s">
        <v>143</v>
      </c>
      <c r="F245" s="180" t="s">
        <v>143</v>
      </c>
      <c r="G245" s="179">
        <v>2.5</v>
      </c>
      <c r="H245" s="179" t="s">
        <v>143</v>
      </c>
      <c r="I245" s="179">
        <v>2.5</v>
      </c>
      <c r="J245" s="180">
        <v>2.8333333333333335</v>
      </c>
      <c r="K245" s="180">
        <v>0.24</v>
      </c>
      <c r="L245" s="180">
        <v>0.51785714285714279</v>
      </c>
      <c r="M245" s="179">
        <v>1.9090909090909092</v>
      </c>
      <c r="N245" s="179">
        <v>0.24</v>
      </c>
      <c r="O245" s="179">
        <v>0.54098360655737698</v>
      </c>
    </row>
    <row r="246" spans="2:15" hidden="1" outlineLevel="1">
      <c r="B246" s="63" t="s">
        <v>86</v>
      </c>
      <c r="C246" s="179">
        <v>0</v>
      </c>
      <c r="D246" s="180" t="s">
        <v>143</v>
      </c>
      <c r="E246" s="180" t="s">
        <v>143</v>
      </c>
      <c r="F246" s="180" t="s">
        <v>143</v>
      </c>
      <c r="G246" s="179">
        <v>-1</v>
      </c>
      <c r="H246" s="179">
        <v>1</v>
      </c>
      <c r="I246" s="179">
        <v>-0.33333333333333337</v>
      </c>
      <c r="J246" s="180">
        <v>-0.53125</v>
      </c>
      <c r="K246" s="180">
        <v>0.55555555555555558</v>
      </c>
      <c r="L246" s="180">
        <v>-0.29268292682926833</v>
      </c>
      <c r="M246" s="179">
        <v>-0.52173913043478259</v>
      </c>
      <c r="N246" s="179">
        <v>0.57894736842105265</v>
      </c>
      <c r="O246" s="179">
        <v>-0.28409090909090906</v>
      </c>
    </row>
    <row r="247" spans="2:15" hidden="1" outlineLevel="1">
      <c r="B247" s="63" t="s">
        <v>85</v>
      </c>
      <c r="C247" s="179">
        <v>-0.33333333333333337</v>
      </c>
      <c r="D247" s="180" t="s">
        <v>143</v>
      </c>
      <c r="E247" s="180" t="s">
        <v>143</v>
      </c>
      <c r="F247" s="180" t="s">
        <v>143</v>
      </c>
      <c r="G247" s="179">
        <v>1</v>
      </c>
      <c r="H247" s="179">
        <v>1</v>
      </c>
      <c r="I247" s="179">
        <v>1</v>
      </c>
      <c r="J247" s="180">
        <v>2.5555555555555554</v>
      </c>
      <c r="K247" s="180">
        <v>8.9230769230769234</v>
      </c>
      <c r="L247" s="180">
        <v>6.3181818181818183</v>
      </c>
      <c r="M247" s="179">
        <v>1.3529411764705883</v>
      </c>
      <c r="N247" s="179">
        <v>6.8888888888888893</v>
      </c>
      <c r="O247" s="179">
        <v>4.2</v>
      </c>
    </row>
    <row r="248" spans="2:15" hidden="1" outlineLevel="1">
      <c r="B248" s="63" t="s">
        <v>84</v>
      </c>
      <c r="C248" s="179">
        <v>-0.87301587301587302</v>
      </c>
      <c r="D248" s="180" t="s">
        <v>143</v>
      </c>
      <c r="E248" s="180" t="s">
        <v>143</v>
      </c>
      <c r="F248" s="180" t="s">
        <v>143</v>
      </c>
      <c r="G248" s="179">
        <v>2</v>
      </c>
      <c r="H248" s="179">
        <v>-1</v>
      </c>
      <c r="I248" s="179">
        <v>-0.33333333333333337</v>
      </c>
      <c r="J248" s="180">
        <v>-0.375</v>
      </c>
      <c r="K248" s="180">
        <v>0.4339622641509433</v>
      </c>
      <c r="L248" s="180">
        <v>4.9504950495049549E-2</v>
      </c>
      <c r="M248" s="179">
        <v>-0.59292035398230092</v>
      </c>
      <c r="N248" s="179">
        <v>0.26666666666666661</v>
      </c>
      <c r="O248" s="179">
        <v>-0.2947976878612717</v>
      </c>
    </row>
    <row r="249" spans="2:15" hidden="1" outlineLevel="1">
      <c r="B249" s="63" t="s">
        <v>83</v>
      </c>
      <c r="C249" s="179">
        <v>-0.4</v>
      </c>
      <c r="D249" s="180" t="s">
        <v>143</v>
      </c>
      <c r="E249" s="180" t="s">
        <v>143</v>
      </c>
      <c r="F249" s="180" t="s">
        <v>143</v>
      </c>
      <c r="G249" s="179" t="s">
        <v>143</v>
      </c>
      <c r="H249" s="179">
        <v>0</v>
      </c>
      <c r="I249" s="179">
        <v>2</v>
      </c>
      <c r="J249" s="180">
        <v>0.75</v>
      </c>
      <c r="K249" s="180">
        <v>-0.95</v>
      </c>
      <c r="L249" s="180">
        <v>-0.4642857142857143</v>
      </c>
      <c r="M249" s="179">
        <v>0.95238095238095233</v>
      </c>
      <c r="N249" s="179">
        <v>-0.88372093023255816</v>
      </c>
      <c r="O249" s="179">
        <v>-0.28125</v>
      </c>
    </row>
    <row r="250" spans="2:15" hidden="1" outlineLevel="1">
      <c r="B250" s="63" t="s">
        <v>82</v>
      </c>
      <c r="C250" s="179">
        <v>-0.64285714285714279</v>
      </c>
      <c r="D250" s="180" t="s">
        <v>143</v>
      </c>
      <c r="E250" s="180" t="s">
        <v>143</v>
      </c>
      <c r="F250" s="180" t="s">
        <v>143</v>
      </c>
      <c r="G250" s="179">
        <v>-0.1470588235294118</v>
      </c>
      <c r="H250" s="179">
        <v>-0.83957219251336901</v>
      </c>
      <c r="I250" s="179">
        <v>-0.73303167420814486</v>
      </c>
      <c r="J250" s="180">
        <v>0.53214285714285725</v>
      </c>
      <c r="K250" s="180">
        <v>0.55136436597110761</v>
      </c>
      <c r="L250" s="180">
        <v>0.54783748361730011</v>
      </c>
      <c r="M250" s="179">
        <v>0.41158536585365857</v>
      </c>
      <c r="N250" s="179">
        <v>0.37055129099790651</v>
      </c>
      <c r="O250" s="179">
        <v>0.37819420783645663</v>
      </c>
    </row>
    <row r="251" spans="2:15" hidden="1" outlineLevel="1">
      <c r="B251" s="63" t="s">
        <v>81</v>
      </c>
      <c r="C251" s="179">
        <v>3</v>
      </c>
      <c r="D251" s="180" t="s">
        <v>143</v>
      </c>
      <c r="E251" s="180" t="s">
        <v>143</v>
      </c>
      <c r="F251" s="180" t="s">
        <v>143</v>
      </c>
      <c r="G251" s="179">
        <v>0.33333333333333326</v>
      </c>
      <c r="H251" s="179">
        <v>-0.79900744416873448</v>
      </c>
      <c r="I251" s="179">
        <v>-0.41475409836065569</v>
      </c>
      <c r="J251" s="180">
        <v>-0.19712351945854489</v>
      </c>
      <c r="K251" s="180">
        <v>1.5838052095130237</v>
      </c>
      <c r="L251" s="180">
        <v>0.86974219810040698</v>
      </c>
      <c r="M251" s="179">
        <v>-0.10688665710186518</v>
      </c>
      <c r="N251" s="179">
        <v>1.1424619640387275</v>
      </c>
      <c r="O251" s="179">
        <v>0.65366264383946104</v>
      </c>
    </row>
    <row r="252" spans="2:15" hidden="1" outlineLevel="1">
      <c r="B252" s="63" t="s">
        <v>80</v>
      </c>
      <c r="C252" s="179">
        <v>4.666666666666667</v>
      </c>
      <c r="D252" s="180">
        <v>-1</v>
      </c>
      <c r="E252" s="180">
        <v>-0.72727272727272729</v>
      </c>
      <c r="F252" s="180">
        <v>-0.75</v>
      </c>
      <c r="G252" s="179">
        <v>8.7499999999999911E-2</v>
      </c>
      <c r="H252" s="179">
        <v>-0.54504504504504503</v>
      </c>
      <c r="I252" s="179">
        <v>-0.28010471204188481</v>
      </c>
      <c r="J252" s="180">
        <v>0.27882037533512061</v>
      </c>
      <c r="K252" s="180">
        <v>0.54210694844700602</v>
      </c>
      <c r="L252" s="180">
        <v>0.49134143189454638</v>
      </c>
      <c r="M252" s="179">
        <v>0.31561822125813443</v>
      </c>
      <c r="N252" s="179">
        <v>0.46603098927294395</v>
      </c>
      <c r="O252" s="179">
        <v>0.43361383824216926</v>
      </c>
    </row>
    <row r="253" spans="2:15" hidden="1" outlineLevel="1">
      <c r="B253" s="63" t="s">
        <v>79</v>
      </c>
      <c r="C253" s="179">
        <v>0</v>
      </c>
      <c r="D253" s="180">
        <v>1</v>
      </c>
      <c r="E253" s="180">
        <v>-1</v>
      </c>
      <c r="F253" s="180">
        <v>0</v>
      </c>
      <c r="G253" s="179">
        <v>-6.7193675889328008E-2</v>
      </c>
      <c r="H253" s="179">
        <v>-0.56672760511882991</v>
      </c>
      <c r="I253" s="179">
        <v>-0.40874999999999995</v>
      </c>
      <c r="J253" s="180">
        <v>4.7814207650273222E-2</v>
      </c>
      <c r="K253" s="180">
        <v>1.0424695241840345</v>
      </c>
      <c r="L253" s="180">
        <v>0.82015267175572526</v>
      </c>
      <c r="M253" s="179">
        <v>1.9095477386934734E-2</v>
      </c>
      <c r="N253" s="179">
        <v>0.75703655774830159</v>
      </c>
      <c r="O253" s="179">
        <v>0.57733724914341655</v>
      </c>
    </row>
    <row r="254" spans="2:15" collapsed="1">
      <c r="B254" s="173">
        <v>1993</v>
      </c>
      <c r="C254" s="184">
        <v>0.27891156462585043</v>
      </c>
      <c r="D254" s="184">
        <v>2.75</v>
      </c>
      <c r="E254" s="184">
        <v>-9.9999999999999978E-2</v>
      </c>
      <c r="F254" s="184">
        <v>0.71428571428571419</v>
      </c>
      <c r="G254" s="184">
        <v>-8.9869281045751648E-2</v>
      </c>
      <c r="H254" s="184">
        <v>-0.29536784741144417</v>
      </c>
      <c r="I254" s="184">
        <v>-0.21314154952598885</v>
      </c>
      <c r="J254" s="184">
        <v>0.16338734567901225</v>
      </c>
      <c r="K254" s="184">
        <v>0.59162275513496065</v>
      </c>
      <c r="L254" s="184">
        <v>0.49827600706416608</v>
      </c>
      <c r="M254" s="184">
        <v>0.12189547463050432</v>
      </c>
      <c r="N254" s="184">
        <v>0.51136752554637455</v>
      </c>
      <c r="O254" s="184">
        <v>0.41675303523837726</v>
      </c>
    </row>
    <row r="255" spans="2:15" hidden="1" outlineLevel="1">
      <c r="B255" s="63" t="s">
        <v>90</v>
      </c>
      <c r="C255" s="179">
        <v>-0.38461538461538458</v>
      </c>
      <c r="D255" s="180" t="s">
        <v>143</v>
      </c>
      <c r="E255" s="180">
        <v>0.60000000000000009</v>
      </c>
      <c r="F255" s="180">
        <v>0.60000000000000009</v>
      </c>
      <c r="G255" s="179">
        <v>0.88157894736842102</v>
      </c>
      <c r="H255" s="179">
        <v>-0.70512820512820507</v>
      </c>
      <c r="I255" s="179">
        <v>-0.39432989690721654</v>
      </c>
      <c r="J255" s="180">
        <v>-0.29010238907849828</v>
      </c>
      <c r="K255" s="180">
        <v>0.36758474576271194</v>
      </c>
      <c r="L255" s="180">
        <v>0.21180274858528692</v>
      </c>
      <c r="M255" s="179">
        <v>-0.38554216867469882</v>
      </c>
      <c r="N255" s="179">
        <v>9.6869940636805207E-2</v>
      </c>
      <c r="O255" s="179">
        <v>-4.1730769230769238E-2</v>
      </c>
    </row>
    <row r="256" spans="2:15" hidden="1" outlineLevel="1">
      <c r="B256" s="63" t="s">
        <v>89</v>
      </c>
      <c r="C256" s="179">
        <v>-0.92592592592592593</v>
      </c>
      <c r="D256" s="180" t="s">
        <v>143</v>
      </c>
      <c r="E256" s="180">
        <v>-1</v>
      </c>
      <c r="F256" s="180">
        <v>-0.5714285714285714</v>
      </c>
      <c r="G256" s="179">
        <v>0.5748031496062993</v>
      </c>
      <c r="H256" s="179">
        <v>-0.62681744749596124</v>
      </c>
      <c r="I256" s="179">
        <v>-0.42225201072386054</v>
      </c>
      <c r="J256" s="180">
        <v>-0.22081016679904686</v>
      </c>
      <c r="K256" s="180">
        <v>0.33051948051948044</v>
      </c>
      <c r="L256" s="180">
        <v>0.17054620880387183</v>
      </c>
      <c r="M256" s="179">
        <v>0.14176245210727978</v>
      </c>
      <c r="N256" s="179">
        <v>0.25079456804391786</v>
      </c>
      <c r="O256" s="179">
        <v>0.22552719200887905</v>
      </c>
    </row>
    <row r="257" spans="2:15" hidden="1" outlineLevel="1">
      <c r="B257" s="63" t="s">
        <v>88</v>
      </c>
      <c r="C257" s="179">
        <v>-0.52941176470588236</v>
      </c>
      <c r="D257" s="180" t="s">
        <v>143</v>
      </c>
      <c r="E257" s="180">
        <v>-1</v>
      </c>
      <c r="F257" s="180">
        <v>-0.5714285714285714</v>
      </c>
      <c r="G257" s="179">
        <v>7.0422535211267512E-2</v>
      </c>
      <c r="H257" s="179">
        <v>-0.62809917355371903</v>
      </c>
      <c r="I257" s="179">
        <v>-0.36979166666666663</v>
      </c>
      <c r="J257" s="180">
        <v>1.0244897959183672</v>
      </c>
      <c r="K257" s="180">
        <v>0.76441351888667985</v>
      </c>
      <c r="L257" s="180">
        <v>0.815347721822542</v>
      </c>
      <c r="M257" s="179">
        <v>0.75075075075075071</v>
      </c>
      <c r="N257" s="179">
        <v>0.60493827160493829</v>
      </c>
      <c r="O257" s="179">
        <v>0.63803680981595101</v>
      </c>
    </row>
    <row r="258" spans="2:15" hidden="1" outlineLevel="1">
      <c r="B258" s="63" t="s">
        <v>87</v>
      </c>
      <c r="C258" s="179">
        <v>-0.72727272727272729</v>
      </c>
      <c r="D258" s="180" t="s">
        <v>143</v>
      </c>
      <c r="E258" s="180" t="s">
        <v>143</v>
      </c>
      <c r="F258" s="180" t="s">
        <v>143</v>
      </c>
      <c r="G258" s="179">
        <v>-0.75</v>
      </c>
      <c r="H258" s="179">
        <v>-1</v>
      </c>
      <c r="I258" s="179">
        <v>-0.875</v>
      </c>
      <c r="J258" s="180">
        <v>-0.88461538461538458</v>
      </c>
      <c r="K258" s="180">
        <v>-0.1228070175438597</v>
      </c>
      <c r="L258" s="180">
        <v>-0.48623853211009171</v>
      </c>
      <c r="M258" s="179">
        <v>-0.84507042253521125</v>
      </c>
      <c r="N258" s="179">
        <v>-0.23076923076923073</v>
      </c>
      <c r="O258" s="179">
        <v>-0.55147058823529416</v>
      </c>
    </row>
    <row r="259" spans="2:15" hidden="1" outlineLevel="1">
      <c r="B259" s="63" t="s">
        <v>86</v>
      </c>
      <c r="C259" s="179">
        <v>-0.5</v>
      </c>
      <c r="D259" s="180" t="s">
        <v>143</v>
      </c>
      <c r="E259" s="180" t="s">
        <v>143</v>
      </c>
      <c r="F259" s="180" t="s">
        <v>143</v>
      </c>
      <c r="G259" s="179" t="s">
        <v>143</v>
      </c>
      <c r="H259" s="179">
        <v>-0.66666666666666674</v>
      </c>
      <c r="I259" s="179">
        <v>0</v>
      </c>
      <c r="J259" s="180">
        <v>3</v>
      </c>
      <c r="K259" s="180">
        <v>-0.72307692307692306</v>
      </c>
      <c r="L259" s="180">
        <v>1.2345679012345734E-2</v>
      </c>
      <c r="M259" s="179">
        <v>2.1363636363636362</v>
      </c>
      <c r="N259" s="179">
        <v>-0.72058823529411764</v>
      </c>
      <c r="O259" s="179">
        <v>-2.2222222222222254E-2</v>
      </c>
    </row>
    <row r="260" spans="2:15" hidden="1" outlineLevel="1">
      <c r="B260" s="63" t="s">
        <v>85</v>
      </c>
      <c r="C260" s="179">
        <v>1</v>
      </c>
      <c r="D260" s="180" t="s">
        <v>143</v>
      </c>
      <c r="E260" s="180" t="s">
        <v>143</v>
      </c>
      <c r="F260" s="180" t="s">
        <v>143</v>
      </c>
      <c r="G260" s="179">
        <v>-0.88888888888888884</v>
      </c>
      <c r="H260" s="179">
        <v>-0.58333333333333326</v>
      </c>
      <c r="I260" s="179">
        <v>-0.76666666666666661</v>
      </c>
      <c r="J260" s="180" t="s">
        <v>143</v>
      </c>
      <c r="K260" s="180">
        <v>-0.88288288288288286</v>
      </c>
      <c r="L260" s="180">
        <v>-0.80180180180180183</v>
      </c>
      <c r="M260" s="179">
        <v>-0.19047619047619047</v>
      </c>
      <c r="N260" s="179">
        <v>-0.85365853658536583</v>
      </c>
      <c r="O260" s="179">
        <v>-0.75694444444444442</v>
      </c>
    </row>
    <row r="261" spans="2:15" hidden="1" outlineLevel="1">
      <c r="B261" s="63" t="s">
        <v>84</v>
      </c>
      <c r="C261" s="179">
        <v>11.6</v>
      </c>
      <c r="D261" s="180" t="s">
        <v>143</v>
      </c>
      <c r="E261" s="180">
        <v>-1</v>
      </c>
      <c r="F261" s="180">
        <v>-1</v>
      </c>
      <c r="G261" s="179">
        <v>-0.5</v>
      </c>
      <c r="H261" s="179">
        <v>6</v>
      </c>
      <c r="I261" s="179">
        <v>0.8</v>
      </c>
      <c r="J261" s="180">
        <v>5</v>
      </c>
      <c r="K261" s="180">
        <v>-0.81597222222222221</v>
      </c>
      <c r="L261" s="180">
        <v>-0.65878378378378377</v>
      </c>
      <c r="M261" s="179">
        <v>5.6470588235294121</v>
      </c>
      <c r="N261" s="179">
        <v>-0.79452054794520555</v>
      </c>
      <c r="O261" s="179">
        <v>-0.44012944983818769</v>
      </c>
    </row>
    <row r="262" spans="2:15" hidden="1" outlineLevel="1">
      <c r="B262" s="63" t="s">
        <v>83</v>
      </c>
      <c r="C262" s="179">
        <v>0.66666666666666674</v>
      </c>
      <c r="D262" s="180" t="s">
        <v>143</v>
      </c>
      <c r="E262" s="180">
        <v>-1</v>
      </c>
      <c r="F262" s="180">
        <v>-1</v>
      </c>
      <c r="G262" s="179">
        <v>-1</v>
      </c>
      <c r="H262" s="179">
        <v>-0.25</v>
      </c>
      <c r="I262" s="179">
        <v>-0.4</v>
      </c>
      <c r="J262" s="180">
        <v>7</v>
      </c>
      <c r="K262" s="180">
        <v>1.6666666666666665</v>
      </c>
      <c r="L262" s="180">
        <v>2.2941176470588234</v>
      </c>
      <c r="M262" s="179">
        <v>2.5</v>
      </c>
      <c r="N262" s="179">
        <v>0.95454545454545459</v>
      </c>
      <c r="O262" s="179">
        <v>1.2857142857142856</v>
      </c>
    </row>
    <row r="263" spans="2:15" hidden="1" outlineLevel="1">
      <c r="B263" s="63" t="s">
        <v>82</v>
      </c>
      <c r="C263" s="179">
        <v>6</v>
      </c>
      <c r="D263" s="180" t="s">
        <v>143</v>
      </c>
      <c r="E263" s="180" t="s">
        <v>143</v>
      </c>
      <c r="F263" s="180" t="s">
        <v>143</v>
      </c>
      <c r="G263" s="179">
        <v>7.5</v>
      </c>
      <c r="H263" s="179">
        <v>5.032258064516129</v>
      </c>
      <c r="I263" s="179">
        <v>5.3142857142857141</v>
      </c>
      <c r="J263" s="180">
        <v>0.63742690058479523</v>
      </c>
      <c r="K263" s="180">
        <v>1.3778625954198471</v>
      </c>
      <c r="L263" s="180">
        <v>1.1956834532374101</v>
      </c>
      <c r="M263" s="179">
        <v>0.85310734463276838</v>
      </c>
      <c r="N263" s="179">
        <v>1.5819819819819818</v>
      </c>
      <c r="O263" s="179">
        <v>1.4057377049180326</v>
      </c>
    </row>
    <row r="264" spans="2:15" hidden="1" outlineLevel="1">
      <c r="B264" s="63" t="s">
        <v>81</v>
      </c>
      <c r="C264" s="179">
        <v>-0.5</v>
      </c>
      <c r="D264" s="180" t="s">
        <v>143</v>
      </c>
      <c r="E264" s="180" t="s">
        <v>143</v>
      </c>
      <c r="F264" s="180" t="s">
        <v>143</v>
      </c>
      <c r="G264" s="179">
        <v>8.8571428571428577</v>
      </c>
      <c r="H264" s="179">
        <v>4.5972222222222223</v>
      </c>
      <c r="I264" s="179">
        <v>5.559139784946237</v>
      </c>
      <c r="J264" s="180">
        <v>1.1413043478260869</v>
      </c>
      <c r="K264" s="180">
        <v>-3.3860045146726359E-3</v>
      </c>
      <c r="L264" s="180">
        <v>0.26850258175559372</v>
      </c>
      <c r="M264" s="179">
        <v>1.391080617495712</v>
      </c>
      <c r="N264" s="179">
        <v>0.17624728850325377</v>
      </c>
      <c r="O264" s="179">
        <v>0.46806757313555836</v>
      </c>
    </row>
    <row r="265" spans="2:15" hidden="1" outlineLevel="1">
      <c r="B265" s="63" t="s">
        <v>80</v>
      </c>
      <c r="C265" s="179">
        <v>-6.25E-2</v>
      </c>
      <c r="D265" s="180" t="s">
        <v>143</v>
      </c>
      <c r="E265" s="180">
        <v>2.6666666666666665</v>
      </c>
      <c r="F265" s="180">
        <v>3</v>
      </c>
      <c r="G265" s="179">
        <v>11.307692307692308</v>
      </c>
      <c r="H265" s="179">
        <v>0.60869565217391308</v>
      </c>
      <c r="I265" s="179">
        <v>1.5298013245033113</v>
      </c>
      <c r="J265" s="180">
        <v>0.23509933774834435</v>
      </c>
      <c r="K265" s="180">
        <v>0.89848024316109432</v>
      </c>
      <c r="L265" s="180">
        <v>0.72032014228546015</v>
      </c>
      <c r="M265" s="179">
        <v>0.4565560821484993</v>
      </c>
      <c r="N265" s="179">
        <v>0.87905935050391948</v>
      </c>
      <c r="O265" s="179">
        <v>0.76849937990905337</v>
      </c>
    </row>
    <row r="266" spans="2:15" hidden="1" outlineLevel="1">
      <c r="B266" s="63" t="s">
        <v>79</v>
      </c>
      <c r="C266" s="179">
        <v>-0.91509433962264153</v>
      </c>
      <c r="D266" s="180" t="s">
        <v>143</v>
      </c>
      <c r="E266" s="180">
        <v>-0.66666666666666674</v>
      </c>
      <c r="F266" s="180">
        <v>-0.33333333333333337</v>
      </c>
      <c r="G266" s="179">
        <v>17.071428571428573</v>
      </c>
      <c r="H266" s="179">
        <v>1.5324074074074074</v>
      </c>
      <c r="I266" s="179">
        <v>2.4782608695652173</v>
      </c>
      <c r="J266" s="180">
        <v>0.50308008213552369</v>
      </c>
      <c r="K266" s="180">
        <v>-7.358834244080148E-2</v>
      </c>
      <c r="L266" s="180">
        <v>1.3304455445544594E-2</v>
      </c>
      <c r="M266" s="179">
        <v>0.6392092257001647</v>
      </c>
      <c r="N266" s="179">
        <v>4.2847503373819151E-2</v>
      </c>
      <c r="O266" s="179">
        <v>0.14421730607672911</v>
      </c>
    </row>
    <row r="267" spans="2:15" collapsed="1">
      <c r="B267" s="173">
        <v>1992</v>
      </c>
      <c r="C267" s="184">
        <v>-0.51</v>
      </c>
      <c r="D267" s="184" t="s">
        <v>143</v>
      </c>
      <c r="E267" s="184">
        <v>-0.35483870967741937</v>
      </c>
      <c r="F267" s="184">
        <v>-9.6774193548387122E-2</v>
      </c>
      <c r="G267" s="184">
        <v>1.8267898383371826</v>
      </c>
      <c r="H267" s="184">
        <v>-7.5716603569496721E-3</v>
      </c>
      <c r="I267" s="184">
        <v>0.3404907975460123</v>
      </c>
      <c r="J267" s="184">
        <v>0.2126315789473685</v>
      </c>
      <c r="K267" s="184">
        <v>0.31527581329561527</v>
      </c>
      <c r="L267" s="184">
        <v>0.2914471897909312</v>
      </c>
      <c r="M267" s="184">
        <v>0.3105031948881789</v>
      </c>
      <c r="N267" s="184">
        <v>0.27671660424469424</v>
      </c>
      <c r="O267" s="184">
        <v>0.28476317291230746</v>
      </c>
    </row>
    <row r="268" spans="2:15" hidden="1" outlineLevel="1">
      <c r="B268" s="63" t="s">
        <v>90</v>
      </c>
      <c r="C268" s="179">
        <v>-0.70454545454545459</v>
      </c>
      <c r="D268" s="180">
        <v>-1</v>
      </c>
      <c r="E268" s="180" t="s">
        <v>143</v>
      </c>
      <c r="F268" s="180">
        <v>1.5</v>
      </c>
      <c r="G268" s="179">
        <v>8.5</v>
      </c>
      <c r="H268" s="179">
        <v>6.7037037037037033</v>
      </c>
      <c r="I268" s="179">
        <v>7</v>
      </c>
      <c r="J268" s="180">
        <v>-1.1248593925759276E-2</v>
      </c>
      <c r="K268" s="180">
        <v>0.26428571428571423</v>
      </c>
      <c r="L268" s="180">
        <v>0.18600191754554163</v>
      </c>
      <c r="M268" s="179">
        <v>0.57097791798107256</v>
      </c>
      <c r="N268" s="179">
        <v>0.59672554933218436</v>
      </c>
      <c r="O268" s="179">
        <v>0.58924205378973116</v>
      </c>
    </row>
    <row r="269" spans="2:15" hidden="1" outlineLevel="1">
      <c r="B269" s="63" t="s">
        <v>89</v>
      </c>
      <c r="C269" s="179">
        <v>26</v>
      </c>
      <c r="D269" s="180" t="s">
        <v>143</v>
      </c>
      <c r="E269" s="180">
        <v>1.3333333333333335</v>
      </c>
      <c r="F269" s="180">
        <v>1.3333333333333335</v>
      </c>
      <c r="G269" s="179">
        <v>4.08</v>
      </c>
      <c r="H269" s="179">
        <v>9.3166666666666664</v>
      </c>
      <c r="I269" s="179">
        <v>7.7764705882352949</v>
      </c>
      <c r="J269" s="180">
        <v>0.71759890859481579</v>
      </c>
      <c r="K269" s="180">
        <v>0.43389199255121036</v>
      </c>
      <c r="L269" s="180">
        <v>0.50607427976397079</v>
      </c>
      <c r="M269" s="179">
        <v>0.37007874015748032</v>
      </c>
      <c r="N269" s="179">
        <v>0.56535504296698336</v>
      </c>
      <c r="O269" s="179">
        <v>0.51530440632357877</v>
      </c>
    </row>
    <row r="270" spans="2:15" hidden="1" outlineLevel="1">
      <c r="B270" s="63" t="s">
        <v>88</v>
      </c>
      <c r="C270" s="179">
        <v>-0.26086956521739135</v>
      </c>
      <c r="D270" s="180" t="s">
        <v>143</v>
      </c>
      <c r="E270" s="180">
        <v>1.3333333333333335</v>
      </c>
      <c r="F270" s="180">
        <v>1.3333333333333335</v>
      </c>
      <c r="G270" s="179">
        <v>0.44897959183673475</v>
      </c>
      <c r="H270" s="179">
        <v>1.2407407407407409</v>
      </c>
      <c r="I270" s="179">
        <v>0.86407766990291268</v>
      </c>
      <c r="J270" s="180">
        <v>-0.34316353887399464</v>
      </c>
      <c r="K270" s="180">
        <v>5.0104384133611735E-2</v>
      </c>
      <c r="L270" s="180">
        <v>-6.0105184072126172E-2</v>
      </c>
      <c r="M270" s="179">
        <v>-0.25168539325842698</v>
      </c>
      <c r="N270" s="179">
        <v>0.11724137931034484</v>
      </c>
      <c r="O270" s="179">
        <v>4.794520547945158E-3</v>
      </c>
    </row>
    <row r="271" spans="2:15" hidden="1" outlineLevel="1">
      <c r="B271" s="63" t="s">
        <v>87</v>
      </c>
      <c r="C271" s="179">
        <v>1.75</v>
      </c>
      <c r="D271" s="180" t="s">
        <v>143</v>
      </c>
      <c r="E271" s="180" t="s">
        <v>143</v>
      </c>
      <c r="F271" s="180" t="s">
        <v>143</v>
      </c>
      <c r="G271" s="179">
        <v>0.60000000000000009</v>
      </c>
      <c r="H271" s="179">
        <v>-0.11111111111111116</v>
      </c>
      <c r="I271" s="179">
        <v>0.14285714285714279</v>
      </c>
      <c r="J271" s="180">
        <v>0.40540540540540548</v>
      </c>
      <c r="K271" s="180">
        <v>0.32558139534883712</v>
      </c>
      <c r="L271" s="180">
        <v>0.36250000000000004</v>
      </c>
      <c r="M271" s="179">
        <v>0.54347826086956519</v>
      </c>
      <c r="N271" s="179">
        <v>0.25</v>
      </c>
      <c r="O271" s="179">
        <v>0.38775510204081631</v>
      </c>
    </row>
    <row r="272" spans="2:15" hidden="1" outlineLevel="1">
      <c r="B272" s="63" t="s">
        <v>86</v>
      </c>
      <c r="C272" s="179" t="s">
        <v>143</v>
      </c>
      <c r="D272" s="180" t="s">
        <v>143</v>
      </c>
      <c r="E272" s="180" t="s">
        <v>143</v>
      </c>
      <c r="F272" s="180" t="s">
        <v>143</v>
      </c>
      <c r="G272" s="179">
        <v>-1</v>
      </c>
      <c r="H272" s="179">
        <v>2</v>
      </c>
      <c r="I272" s="179">
        <v>0</v>
      </c>
      <c r="J272" s="180">
        <v>0.33333333333333326</v>
      </c>
      <c r="K272" s="180">
        <v>6.5573770491803351E-2</v>
      </c>
      <c r="L272" s="180">
        <v>0.1095890410958904</v>
      </c>
      <c r="M272" s="179">
        <v>0.5714285714285714</v>
      </c>
      <c r="N272" s="179">
        <v>9.6774193548387011E-2</v>
      </c>
      <c r="O272" s="179">
        <v>0.18421052631578938</v>
      </c>
    </row>
    <row r="273" spans="2:15" hidden="1" outlineLevel="1">
      <c r="B273" s="63" t="s">
        <v>85</v>
      </c>
      <c r="C273" s="179">
        <v>0.5</v>
      </c>
      <c r="D273" s="180">
        <v>-1</v>
      </c>
      <c r="E273" s="180" t="s">
        <v>143</v>
      </c>
      <c r="F273" s="180">
        <v>-1</v>
      </c>
      <c r="G273" s="179">
        <v>8</v>
      </c>
      <c r="H273" s="179" t="s">
        <v>143</v>
      </c>
      <c r="I273" s="179">
        <v>14</v>
      </c>
      <c r="J273" s="180" t="s">
        <v>143</v>
      </c>
      <c r="K273" s="180">
        <v>-0.64536741214057503</v>
      </c>
      <c r="L273" s="180">
        <v>-0.64536741214057503</v>
      </c>
      <c r="M273" s="179">
        <v>1.1000000000000001</v>
      </c>
      <c r="N273" s="179">
        <v>-0.60702875399361023</v>
      </c>
      <c r="O273" s="179">
        <v>-0.55417956656346745</v>
      </c>
    </row>
    <row r="274" spans="2:15" hidden="1" outlineLevel="1">
      <c r="B274" s="63" t="s">
        <v>84</v>
      </c>
      <c r="C274" s="179" t="s">
        <v>143</v>
      </c>
      <c r="D274" s="180" t="s">
        <v>143</v>
      </c>
      <c r="E274" s="180" t="s">
        <v>143</v>
      </c>
      <c r="F274" s="180" t="s">
        <v>143</v>
      </c>
      <c r="G274" s="179">
        <v>-0.4285714285714286</v>
      </c>
      <c r="H274" s="179">
        <v>0</v>
      </c>
      <c r="I274" s="179">
        <v>-0.375</v>
      </c>
      <c r="J274" s="180">
        <v>7</v>
      </c>
      <c r="K274" s="180">
        <v>3.9655172413793105</v>
      </c>
      <c r="L274" s="180">
        <v>4.0169491525423728</v>
      </c>
      <c r="M274" s="179">
        <v>1.125</v>
      </c>
      <c r="N274" s="179">
        <v>3.9491525423728815</v>
      </c>
      <c r="O274" s="179">
        <v>3.6119402985074629</v>
      </c>
    </row>
    <row r="275" spans="2:15" hidden="1" outlineLevel="1">
      <c r="B275" s="63" t="s">
        <v>83</v>
      </c>
      <c r="C275" s="179">
        <v>0</v>
      </c>
      <c r="D275" s="180" t="s">
        <v>143</v>
      </c>
      <c r="E275" s="180" t="s">
        <v>143</v>
      </c>
      <c r="F275" s="180" t="s">
        <v>143</v>
      </c>
      <c r="G275" s="179">
        <v>-0.92307692307692313</v>
      </c>
      <c r="H275" s="179">
        <v>0.33333333333333326</v>
      </c>
      <c r="I275" s="179">
        <v>-0.6875</v>
      </c>
      <c r="J275" s="180">
        <v>1</v>
      </c>
      <c r="K275" s="180">
        <v>-0.59459459459459452</v>
      </c>
      <c r="L275" s="180">
        <v>-0.55263157894736836</v>
      </c>
      <c r="M275" s="179">
        <v>-0.64705882352941169</v>
      </c>
      <c r="N275" s="179">
        <v>-0.44999999999999996</v>
      </c>
      <c r="O275" s="179">
        <v>-0.50877192982456143</v>
      </c>
    </row>
    <row r="276" spans="2:15" hidden="1" outlineLevel="1">
      <c r="B276" s="63" t="s">
        <v>82</v>
      </c>
      <c r="C276" s="179">
        <v>-0.7142857142857143</v>
      </c>
      <c r="D276" s="180" t="s">
        <v>143</v>
      </c>
      <c r="E276" s="180">
        <v>-1</v>
      </c>
      <c r="F276" s="180">
        <v>-1</v>
      </c>
      <c r="G276" s="179">
        <v>-0.91111111111111109</v>
      </c>
      <c r="H276" s="179">
        <v>-0.5</v>
      </c>
      <c r="I276" s="179">
        <v>-0.67289719626168232</v>
      </c>
      <c r="J276" s="180">
        <v>-0.1658536585365854</v>
      </c>
      <c r="K276" s="180">
        <v>-0.75952271684258832</v>
      </c>
      <c r="L276" s="180">
        <v>-0.70847315436241609</v>
      </c>
      <c r="M276" s="179">
        <v>-0.31128404669260701</v>
      </c>
      <c r="N276" s="179">
        <v>-0.75267379679144386</v>
      </c>
      <c r="O276" s="179">
        <v>-0.70731707317073167</v>
      </c>
    </row>
    <row r="277" spans="2:15" hidden="1" outlineLevel="1">
      <c r="B277" s="63" t="s">
        <v>81</v>
      </c>
      <c r="C277" s="179">
        <v>-0.90099009900990101</v>
      </c>
      <c r="D277" s="180" t="s">
        <v>143</v>
      </c>
      <c r="E277" s="180">
        <v>-1</v>
      </c>
      <c r="F277" s="180">
        <v>-1</v>
      </c>
      <c r="G277" s="179">
        <v>-0.55319148936170215</v>
      </c>
      <c r="H277" s="179">
        <v>-0.4049586776859504</v>
      </c>
      <c r="I277" s="179">
        <v>-0.4464285714285714</v>
      </c>
      <c r="J277" s="180">
        <v>0.70897832817337458</v>
      </c>
      <c r="K277" s="180">
        <v>-4.4743935309973004E-2</v>
      </c>
      <c r="L277" s="180">
        <v>6.7033976124885264E-2</v>
      </c>
      <c r="M277" s="179">
        <v>0.23779193205944793</v>
      </c>
      <c r="N277" s="179">
        <v>-6.8216270843860505E-2</v>
      </c>
      <c r="O277" s="179">
        <v>-9.3877551020408179E-3</v>
      </c>
    </row>
    <row r="278" spans="2:15" hidden="1" outlineLevel="1">
      <c r="B278" s="63" t="s">
        <v>80</v>
      </c>
      <c r="C278" s="179">
        <v>7</v>
      </c>
      <c r="D278" s="180" t="s">
        <v>143</v>
      </c>
      <c r="E278" s="180">
        <v>-0.4</v>
      </c>
      <c r="F278" s="180">
        <v>-0.4</v>
      </c>
      <c r="G278" s="179">
        <v>-0.68292682926829262</v>
      </c>
      <c r="H278" s="179">
        <v>-0.54605263157894735</v>
      </c>
      <c r="I278" s="179">
        <v>-0.56231884057971016</v>
      </c>
      <c r="J278" s="180">
        <v>0.3216630196936543</v>
      </c>
      <c r="K278" s="180">
        <v>-0.28228621291448519</v>
      </c>
      <c r="L278" s="180">
        <v>-0.18188432157148049</v>
      </c>
      <c r="M278" s="179">
        <v>0.26600000000000001</v>
      </c>
      <c r="N278" s="179">
        <v>-0.31334102268358321</v>
      </c>
      <c r="O278" s="179">
        <v>-0.21992905514350214</v>
      </c>
    </row>
    <row r="279" spans="2:15" hidden="1" outlineLevel="1">
      <c r="B279" s="63" t="s">
        <v>79</v>
      </c>
      <c r="C279" s="179">
        <v>16.666666666666668</v>
      </c>
      <c r="D279" s="180">
        <v>-1</v>
      </c>
      <c r="E279" s="180">
        <v>-0.4</v>
      </c>
      <c r="F279" s="180">
        <v>-0.625</v>
      </c>
      <c r="G279" s="179">
        <v>-0.70833333333333326</v>
      </c>
      <c r="H279" s="179">
        <v>0.11340206185567014</v>
      </c>
      <c r="I279" s="179">
        <v>-4.9586776859504078E-2</v>
      </c>
      <c r="J279" s="180">
        <v>7.0329670329670302E-2</v>
      </c>
      <c r="K279" s="180">
        <v>0.16412213740458026</v>
      </c>
      <c r="L279" s="180">
        <v>0.14895129754710279</v>
      </c>
      <c r="M279" s="179">
        <v>0.185546875</v>
      </c>
      <c r="N279" s="179">
        <v>0.15917090340242468</v>
      </c>
      <c r="O279" s="179">
        <v>0.16357119582926027</v>
      </c>
    </row>
    <row r="280" spans="2:15" collapsed="1">
      <c r="B280" s="173">
        <v>1991</v>
      </c>
      <c r="C280" s="184">
        <v>0.53061224489795911</v>
      </c>
      <c r="D280" s="184">
        <v>-1</v>
      </c>
      <c r="E280" s="184">
        <v>0.40909090909090917</v>
      </c>
      <c r="F280" s="184">
        <v>-6.0606060606060552E-2</v>
      </c>
      <c r="G280" s="184">
        <v>0.44333333333333336</v>
      </c>
      <c r="H280" s="184">
        <v>1.0775280898876405</v>
      </c>
      <c r="I280" s="184">
        <v>0.91764705882352948</v>
      </c>
      <c r="J280" s="184">
        <v>0.22633390705679868</v>
      </c>
      <c r="K280" s="184">
        <v>-2.7644065465548096E-2</v>
      </c>
      <c r="L280" s="184">
        <v>2.14666074994454E-2</v>
      </c>
      <c r="M280" s="184">
        <v>0.25419484097170053</v>
      </c>
      <c r="N280" s="184">
        <v>3.6624822052543138E-2</v>
      </c>
      <c r="O280" s="184">
        <v>8.1297886563480137E-2</v>
      </c>
    </row>
    <row r="281" spans="2:15" hidden="1" outlineLevel="1">
      <c r="B281" s="63" t="s">
        <v>90</v>
      </c>
      <c r="C281" s="179">
        <v>-0.51111111111111107</v>
      </c>
      <c r="D281" s="180" t="s">
        <v>143</v>
      </c>
      <c r="E281" s="180" t="s">
        <v>143</v>
      </c>
      <c r="F281" s="180" t="s">
        <v>143</v>
      </c>
      <c r="G281" s="179">
        <v>-0.72881355932203395</v>
      </c>
      <c r="H281" s="179">
        <v>-0.18181818181818177</v>
      </c>
      <c r="I281" s="179">
        <v>-0.38607594936708856</v>
      </c>
      <c r="J281" s="180">
        <v>1.1370192307692308</v>
      </c>
      <c r="K281" s="180">
        <v>-4.4622936189198104E-4</v>
      </c>
      <c r="L281" s="180">
        <v>0.17764395935265331</v>
      </c>
      <c r="M281" s="179">
        <v>0.68318584070796451</v>
      </c>
      <c r="N281" s="179">
        <v>-8.1196581196580908E-3</v>
      </c>
      <c r="O281" s="179">
        <v>0.12633390705679859</v>
      </c>
    </row>
    <row r="282" spans="2:15" hidden="1" outlineLevel="1">
      <c r="B282" s="63" t="s">
        <v>89</v>
      </c>
      <c r="C282" s="179">
        <v>-0.98648648648648651</v>
      </c>
      <c r="D282" s="180" t="s">
        <v>143</v>
      </c>
      <c r="E282" s="180" t="s">
        <v>143</v>
      </c>
      <c r="F282" s="180" t="s">
        <v>143</v>
      </c>
      <c r="G282" s="179">
        <v>-0.67948717948717952</v>
      </c>
      <c r="H282" s="179">
        <v>1.8571428571428572</v>
      </c>
      <c r="I282" s="179">
        <v>-0.14141414141414144</v>
      </c>
      <c r="J282" s="180">
        <v>0.89896373056994827</v>
      </c>
      <c r="K282" s="180">
        <v>3.6679536679536717E-2</v>
      </c>
      <c r="L282" s="180">
        <v>0.17209113100081375</v>
      </c>
      <c r="M282" s="179">
        <v>2.6315789473683182E-3</v>
      </c>
      <c r="N282" s="179">
        <v>5.637840420449125E-2</v>
      </c>
      <c r="O282" s="179">
        <v>4.2060988433228141E-2</v>
      </c>
    </row>
    <row r="283" spans="2:15" hidden="1" outlineLevel="1">
      <c r="B283" s="63" t="s">
        <v>88</v>
      </c>
      <c r="C283" s="179">
        <v>-0.67142857142857149</v>
      </c>
      <c r="D283" s="180" t="s">
        <v>143</v>
      </c>
      <c r="E283" s="180" t="s">
        <v>143</v>
      </c>
      <c r="F283" s="180" t="s">
        <v>143</v>
      </c>
      <c r="G283" s="179">
        <v>-0.51</v>
      </c>
      <c r="H283" s="179">
        <v>0.35000000000000009</v>
      </c>
      <c r="I283" s="179">
        <v>-0.26428571428571423</v>
      </c>
      <c r="J283" s="180">
        <v>0.92268041237113407</v>
      </c>
      <c r="K283" s="180">
        <v>-6.2240663900414717E-3</v>
      </c>
      <c r="L283" s="180">
        <v>0.14939550949913638</v>
      </c>
      <c r="M283" s="179">
        <v>0.22252747252747263</v>
      </c>
      <c r="N283" s="179">
        <v>1.0956175298804771E-2</v>
      </c>
      <c r="O283" s="179">
        <v>6.7251461988304007E-2</v>
      </c>
    </row>
    <row r="284" spans="2:15" hidden="1" outlineLevel="1">
      <c r="B284" s="63" t="s">
        <v>87</v>
      </c>
      <c r="C284" s="179">
        <v>1</v>
      </c>
      <c r="D284" s="180" t="s">
        <v>143</v>
      </c>
      <c r="E284" s="180" t="s">
        <v>143</v>
      </c>
      <c r="F284" s="180" t="s">
        <v>143</v>
      </c>
      <c r="G284" s="179">
        <v>1.5</v>
      </c>
      <c r="H284" s="179">
        <v>-0.5</v>
      </c>
      <c r="I284" s="179">
        <v>-0.30000000000000004</v>
      </c>
      <c r="J284" s="180">
        <v>3.1111111111111107</v>
      </c>
      <c r="K284" s="180">
        <v>0.53571428571428581</v>
      </c>
      <c r="L284" s="180">
        <v>1.1621621621621623</v>
      </c>
      <c r="M284" s="179">
        <v>2.5384615384615383</v>
      </c>
      <c r="N284" s="179">
        <v>0.13043478260869557</v>
      </c>
      <c r="O284" s="179">
        <v>0.66101694915254239</v>
      </c>
    </row>
    <row r="285" spans="2:15" hidden="1" outlineLevel="1">
      <c r="B285" s="63" t="s">
        <v>86</v>
      </c>
      <c r="C285" s="179">
        <v>-1</v>
      </c>
      <c r="D285" s="180" t="s">
        <v>143</v>
      </c>
      <c r="E285" s="180" t="s">
        <v>143</v>
      </c>
      <c r="F285" s="180" t="s">
        <v>143</v>
      </c>
      <c r="G285" s="179" t="s">
        <v>143</v>
      </c>
      <c r="H285" s="179">
        <v>-0.75</v>
      </c>
      <c r="I285" s="179">
        <v>-0.25</v>
      </c>
      <c r="J285" s="180">
        <v>0.19999999999999996</v>
      </c>
      <c r="K285" s="180">
        <v>3.3898305084745672E-2</v>
      </c>
      <c r="L285" s="180">
        <v>5.7971014492753659E-2</v>
      </c>
      <c r="M285" s="179">
        <v>-0.36363636363636365</v>
      </c>
      <c r="N285" s="179">
        <v>-1.5873015873015928E-2</v>
      </c>
      <c r="O285" s="179">
        <v>-0.10588235294117643</v>
      </c>
    </row>
    <row r="286" spans="2:15" hidden="1" outlineLevel="1">
      <c r="B286" s="63" t="s">
        <v>85</v>
      </c>
      <c r="C286" s="179">
        <v>-0.5</v>
      </c>
      <c r="D286" s="180" t="s">
        <v>143</v>
      </c>
      <c r="E286" s="180" t="s">
        <v>143</v>
      </c>
      <c r="F286" s="180" t="s">
        <v>143</v>
      </c>
      <c r="G286" s="179" t="s">
        <v>143</v>
      </c>
      <c r="H286" s="179">
        <v>-1</v>
      </c>
      <c r="I286" s="179">
        <v>-0.8</v>
      </c>
      <c r="J286" s="180">
        <v>-1</v>
      </c>
      <c r="K286" s="180">
        <v>0.55721393034825861</v>
      </c>
      <c r="L286" s="180">
        <v>0.47641509433962259</v>
      </c>
      <c r="M286" s="179">
        <v>-0.33333333333333337</v>
      </c>
      <c r="N286" s="179">
        <v>0.48341232227488162</v>
      </c>
      <c r="O286" s="179">
        <v>0.42920353982300874</v>
      </c>
    </row>
    <row r="287" spans="2:15" hidden="1" outlineLevel="1">
      <c r="B287" s="63" t="s">
        <v>84</v>
      </c>
      <c r="C287" s="179">
        <v>-1</v>
      </c>
      <c r="D287" s="180">
        <v>-1</v>
      </c>
      <c r="E287" s="180" t="s">
        <v>143</v>
      </c>
      <c r="F287" s="180">
        <v>-1</v>
      </c>
      <c r="G287" s="179">
        <v>-0.41666666666666663</v>
      </c>
      <c r="H287" s="179">
        <v>-0.9</v>
      </c>
      <c r="I287" s="179">
        <v>-0.63636363636363635</v>
      </c>
      <c r="J287" s="180">
        <v>-0.91666666666666663</v>
      </c>
      <c r="K287" s="180">
        <v>-0.47747747747747749</v>
      </c>
      <c r="L287" s="180">
        <v>-0.52032520325203246</v>
      </c>
      <c r="M287" s="179">
        <v>-0.73333333333333339</v>
      </c>
      <c r="N287" s="179">
        <v>-0.5123966942148761</v>
      </c>
      <c r="O287" s="179">
        <v>-0.55629139072847678</v>
      </c>
    </row>
    <row r="288" spans="2:15" hidden="1" outlineLevel="1">
      <c r="B288" s="63" t="s">
        <v>83</v>
      </c>
      <c r="C288" s="179">
        <v>-0.25</v>
      </c>
      <c r="D288" s="180">
        <v>-1</v>
      </c>
      <c r="E288" s="180" t="s">
        <v>143</v>
      </c>
      <c r="F288" s="180">
        <v>-1</v>
      </c>
      <c r="G288" s="179">
        <v>12</v>
      </c>
      <c r="H288" s="179">
        <v>-0.96052631578947367</v>
      </c>
      <c r="I288" s="179">
        <v>-0.79220779220779214</v>
      </c>
      <c r="J288" s="180">
        <v>-0.9</v>
      </c>
      <c r="K288" s="180">
        <v>-0.64423076923076916</v>
      </c>
      <c r="L288" s="180">
        <v>-0.66666666666666674</v>
      </c>
      <c r="M288" s="179">
        <v>6.25E-2</v>
      </c>
      <c r="N288" s="179">
        <v>-0.77777777777777779</v>
      </c>
      <c r="O288" s="179">
        <v>-0.70918367346938771</v>
      </c>
    </row>
    <row r="289" spans="2:15" hidden="1" outlineLevel="1">
      <c r="B289" s="63" t="s">
        <v>82</v>
      </c>
      <c r="C289" s="179">
        <v>-0.125</v>
      </c>
      <c r="D289" s="180" t="s">
        <v>143</v>
      </c>
      <c r="E289" s="180" t="s">
        <v>143</v>
      </c>
      <c r="F289" s="180" t="s">
        <v>143</v>
      </c>
      <c r="G289" s="179">
        <v>0.66666666666666674</v>
      </c>
      <c r="H289" s="179">
        <v>0.44186046511627897</v>
      </c>
      <c r="I289" s="179">
        <v>0.52857142857142847</v>
      </c>
      <c r="J289" s="180">
        <v>-0.57023060796645697</v>
      </c>
      <c r="K289" s="180">
        <v>0.74041533546325877</v>
      </c>
      <c r="L289" s="180">
        <v>0.37883169462116828</v>
      </c>
      <c r="M289" s="179">
        <v>-0.498046875</v>
      </c>
      <c r="N289" s="179">
        <v>0.73281853281853282</v>
      </c>
      <c r="O289" s="179">
        <v>0.38406198118428336</v>
      </c>
    </row>
    <row r="290" spans="2:15" hidden="1" outlineLevel="1">
      <c r="B290" s="63" t="s">
        <v>81</v>
      </c>
      <c r="C290" s="179">
        <v>32.666666666666664</v>
      </c>
      <c r="D290" s="180" t="s">
        <v>143</v>
      </c>
      <c r="E290" s="180" t="s">
        <v>143</v>
      </c>
      <c r="F290" s="180" t="s">
        <v>143</v>
      </c>
      <c r="G290" s="179">
        <v>-0.46590909090909094</v>
      </c>
      <c r="H290" s="179">
        <v>1.0862068965517242</v>
      </c>
      <c r="I290" s="179">
        <v>0.15068493150684925</v>
      </c>
      <c r="J290" s="180">
        <v>-0.68942307692307692</v>
      </c>
      <c r="K290" s="180">
        <v>1.0793308148948633E-3</v>
      </c>
      <c r="L290" s="180">
        <v>-0.24714828897338403</v>
      </c>
      <c r="M290" s="179">
        <v>-0.58355437665782495</v>
      </c>
      <c r="N290" s="179">
        <v>3.5583464154892663E-2</v>
      </c>
      <c r="O290" s="179">
        <v>-0.19460880999342534</v>
      </c>
    </row>
    <row r="291" spans="2:15" hidden="1" outlineLevel="1">
      <c r="B291" s="63" t="s">
        <v>80</v>
      </c>
      <c r="C291" s="179">
        <v>-0.6</v>
      </c>
      <c r="D291" s="180">
        <v>-1</v>
      </c>
      <c r="E291" s="180" t="s">
        <v>143</v>
      </c>
      <c r="F291" s="180">
        <v>-0.16666666666666663</v>
      </c>
      <c r="G291" s="179">
        <v>-0.70921985815602839</v>
      </c>
      <c r="H291" s="179">
        <v>1.4319999999999999</v>
      </c>
      <c r="I291" s="179">
        <v>0.29699248120300759</v>
      </c>
      <c r="J291" s="180">
        <v>-0.49780219780219781</v>
      </c>
      <c r="K291" s="180">
        <v>-4.344048653344923E-3</v>
      </c>
      <c r="L291" s="180">
        <v>-0.14414694894146951</v>
      </c>
      <c r="M291" s="179">
        <v>-0.52919020715630882</v>
      </c>
      <c r="N291" s="179">
        <v>7.1693448702101259E-2</v>
      </c>
      <c r="O291" s="179">
        <v>-0.11120664946976211</v>
      </c>
    </row>
    <row r="292" spans="2:15" hidden="1" outlineLevel="1">
      <c r="B292" s="63" t="s">
        <v>79</v>
      </c>
      <c r="C292" s="179">
        <v>0.5</v>
      </c>
      <c r="D292" s="180" t="s">
        <v>143</v>
      </c>
      <c r="E292" s="180" t="s">
        <v>143</v>
      </c>
      <c r="F292" s="180" t="s">
        <v>143</v>
      </c>
      <c r="G292" s="179">
        <v>-0.87234042553191493</v>
      </c>
      <c r="H292" s="179">
        <v>1.3658536585365852</v>
      </c>
      <c r="I292" s="179">
        <v>-0.47161572052401746</v>
      </c>
      <c r="J292" s="180">
        <v>-0.55435847208619005</v>
      </c>
      <c r="K292" s="180">
        <v>0.26978998384491115</v>
      </c>
      <c r="L292" s="180">
        <v>-2.2585128561501078E-2</v>
      </c>
      <c r="M292" s="179">
        <v>-0.63454675231977165</v>
      </c>
      <c r="N292" s="179">
        <v>0.31872099020113454</v>
      </c>
      <c r="O292" s="179">
        <v>-8.1137724550898183E-2</v>
      </c>
    </row>
    <row r="293" spans="2:15" collapsed="1">
      <c r="B293" s="173">
        <v>1990</v>
      </c>
      <c r="C293" s="184">
        <v>-0.61033797216699803</v>
      </c>
      <c r="D293" s="184">
        <v>0.375</v>
      </c>
      <c r="E293" s="184" t="s">
        <v>143</v>
      </c>
      <c r="F293" s="184">
        <v>3.125</v>
      </c>
      <c r="G293" s="184">
        <v>-0.66063348416289591</v>
      </c>
      <c r="H293" s="184">
        <v>0.51877133105802042</v>
      </c>
      <c r="I293" s="184">
        <v>-0.19047619047619047</v>
      </c>
      <c r="J293" s="184">
        <v>-0.22464412811387902</v>
      </c>
      <c r="K293" s="184">
        <v>0.11484207298374738</v>
      </c>
      <c r="L293" s="184">
        <v>2.7822120866590749E-2</v>
      </c>
      <c r="M293" s="184">
        <v>-0.32218638601256155</v>
      </c>
      <c r="N293" s="184">
        <v>0.13382245047688923</v>
      </c>
      <c r="O293" s="184">
        <v>-3.7907894062804148E-3</v>
      </c>
    </row>
    <row r="294" spans="2:15" hidden="1" outlineLevel="1">
      <c r="B294" s="63" t="s">
        <v>90</v>
      </c>
      <c r="C294" s="179">
        <v>0.34328358208955234</v>
      </c>
      <c r="D294" s="180" t="s">
        <v>143</v>
      </c>
      <c r="E294" s="180" t="s">
        <v>143</v>
      </c>
      <c r="F294" s="180" t="s">
        <v>143</v>
      </c>
      <c r="G294" s="179">
        <v>-0.11940298507462688</v>
      </c>
      <c r="H294" s="179">
        <v>-0.37341772151898733</v>
      </c>
      <c r="I294" s="179">
        <v>-0.29777777777777781</v>
      </c>
      <c r="J294" s="180">
        <v>-0.39797395079594788</v>
      </c>
      <c r="K294" s="180">
        <v>0.42738853503184715</v>
      </c>
      <c r="L294" s="180">
        <v>0.17514374170720926</v>
      </c>
      <c r="M294" s="179">
        <v>-0.31515151515151518</v>
      </c>
      <c r="N294" s="179">
        <v>0.35416666666666674</v>
      </c>
      <c r="O294" s="179">
        <v>0.13787700744222486</v>
      </c>
    </row>
    <row r="295" spans="2:15" hidden="1" outlineLevel="1">
      <c r="B295" s="63" t="s">
        <v>89</v>
      </c>
      <c r="C295" s="179">
        <v>0.17928286852589648</v>
      </c>
      <c r="D295" s="180" t="s">
        <v>143</v>
      </c>
      <c r="E295" s="180" t="s">
        <v>143</v>
      </c>
      <c r="F295" s="180" t="s">
        <v>143</v>
      </c>
      <c r="G295" s="179">
        <v>-0.57837837837837835</v>
      </c>
      <c r="H295" s="179">
        <v>-0.80555555555555558</v>
      </c>
      <c r="I295" s="179">
        <v>-0.66211604095563148</v>
      </c>
      <c r="J295" s="180">
        <v>-0.4578651685393258</v>
      </c>
      <c r="K295" s="180">
        <v>0.92386258124419673</v>
      </c>
      <c r="L295" s="180">
        <v>0.37395192845164904</v>
      </c>
      <c r="M295" s="179">
        <v>-0.33797909407665505</v>
      </c>
      <c r="N295" s="179">
        <v>0.76624472573839664</v>
      </c>
      <c r="O295" s="179">
        <v>0.22288898414059144</v>
      </c>
    </row>
    <row r="296" spans="2:15" hidden="1" outlineLevel="1">
      <c r="B296" s="63" t="s">
        <v>88</v>
      </c>
      <c r="C296" s="179">
        <v>-0.70954356846473021</v>
      </c>
      <c r="D296" s="180" t="s">
        <v>143</v>
      </c>
      <c r="E296" s="180" t="s">
        <v>143</v>
      </c>
      <c r="F296" s="180" t="s">
        <v>143</v>
      </c>
      <c r="G296" s="179">
        <v>3.7619047619047619</v>
      </c>
      <c r="H296" s="179">
        <v>0.11111111111111116</v>
      </c>
      <c r="I296" s="179">
        <v>1.4561403508771931</v>
      </c>
      <c r="J296" s="180">
        <v>9.6045197740112886E-2</v>
      </c>
      <c r="K296" s="180">
        <v>0.4650455927051671</v>
      </c>
      <c r="L296" s="180">
        <v>0.38682634730538923</v>
      </c>
      <c r="M296" s="179">
        <v>-0.17084282460136679</v>
      </c>
      <c r="N296" s="179">
        <v>0.44668587896253609</v>
      </c>
      <c r="O296" s="179">
        <v>0.20741394527802304</v>
      </c>
    </row>
    <row r="297" spans="2:15" hidden="1" outlineLevel="1">
      <c r="B297" s="63" t="s">
        <v>87</v>
      </c>
      <c r="C297" s="179">
        <v>-0.75</v>
      </c>
      <c r="D297" s="180" t="s">
        <v>143</v>
      </c>
      <c r="E297" s="180" t="s">
        <v>143</v>
      </c>
      <c r="F297" s="180" t="s">
        <v>143</v>
      </c>
      <c r="G297" s="179">
        <v>-0.5</v>
      </c>
      <c r="H297" s="179">
        <v>2</v>
      </c>
      <c r="I297" s="179">
        <v>1</v>
      </c>
      <c r="J297" s="180">
        <v>-0.47058823529411764</v>
      </c>
      <c r="K297" s="180" t="s">
        <v>143</v>
      </c>
      <c r="L297" s="180">
        <v>1.1764705882352939</v>
      </c>
      <c r="M297" s="179">
        <v>-0.55172413793103448</v>
      </c>
      <c r="N297" s="179">
        <v>6.666666666666667</v>
      </c>
      <c r="O297" s="179">
        <v>0.68571428571428572</v>
      </c>
    </row>
    <row r="298" spans="2:15" hidden="1" outlineLevel="1">
      <c r="B298" s="63" t="s">
        <v>86</v>
      </c>
      <c r="C298" s="179">
        <v>2</v>
      </c>
      <c r="D298" s="180" t="s">
        <v>143</v>
      </c>
      <c r="E298" s="180" t="s">
        <v>143</v>
      </c>
      <c r="F298" s="180" t="s">
        <v>143</v>
      </c>
      <c r="G298" s="179">
        <v>-1</v>
      </c>
      <c r="H298" s="179" t="s">
        <v>143</v>
      </c>
      <c r="I298" s="179">
        <v>-0.55555555555555558</v>
      </c>
      <c r="J298" s="180">
        <v>0.4285714285714286</v>
      </c>
      <c r="K298" s="180">
        <v>1.8095238095238093</v>
      </c>
      <c r="L298" s="180">
        <v>1.4642857142857144</v>
      </c>
      <c r="M298" s="179">
        <v>0.10000000000000009</v>
      </c>
      <c r="N298" s="179">
        <v>2</v>
      </c>
      <c r="O298" s="179">
        <v>1.0731707317073171</v>
      </c>
    </row>
    <row r="299" spans="2:15" hidden="1" outlineLevel="1">
      <c r="B299" s="63" t="s">
        <v>85</v>
      </c>
      <c r="C299" s="179">
        <v>-0.66666666666666674</v>
      </c>
      <c r="D299" s="180" t="s">
        <v>143</v>
      </c>
      <c r="E299" s="180" t="s">
        <v>143</v>
      </c>
      <c r="F299" s="180" t="s">
        <v>143</v>
      </c>
      <c r="G299" s="179">
        <v>-1</v>
      </c>
      <c r="H299" s="179">
        <v>0.66666666666666674</v>
      </c>
      <c r="I299" s="179">
        <v>-0.58333333333333326</v>
      </c>
      <c r="J299" s="180">
        <v>10</v>
      </c>
      <c r="K299" s="180">
        <v>-5.633802816901412E-2</v>
      </c>
      <c r="L299" s="180">
        <v>-9.3457943925233655E-3</v>
      </c>
      <c r="M299" s="179">
        <v>-0.5161290322580645</v>
      </c>
      <c r="N299" s="179">
        <v>-3.6529680365296802E-2</v>
      </c>
      <c r="O299" s="179">
        <v>-9.5999999999999974E-2</v>
      </c>
    </row>
    <row r="300" spans="2:15" hidden="1" outlineLevel="1">
      <c r="B300" s="63" t="s">
        <v>84</v>
      </c>
      <c r="C300" s="179">
        <v>0</v>
      </c>
      <c r="D300" s="180" t="s">
        <v>143</v>
      </c>
      <c r="E300" s="180" t="s">
        <v>143</v>
      </c>
      <c r="F300" s="180" t="s">
        <v>143</v>
      </c>
      <c r="G300" s="179">
        <v>0</v>
      </c>
      <c r="H300" s="179" t="s">
        <v>143</v>
      </c>
      <c r="I300" s="179">
        <v>0.83333333333333326</v>
      </c>
      <c r="J300" s="180">
        <v>-0.4</v>
      </c>
      <c r="K300" s="180">
        <v>1.1346153846153846</v>
      </c>
      <c r="L300" s="180">
        <v>0.70833333333333326</v>
      </c>
      <c r="M300" s="179">
        <v>-0.18918918918918914</v>
      </c>
      <c r="N300" s="179">
        <v>1.3269230769230771</v>
      </c>
      <c r="O300" s="179">
        <v>0.69662921348314599</v>
      </c>
    </row>
    <row r="301" spans="2:15" hidden="1" outlineLevel="1">
      <c r="B301" s="63" t="s">
        <v>83</v>
      </c>
      <c r="C301" s="179" t="s">
        <v>143</v>
      </c>
      <c r="D301" s="180" t="s">
        <v>143</v>
      </c>
      <c r="E301" s="180" t="s">
        <v>143</v>
      </c>
      <c r="F301" s="180" t="s">
        <v>143</v>
      </c>
      <c r="G301" s="179">
        <v>-0.9</v>
      </c>
      <c r="H301" s="179" t="s">
        <v>143</v>
      </c>
      <c r="I301" s="179">
        <v>6.7</v>
      </c>
      <c r="J301" s="180">
        <v>0</v>
      </c>
      <c r="K301" s="180" t="s">
        <v>143</v>
      </c>
      <c r="L301" s="180">
        <v>10.4</v>
      </c>
      <c r="M301" s="179">
        <v>-0.19999999999999996</v>
      </c>
      <c r="N301" s="179" t="s">
        <v>143</v>
      </c>
      <c r="O301" s="179">
        <v>8.8000000000000007</v>
      </c>
    </row>
    <row r="302" spans="2:15" hidden="1" outlineLevel="1">
      <c r="B302" s="63" t="s">
        <v>82</v>
      </c>
      <c r="C302" s="179">
        <v>0.33333333333333326</v>
      </c>
      <c r="D302" s="180" t="s">
        <v>143</v>
      </c>
      <c r="E302" s="180" t="s">
        <v>143</v>
      </c>
      <c r="F302" s="180" t="s">
        <v>143</v>
      </c>
      <c r="G302" s="179">
        <v>-0.7890625</v>
      </c>
      <c r="H302" s="179">
        <v>-0.71523178807947019</v>
      </c>
      <c r="I302" s="179">
        <v>-0.74910394265232982</v>
      </c>
      <c r="J302" s="180">
        <v>0.18069306930693063</v>
      </c>
      <c r="K302" s="180">
        <v>0.57089084065244666</v>
      </c>
      <c r="L302" s="180">
        <v>0.43963363863447125</v>
      </c>
      <c r="M302" s="179">
        <v>-4.8327137546468446E-2</v>
      </c>
      <c r="N302" s="179">
        <v>0.36603375527426163</v>
      </c>
      <c r="O302" s="179">
        <v>0.21601615074024227</v>
      </c>
    </row>
    <row r="303" spans="2:15" hidden="1" outlineLevel="1">
      <c r="B303" s="63" t="s">
        <v>81</v>
      </c>
      <c r="C303" s="179">
        <v>-0.5714285714285714</v>
      </c>
      <c r="D303" s="180" t="s">
        <v>143</v>
      </c>
      <c r="E303" s="180" t="s">
        <v>143</v>
      </c>
      <c r="F303" s="180" t="s">
        <v>143</v>
      </c>
      <c r="G303" s="179">
        <v>-0.47305389221556882</v>
      </c>
      <c r="H303" s="179">
        <v>-0.82424242424242422</v>
      </c>
      <c r="I303" s="179">
        <v>-0.70623742454728378</v>
      </c>
      <c r="J303" s="180">
        <v>1.0553359683794468</v>
      </c>
      <c r="K303" s="180">
        <v>-0.38068181818181823</v>
      </c>
      <c r="L303" s="180">
        <v>-0.17295597484276726</v>
      </c>
      <c r="M303" s="179">
        <v>0.66323529411764715</v>
      </c>
      <c r="N303" s="179">
        <v>-0.42474413004214329</v>
      </c>
      <c r="O303" s="179">
        <v>-0.23988005997001505</v>
      </c>
    </row>
    <row r="304" spans="2:15" hidden="1" outlineLevel="1">
      <c r="B304" s="63" t="s">
        <v>80</v>
      </c>
      <c r="C304" s="179">
        <v>-0.16666666666666663</v>
      </c>
      <c r="D304" s="180" t="s">
        <v>143</v>
      </c>
      <c r="E304" s="180" t="s">
        <v>143</v>
      </c>
      <c r="F304" s="180" t="s">
        <v>143</v>
      </c>
      <c r="G304" s="179">
        <v>-0.69742489270386265</v>
      </c>
      <c r="H304" s="179">
        <v>-0.70308788598574823</v>
      </c>
      <c r="I304" s="179">
        <v>-0.70011273957158959</v>
      </c>
      <c r="J304" s="180">
        <v>0.1711711711711712</v>
      </c>
      <c r="K304" s="180">
        <v>-0.35752162991906222</v>
      </c>
      <c r="L304" s="180">
        <v>-0.26330275229357802</v>
      </c>
      <c r="M304" s="179">
        <v>-0.14971977582065654</v>
      </c>
      <c r="N304" s="179">
        <v>-0.39385614385614387</v>
      </c>
      <c r="O304" s="179">
        <v>-0.33580810965162766</v>
      </c>
    </row>
    <row r="305" spans="2:15" hidden="1" outlineLevel="1">
      <c r="B305" s="63" t="s">
        <v>79</v>
      </c>
      <c r="C305" s="179">
        <v>-0.5</v>
      </c>
      <c r="D305" s="180" t="s">
        <v>143</v>
      </c>
      <c r="E305" s="180" t="s">
        <v>143</v>
      </c>
      <c r="F305" s="180" t="s">
        <v>143</v>
      </c>
      <c r="G305" s="179">
        <v>0.56016597510373445</v>
      </c>
      <c r="H305" s="179">
        <v>-0.82289416846652275</v>
      </c>
      <c r="I305" s="179">
        <v>-0.34943181818181823</v>
      </c>
      <c r="J305" s="180">
        <v>0.57561728395061729</v>
      </c>
      <c r="K305" s="180">
        <v>-0.33416995338831124</v>
      </c>
      <c r="L305" s="180">
        <v>-0.16264183881291827</v>
      </c>
      <c r="M305" s="179">
        <v>0.56187290969899673</v>
      </c>
      <c r="N305" s="179">
        <v>-0.40375153751537518</v>
      </c>
      <c r="O305" s="179">
        <v>-0.19498674379368519</v>
      </c>
    </row>
    <row r="306" spans="2:15" collapsed="1">
      <c r="B306" s="173">
        <v>1989</v>
      </c>
      <c r="C306" s="184">
        <v>-0.1821138211382114</v>
      </c>
      <c r="D306" s="184" t="s">
        <v>143</v>
      </c>
      <c r="E306" s="184" t="s">
        <v>143</v>
      </c>
      <c r="F306" s="184" t="s">
        <v>143</v>
      </c>
      <c r="G306" s="184">
        <v>-0.33433734939759041</v>
      </c>
      <c r="H306" s="184">
        <v>-0.6509827278141751</v>
      </c>
      <c r="I306" s="184">
        <v>-0.51114067176587963</v>
      </c>
      <c r="J306" s="184">
        <v>0.13249370277078087</v>
      </c>
      <c r="K306" s="184">
        <v>-5.148342059336819E-2</v>
      </c>
      <c r="L306" s="184">
        <v>-1.0269721250423247E-2</v>
      </c>
      <c r="M306" s="184">
        <v>-3.7206155927617113E-3</v>
      </c>
      <c r="N306" s="184">
        <v>-0.1167131099734301</v>
      </c>
      <c r="O306" s="184">
        <v>-8.5410419790104997E-2</v>
      </c>
    </row>
    <row r="307" spans="2:15" hidden="1" outlineLevel="1">
      <c r="B307" s="63" t="s">
        <v>90</v>
      </c>
      <c r="C307" s="179">
        <v>3.7857142857142856</v>
      </c>
      <c r="D307" s="180" t="s">
        <v>143</v>
      </c>
      <c r="E307" s="180" t="s">
        <v>143</v>
      </c>
      <c r="F307" s="180" t="s">
        <v>143</v>
      </c>
      <c r="G307" s="179">
        <v>-0.47244094488188981</v>
      </c>
      <c r="H307" s="179">
        <v>-0.61274509803921573</v>
      </c>
      <c r="I307" s="179">
        <v>-0.57943925233644866</v>
      </c>
      <c r="J307" s="180">
        <v>0.17717206132879038</v>
      </c>
      <c r="K307" s="180">
        <v>-0.24191211974891358</v>
      </c>
      <c r="L307" s="180">
        <v>-0.14936042136945071</v>
      </c>
      <c r="M307" s="179">
        <v>0.13324175824175821</v>
      </c>
      <c r="N307" s="179">
        <v>-0.3029447357805567</v>
      </c>
      <c r="O307" s="179">
        <v>-0.20392890551917675</v>
      </c>
    </row>
    <row r="308" spans="2:15" hidden="1" outlineLevel="1">
      <c r="B308" s="63" t="s">
        <v>89</v>
      </c>
      <c r="C308" s="179">
        <v>9.4583333333333339</v>
      </c>
      <c r="D308" s="180" t="s">
        <v>143</v>
      </c>
      <c r="E308" s="180" t="s">
        <v>143</v>
      </c>
      <c r="F308" s="180" t="s">
        <v>143</v>
      </c>
      <c r="G308" s="179">
        <v>-0.21940928270042193</v>
      </c>
      <c r="H308" s="179">
        <v>-0.75730337078651688</v>
      </c>
      <c r="I308" s="179">
        <v>-0.57038123167155419</v>
      </c>
      <c r="J308" s="180">
        <v>-0.29574678536102872</v>
      </c>
      <c r="K308" s="180">
        <v>-0.62913223140495866</v>
      </c>
      <c r="L308" s="180">
        <v>-0.54303959131545332</v>
      </c>
      <c r="M308" s="179">
        <v>-9.7484276729559727E-2</v>
      </c>
      <c r="N308" s="179">
        <v>-0.64616303374141537</v>
      </c>
      <c r="O308" s="179">
        <v>-0.4951309240424151</v>
      </c>
    </row>
    <row r="309" spans="2:15" hidden="1" outlineLevel="1">
      <c r="B309" s="63" t="s">
        <v>88</v>
      </c>
      <c r="C309" s="179">
        <v>14.0625</v>
      </c>
      <c r="D309" s="180" t="s">
        <v>143</v>
      </c>
      <c r="E309" s="180" t="s">
        <v>143</v>
      </c>
      <c r="F309" s="180" t="s">
        <v>143</v>
      </c>
      <c r="G309" s="179">
        <v>-0.8820224719101124</v>
      </c>
      <c r="H309" s="179">
        <v>-0.94602698650674666</v>
      </c>
      <c r="I309" s="179">
        <v>-0.93254437869822482</v>
      </c>
      <c r="J309" s="180">
        <v>-0.49137931034482762</v>
      </c>
      <c r="K309" s="180">
        <v>-0.30517423442449843</v>
      </c>
      <c r="L309" s="180">
        <v>-0.35521235521235517</v>
      </c>
      <c r="M309" s="179">
        <v>-0.19003690036900367</v>
      </c>
      <c r="N309" s="179">
        <v>-0.57001239157372985</v>
      </c>
      <c r="O309" s="179">
        <v>-0.47448979591836737</v>
      </c>
    </row>
    <row r="310" spans="2:15" hidden="1" outlineLevel="1">
      <c r="B310" s="63" t="s">
        <v>87</v>
      </c>
      <c r="C310" s="179">
        <v>0.14285714285714279</v>
      </c>
      <c r="D310" s="180" t="s">
        <v>143</v>
      </c>
      <c r="E310" s="180" t="s">
        <v>143</v>
      </c>
      <c r="F310" s="180" t="s">
        <v>143</v>
      </c>
      <c r="G310" s="179">
        <v>-0.93846153846153846</v>
      </c>
      <c r="H310" s="179">
        <v>-0.81818181818181812</v>
      </c>
      <c r="I310" s="179">
        <v>-0.89795918367346939</v>
      </c>
      <c r="J310" s="180">
        <v>1.8333333333333335</v>
      </c>
      <c r="K310" s="180" t="s">
        <v>143</v>
      </c>
      <c r="L310" s="180">
        <v>1.8333333333333335</v>
      </c>
      <c r="M310" s="179">
        <v>-0.62820512820512819</v>
      </c>
      <c r="N310" s="179">
        <v>-0.81818181818181812</v>
      </c>
      <c r="O310" s="179">
        <v>-0.68468468468468469</v>
      </c>
    </row>
    <row r="311" spans="2:15" hidden="1" outlineLevel="1">
      <c r="B311" s="63" t="s">
        <v>86</v>
      </c>
      <c r="C311" s="179">
        <v>3</v>
      </c>
      <c r="D311" s="180" t="s">
        <v>143</v>
      </c>
      <c r="E311" s="180" t="s">
        <v>143</v>
      </c>
      <c r="F311" s="180" t="s">
        <v>143</v>
      </c>
      <c r="G311" s="179" t="s">
        <v>143</v>
      </c>
      <c r="H311" s="179">
        <v>-1</v>
      </c>
      <c r="I311" s="179">
        <v>0.5</v>
      </c>
      <c r="J311" s="180">
        <v>0.75</v>
      </c>
      <c r="K311" s="180" t="s">
        <v>143</v>
      </c>
      <c r="L311" s="180">
        <v>6</v>
      </c>
      <c r="M311" s="179">
        <v>3</v>
      </c>
      <c r="N311" s="179">
        <v>2.5</v>
      </c>
      <c r="O311" s="179">
        <v>2.7272727272727271</v>
      </c>
    </row>
    <row r="312" spans="2:15" hidden="1" outlineLevel="1">
      <c r="B312" s="63" t="s">
        <v>85</v>
      </c>
      <c r="C312" s="179">
        <v>0.19999999999999996</v>
      </c>
      <c r="D312" s="180" t="s">
        <v>143</v>
      </c>
      <c r="E312" s="180" t="s">
        <v>143</v>
      </c>
      <c r="F312" s="180" t="s">
        <v>143</v>
      </c>
      <c r="G312" s="179">
        <v>1.5714285714285716</v>
      </c>
      <c r="H312" s="179">
        <v>5</v>
      </c>
      <c r="I312" s="179">
        <v>2</v>
      </c>
      <c r="J312" s="180">
        <v>-0.5</v>
      </c>
      <c r="K312" s="180">
        <v>105.5</v>
      </c>
      <c r="L312" s="180">
        <v>52.5</v>
      </c>
      <c r="M312" s="179">
        <v>0.63157894736842102</v>
      </c>
      <c r="N312" s="179">
        <v>72</v>
      </c>
      <c r="O312" s="179">
        <v>10.363636363636363</v>
      </c>
    </row>
    <row r="313" spans="2:15" hidden="1" outlineLevel="1">
      <c r="B313" s="63" t="s">
        <v>84</v>
      </c>
      <c r="C313" s="179">
        <v>-0.78260869565217395</v>
      </c>
      <c r="D313" s="180" t="s">
        <v>143</v>
      </c>
      <c r="E313" s="180" t="s">
        <v>143</v>
      </c>
      <c r="F313" s="180" t="s">
        <v>143</v>
      </c>
      <c r="G313" s="179">
        <v>5</v>
      </c>
      <c r="H313" s="179">
        <v>-1</v>
      </c>
      <c r="I313" s="179">
        <v>0.19999999999999996</v>
      </c>
      <c r="J313" s="180" t="s">
        <v>143</v>
      </c>
      <c r="K313" s="180">
        <v>6.4285714285714288</v>
      </c>
      <c r="L313" s="180">
        <v>9.2857142857142865</v>
      </c>
      <c r="M313" s="179">
        <v>0.48</v>
      </c>
      <c r="N313" s="179">
        <v>2.4666666666666668</v>
      </c>
      <c r="O313" s="179">
        <v>1.2250000000000001</v>
      </c>
    </row>
    <row r="314" spans="2:15" hidden="1" outlineLevel="1">
      <c r="B314" s="63" t="s">
        <v>83</v>
      </c>
      <c r="C314" s="179">
        <v>-1</v>
      </c>
      <c r="D314" s="180" t="s">
        <v>143</v>
      </c>
      <c r="E314" s="180" t="s">
        <v>143</v>
      </c>
      <c r="F314" s="180" t="s">
        <v>143</v>
      </c>
      <c r="G314" s="179">
        <v>0.66666666666666674</v>
      </c>
      <c r="H314" s="179">
        <v>-1</v>
      </c>
      <c r="I314" s="179">
        <v>0.4285714285714286</v>
      </c>
      <c r="J314" s="180">
        <v>-0.16666666666666663</v>
      </c>
      <c r="K314" s="180" t="s">
        <v>143</v>
      </c>
      <c r="L314" s="180">
        <v>-0.16666666666666663</v>
      </c>
      <c r="M314" s="179">
        <v>-0.375</v>
      </c>
      <c r="N314" s="179">
        <v>-1</v>
      </c>
      <c r="O314" s="179">
        <v>-0.39393939393939392</v>
      </c>
    </row>
    <row r="315" spans="2:15" hidden="1" outlineLevel="1">
      <c r="B315" s="63" t="s">
        <v>82</v>
      </c>
      <c r="C315" s="179">
        <v>-0.68421052631578949</v>
      </c>
      <c r="D315" s="180" t="s">
        <v>143</v>
      </c>
      <c r="E315" s="180" t="s">
        <v>143</v>
      </c>
      <c r="F315" s="180" t="s">
        <v>143</v>
      </c>
      <c r="G315" s="179">
        <v>-0.61094224924012153</v>
      </c>
      <c r="H315" s="179">
        <v>-0.30414746543778803</v>
      </c>
      <c r="I315" s="179">
        <v>-0.48901098901098905</v>
      </c>
      <c r="J315" s="180">
        <v>-0.20628683693516703</v>
      </c>
      <c r="K315" s="180">
        <v>-0.5647187329328236</v>
      </c>
      <c r="L315" s="180">
        <v>-0.4867521367521368</v>
      </c>
      <c r="M315" s="179">
        <v>-0.37222870478413073</v>
      </c>
      <c r="N315" s="179">
        <v>-0.537109375</v>
      </c>
      <c r="O315" s="179">
        <v>-0.48846815834767643</v>
      </c>
    </row>
    <row r="316" spans="2:15" hidden="1" outlineLevel="1">
      <c r="B316" s="63" t="s">
        <v>81</v>
      </c>
      <c r="C316" s="179">
        <v>-0.41666666666666663</v>
      </c>
      <c r="D316" s="180" t="s">
        <v>143</v>
      </c>
      <c r="E316" s="180" t="s">
        <v>143</v>
      </c>
      <c r="F316" s="180" t="s">
        <v>143</v>
      </c>
      <c r="G316" s="179">
        <v>-0.53739612188365649</v>
      </c>
      <c r="H316" s="179">
        <v>-0.41176470588235292</v>
      </c>
      <c r="I316" s="179">
        <v>-0.4609544468546638</v>
      </c>
      <c r="J316" s="180">
        <v>-0.53535353535353536</v>
      </c>
      <c r="K316" s="180">
        <v>-4.9253257070225653E-2</v>
      </c>
      <c r="L316" s="180">
        <v>-0.17422096317280455</v>
      </c>
      <c r="M316" s="179">
        <v>-0.53488372093023262</v>
      </c>
      <c r="N316" s="179">
        <v>-0.10409924487594391</v>
      </c>
      <c r="O316" s="179">
        <v>-0.22591876208897488</v>
      </c>
    </row>
    <row r="317" spans="2:15" hidden="1" outlineLevel="1">
      <c r="B317" s="63" t="s">
        <v>80</v>
      </c>
      <c r="C317" s="179">
        <v>0.5</v>
      </c>
      <c r="D317" s="180" t="s">
        <v>143</v>
      </c>
      <c r="E317" s="180" t="s">
        <v>143</v>
      </c>
      <c r="F317" s="180" t="s">
        <v>143</v>
      </c>
      <c r="G317" s="179">
        <v>0.18877551020408156</v>
      </c>
      <c r="H317" s="179">
        <v>-2.3201856148491906E-2</v>
      </c>
      <c r="I317" s="179">
        <v>7.7764277035236917E-2</v>
      </c>
      <c r="J317" s="180">
        <v>-0.29810298102981025</v>
      </c>
      <c r="K317" s="180">
        <v>0.30528233151183981</v>
      </c>
      <c r="L317" s="180">
        <v>0.13187954309449634</v>
      </c>
      <c r="M317" s="179">
        <v>-0.16899534264803728</v>
      </c>
      <c r="N317" s="179">
        <v>0.26070528967254414</v>
      </c>
      <c r="O317" s="179">
        <v>0.12267578542423596</v>
      </c>
    </row>
    <row r="318" spans="2:15" hidden="1" outlineLevel="1">
      <c r="B318" s="63" t="s">
        <v>79</v>
      </c>
      <c r="C318" s="179" t="s">
        <v>143</v>
      </c>
      <c r="D318" s="180" t="s">
        <v>143</v>
      </c>
      <c r="E318" s="180" t="s">
        <v>143</v>
      </c>
      <c r="F318" s="180" t="s">
        <v>143</v>
      </c>
      <c r="G318" s="179">
        <v>2.0125000000000002</v>
      </c>
      <c r="H318" s="179">
        <v>-6.8410462776659964E-2</v>
      </c>
      <c r="I318" s="179">
        <v>0.22010398613518189</v>
      </c>
      <c r="J318" s="180">
        <v>-0.29641693811074921</v>
      </c>
      <c r="K318" s="180">
        <v>-2.3117338003502574E-2</v>
      </c>
      <c r="L318" s="180">
        <v>-8.977754237288138E-2</v>
      </c>
      <c r="M318" s="179">
        <v>-0.10389610389610393</v>
      </c>
      <c r="N318" s="179">
        <v>-2.9832935560859197E-2</v>
      </c>
      <c r="O318" s="179">
        <v>-4.6864231564438308E-2</v>
      </c>
    </row>
    <row r="319" spans="2:15" collapsed="1">
      <c r="B319" s="173">
        <v>1988</v>
      </c>
      <c r="C319" s="184">
        <v>3.270833333333333</v>
      </c>
      <c r="D319" s="184" t="s">
        <v>143</v>
      </c>
      <c r="E319" s="184" t="s">
        <v>143</v>
      </c>
      <c r="F319" s="184" t="s">
        <v>143</v>
      </c>
      <c r="G319" s="184">
        <v>-0.25560538116591924</v>
      </c>
      <c r="H319" s="184">
        <v>-0.48732824427480914</v>
      </c>
      <c r="I319" s="184">
        <v>-0.40561375765961649</v>
      </c>
      <c r="J319" s="184">
        <v>-0.29056468906361688</v>
      </c>
      <c r="K319" s="184">
        <v>-0.16699981828093768</v>
      </c>
      <c r="L319" s="184">
        <v>-0.19828093191585616</v>
      </c>
      <c r="M319" s="184">
        <v>-0.21411483253588515</v>
      </c>
      <c r="N319" s="184">
        <v>-0.22002628386575007</v>
      </c>
      <c r="O319" s="184">
        <v>-0.21839753918265714</v>
      </c>
    </row>
    <row r="320" spans="2:15" hidden="1" outlineLevel="1">
      <c r="B320" s="63" t="s">
        <v>90</v>
      </c>
      <c r="C320" s="179">
        <v>6</v>
      </c>
      <c r="D320" s="180" t="s">
        <v>143</v>
      </c>
      <c r="E320" s="180" t="s">
        <v>143</v>
      </c>
      <c r="F320" s="180" t="s">
        <v>143</v>
      </c>
      <c r="G320" s="179">
        <v>0.92424242424242431</v>
      </c>
      <c r="H320" s="179">
        <v>-2.1582733812949617E-2</v>
      </c>
      <c r="I320" s="179">
        <v>0.10766045548654235</v>
      </c>
      <c r="J320" s="180">
        <v>-0.41881188118811885</v>
      </c>
      <c r="K320" s="180">
        <v>-0.23381428042915275</v>
      </c>
      <c r="L320" s="180">
        <v>-0.28413681659035817</v>
      </c>
      <c r="M320" s="179">
        <v>-0.32467532467532467</v>
      </c>
      <c r="N320" s="179">
        <v>-0.205448717948718</v>
      </c>
      <c r="O320" s="179">
        <v>-0.23606479275845638</v>
      </c>
    </row>
    <row r="321" spans="2:15" hidden="1" outlineLevel="1">
      <c r="B321" s="63" t="s">
        <v>89</v>
      </c>
      <c r="C321" s="179">
        <v>1.4</v>
      </c>
      <c r="D321" s="180" t="s">
        <v>143</v>
      </c>
      <c r="E321" s="180" t="s">
        <v>143</v>
      </c>
      <c r="F321" s="180" t="s">
        <v>143</v>
      </c>
      <c r="G321" s="179">
        <v>1.4183673469387754</v>
      </c>
      <c r="H321" s="179">
        <v>9.0702947845804349E-3</v>
      </c>
      <c r="I321" s="179">
        <v>0.26530612244897966</v>
      </c>
      <c r="J321" s="180">
        <v>-0.56665237891127296</v>
      </c>
      <c r="K321" s="180">
        <v>0.42004889975550119</v>
      </c>
      <c r="L321" s="180">
        <v>-0.1057560529922339</v>
      </c>
      <c r="M321" s="179">
        <v>-0.47890208930766076</v>
      </c>
      <c r="N321" s="179">
        <v>0.34714400643604182</v>
      </c>
      <c r="O321" s="179">
        <v>-6.2106758676679474E-2</v>
      </c>
    </row>
    <row r="322" spans="2:15" hidden="1" outlineLevel="1">
      <c r="B322" s="63" t="s">
        <v>88</v>
      </c>
      <c r="C322" s="179">
        <v>0.33333333333333326</v>
      </c>
      <c r="D322" s="180" t="s">
        <v>143</v>
      </c>
      <c r="E322" s="180" t="s">
        <v>143</v>
      </c>
      <c r="F322" s="180" t="s">
        <v>143</v>
      </c>
      <c r="G322" s="179">
        <v>1</v>
      </c>
      <c r="H322" s="179">
        <v>1.7907949790794979</v>
      </c>
      <c r="I322" s="179">
        <v>1.5762195121951219</v>
      </c>
      <c r="J322" s="180">
        <v>-0.20728929384965833</v>
      </c>
      <c r="K322" s="180">
        <v>0.90160642570281135</v>
      </c>
      <c r="L322" s="180">
        <v>0.38207043756670234</v>
      </c>
      <c r="M322" s="179">
        <v>3.7037037037037646E-3</v>
      </c>
      <c r="N322" s="179">
        <v>1.1899592944369064</v>
      </c>
      <c r="O322" s="179">
        <v>0.68833202819107275</v>
      </c>
    </row>
    <row r="323" spans="2:15" hidden="1" outlineLevel="1">
      <c r="B323" s="63" t="s">
        <v>87</v>
      </c>
      <c r="C323" s="179">
        <v>0.39999999999999991</v>
      </c>
      <c r="D323" s="180" t="s">
        <v>143</v>
      </c>
      <c r="E323" s="180" t="s">
        <v>143</v>
      </c>
      <c r="F323" s="180" t="s">
        <v>143</v>
      </c>
      <c r="G323" s="179">
        <v>15.25</v>
      </c>
      <c r="H323" s="179">
        <v>10</v>
      </c>
      <c r="I323" s="179">
        <v>13</v>
      </c>
      <c r="J323" s="180">
        <v>2</v>
      </c>
      <c r="K323" s="180" t="s">
        <v>143</v>
      </c>
      <c r="L323" s="180">
        <v>2</v>
      </c>
      <c r="M323" s="179">
        <v>6.0909090909090908</v>
      </c>
      <c r="N323" s="179">
        <v>10</v>
      </c>
      <c r="O323" s="179">
        <v>6.9285714285714288</v>
      </c>
    </row>
    <row r="324" spans="2:15" hidden="1" outlineLevel="1">
      <c r="B324" s="63" t="s">
        <v>86</v>
      </c>
      <c r="C324" s="179">
        <v>-0.5</v>
      </c>
      <c r="D324" s="180" t="s">
        <v>143</v>
      </c>
      <c r="E324" s="180" t="s">
        <v>143</v>
      </c>
      <c r="F324" s="180" t="s">
        <v>143</v>
      </c>
      <c r="G324" s="179" t="s">
        <v>143</v>
      </c>
      <c r="H324" s="179" t="s">
        <v>143</v>
      </c>
      <c r="I324" s="179" t="s">
        <v>143</v>
      </c>
      <c r="J324" s="180">
        <v>3</v>
      </c>
      <c r="K324" s="180" t="s">
        <v>143</v>
      </c>
      <c r="L324" s="180">
        <v>3</v>
      </c>
      <c r="M324" s="179">
        <v>0.66666666666666674</v>
      </c>
      <c r="N324" s="179" t="s">
        <v>143</v>
      </c>
      <c r="O324" s="179">
        <v>2.6666666666666665</v>
      </c>
    </row>
    <row r="325" spans="2:15" hidden="1" outlineLevel="1">
      <c r="B325" s="63" t="s">
        <v>85</v>
      </c>
      <c r="C325" s="179">
        <v>-9.0909090909090939E-2</v>
      </c>
      <c r="D325" s="180" t="s">
        <v>143</v>
      </c>
      <c r="E325" s="180" t="s">
        <v>143</v>
      </c>
      <c r="F325" s="180" t="s">
        <v>143</v>
      </c>
      <c r="G325" s="179">
        <v>0.16666666666666674</v>
      </c>
      <c r="H325" s="179">
        <v>-0.94736842105263164</v>
      </c>
      <c r="I325" s="179">
        <v>-0.67999999999999994</v>
      </c>
      <c r="J325" s="180">
        <v>-0.6</v>
      </c>
      <c r="K325" s="180" t="s">
        <v>143</v>
      </c>
      <c r="L325" s="180">
        <v>-0.19999999999999996</v>
      </c>
      <c r="M325" s="179">
        <v>-0.13636363636363635</v>
      </c>
      <c r="N325" s="179">
        <v>-0.84210526315789469</v>
      </c>
      <c r="O325" s="179">
        <v>-0.46341463414634143</v>
      </c>
    </row>
    <row r="326" spans="2:15" hidden="1" outlineLevel="1">
      <c r="B326" s="63" t="s">
        <v>84</v>
      </c>
      <c r="C326" s="179" t="s">
        <v>143</v>
      </c>
      <c r="D326" s="180" t="s">
        <v>143</v>
      </c>
      <c r="E326" s="180" t="s">
        <v>143</v>
      </c>
      <c r="F326" s="180" t="s">
        <v>143</v>
      </c>
      <c r="G326" s="179">
        <v>-0.84615384615384615</v>
      </c>
      <c r="H326" s="179">
        <v>0.60000000000000009</v>
      </c>
      <c r="I326" s="179">
        <v>-0.44444444444444442</v>
      </c>
      <c r="J326" s="180">
        <v>-1</v>
      </c>
      <c r="K326" s="180">
        <v>-0.125</v>
      </c>
      <c r="L326" s="180">
        <v>-0.5625</v>
      </c>
      <c r="M326" s="179">
        <v>0.19047619047619047</v>
      </c>
      <c r="N326" s="179">
        <v>0.15384615384615374</v>
      </c>
      <c r="O326" s="179">
        <v>0.17647058823529416</v>
      </c>
    </row>
    <row r="327" spans="2:15" hidden="1" outlineLevel="1">
      <c r="B327" s="63" t="s">
        <v>83</v>
      </c>
      <c r="C327" s="179">
        <v>-0.41666666666666663</v>
      </c>
      <c r="D327" s="180" t="s">
        <v>143</v>
      </c>
      <c r="E327" s="180" t="s">
        <v>143</v>
      </c>
      <c r="F327" s="180" t="s">
        <v>143</v>
      </c>
      <c r="G327" s="179">
        <v>0.19999999999999996</v>
      </c>
      <c r="H327" s="179">
        <v>-0.875</v>
      </c>
      <c r="I327" s="179">
        <v>-0.46153846153846156</v>
      </c>
      <c r="J327" s="180">
        <v>5</v>
      </c>
      <c r="K327" s="180" t="s">
        <v>143</v>
      </c>
      <c r="L327" s="180">
        <v>5</v>
      </c>
      <c r="M327" s="179">
        <v>3.2258064516129004E-2</v>
      </c>
      <c r="N327" s="179">
        <v>-0.875</v>
      </c>
      <c r="O327" s="179">
        <v>-0.15384615384615385</v>
      </c>
    </row>
    <row r="328" spans="2:15" hidden="1" outlineLevel="1">
      <c r="B328" s="63" t="s">
        <v>82</v>
      </c>
      <c r="C328" s="179">
        <v>0.58333333333333326</v>
      </c>
      <c r="D328" s="180" t="s">
        <v>143</v>
      </c>
      <c r="E328" s="180" t="s">
        <v>143</v>
      </c>
      <c r="F328" s="180" t="s">
        <v>143</v>
      </c>
      <c r="G328" s="179">
        <v>1.7881355932203391</v>
      </c>
      <c r="H328" s="179">
        <v>2.8436018957346043E-2</v>
      </c>
      <c r="I328" s="179">
        <v>0.65957446808510634</v>
      </c>
      <c r="J328" s="180">
        <v>-0.26231884057971011</v>
      </c>
      <c r="K328" s="180">
        <v>0.70484171322160138</v>
      </c>
      <c r="L328" s="180">
        <v>0.32653061224489788</v>
      </c>
      <c r="M328" s="179">
        <v>4.5121951219512235E-2</v>
      </c>
      <c r="N328" s="179">
        <v>0.59377431906614797</v>
      </c>
      <c r="O328" s="179">
        <v>0.38004750593824221</v>
      </c>
    </row>
    <row r="329" spans="2:15" hidden="1" outlineLevel="1">
      <c r="B329" s="63" t="s">
        <v>81</v>
      </c>
      <c r="C329" s="179">
        <v>0.5</v>
      </c>
      <c r="D329" s="180">
        <v>-1</v>
      </c>
      <c r="E329" s="180" t="s">
        <v>143</v>
      </c>
      <c r="F329" s="180">
        <v>-1</v>
      </c>
      <c r="G329" s="179">
        <v>-0.38500851788756385</v>
      </c>
      <c r="H329" s="179">
        <v>0.44587628865979378</v>
      </c>
      <c r="I329" s="179">
        <v>-5.435897435897441E-2</v>
      </c>
      <c r="J329" s="180">
        <v>-0.59411106969809913</v>
      </c>
      <c r="K329" s="180">
        <v>-0.30004448398576511</v>
      </c>
      <c r="L329" s="180">
        <v>-0.40994567488508149</v>
      </c>
      <c r="M329" s="179">
        <v>-0.37118279569892476</v>
      </c>
      <c r="N329" s="179">
        <v>0.42945258288357757</v>
      </c>
      <c r="O329" s="179">
        <v>5.1026631429152314E-2</v>
      </c>
    </row>
    <row r="330" spans="2:15" hidden="1" outlineLevel="1">
      <c r="B330" s="63" t="s">
        <v>80</v>
      </c>
      <c r="C330" s="179">
        <v>-0.84615384615384615</v>
      </c>
      <c r="D330" s="180" t="s">
        <v>143</v>
      </c>
      <c r="E330" s="180" t="s">
        <v>143</v>
      </c>
      <c r="F330" s="180" t="s">
        <v>143</v>
      </c>
      <c r="G330" s="179">
        <v>-0.26454033771106944</v>
      </c>
      <c r="H330" s="179">
        <v>0.16486486486486496</v>
      </c>
      <c r="I330" s="179">
        <v>-8.859357696566994E-2</v>
      </c>
      <c r="J330" s="180">
        <v>-0.28672680412371132</v>
      </c>
      <c r="K330" s="180">
        <v>0.13995016611295674</v>
      </c>
      <c r="L330" s="180">
        <v>-2.7272727272727226E-2</v>
      </c>
      <c r="M330" s="179">
        <v>-0.28801515869256278</v>
      </c>
      <c r="N330" s="179">
        <v>0.14326853851691856</v>
      </c>
      <c r="O330" s="179">
        <v>-4.2953569237062839E-2</v>
      </c>
    </row>
    <row r="331" spans="2:15" hidden="1" outlineLevel="1">
      <c r="B331" s="63" t="s">
        <v>79</v>
      </c>
      <c r="C331" s="179">
        <v>-1</v>
      </c>
      <c r="D331" s="180">
        <v>-1</v>
      </c>
      <c r="E331" s="180">
        <v>-1</v>
      </c>
      <c r="F331" s="180">
        <v>-1</v>
      </c>
      <c r="G331" s="179">
        <v>-0.86622073578595316</v>
      </c>
      <c r="H331" s="179">
        <v>0.43641618497109835</v>
      </c>
      <c r="I331" s="179">
        <v>-0.38877118644067798</v>
      </c>
      <c r="J331" s="180">
        <v>-0.4189274447949527</v>
      </c>
      <c r="K331" s="180">
        <v>0.30723443223443225</v>
      </c>
      <c r="L331" s="180">
        <v>1.8572565667285268E-3</v>
      </c>
      <c r="M331" s="179">
        <v>-0.54437869822485208</v>
      </c>
      <c r="N331" s="179">
        <v>0.32385466034755139</v>
      </c>
      <c r="O331" s="179">
        <v>-7.9509410023260729E-2</v>
      </c>
    </row>
    <row r="332" spans="2:15" collapsed="1">
      <c r="B332" s="173">
        <v>1987</v>
      </c>
      <c r="C332" s="184">
        <v>0.1707317073170731</v>
      </c>
      <c r="D332" s="184">
        <v>-1</v>
      </c>
      <c r="E332" s="184">
        <v>-1</v>
      </c>
      <c r="F332" s="184">
        <v>-1</v>
      </c>
      <c r="G332" s="184">
        <v>-0.1572980632971186</v>
      </c>
      <c r="H332" s="184">
        <v>0.33837351859419695</v>
      </c>
      <c r="I332" s="184">
        <v>0.10845749342681854</v>
      </c>
      <c r="J332" s="184">
        <v>-0.45722599418040732</v>
      </c>
      <c r="K332" s="184">
        <v>7.0900363258951771E-2</v>
      </c>
      <c r="L332" s="184">
        <v>-0.14075254606234933</v>
      </c>
      <c r="M332" s="184">
        <v>-0.35137931034482761</v>
      </c>
      <c r="N332" s="184">
        <v>0.27024077046548967</v>
      </c>
      <c r="O332" s="184">
        <v>4.8942042318307344E-3</v>
      </c>
    </row>
    <row r="333" spans="2:15" hidden="1" outlineLevel="1">
      <c r="B333" s="63" t="s">
        <v>90</v>
      </c>
      <c r="C333" s="179" t="s">
        <v>143</v>
      </c>
      <c r="D333" s="180">
        <v>-1</v>
      </c>
      <c r="E333" s="180" t="s">
        <v>143</v>
      </c>
      <c r="F333" s="180">
        <v>-1</v>
      </c>
      <c r="G333" s="179">
        <v>-0.86447638603696098</v>
      </c>
      <c r="H333" s="179">
        <v>0.17464788732394365</v>
      </c>
      <c r="I333" s="179">
        <v>-0.42636579572446553</v>
      </c>
      <c r="J333" s="180">
        <v>-0.35627788400254945</v>
      </c>
      <c r="K333" s="180">
        <v>-0.26728110599078336</v>
      </c>
      <c r="L333" s="180">
        <v>-0.29383796120197792</v>
      </c>
      <c r="M333" s="179">
        <v>-0.47593582887700536</v>
      </c>
      <c r="N333" s="179">
        <v>-0.228486646884273</v>
      </c>
      <c r="O333" s="179">
        <v>-0.3119160793312572</v>
      </c>
    </row>
    <row r="334" spans="2:15" hidden="1" outlineLevel="1">
      <c r="B334" s="63" t="s">
        <v>89</v>
      </c>
      <c r="C334" s="179">
        <v>-0.2857142857142857</v>
      </c>
      <c r="D334" s="180">
        <v>-1</v>
      </c>
      <c r="E334" s="180" t="s">
        <v>143</v>
      </c>
      <c r="F334" s="180">
        <v>-1</v>
      </c>
      <c r="G334" s="179">
        <v>-0.82562277580071175</v>
      </c>
      <c r="H334" s="179">
        <v>0.47491638795986613</v>
      </c>
      <c r="I334" s="179">
        <v>-0.37398373983739841</v>
      </c>
      <c r="J334" s="180">
        <v>0.61118784530386749</v>
      </c>
      <c r="K334" s="180">
        <v>-0.18167266906762702</v>
      </c>
      <c r="L334" s="180">
        <v>0.10919685837344817</v>
      </c>
      <c r="M334" s="179">
        <v>0.20305569245933963</v>
      </c>
      <c r="N334" s="179">
        <v>-0.11150822015725514</v>
      </c>
      <c r="O334" s="179">
        <v>2.0716801325875389E-2</v>
      </c>
    </row>
    <row r="335" spans="2:15" hidden="1" outlineLevel="1">
      <c r="B335" s="63" t="s">
        <v>88</v>
      </c>
      <c r="C335" s="179">
        <v>0.19999999999999996</v>
      </c>
      <c r="D335" s="180">
        <v>-1</v>
      </c>
      <c r="E335" s="180" t="s">
        <v>143</v>
      </c>
      <c r="F335" s="180">
        <v>-1</v>
      </c>
      <c r="G335" s="179">
        <v>-0.31007751937984496</v>
      </c>
      <c r="H335" s="179">
        <v>2.9833333333333334</v>
      </c>
      <c r="I335" s="179">
        <v>0.73544973544973535</v>
      </c>
      <c r="J335" s="180">
        <v>-4.3572984749455368E-2</v>
      </c>
      <c r="K335" s="180">
        <v>-0.65512465373961226</v>
      </c>
      <c r="L335" s="180">
        <v>-0.50761954808197585</v>
      </c>
      <c r="M335" s="179">
        <v>-9.9999999999999978E-2</v>
      </c>
      <c r="N335" s="179">
        <v>-0.50997340425531923</v>
      </c>
      <c r="O335" s="179">
        <v>-0.39306083650190116</v>
      </c>
    </row>
    <row r="336" spans="2:15" hidden="1" outlineLevel="1">
      <c r="B336" s="63" t="s">
        <v>87</v>
      </c>
      <c r="C336" s="179">
        <v>-0.54545454545454541</v>
      </c>
      <c r="D336" s="180" t="s">
        <v>143</v>
      </c>
      <c r="E336" s="180" t="s">
        <v>143</v>
      </c>
      <c r="F336" s="180" t="s">
        <v>143</v>
      </c>
      <c r="G336" s="179">
        <v>-0.75</v>
      </c>
      <c r="H336" s="179">
        <v>-0.5</v>
      </c>
      <c r="I336" s="179">
        <v>-0.68181818181818188</v>
      </c>
      <c r="J336" s="180">
        <v>-0.33333333333333337</v>
      </c>
      <c r="K336" s="180">
        <v>-1</v>
      </c>
      <c r="L336" s="180">
        <v>-0.7142857142857143</v>
      </c>
      <c r="M336" s="179">
        <v>-0.6333333333333333</v>
      </c>
      <c r="N336" s="179">
        <v>-0.7</v>
      </c>
      <c r="O336" s="179">
        <v>-0.65</v>
      </c>
    </row>
    <row r="337" spans="2:15" hidden="1" outlineLevel="1">
      <c r="B337" s="63" t="s">
        <v>86</v>
      </c>
      <c r="C337" s="179">
        <v>-0.83333333333333337</v>
      </c>
      <c r="D337" s="180" t="s">
        <v>143</v>
      </c>
      <c r="E337" s="180" t="s">
        <v>143</v>
      </c>
      <c r="F337" s="180" t="s">
        <v>143</v>
      </c>
      <c r="G337" s="179">
        <v>-1</v>
      </c>
      <c r="H337" s="179" t="s">
        <v>143</v>
      </c>
      <c r="I337" s="179">
        <v>-1</v>
      </c>
      <c r="J337" s="180">
        <v>0</v>
      </c>
      <c r="K337" s="180">
        <v>-1</v>
      </c>
      <c r="L337" s="180">
        <v>-0.8</v>
      </c>
      <c r="M337" s="179">
        <v>-0.82352941176470584</v>
      </c>
      <c r="N337" s="179">
        <v>-1</v>
      </c>
      <c r="O337" s="179">
        <v>-0.85714285714285721</v>
      </c>
    </row>
    <row r="338" spans="2:15" hidden="1" outlineLevel="1">
      <c r="B338" s="63" t="s">
        <v>85</v>
      </c>
      <c r="C338" s="179">
        <v>-8.333333333333337E-2</v>
      </c>
      <c r="D338" s="180" t="s">
        <v>143</v>
      </c>
      <c r="E338" s="180" t="s">
        <v>143</v>
      </c>
      <c r="F338" s="180" t="s">
        <v>143</v>
      </c>
      <c r="G338" s="179">
        <v>-0.1428571428571429</v>
      </c>
      <c r="H338" s="179">
        <v>18</v>
      </c>
      <c r="I338" s="179">
        <v>2.125</v>
      </c>
      <c r="J338" s="180">
        <v>4</v>
      </c>
      <c r="K338" s="180" t="s">
        <v>143</v>
      </c>
      <c r="L338" s="180">
        <v>4</v>
      </c>
      <c r="M338" s="179">
        <v>0.10000000000000009</v>
      </c>
      <c r="N338" s="179">
        <v>18</v>
      </c>
      <c r="O338" s="179">
        <v>0.95238095238095233</v>
      </c>
    </row>
    <row r="339" spans="2:15" hidden="1" outlineLevel="1">
      <c r="B339" s="63" t="s">
        <v>84</v>
      </c>
      <c r="C339" s="179">
        <v>-1</v>
      </c>
      <c r="D339" s="180" t="s">
        <v>143</v>
      </c>
      <c r="E339" s="180" t="s">
        <v>143</v>
      </c>
      <c r="F339" s="180" t="s">
        <v>143</v>
      </c>
      <c r="G339" s="179" t="s">
        <v>143</v>
      </c>
      <c r="H339" s="179" t="s">
        <v>143</v>
      </c>
      <c r="I339" s="179" t="s">
        <v>143</v>
      </c>
      <c r="J339" s="180">
        <v>3</v>
      </c>
      <c r="K339" s="180" t="s">
        <v>143</v>
      </c>
      <c r="L339" s="180">
        <v>7</v>
      </c>
      <c r="M339" s="179">
        <v>0.61538461538461542</v>
      </c>
      <c r="N339" s="179" t="s">
        <v>143</v>
      </c>
      <c r="O339" s="179">
        <v>1.6153846153846154</v>
      </c>
    </row>
    <row r="340" spans="2:15" hidden="1" outlineLevel="1">
      <c r="B340" s="63" t="s">
        <v>83</v>
      </c>
      <c r="C340" s="179">
        <v>0.41176470588235303</v>
      </c>
      <c r="D340" s="180" t="s">
        <v>143</v>
      </c>
      <c r="E340" s="180">
        <v>-1</v>
      </c>
      <c r="F340" s="180">
        <v>-1</v>
      </c>
      <c r="G340" s="179">
        <v>-0.61538461538461542</v>
      </c>
      <c r="H340" s="179">
        <v>-0.19999999999999996</v>
      </c>
      <c r="I340" s="179">
        <v>-0.43478260869565222</v>
      </c>
      <c r="J340" s="180">
        <v>-0.99300699300699302</v>
      </c>
      <c r="K340" s="180">
        <v>-1</v>
      </c>
      <c r="L340" s="180">
        <v>-0.99683042789223453</v>
      </c>
      <c r="M340" s="179">
        <v>-0.90189873417721522</v>
      </c>
      <c r="N340" s="179">
        <v>-0.97759103641456579</v>
      </c>
      <c r="O340" s="179">
        <v>-0.94205052005943535</v>
      </c>
    </row>
    <row r="341" spans="2:15" hidden="1" outlineLevel="1">
      <c r="B341" s="63" t="s">
        <v>82</v>
      </c>
      <c r="C341" s="179">
        <v>-0.25</v>
      </c>
      <c r="D341" s="180" t="s">
        <v>143</v>
      </c>
      <c r="E341" s="180" t="s">
        <v>143</v>
      </c>
      <c r="F341" s="180" t="s">
        <v>143</v>
      </c>
      <c r="G341" s="179">
        <v>-6.3492063492063489E-2</v>
      </c>
      <c r="H341" s="179">
        <v>0.5984848484848484</v>
      </c>
      <c r="I341" s="179">
        <v>0.27519379844961245</v>
      </c>
      <c r="J341" s="180">
        <v>0.34765625</v>
      </c>
      <c r="K341" s="180">
        <v>0.26800472255017715</v>
      </c>
      <c r="L341" s="180">
        <v>0.29801324503311255</v>
      </c>
      <c r="M341" s="179">
        <v>0.25382262996941907</v>
      </c>
      <c r="N341" s="179">
        <v>0.31256384065372833</v>
      </c>
      <c r="O341" s="179">
        <v>0.28903857930189836</v>
      </c>
    </row>
    <row r="342" spans="2:15" hidden="1" outlineLevel="1">
      <c r="B342" s="63" t="s">
        <v>81</v>
      </c>
      <c r="C342" s="179">
        <v>-0.52941176470588236</v>
      </c>
      <c r="D342" s="180">
        <v>0</v>
      </c>
      <c r="E342" s="180" t="s">
        <v>143</v>
      </c>
      <c r="F342" s="180">
        <v>0</v>
      </c>
      <c r="G342" s="179">
        <v>-3.2948929159802298E-2</v>
      </c>
      <c r="H342" s="179">
        <v>0.44776119402985071</v>
      </c>
      <c r="I342" s="179">
        <v>0.11428571428571432</v>
      </c>
      <c r="J342" s="180">
        <v>0.80188045668233721</v>
      </c>
      <c r="K342" s="180">
        <v>0.92630676949443025</v>
      </c>
      <c r="L342" s="180">
        <v>0.87784462464033486</v>
      </c>
      <c r="M342" s="179">
        <v>9.9810785241248867E-2</v>
      </c>
      <c r="N342" s="179">
        <v>-3.0745580322828481E-3</v>
      </c>
      <c r="O342" s="179">
        <v>4.3044953350296788E-2</v>
      </c>
    </row>
    <row r="343" spans="2:15" hidden="1" outlineLevel="1">
      <c r="B343" s="63" t="s">
        <v>80</v>
      </c>
      <c r="C343" s="179">
        <v>0</v>
      </c>
      <c r="D343" s="180" t="s">
        <v>143</v>
      </c>
      <c r="E343" s="180" t="s">
        <v>143</v>
      </c>
      <c r="F343" s="180" t="s">
        <v>143</v>
      </c>
      <c r="G343" s="179">
        <v>0.15118790496760259</v>
      </c>
      <c r="H343" s="179">
        <v>0.58119658119658113</v>
      </c>
      <c r="I343" s="179">
        <v>0.29555236728837886</v>
      </c>
      <c r="J343" s="180">
        <v>-1.0204081632653073E-2</v>
      </c>
      <c r="K343" s="180">
        <v>0.14503090822634324</v>
      </c>
      <c r="L343" s="180">
        <v>7.8725143012803089E-2</v>
      </c>
      <c r="M343" s="179">
        <v>2.6251823043266898E-2</v>
      </c>
      <c r="N343" s="179">
        <v>0.18870346598202814</v>
      </c>
      <c r="O343" s="179">
        <v>0.11265361857077827</v>
      </c>
    </row>
    <row r="344" spans="2:15" hidden="1" outlineLevel="1">
      <c r="B344" s="63" t="s">
        <v>79</v>
      </c>
      <c r="C344" s="179">
        <v>-0.73809523809523814</v>
      </c>
      <c r="D344" s="180" t="s">
        <v>143</v>
      </c>
      <c r="E344" s="180" t="s">
        <v>143</v>
      </c>
      <c r="F344" s="180" t="s">
        <v>143</v>
      </c>
      <c r="G344" s="179">
        <v>0.28326180257510725</v>
      </c>
      <c r="H344" s="179">
        <v>1.0595238095238093</v>
      </c>
      <c r="I344" s="179">
        <v>0.48895899053627767</v>
      </c>
      <c r="J344" s="180">
        <v>-6.3051702395966469E-4</v>
      </c>
      <c r="K344" s="180">
        <v>9.748743718592956E-2</v>
      </c>
      <c r="L344" s="180">
        <v>5.7519640852974119E-2</v>
      </c>
      <c r="M344" s="179">
        <v>4.9188156638013458E-2</v>
      </c>
      <c r="N344" s="179">
        <v>0.17986952469711093</v>
      </c>
      <c r="O344" s="179">
        <v>0.11533018867924527</v>
      </c>
    </row>
    <row r="345" spans="2:15" collapsed="1">
      <c r="B345" s="173">
        <v>1986</v>
      </c>
      <c r="C345" s="184">
        <v>-0.3457446808510638</v>
      </c>
      <c r="D345" s="184">
        <v>-0.55555555555555558</v>
      </c>
      <c r="E345" s="184">
        <v>0</v>
      </c>
      <c r="F345" s="184">
        <v>-0.45454545454545459</v>
      </c>
      <c r="G345" s="184">
        <v>-0.26493055555555556</v>
      </c>
      <c r="H345" s="184">
        <v>0.59621656881930862</v>
      </c>
      <c r="I345" s="184">
        <v>3.4217085882619624E-2</v>
      </c>
      <c r="J345" s="184">
        <v>0.15531151949798305</v>
      </c>
      <c r="K345" s="184">
        <v>1.0289009764729018E-2</v>
      </c>
      <c r="L345" s="184">
        <v>6.4333291961441441E-2</v>
      </c>
      <c r="M345" s="184">
        <v>-3.3413882176485332E-2</v>
      </c>
      <c r="N345" s="184">
        <v>-7.1922297699916538E-2</v>
      </c>
      <c r="O345" s="184">
        <v>-5.5866309974637818E-2</v>
      </c>
    </row>
    <row r="346" spans="2:15" hidden="1" outlineLevel="1">
      <c r="B346" s="63" t="s">
        <v>90</v>
      </c>
      <c r="C346" s="179">
        <v>-1</v>
      </c>
      <c r="D346" s="180" t="s">
        <v>143</v>
      </c>
      <c r="E346" s="180" t="s">
        <v>143</v>
      </c>
      <c r="F346" s="180" t="s">
        <v>143</v>
      </c>
      <c r="G346" s="179">
        <v>0.49846153846153851</v>
      </c>
      <c r="H346" s="179">
        <v>0.90860215053763449</v>
      </c>
      <c r="I346" s="179">
        <v>0.64774951076320941</v>
      </c>
      <c r="J346" s="180">
        <v>0.17528089887640452</v>
      </c>
      <c r="K346" s="180">
        <v>0.87544483985765131</v>
      </c>
      <c r="L346" s="180">
        <v>0.59236826165960021</v>
      </c>
      <c r="M346" s="179">
        <v>0.21932424422050989</v>
      </c>
      <c r="N346" s="179">
        <v>0.87830933581049697</v>
      </c>
      <c r="O346" s="179">
        <v>0.58880208333333339</v>
      </c>
    </row>
    <row r="347" spans="2:15" hidden="1" outlineLevel="1">
      <c r="B347" s="63" t="s">
        <v>89</v>
      </c>
      <c r="C347" s="179">
        <v>-0.125</v>
      </c>
      <c r="D347" s="180" t="s">
        <v>143</v>
      </c>
      <c r="E347" s="180">
        <v>-1</v>
      </c>
      <c r="F347" s="180">
        <v>4</v>
      </c>
      <c r="G347" s="179">
        <v>0.70303030303030312</v>
      </c>
      <c r="H347" s="179">
        <v>0.70857142857142863</v>
      </c>
      <c r="I347" s="179">
        <v>0.70495049504950491</v>
      </c>
      <c r="J347" s="180">
        <v>0.3045045045045045</v>
      </c>
      <c r="K347" s="180">
        <v>0.9864864864864864</v>
      </c>
      <c r="L347" s="180">
        <v>0.66680743243243246</v>
      </c>
      <c r="M347" s="179">
        <v>0.39354395604395598</v>
      </c>
      <c r="N347" s="179">
        <v>0.95118549511854944</v>
      </c>
      <c r="O347" s="179">
        <v>0.67024221453287192</v>
      </c>
    </row>
    <row r="348" spans="2:15" hidden="1" outlineLevel="1">
      <c r="B348" s="63" t="s">
        <v>88</v>
      </c>
      <c r="C348" s="179">
        <v>9</v>
      </c>
      <c r="D348" s="180" t="s">
        <v>143</v>
      </c>
      <c r="E348" s="180" t="s">
        <v>143</v>
      </c>
      <c r="F348" s="180" t="s">
        <v>143</v>
      </c>
      <c r="G348" s="179">
        <v>0.79166666666666674</v>
      </c>
      <c r="H348" s="179">
        <v>-0.50413223140495866</v>
      </c>
      <c r="I348" s="179">
        <v>-2.0725388601036232E-2</v>
      </c>
      <c r="J348" s="180">
        <v>-0.15934065934065933</v>
      </c>
      <c r="K348" s="180">
        <v>4.4285714285714288</v>
      </c>
      <c r="L348" s="180">
        <v>1.3435960591133007</v>
      </c>
      <c r="M348" s="179">
        <v>-3.0694668820678506E-2</v>
      </c>
      <c r="N348" s="179">
        <v>2.8863049095607236</v>
      </c>
      <c r="O348" s="179">
        <v>1.0914512922465209</v>
      </c>
    </row>
    <row r="349" spans="2:15" hidden="1" outlineLevel="1">
      <c r="B349" s="63" t="s">
        <v>87</v>
      </c>
      <c r="C349" s="179">
        <v>4.5</v>
      </c>
      <c r="D349" s="180" t="s">
        <v>143</v>
      </c>
      <c r="E349" s="180" t="s">
        <v>143</v>
      </c>
      <c r="F349" s="180" t="s">
        <v>143</v>
      </c>
      <c r="G349" s="179">
        <v>0.45454545454545459</v>
      </c>
      <c r="H349" s="179">
        <v>5</v>
      </c>
      <c r="I349" s="179">
        <v>0.83333333333333326</v>
      </c>
      <c r="J349" s="180" t="s">
        <v>143</v>
      </c>
      <c r="K349" s="180">
        <v>0.33333333333333326</v>
      </c>
      <c r="L349" s="180">
        <v>1.3333333333333335</v>
      </c>
      <c r="M349" s="179">
        <v>1.3076923076923075</v>
      </c>
      <c r="N349" s="179">
        <v>1.5</v>
      </c>
      <c r="O349" s="179">
        <v>1.3529411764705883</v>
      </c>
    </row>
    <row r="350" spans="2:15" hidden="1" outlineLevel="1">
      <c r="B350" s="63" t="s">
        <v>86</v>
      </c>
      <c r="C350" s="179" t="s">
        <v>143</v>
      </c>
      <c r="D350" s="180" t="s">
        <v>143</v>
      </c>
      <c r="E350" s="180" t="s">
        <v>143</v>
      </c>
      <c r="F350" s="180" t="s">
        <v>143</v>
      </c>
      <c r="G350" s="179">
        <v>-0.78947368421052633</v>
      </c>
      <c r="H350" s="179" t="s">
        <v>143</v>
      </c>
      <c r="I350" s="179">
        <v>-0.78947368421052633</v>
      </c>
      <c r="J350" s="180">
        <v>-0.8</v>
      </c>
      <c r="K350" s="180" t="s">
        <v>143</v>
      </c>
      <c r="L350" s="180">
        <v>0</v>
      </c>
      <c r="M350" s="179">
        <v>-0.29166666666666663</v>
      </c>
      <c r="N350" s="179" t="s">
        <v>143</v>
      </c>
      <c r="O350" s="179">
        <v>-0.125</v>
      </c>
    </row>
    <row r="351" spans="2:15" hidden="1" outlineLevel="1">
      <c r="B351" s="63" t="s">
        <v>85</v>
      </c>
      <c r="C351" s="179">
        <v>-7.6923076923076872E-2</v>
      </c>
      <c r="D351" s="180" t="s">
        <v>143</v>
      </c>
      <c r="E351" s="180" t="s">
        <v>143</v>
      </c>
      <c r="F351" s="180" t="s">
        <v>143</v>
      </c>
      <c r="G351" s="179">
        <v>-0.58823529411764708</v>
      </c>
      <c r="H351" s="179">
        <v>-0.875</v>
      </c>
      <c r="I351" s="179">
        <v>-0.67999999999999994</v>
      </c>
      <c r="J351" s="180">
        <v>-0.66666666666666674</v>
      </c>
      <c r="K351" s="180" t="s">
        <v>143</v>
      </c>
      <c r="L351" s="180">
        <v>-0.66666666666666674</v>
      </c>
      <c r="M351" s="179">
        <v>-0.39393939393939392</v>
      </c>
      <c r="N351" s="179">
        <v>-0.875</v>
      </c>
      <c r="O351" s="179">
        <v>-0.48780487804878048</v>
      </c>
    </row>
    <row r="352" spans="2:15" hidden="1" outlineLevel="1">
      <c r="B352" s="63" t="s">
        <v>84</v>
      </c>
      <c r="C352" s="179">
        <v>0.375</v>
      </c>
      <c r="D352" s="180" t="s">
        <v>143</v>
      </c>
      <c r="E352" s="180" t="s">
        <v>143</v>
      </c>
      <c r="F352" s="180" t="s">
        <v>143</v>
      </c>
      <c r="G352" s="179">
        <v>-1</v>
      </c>
      <c r="H352" s="179" t="s">
        <v>143</v>
      </c>
      <c r="I352" s="179">
        <v>-1</v>
      </c>
      <c r="J352" s="180">
        <v>0</v>
      </c>
      <c r="K352" s="180">
        <v>-1</v>
      </c>
      <c r="L352" s="180">
        <v>-0.6</v>
      </c>
      <c r="M352" s="179">
        <v>-0.23529411764705888</v>
      </c>
      <c r="N352" s="179">
        <v>-1</v>
      </c>
      <c r="O352" s="179">
        <v>-0.35</v>
      </c>
    </row>
    <row r="353" spans="2:15" hidden="1" outlineLevel="1">
      <c r="B353" s="63" t="s">
        <v>83</v>
      </c>
      <c r="C353" s="179">
        <v>-0.29166666666666663</v>
      </c>
      <c r="D353" s="180" t="s">
        <v>143</v>
      </c>
      <c r="E353" s="180" t="s">
        <v>143</v>
      </c>
      <c r="F353" s="180" t="s">
        <v>143</v>
      </c>
      <c r="G353" s="179">
        <v>-0.56666666666666665</v>
      </c>
      <c r="H353" s="179" t="s">
        <v>143</v>
      </c>
      <c r="I353" s="179">
        <v>-0.23333333333333328</v>
      </c>
      <c r="J353" s="180">
        <v>21</v>
      </c>
      <c r="K353" s="180">
        <v>37.333333333333336</v>
      </c>
      <c r="L353" s="180">
        <v>27.681818181818183</v>
      </c>
      <c r="M353" s="179">
        <v>3.7164179104477615</v>
      </c>
      <c r="N353" s="179">
        <v>38.666666666666664</v>
      </c>
      <c r="O353" s="179">
        <v>7.8552631578947363</v>
      </c>
    </row>
    <row r="354" spans="2:15" hidden="1" outlineLevel="1">
      <c r="B354" s="63" t="s">
        <v>82</v>
      </c>
      <c r="C354" s="179">
        <v>-0.78082191780821919</v>
      </c>
      <c r="D354" s="180" t="s">
        <v>143</v>
      </c>
      <c r="E354" s="180" t="s">
        <v>143</v>
      </c>
      <c r="F354" s="180" t="s">
        <v>143</v>
      </c>
      <c r="G354" s="179">
        <v>-0.42465753424657537</v>
      </c>
      <c r="H354" s="179">
        <v>-0.41850220264317184</v>
      </c>
      <c r="I354" s="179">
        <v>-0.42152466367713004</v>
      </c>
      <c r="J354" s="180">
        <v>-0.29958960328317374</v>
      </c>
      <c r="K354" s="180">
        <v>-0.41505524861878451</v>
      </c>
      <c r="L354" s="180">
        <v>-0.37631941257457546</v>
      </c>
      <c r="M354" s="179">
        <v>-0.36070381231671556</v>
      </c>
      <c r="N354" s="179">
        <v>-0.41552238805970154</v>
      </c>
      <c r="O354" s="179">
        <v>-0.39473684210526316</v>
      </c>
    </row>
    <row r="355" spans="2:15" hidden="1" outlineLevel="1">
      <c r="B355" s="63" t="s">
        <v>81</v>
      </c>
      <c r="C355" s="179">
        <v>-0.55263157894736836</v>
      </c>
      <c r="D355" s="180" t="s">
        <v>143</v>
      </c>
      <c r="E355" s="180">
        <v>-1</v>
      </c>
      <c r="F355" s="180">
        <v>0</v>
      </c>
      <c r="G355" s="179">
        <v>0.25413223140495877</v>
      </c>
      <c r="H355" s="179">
        <v>-0.40576496674057649</v>
      </c>
      <c r="I355" s="179">
        <v>-6.4171122994652441E-2</v>
      </c>
      <c r="J355" s="180">
        <v>-0.15780542986425339</v>
      </c>
      <c r="K355" s="180">
        <v>0.2137285491419656</v>
      </c>
      <c r="L355" s="180">
        <v>3.5762665944188532E-2</v>
      </c>
      <c r="M355" s="179">
        <v>-7.6855895196506596E-2</v>
      </c>
      <c r="N355" s="179">
        <v>9.5578947368420986E-2</v>
      </c>
      <c r="O355" s="179">
        <v>1.0932475884244397E-2</v>
      </c>
    </row>
    <row r="356" spans="2:15" hidden="1" outlineLevel="1">
      <c r="B356" s="63" t="s">
        <v>80</v>
      </c>
      <c r="C356" s="179">
        <v>-0.61764705882352944</v>
      </c>
      <c r="D356" s="180" t="s">
        <v>143</v>
      </c>
      <c r="E356" s="180">
        <v>-1</v>
      </c>
      <c r="F356" s="180">
        <v>-1</v>
      </c>
      <c r="G356" s="179">
        <v>0.13480392156862742</v>
      </c>
      <c r="H356" s="179">
        <v>-0.56826568265682664</v>
      </c>
      <c r="I356" s="179">
        <v>-0.26631578947368417</v>
      </c>
      <c r="J356" s="180">
        <v>-6.2200956937799035E-2</v>
      </c>
      <c r="K356" s="180">
        <v>0.10567823343848581</v>
      </c>
      <c r="L356" s="180">
        <v>2.7140458869613804E-2</v>
      </c>
      <c r="M356" s="179">
        <v>-4.2364990689013005E-2</v>
      </c>
      <c r="N356" s="179">
        <v>-4.4562551103842996E-2</v>
      </c>
      <c r="O356" s="179">
        <v>-4.3535045711798004E-2</v>
      </c>
    </row>
    <row r="357" spans="2:15" hidden="1" outlineLevel="1">
      <c r="B357" s="63" t="s">
        <v>79</v>
      </c>
      <c r="C357" s="179">
        <v>-0.48780487804878048</v>
      </c>
      <c r="D357" s="180" t="s">
        <v>143</v>
      </c>
      <c r="E357" s="180" t="s">
        <v>143</v>
      </c>
      <c r="F357" s="180" t="s">
        <v>143</v>
      </c>
      <c r="G357" s="179">
        <v>-0.12734082397003743</v>
      </c>
      <c r="H357" s="179">
        <v>-0.69060773480662985</v>
      </c>
      <c r="I357" s="179">
        <v>-0.41132776230269263</v>
      </c>
      <c r="J357" s="180">
        <v>-0.28202806699864191</v>
      </c>
      <c r="K357" s="180">
        <v>-0.15820642978003385</v>
      </c>
      <c r="L357" s="180">
        <v>-0.22064290400174935</v>
      </c>
      <c r="M357" s="179">
        <v>-0.25876106194690263</v>
      </c>
      <c r="N357" s="179">
        <v>-0.26178190574475402</v>
      </c>
      <c r="O357" s="179">
        <v>-0.2602930914166085</v>
      </c>
    </row>
    <row r="358" spans="2:15" collapsed="1">
      <c r="B358" s="173">
        <v>1985</v>
      </c>
      <c r="C358" s="184">
        <v>-0.46590909090909094</v>
      </c>
      <c r="D358" s="184" t="s">
        <v>143</v>
      </c>
      <c r="E358" s="184">
        <v>-0.5</v>
      </c>
      <c r="F358" s="184">
        <v>1.75</v>
      </c>
      <c r="G358" s="184">
        <v>0.17263843648208477</v>
      </c>
      <c r="H358" s="184">
        <v>-0.31987577639751552</v>
      </c>
      <c r="I358" s="184">
        <v>-6.3057324840764317E-2</v>
      </c>
      <c r="J358" s="184">
        <v>-5.0031935277836892E-2</v>
      </c>
      <c r="K358" s="184">
        <v>0.36937987974513153</v>
      </c>
      <c r="L358" s="184">
        <v>0.17694892145883045</v>
      </c>
      <c r="M358" s="184">
        <v>-1.6472709391902929E-2</v>
      </c>
      <c r="N358" s="184">
        <v>0.25229460488023281</v>
      </c>
      <c r="O358" s="184">
        <v>0.12420419482091938</v>
      </c>
    </row>
    <row r="359" spans="2:15" hidden="1" outlineLevel="1">
      <c r="B359" s="63" t="s">
        <v>90</v>
      </c>
      <c r="C359" s="179">
        <v>-0.50909090909090904</v>
      </c>
      <c r="D359" s="180" t="s">
        <v>143</v>
      </c>
      <c r="E359" s="180" t="s">
        <v>143</v>
      </c>
      <c r="F359" s="180" t="s">
        <v>143</v>
      </c>
      <c r="G359" s="179">
        <v>-0.53505007153075823</v>
      </c>
      <c r="H359" s="179">
        <v>-0.51308900523560208</v>
      </c>
      <c r="I359" s="179">
        <v>-0.5272895467160037</v>
      </c>
      <c r="J359" s="180">
        <v>-0.2529378847229995</v>
      </c>
      <c r="K359" s="180">
        <v>-4.6996124031007724E-2</v>
      </c>
      <c r="L359" s="180">
        <v>-0.14256037392884968</v>
      </c>
      <c r="M359" s="179">
        <v>-0.33608815426997241</v>
      </c>
      <c r="N359" s="179">
        <v>-0.11978740801308263</v>
      </c>
      <c r="O359" s="179">
        <v>-0.22999799478644478</v>
      </c>
    </row>
    <row r="360" spans="2:15" hidden="1" outlineLevel="1">
      <c r="B360" s="63" t="s">
        <v>89</v>
      </c>
      <c r="C360" s="179">
        <v>-0.67999999999999994</v>
      </c>
      <c r="D360" s="180">
        <v>-1</v>
      </c>
      <c r="E360" s="180" t="s">
        <v>143</v>
      </c>
      <c r="F360" s="180">
        <v>-0.75</v>
      </c>
      <c r="G360" s="179">
        <v>-8.5872576177285276E-2</v>
      </c>
      <c r="H360" s="179">
        <v>-0.42996742671009769</v>
      </c>
      <c r="I360" s="179">
        <v>-0.24401197604790414</v>
      </c>
      <c r="J360" s="180">
        <v>8.7169441723800256E-2</v>
      </c>
      <c r="K360" s="180">
        <v>-0.32691278758694486</v>
      </c>
      <c r="L360" s="180">
        <v>-0.18062283737024221</v>
      </c>
      <c r="M360" s="179">
        <v>1.3927576601671321E-2</v>
      </c>
      <c r="N360" s="179">
        <v>-0.34099264705882348</v>
      </c>
      <c r="O360" s="179">
        <v>-0.19988925802879287</v>
      </c>
    </row>
    <row r="361" spans="2:15" hidden="1" outlineLevel="1">
      <c r="B361" s="63" t="s">
        <v>88</v>
      </c>
      <c r="C361" s="179">
        <v>-0.96666666666666667</v>
      </c>
      <c r="D361" s="180" t="s">
        <v>143</v>
      </c>
      <c r="E361" s="180" t="s">
        <v>143</v>
      </c>
      <c r="F361" s="180" t="s">
        <v>143</v>
      </c>
      <c r="G361" s="179">
        <v>-0.64356435643564358</v>
      </c>
      <c r="H361" s="179">
        <v>-8.1967213114754189E-3</v>
      </c>
      <c r="I361" s="179">
        <v>-0.40432098765432101</v>
      </c>
      <c r="J361" s="180">
        <v>-9.0744101633394303E-3</v>
      </c>
      <c r="K361" s="180">
        <v>-0.75752051048313584</v>
      </c>
      <c r="L361" s="180">
        <v>-0.50728155339805825</v>
      </c>
      <c r="M361" s="179">
        <v>-0.20945083014048527</v>
      </c>
      <c r="N361" s="179">
        <v>-0.682526661197703</v>
      </c>
      <c r="O361" s="179">
        <v>-0.49750249750249753</v>
      </c>
    </row>
    <row r="362" spans="2:15" hidden="1" outlineLevel="1">
      <c r="B362" s="63" t="s">
        <v>87</v>
      </c>
      <c r="C362" s="179">
        <v>-0.6</v>
      </c>
      <c r="D362" s="180">
        <v>-1</v>
      </c>
      <c r="E362" s="180" t="s">
        <v>143</v>
      </c>
      <c r="F362" s="180">
        <v>-1</v>
      </c>
      <c r="G362" s="179">
        <v>-0.42105263157894735</v>
      </c>
      <c r="H362" s="179" t="s">
        <v>143</v>
      </c>
      <c r="I362" s="179">
        <v>-0.36842105263157898</v>
      </c>
      <c r="J362" s="180">
        <v>-1</v>
      </c>
      <c r="K362" s="180">
        <v>-0.96</v>
      </c>
      <c r="L362" s="180">
        <v>-0.99411764705882355</v>
      </c>
      <c r="M362" s="179">
        <v>-0.97173913043478266</v>
      </c>
      <c r="N362" s="179">
        <v>-0.94666666666666666</v>
      </c>
      <c r="O362" s="179">
        <v>-0.96822429906542051</v>
      </c>
    </row>
    <row r="363" spans="2:15" hidden="1" outlineLevel="1">
      <c r="B363" s="63" t="s">
        <v>86</v>
      </c>
      <c r="C363" s="179">
        <v>-1</v>
      </c>
      <c r="D363" s="180" t="s">
        <v>143</v>
      </c>
      <c r="E363" s="180" t="s">
        <v>143</v>
      </c>
      <c r="F363" s="180" t="s">
        <v>143</v>
      </c>
      <c r="G363" s="179">
        <v>8.5</v>
      </c>
      <c r="H363" s="179">
        <v>-1</v>
      </c>
      <c r="I363" s="179">
        <v>2.8</v>
      </c>
      <c r="J363" s="180">
        <v>0.66666666666666674</v>
      </c>
      <c r="K363" s="180">
        <v>-1</v>
      </c>
      <c r="L363" s="180">
        <v>-0.58333333333333326</v>
      </c>
      <c r="M363" s="179">
        <v>0.14285714285714279</v>
      </c>
      <c r="N363" s="179">
        <v>-1</v>
      </c>
      <c r="O363" s="179">
        <v>-0.27272727272727271</v>
      </c>
    </row>
    <row r="364" spans="2:15" hidden="1" outlineLevel="1">
      <c r="B364" s="63" t="s">
        <v>85</v>
      </c>
      <c r="C364" s="179">
        <v>0.30000000000000004</v>
      </c>
      <c r="D364" s="180">
        <v>-1</v>
      </c>
      <c r="E364" s="180" t="s">
        <v>143</v>
      </c>
      <c r="F364" s="180">
        <v>-1</v>
      </c>
      <c r="G364" s="179" t="s">
        <v>143</v>
      </c>
      <c r="H364" s="179">
        <v>1.6666666666666665</v>
      </c>
      <c r="I364" s="179">
        <v>7.3333333333333339</v>
      </c>
      <c r="J364" s="180">
        <v>-0.66666666666666674</v>
      </c>
      <c r="K364" s="180">
        <v>-1</v>
      </c>
      <c r="L364" s="180">
        <v>-0.72727272727272729</v>
      </c>
      <c r="M364" s="179">
        <v>0.375</v>
      </c>
      <c r="N364" s="179">
        <v>0.60000000000000009</v>
      </c>
      <c r="O364" s="179">
        <v>0.4137931034482758</v>
      </c>
    </row>
    <row r="365" spans="2:15" hidden="1" outlineLevel="1">
      <c r="B365" s="63" t="s">
        <v>84</v>
      </c>
      <c r="C365" s="179">
        <v>-0.19999999999999996</v>
      </c>
      <c r="D365" s="180" t="s">
        <v>143</v>
      </c>
      <c r="E365" s="180">
        <v>-1</v>
      </c>
      <c r="F365" s="180">
        <v>-1</v>
      </c>
      <c r="G365" s="179">
        <v>-0.84090909090909094</v>
      </c>
      <c r="H365" s="179" t="s">
        <v>143</v>
      </c>
      <c r="I365" s="179">
        <v>-0.84090909090909094</v>
      </c>
      <c r="J365" s="180">
        <v>-0.77777777777777779</v>
      </c>
      <c r="K365" s="180" t="s">
        <v>143</v>
      </c>
      <c r="L365" s="180">
        <v>-0.44444444444444442</v>
      </c>
      <c r="M365" s="179">
        <v>-0.73015873015873023</v>
      </c>
      <c r="N365" s="179">
        <v>0</v>
      </c>
      <c r="O365" s="179">
        <v>-0.69696969696969702</v>
      </c>
    </row>
    <row r="366" spans="2:15" hidden="1" outlineLevel="1">
      <c r="B366" s="63" t="s">
        <v>83</v>
      </c>
      <c r="C366" s="179">
        <v>7</v>
      </c>
      <c r="D366" s="180" t="s">
        <v>143</v>
      </c>
      <c r="E366" s="180" t="s">
        <v>143</v>
      </c>
      <c r="F366" s="180" t="s">
        <v>143</v>
      </c>
      <c r="G366" s="179">
        <v>5</v>
      </c>
      <c r="H366" s="179" t="s">
        <v>143</v>
      </c>
      <c r="I366" s="179">
        <v>5</v>
      </c>
      <c r="J366" s="180">
        <v>0.18181818181818188</v>
      </c>
      <c r="K366" s="180">
        <v>3.5</v>
      </c>
      <c r="L366" s="180">
        <v>0.69230769230769229</v>
      </c>
      <c r="M366" s="179">
        <v>2.5263157894736841</v>
      </c>
      <c r="N366" s="179">
        <v>3.5</v>
      </c>
      <c r="O366" s="179">
        <v>2.6190476190476191</v>
      </c>
    </row>
    <row r="367" spans="2:15" hidden="1" outlineLevel="1">
      <c r="B367" s="63" t="s">
        <v>82</v>
      </c>
      <c r="C367" s="179">
        <v>35.5</v>
      </c>
      <c r="D367" s="180" t="s">
        <v>143</v>
      </c>
      <c r="E367" s="180" t="s">
        <v>143</v>
      </c>
      <c r="F367" s="180" t="s">
        <v>143</v>
      </c>
      <c r="G367" s="179">
        <v>0.38607594936708867</v>
      </c>
      <c r="H367" s="179">
        <v>0.74615384615384617</v>
      </c>
      <c r="I367" s="179">
        <v>0.54861111111111116</v>
      </c>
      <c r="J367" s="180">
        <v>-0.22645502645502646</v>
      </c>
      <c r="K367" s="180">
        <v>1.8902195608782435</v>
      </c>
      <c r="L367" s="180">
        <v>0.5069156293222683</v>
      </c>
      <c r="M367" s="179">
        <v>-7.4208144796380049E-2</v>
      </c>
      <c r="N367" s="179">
        <v>1.6545166402535658</v>
      </c>
      <c r="O367" s="179">
        <v>0.55414746543778803</v>
      </c>
    </row>
    <row r="368" spans="2:15" hidden="1" outlineLevel="1">
      <c r="B368" s="63" t="s">
        <v>81</v>
      </c>
      <c r="C368" s="179">
        <v>0.65217391304347827</v>
      </c>
      <c r="D368" s="180" t="s">
        <v>143</v>
      </c>
      <c r="E368" s="180" t="s">
        <v>143</v>
      </c>
      <c r="F368" s="180" t="s">
        <v>143</v>
      </c>
      <c r="G368" s="179">
        <v>0.34072022160664828</v>
      </c>
      <c r="H368" s="179">
        <v>0.75486381322957197</v>
      </c>
      <c r="I368" s="179">
        <v>0.51294498381877029</v>
      </c>
      <c r="J368" s="180">
        <v>-0.31446297014346647</v>
      </c>
      <c r="K368" s="180">
        <v>0.18630475015422587</v>
      </c>
      <c r="L368" s="180">
        <v>-0.12119047619047618</v>
      </c>
      <c r="M368" s="179">
        <v>-0.22713466081673983</v>
      </c>
      <c r="N368" s="179">
        <v>0.26464323748668805</v>
      </c>
      <c r="O368" s="179">
        <v>-3.6356124767609965E-2</v>
      </c>
    </row>
    <row r="369" spans="2:15" hidden="1" outlineLevel="1">
      <c r="B369" s="63" t="s">
        <v>80</v>
      </c>
      <c r="C369" s="179">
        <v>4.2307692307692308</v>
      </c>
      <c r="D369" s="180">
        <v>-1</v>
      </c>
      <c r="E369" s="180" t="s">
        <v>143</v>
      </c>
      <c r="F369" s="180">
        <v>0</v>
      </c>
      <c r="G369" s="179">
        <v>0.14606741573033699</v>
      </c>
      <c r="H369" s="179">
        <v>0.27529411764705891</v>
      </c>
      <c r="I369" s="179">
        <v>0.2163892445582587</v>
      </c>
      <c r="J369" s="180">
        <v>-0.31419196062346189</v>
      </c>
      <c r="K369" s="180">
        <v>0.13079667063020217</v>
      </c>
      <c r="L369" s="180">
        <v>-0.1325242718446602</v>
      </c>
      <c r="M369" s="179">
        <v>-0.23531505873976499</v>
      </c>
      <c r="N369" s="179">
        <v>0.16089226388229716</v>
      </c>
      <c r="O369" s="179">
        <v>-6.5500406834825053E-2</v>
      </c>
    </row>
    <row r="370" spans="2:15" hidden="1" outlineLevel="1">
      <c r="B370" s="63" t="s">
        <v>79</v>
      </c>
      <c r="C370" s="179">
        <v>0.90697674418604657</v>
      </c>
      <c r="D370" s="180" t="s">
        <v>143</v>
      </c>
      <c r="E370" s="180">
        <v>-1</v>
      </c>
      <c r="F370" s="180">
        <v>-1</v>
      </c>
      <c r="G370" s="179">
        <v>0.26241134751773054</v>
      </c>
      <c r="H370" s="179">
        <v>1.7424242424242422</v>
      </c>
      <c r="I370" s="179">
        <v>0.73429951690821249</v>
      </c>
      <c r="J370" s="180">
        <v>-0.10349025974025972</v>
      </c>
      <c r="K370" s="180">
        <v>0.21730175077239955</v>
      </c>
      <c r="L370" s="180">
        <v>3.7902859736722583E-2</v>
      </c>
      <c r="M370" s="179">
        <v>-3.5836177474402708E-2</v>
      </c>
      <c r="N370" s="179">
        <v>0.35650956602893147</v>
      </c>
      <c r="O370" s="179">
        <v>0.12990341021092067</v>
      </c>
    </row>
    <row r="371" spans="2:15" collapsed="1">
      <c r="B371" s="173">
        <v>1984</v>
      </c>
      <c r="C371" s="184">
        <v>0.35384615384615392</v>
      </c>
      <c r="D371" s="184">
        <v>-1</v>
      </c>
      <c r="E371" s="184">
        <v>-0.33333333333333337</v>
      </c>
      <c r="F371" s="184">
        <v>-0.77777777777777779</v>
      </c>
      <c r="G371" s="184">
        <v>-6.6159695817490483E-2</v>
      </c>
      <c r="H371" s="184">
        <v>0.23371647509578541</v>
      </c>
      <c r="I371" s="184">
        <v>5.6764639892304292E-2</v>
      </c>
      <c r="J371" s="184">
        <v>-0.23326803787136796</v>
      </c>
      <c r="K371" s="184">
        <v>2.5681148748158966E-2</v>
      </c>
      <c r="L371" s="184">
        <v>-0.1115677452846513</v>
      </c>
      <c r="M371" s="184">
        <v>-0.19480005279134227</v>
      </c>
      <c r="N371" s="184">
        <v>5.5446168386233063E-2</v>
      </c>
      <c r="O371" s="184">
        <v>-8.0715234641485001E-2</v>
      </c>
    </row>
    <row r="372" spans="2:15" hidden="1" outlineLevel="1">
      <c r="B372" s="63" t="s">
        <v>90</v>
      </c>
      <c r="C372" s="179">
        <v>0.44736842105263164</v>
      </c>
      <c r="D372" s="180" t="s">
        <v>143</v>
      </c>
      <c r="E372" s="180" t="s">
        <v>143</v>
      </c>
      <c r="F372" s="180" t="s">
        <v>143</v>
      </c>
      <c r="G372" s="179">
        <v>0.56375838926174504</v>
      </c>
      <c r="H372" s="179">
        <v>0.73636363636363633</v>
      </c>
      <c r="I372" s="179">
        <v>0.6206896551724137</v>
      </c>
      <c r="J372" s="180">
        <v>-0.26642036124794743</v>
      </c>
      <c r="K372" s="180">
        <v>0.32138284250960303</v>
      </c>
      <c r="L372" s="180">
        <v>-3.6768384192096049E-2</v>
      </c>
      <c r="M372" s="179">
        <v>-0.13009243409791171</v>
      </c>
      <c r="N372" s="179">
        <v>0.37261503928170603</v>
      </c>
      <c r="O372" s="179">
        <v>6.0386987029555694E-2</v>
      </c>
    </row>
    <row r="373" spans="2:15" hidden="1" outlineLevel="1">
      <c r="B373" s="63" t="s">
        <v>89</v>
      </c>
      <c r="C373" s="179">
        <v>1.0833333333333335</v>
      </c>
      <c r="D373" s="180" t="s">
        <v>143</v>
      </c>
      <c r="E373" s="180" t="s">
        <v>143</v>
      </c>
      <c r="F373" s="180" t="s">
        <v>143</v>
      </c>
      <c r="G373" s="179">
        <v>0.11764705882352944</v>
      </c>
      <c r="H373" s="179">
        <v>1.2408759124087592</v>
      </c>
      <c r="I373" s="179">
        <v>0.45217391304347831</v>
      </c>
      <c r="J373" s="180">
        <v>-9.4858156028368779E-2</v>
      </c>
      <c r="K373" s="180">
        <v>0.47630331753554511</v>
      </c>
      <c r="L373" s="180">
        <v>0.2071846282372598</v>
      </c>
      <c r="M373" s="179">
        <v>-2.6440677966101722E-2</v>
      </c>
      <c r="N373" s="179">
        <v>0.5509622238061298</v>
      </c>
      <c r="O373" s="179">
        <v>0.25503822098679629</v>
      </c>
    </row>
    <row r="374" spans="2:15" hidden="1" outlineLevel="1">
      <c r="B374" s="63" t="s">
        <v>88</v>
      </c>
      <c r="C374" s="179">
        <v>1.1428571428571428</v>
      </c>
      <c r="D374" s="180" t="s">
        <v>143</v>
      </c>
      <c r="E374" s="180" t="s">
        <v>143</v>
      </c>
      <c r="F374" s="180" t="s">
        <v>143</v>
      </c>
      <c r="G374" s="179">
        <v>0.19526627218934922</v>
      </c>
      <c r="H374" s="179">
        <v>3.6923076923076925</v>
      </c>
      <c r="I374" s="179">
        <v>0.66153846153846163</v>
      </c>
      <c r="J374" s="180">
        <v>7.6171875E-2</v>
      </c>
      <c r="K374" s="180">
        <v>0.57614942528735624</v>
      </c>
      <c r="L374" s="180">
        <v>0.36423841059602657</v>
      </c>
      <c r="M374" s="179">
        <v>0.12661870503597128</v>
      </c>
      <c r="N374" s="179">
        <v>0.68836565096952906</v>
      </c>
      <c r="O374" s="179">
        <v>0.41284403669724767</v>
      </c>
    </row>
    <row r="375" spans="2:15" hidden="1" outlineLevel="1">
      <c r="B375" s="63" t="s">
        <v>87</v>
      </c>
      <c r="C375" s="179">
        <v>-0.84848484848484851</v>
      </c>
      <c r="D375" s="180">
        <v>-0.5</v>
      </c>
      <c r="E375" s="180" t="s">
        <v>143</v>
      </c>
      <c r="F375" s="180">
        <v>-0.5</v>
      </c>
      <c r="G375" s="179">
        <v>0.72727272727272729</v>
      </c>
      <c r="H375" s="179" t="s">
        <v>143</v>
      </c>
      <c r="I375" s="179">
        <v>0.72727272727272729</v>
      </c>
      <c r="J375" s="180" t="s">
        <v>143</v>
      </c>
      <c r="K375" s="180">
        <v>11.5</v>
      </c>
      <c r="L375" s="180">
        <v>84</v>
      </c>
      <c r="M375" s="179">
        <v>9</v>
      </c>
      <c r="N375" s="179">
        <v>11.5</v>
      </c>
      <c r="O375" s="179">
        <v>9.2884615384615383</v>
      </c>
    </row>
    <row r="376" spans="2:15" hidden="1" outlineLevel="1">
      <c r="B376" s="63" t="s">
        <v>86</v>
      </c>
      <c r="C376" s="179">
        <v>0.60000000000000009</v>
      </c>
      <c r="D376" s="180" t="s">
        <v>143</v>
      </c>
      <c r="E376" s="180" t="s">
        <v>143</v>
      </c>
      <c r="F376" s="180" t="s">
        <v>143</v>
      </c>
      <c r="G376" s="179">
        <v>-0.75</v>
      </c>
      <c r="H376" s="179" t="s">
        <v>143</v>
      </c>
      <c r="I376" s="179">
        <v>-0.375</v>
      </c>
      <c r="J376" s="180">
        <v>-0.75</v>
      </c>
      <c r="K376" s="180" t="s">
        <v>143</v>
      </c>
      <c r="L376" s="180">
        <v>0</v>
      </c>
      <c r="M376" s="179">
        <v>-0.30000000000000004</v>
      </c>
      <c r="N376" s="179" t="s">
        <v>143</v>
      </c>
      <c r="O376" s="179">
        <v>0.10000000000000009</v>
      </c>
    </row>
    <row r="377" spans="2:15" hidden="1" outlineLevel="1">
      <c r="B377" s="63" t="s">
        <v>85</v>
      </c>
      <c r="C377" s="179">
        <v>1</v>
      </c>
      <c r="D377" s="180" t="s">
        <v>143</v>
      </c>
      <c r="E377" s="180" t="s">
        <v>143</v>
      </c>
      <c r="F377" s="180" t="s">
        <v>143</v>
      </c>
      <c r="G377" s="179">
        <v>-1</v>
      </c>
      <c r="H377" s="179">
        <v>0</v>
      </c>
      <c r="I377" s="179">
        <v>-0.66666666666666674</v>
      </c>
      <c r="J377" s="180">
        <v>-9.9999999999999978E-2</v>
      </c>
      <c r="K377" s="180">
        <v>-0.8666666666666667</v>
      </c>
      <c r="L377" s="180">
        <v>-0.56000000000000005</v>
      </c>
      <c r="M377" s="179">
        <v>0.14285714285714279</v>
      </c>
      <c r="N377" s="179">
        <v>-0.72222222222222221</v>
      </c>
      <c r="O377" s="179">
        <v>-0.25641025641025639</v>
      </c>
    </row>
    <row r="378" spans="2:15" hidden="1" outlineLevel="1">
      <c r="B378" s="63" t="s">
        <v>84</v>
      </c>
      <c r="C378" s="179">
        <v>-0.44444444444444442</v>
      </c>
      <c r="D378" s="180" t="s">
        <v>143</v>
      </c>
      <c r="E378" s="180" t="s">
        <v>143</v>
      </c>
      <c r="F378" s="180" t="s">
        <v>143</v>
      </c>
      <c r="G378" s="179">
        <v>3</v>
      </c>
      <c r="H378" s="179" t="s">
        <v>143</v>
      </c>
      <c r="I378" s="179">
        <v>3</v>
      </c>
      <c r="J378" s="180">
        <v>0.28571428571428581</v>
      </c>
      <c r="K378" s="180" t="s">
        <v>143</v>
      </c>
      <c r="L378" s="180">
        <v>0.28571428571428581</v>
      </c>
      <c r="M378" s="179">
        <v>0.75</v>
      </c>
      <c r="N378" s="179" t="s">
        <v>143</v>
      </c>
      <c r="O378" s="179">
        <v>0.83333333333333326</v>
      </c>
    </row>
    <row r="379" spans="2:15" hidden="1" outlineLevel="1">
      <c r="B379" s="63" t="s">
        <v>83</v>
      </c>
      <c r="C379" s="179">
        <v>-0.82352941176470584</v>
      </c>
      <c r="D379" s="180" t="s">
        <v>143</v>
      </c>
      <c r="E379" s="180" t="s">
        <v>143</v>
      </c>
      <c r="F379" s="180" t="s">
        <v>143</v>
      </c>
      <c r="G379" s="179">
        <v>0.25</v>
      </c>
      <c r="H379" s="179" t="s">
        <v>143</v>
      </c>
      <c r="I379" s="179">
        <v>0.25</v>
      </c>
      <c r="J379" s="180">
        <v>0.5714285714285714</v>
      </c>
      <c r="K379" s="180">
        <v>0</v>
      </c>
      <c r="L379" s="180">
        <v>0.44444444444444442</v>
      </c>
      <c r="M379" s="179">
        <v>-0.3214285714285714</v>
      </c>
      <c r="N379" s="179">
        <v>0</v>
      </c>
      <c r="O379" s="179">
        <v>-0.30000000000000004</v>
      </c>
    </row>
    <row r="380" spans="2:15" hidden="1" outlineLevel="1">
      <c r="B380" s="63" t="s">
        <v>82</v>
      </c>
      <c r="C380" s="179">
        <v>-0.875</v>
      </c>
      <c r="D380" s="180" t="s">
        <v>143</v>
      </c>
      <c r="E380" s="180" t="s">
        <v>143</v>
      </c>
      <c r="F380" s="180" t="s">
        <v>143</v>
      </c>
      <c r="G380" s="179">
        <v>-0.11235955056179781</v>
      </c>
      <c r="H380" s="179">
        <v>2.1707317073170733</v>
      </c>
      <c r="I380" s="179">
        <v>0.31506849315068486</v>
      </c>
      <c r="J380" s="180">
        <v>1.5961538461538463</v>
      </c>
      <c r="K380" s="180">
        <v>-1.764705882352946E-2</v>
      </c>
      <c r="L380" s="180">
        <v>0.65446224256292895</v>
      </c>
      <c r="M380" s="179">
        <v>0.98028673835125457</v>
      </c>
      <c r="N380" s="179">
        <v>0.14519056261343022</v>
      </c>
      <c r="O380" s="179">
        <v>0.56537421100090168</v>
      </c>
    </row>
    <row r="381" spans="2:15" hidden="1" outlineLevel="1">
      <c r="B381" s="63" t="s">
        <v>81</v>
      </c>
      <c r="C381" s="179">
        <v>-0.3783783783783784</v>
      </c>
      <c r="D381" s="180" t="s">
        <v>143</v>
      </c>
      <c r="E381" s="180" t="s">
        <v>143</v>
      </c>
      <c r="F381" s="180" t="s">
        <v>143</v>
      </c>
      <c r="G381" s="179">
        <v>-0.15258215962441313</v>
      </c>
      <c r="H381" s="179">
        <v>1.7340425531914891</v>
      </c>
      <c r="I381" s="179">
        <v>0.18846153846153846</v>
      </c>
      <c r="J381" s="180">
        <v>1.1745362563237776</v>
      </c>
      <c r="K381" s="180">
        <v>0.5737864077669903</v>
      </c>
      <c r="L381" s="180">
        <v>0.89530685920577624</v>
      </c>
      <c r="M381" s="179">
        <v>0.79684657368101885</v>
      </c>
      <c r="N381" s="179">
        <v>0.67081850533807819</v>
      </c>
      <c r="O381" s="179">
        <v>0.74576271186440679</v>
      </c>
    </row>
    <row r="382" spans="2:15" hidden="1" outlineLevel="1">
      <c r="B382" s="63" t="s">
        <v>80</v>
      </c>
      <c r="C382" s="179">
        <v>-0.31578947368421051</v>
      </c>
      <c r="D382" s="180" t="s">
        <v>143</v>
      </c>
      <c r="E382" s="180" t="s">
        <v>143</v>
      </c>
      <c r="F382" s="180" t="s">
        <v>143</v>
      </c>
      <c r="G382" s="179">
        <v>7.5528700906344337E-2</v>
      </c>
      <c r="H382" s="179">
        <v>1.0432692307692308</v>
      </c>
      <c r="I382" s="179">
        <v>0.44897959183673475</v>
      </c>
      <c r="J382" s="180">
        <v>1.0266001662510389</v>
      </c>
      <c r="K382" s="180">
        <v>0.57049486461251164</v>
      </c>
      <c r="L382" s="180">
        <v>0.81178540017590151</v>
      </c>
      <c r="M382" s="179">
        <v>0.80875724404378624</v>
      </c>
      <c r="N382" s="179">
        <v>0.64738076622361218</v>
      </c>
      <c r="O382" s="179">
        <v>0.73587570621468923</v>
      </c>
    </row>
    <row r="383" spans="2:15" hidden="1" outlineLevel="1">
      <c r="B383" s="63" t="s">
        <v>79</v>
      </c>
      <c r="C383" s="179">
        <v>-0.77368421052631575</v>
      </c>
      <c r="D383" s="180" t="s">
        <v>143</v>
      </c>
      <c r="E383" s="180" t="s">
        <v>143</v>
      </c>
      <c r="F383" s="180" t="s">
        <v>143</v>
      </c>
      <c r="G383" s="179">
        <v>-0.32535885167464118</v>
      </c>
      <c r="H383" s="179">
        <v>-2.9411764705882359E-2</v>
      </c>
      <c r="I383" s="179">
        <v>-0.25270758122743686</v>
      </c>
      <c r="J383" s="180">
        <v>1.0130718954248366</v>
      </c>
      <c r="K383" s="180">
        <v>0.37340876944837342</v>
      </c>
      <c r="L383" s="180">
        <v>0.67020470053070502</v>
      </c>
      <c r="M383" s="179">
        <v>0.43557079862812342</v>
      </c>
      <c r="N383" s="179">
        <v>0.3244746600741657</v>
      </c>
      <c r="O383" s="179">
        <v>0.38644438371139667</v>
      </c>
    </row>
    <row r="384" spans="2:15" collapsed="1">
      <c r="B384" s="173">
        <v>1983</v>
      </c>
      <c r="C384" s="184">
        <v>-0.38242280285035635</v>
      </c>
      <c r="D384" s="184">
        <v>5</v>
      </c>
      <c r="E384" s="184" t="s">
        <v>143</v>
      </c>
      <c r="F384" s="184">
        <v>8</v>
      </c>
      <c r="G384" s="184">
        <v>3.5025580480125829E-2</v>
      </c>
      <c r="H384" s="184">
        <v>0.95819935691318325</v>
      </c>
      <c r="I384" s="184">
        <v>0.28295912492803676</v>
      </c>
      <c r="J384" s="184">
        <v>0.51464952404499931</v>
      </c>
      <c r="K384" s="184">
        <v>0.43475964078182772</v>
      </c>
      <c r="L384" s="184">
        <v>0.47602324244939664</v>
      </c>
      <c r="M384" s="184">
        <v>0.37103048945987505</v>
      </c>
      <c r="N384" s="184">
        <v>0.49288653733098187</v>
      </c>
      <c r="O384" s="184">
        <v>0.42402086102873504</v>
      </c>
    </row>
    <row r="385" spans="2:15" hidden="1" outlineLevel="1">
      <c r="B385" s="63" t="s">
        <v>90</v>
      </c>
      <c r="C385" s="179">
        <v>-0.65454545454545454</v>
      </c>
      <c r="D385" s="180" t="s">
        <v>143</v>
      </c>
      <c r="E385" s="180" t="s">
        <v>143</v>
      </c>
      <c r="F385" s="180" t="s">
        <v>143</v>
      </c>
      <c r="G385" s="179">
        <v>0.78087649402390436</v>
      </c>
      <c r="H385" s="179">
        <v>-0.6998635743519781</v>
      </c>
      <c r="I385" s="179">
        <v>-0.32215447154471544</v>
      </c>
      <c r="J385" s="180">
        <v>2.171875</v>
      </c>
      <c r="K385" s="180">
        <v>0.45302325581395353</v>
      </c>
      <c r="L385" s="180">
        <v>1.1692892023874117</v>
      </c>
      <c r="M385" s="179">
        <v>1.5872453498671391</v>
      </c>
      <c r="N385" s="179">
        <v>-1.4380530973451378E-2</v>
      </c>
      <c r="O385" s="179">
        <v>0.6012938372488934</v>
      </c>
    </row>
    <row r="386" spans="2:15" hidden="1" outlineLevel="1">
      <c r="B386" s="63" t="s">
        <v>89</v>
      </c>
      <c r="C386" s="179">
        <v>-0.41463414634146345</v>
      </c>
      <c r="D386" s="180" t="s">
        <v>143</v>
      </c>
      <c r="E386" s="180" t="s">
        <v>143</v>
      </c>
      <c r="F386" s="180" t="s">
        <v>143</v>
      </c>
      <c r="G386" s="179">
        <v>0.88888888888888884</v>
      </c>
      <c r="H386" s="179">
        <v>-0.68934240362811794</v>
      </c>
      <c r="I386" s="179">
        <v>-0.24836601307189543</v>
      </c>
      <c r="J386" s="180">
        <v>1.7180722891566265</v>
      </c>
      <c r="K386" s="180">
        <v>0.44191343963553531</v>
      </c>
      <c r="L386" s="180">
        <v>0.85150812064965198</v>
      </c>
      <c r="M386" s="179">
        <v>1.3524720893141944</v>
      </c>
      <c r="N386" s="179">
        <v>6.3684609552691507E-2</v>
      </c>
      <c r="O386" s="179">
        <v>0.47893114080164434</v>
      </c>
    </row>
    <row r="387" spans="2:15" hidden="1" outlineLevel="1">
      <c r="B387" s="63" t="s">
        <v>88</v>
      </c>
      <c r="C387" s="179">
        <v>-0.93203883495145634</v>
      </c>
      <c r="D387" s="180" t="s">
        <v>143</v>
      </c>
      <c r="E387" s="180" t="s">
        <v>143</v>
      </c>
      <c r="F387" s="180" t="s">
        <v>143</v>
      </c>
      <c r="G387" s="179">
        <v>-0.32669322709163351</v>
      </c>
      <c r="H387" s="179">
        <v>-0.87254901960784315</v>
      </c>
      <c r="I387" s="179">
        <v>-0.5714285714285714</v>
      </c>
      <c r="J387" s="180">
        <v>1.2164502164502164</v>
      </c>
      <c r="K387" s="180">
        <v>2.267605633802817</v>
      </c>
      <c r="L387" s="180">
        <v>1.7207207207207209</v>
      </c>
      <c r="M387" s="179">
        <v>1.017441860465107E-2</v>
      </c>
      <c r="N387" s="179">
        <v>0.73141486810551548</v>
      </c>
      <c r="O387" s="179">
        <v>0.2823529411764707</v>
      </c>
    </row>
    <row r="388" spans="2:15" hidden="1" outlineLevel="1">
      <c r="B388" s="63" t="s">
        <v>87</v>
      </c>
      <c r="C388" s="179">
        <v>3.125</v>
      </c>
      <c r="D388" s="180" t="s">
        <v>143</v>
      </c>
      <c r="E388" s="180" t="s">
        <v>143</v>
      </c>
      <c r="F388" s="180" t="s">
        <v>143</v>
      </c>
      <c r="G388" s="179">
        <v>4.5</v>
      </c>
      <c r="H388" s="179" t="s">
        <v>143</v>
      </c>
      <c r="I388" s="179">
        <v>4.5</v>
      </c>
      <c r="J388" s="180">
        <v>-1</v>
      </c>
      <c r="K388" s="180" t="s">
        <v>143</v>
      </c>
      <c r="L388" s="180">
        <v>0.19999999999999996</v>
      </c>
      <c r="M388" s="179">
        <v>2.0666666666666669</v>
      </c>
      <c r="N388" s="179" t="s">
        <v>143</v>
      </c>
      <c r="O388" s="179">
        <v>2.4666666666666668</v>
      </c>
    </row>
    <row r="389" spans="2:15" hidden="1" outlineLevel="1">
      <c r="B389" s="63" t="s">
        <v>86</v>
      </c>
      <c r="C389" s="179">
        <v>-9.0909090909090939E-2</v>
      </c>
      <c r="D389" s="180" t="s">
        <v>143</v>
      </c>
      <c r="E389" s="180" t="s">
        <v>143</v>
      </c>
      <c r="F389" s="180" t="s">
        <v>143</v>
      </c>
      <c r="G389" s="179">
        <v>-0.27272727272727271</v>
      </c>
      <c r="H389" s="179" t="s">
        <v>143</v>
      </c>
      <c r="I389" s="179">
        <v>-0.27272727272727271</v>
      </c>
      <c r="J389" s="180">
        <v>9.0909090909090828E-2</v>
      </c>
      <c r="K389" s="180" t="s">
        <v>143</v>
      </c>
      <c r="L389" s="180">
        <v>9.0909090909090828E-2</v>
      </c>
      <c r="M389" s="179">
        <v>-9.0909090909090939E-2</v>
      </c>
      <c r="N389" s="179" t="s">
        <v>143</v>
      </c>
      <c r="O389" s="179">
        <v>-9.0909090909090939E-2</v>
      </c>
    </row>
    <row r="390" spans="2:15" hidden="1" outlineLevel="1">
      <c r="B390" s="63" t="s">
        <v>85</v>
      </c>
      <c r="C390" s="179">
        <v>-0.58333333333333326</v>
      </c>
      <c r="D390" s="180" t="s">
        <v>143</v>
      </c>
      <c r="E390" s="180" t="s">
        <v>143</v>
      </c>
      <c r="F390" s="180" t="s">
        <v>143</v>
      </c>
      <c r="G390" s="179">
        <v>-0.45454545454545459</v>
      </c>
      <c r="H390" s="179" t="s">
        <v>143</v>
      </c>
      <c r="I390" s="179">
        <v>-0.18181818181818177</v>
      </c>
      <c r="J390" s="180">
        <v>-0.62962962962962965</v>
      </c>
      <c r="K390" s="180" t="s">
        <v>143</v>
      </c>
      <c r="L390" s="180">
        <v>-7.407407407407407E-2</v>
      </c>
      <c r="M390" s="179">
        <v>-0.58000000000000007</v>
      </c>
      <c r="N390" s="179" t="s">
        <v>143</v>
      </c>
      <c r="O390" s="179">
        <v>-0.21999999999999997</v>
      </c>
    </row>
    <row r="391" spans="2:15" hidden="1" outlineLevel="1">
      <c r="B391" s="63" t="s">
        <v>84</v>
      </c>
      <c r="C391" s="179">
        <v>-9.9999999999999978E-2</v>
      </c>
      <c r="D391" s="180" t="s">
        <v>143</v>
      </c>
      <c r="E391" s="180" t="s">
        <v>143</v>
      </c>
      <c r="F391" s="180" t="s">
        <v>143</v>
      </c>
      <c r="G391" s="179">
        <v>0.375</v>
      </c>
      <c r="H391" s="179" t="s">
        <v>143</v>
      </c>
      <c r="I391" s="179">
        <v>0.375</v>
      </c>
      <c r="J391" s="180">
        <v>-0.5</v>
      </c>
      <c r="K391" s="180" t="s">
        <v>143</v>
      </c>
      <c r="L391" s="180">
        <v>-0.5</v>
      </c>
      <c r="M391" s="179">
        <v>-0.1428571428571429</v>
      </c>
      <c r="N391" s="179" t="s">
        <v>143</v>
      </c>
      <c r="O391" s="179">
        <v>-0.1428571428571429</v>
      </c>
    </row>
    <row r="392" spans="2:15" hidden="1" outlineLevel="1">
      <c r="B392" s="63" t="s">
        <v>83</v>
      </c>
      <c r="C392" s="179">
        <v>6.25E-2</v>
      </c>
      <c r="D392" s="180" t="s">
        <v>143</v>
      </c>
      <c r="E392" s="180" t="s">
        <v>143</v>
      </c>
      <c r="F392" s="180" t="s">
        <v>143</v>
      </c>
      <c r="G392" s="179">
        <v>-0.94736842105263164</v>
      </c>
      <c r="H392" s="179">
        <v>-1</v>
      </c>
      <c r="I392" s="179">
        <v>-0.95876288659793818</v>
      </c>
      <c r="J392" s="180">
        <v>-0.46153846153846156</v>
      </c>
      <c r="K392" s="180" t="s">
        <v>143</v>
      </c>
      <c r="L392" s="180">
        <v>-0.30769230769230771</v>
      </c>
      <c r="M392" s="179">
        <v>-0.73333333333333339</v>
      </c>
      <c r="N392" s="179">
        <v>-0.90476190476190477</v>
      </c>
      <c r="O392" s="179">
        <v>-0.76190476190476186</v>
      </c>
    </row>
    <row r="393" spans="2:15" hidden="1" outlineLevel="1">
      <c r="B393" s="63" t="s">
        <v>82</v>
      </c>
      <c r="C393" s="179">
        <v>0.33333333333333326</v>
      </c>
      <c r="D393" s="180" t="s">
        <v>143</v>
      </c>
      <c r="E393" s="180">
        <v>-1</v>
      </c>
      <c r="F393" s="180">
        <v>-1</v>
      </c>
      <c r="G393" s="179">
        <v>1</v>
      </c>
      <c r="H393" s="179">
        <v>-0.87650602409638556</v>
      </c>
      <c r="I393" s="179">
        <v>-0.47980997624703092</v>
      </c>
      <c r="J393" s="180">
        <v>1.563380281690141</v>
      </c>
      <c r="K393" s="180">
        <v>0.14093959731543615</v>
      </c>
      <c r="L393" s="180">
        <v>0.4838709677419355</v>
      </c>
      <c r="M393" s="179">
        <v>1.2962962962962963</v>
      </c>
      <c r="N393" s="179">
        <v>-0.29449423815621001</v>
      </c>
      <c r="O393" s="179">
        <v>8.30078125E-2</v>
      </c>
    </row>
    <row r="394" spans="2:15" hidden="1" outlineLevel="1">
      <c r="B394" s="63" t="s">
        <v>81</v>
      </c>
      <c r="C394" s="179">
        <v>0.23333333333333339</v>
      </c>
      <c r="D394" s="180" t="s">
        <v>143</v>
      </c>
      <c r="E394" s="180" t="s">
        <v>143</v>
      </c>
      <c r="F394" s="180" t="s">
        <v>143</v>
      </c>
      <c r="G394" s="179">
        <v>2.1323529411764706</v>
      </c>
      <c r="H394" s="179">
        <v>-0.87105624142661187</v>
      </c>
      <c r="I394" s="179">
        <v>-0.39884393063583812</v>
      </c>
      <c r="J394" s="180">
        <v>4.1341991341991342</v>
      </c>
      <c r="K394" s="180">
        <v>0.29559748427672949</v>
      </c>
      <c r="L394" s="180">
        <v>1.1598440545808968</v>
      </c>
      <c r="M394" s="179">
        <v>3.1536523929471034</v>
      </c>
      <c r="N394" s="179">
        <v>-0.26246719160104992</v>
      </c>
      <c r="O394" s="179">
        <v>0.44351900052056226</v>
      </c>
    </row>
    <row r="395" spans="2:15" hidden="1" outlineLevel="1">
      <c r="B395" s="63" t="s">
        <v>80</v>
      </c>
      <c r="C395" s="179">
        <v>-0.62</v>
      </c>
      <c r="D395" s="180" t="s">
        <v>143</v>
      </c>
      <c r="E395" s="180" t="s">
        <v>143</v>
      </c>
      <c r="F395" s="180" t="s">
        <v>143</v>
      </c>
      <c r="G395" s="179">
        <v>0.93567251461988299</v>
      </c>
      <c r="H395" s="179">
        <v>-0.36969696969696975</v>
      </c>
      <c r="I395" s="179">
        <v>7.5848303393213579E-2</v>
      </c>
      <c r="J395" s="180">
        <v>2.7593749999999999</v>
      </c>
      <c r="K395" s="180">
        <v>1.0093808630393997</v>
      </c>
      <c r="L395" s="180">
        <v>1.6658851113716295</v>
      </c>
      <c r="M395" s="179">
        <v>1.8706099815157118</v>
      </c>
      <c r="N395" s="179">
        <v>0.48203939745075308</v>
      </c>
      <c r="O395" s="179">
        <v>1.017094017094017</v>
      </c>
    </row>
    <row r="396" spans="2:15" hidden="1" outlineLevel="1">
      <c r="B396" s="63" t="s">
        <v>79</v>
      </c>
      <c r="C396" s="179">
        <v>7.2608695652173907</v>
      </c>
      <c r="D396" s="180" t="s">
        <v>143</v>
      </c>
      <c r="E396" s="180" t="s">
        <v>143</v>
      </c>
      <c r="F396" s="180" t="s">
        <v>143</v>
      </c>
      <c r="G396" s="179">
        <v>1.6124999999999998</v>
      </c>
      <c r="H396" s="179">
        <v>-0.65829145728643224</v>
      </c>
      <c r="I396" s="179">
        <v>-7.1684587813619638E-3</v>
      </c>
      <c r="J396" s="180">
        <v>3.5671641791044779</v>
      </c>
      <c r="K396" s="180">
        <v>0.31168831168831179</v>
      </c>
      <c r="L396" s="180">
        <v>0.95988112927191671</v>
      </c>
      <c r="M396" s="179">
        <v>2.8436911487758945</v>
      </c>
      <c r="N396" s="179">
        <v>-3.4029850746268631E-2</v>
      </c>
      <c r="O396" s="179">
        <v>0.65865820489573879</v>
      </c>
    </row>
    <row r="397" spans="2:15" collapsed="1">
      <c r="B397" s="173">
        <v>1982</v>
      </c>
      <c r="C397" s="184">
        <v>-0.21892393320964754</v>
      </c>
      <c r="D397" s="184" t="s">
        <v>143</v>
      </c>
      <c r="E397" s="184">
        <v>-1</v>
      </c>
      <c r="F397" s="184">
        <v>0</v>
      </c>
      <c r="G397" s="184">
        <v>0.7932251235003529</v>
      </c>
      <c r="H397" s="184">
        <v>-0.72453498671390615</v>
      </c>
      <c r="I397" s="184">
        <v>-0.27685262281432144</v>
      </c>
      <c r="J397" s="184">
        <v>2.3083844580777098</v>
      </c>
      <c r="K397" s="184">
        <v>0.50866706515242077</v>
      </c>
      <c r="L397" s="184">
        <v>1.0982047159699895</v>
      </c>
      <c r="M397" s="184">
        <v>1.5114746648488979</v>
      </c>
      <c r="N397" s="184">
        <v>1.1536631779257789E-2</v>
      </c>
      <c r="O397" s="184">
        <v>0.52689515184635805</v>
      </c>
    </row>
    <row r="398" spans="2:15" hidden="1" outlineLevel="1">
      <c r="B398" s="63" t="s">
        <v>90</v>
      </c>
      <c r="C398" s="179">
        <v>2.0555555555555554</v>
      </c>
      <c r="D398" s="180" t="s">
        <v>143</v>
      </c>
      <c r="E398" s="180" t="s">
        <v>143</v>
      </c>
      <c r="F398" s="180" t="s">
        <v>143</v>
      </c>
      <c r="G398" s="179">
        <v>-1.953125E-2</v>
      </c>
      <c r="H398" s="179">
        <v>0.75358851674641159</v>
      </c>
      <c r="I398" s="179">
        <v>0.4599406528189911</v>
      </c>
      <c r="J398" s="180">
        <v>3.3389830508474576</v>
      </c>
      <c r="K398" s="180">
        <v>-3.2403240324032412E-2</v>
      </c>
      <c r="L398" s="180">
        <v>0.43090062111801242</v>
      </c>
      <c r="M398" s="179">
        <v>1.4072494669509594</v>
      </c>
      <c r="N398" s="179">
        <v>0.95670995670995662</v>
      </c>
      <c r="O398" s="179">
        <v>1.1083991385498924</v>
      </c>
    </row>
    <row r="399" spans="2:15" hidden="1" outlineLevel="1">
      <c r="B399" s="63" t="s">
        <v>89</v>
      </c>
      <c r="C399" s="179">
        <v>0.95238095238095233</v>
      </c>
      <c r="D399" s="180" t="s">
        <v>143</v>
      </c>
      <c r="E399" s="180" t="s">
        <v>143</v>
      </c>
      <c r="F399" s="180" t="s">
        <v>143</v>
      </c>
      <c r="G399" s="179">
        <v>-0.41438356164383561</v>
      </c>
      <c r="H399" s="179">
        <v>-0.16949152542372881</v>
      </c>
      <c r="I399" s="179">
        <v>-0.25637910085054683</v>
      </c>
      <c r="J399" s="180">
        <v>1.0443349753694582</v>
      </c>
      <c r="K399" s="180">
        <v>-0.12024048096192386</v>
      </c>
      <c r="L399" s="180">
        <v>7.6602830974188185E-2</v>
      </c>
      <c r="M399" s="179">
        <v>0.21511627906976738</v>
      </c>
      <c r="N399" s="179">
        <v>-0.13734466971877046</v>
      </c>
      <c r="O399" s="179">
        <v>-4.8410757946210303E-2</v>
      </c>
    </row>
    <row r="400" spans="2:15" hidden="1" outlineLevel="1">
      <c r="B400" s="63" t="s">
        <v>88</v>
      </c>
      <c r="C400" s="179">
        <v>11.117647058823529</v>
      </c>
      <c r="D400" s="180" t="s">
        <v>143</v>
      </c>
      <c r="E400" s="180" t="s">
        <v>143</v>
      </c>
      <c r="F400" s="180" t="s">
        <v>143</v>
      </c>
      <c r="G400" s="179">
        <v>2.2179487179487181</v>
      </c>
      <c r="H400" s="179" t="s">
        <v>143</v>
      </c>
      <c r="I400" s="179">
        <v>4.833333333333333</v>
      </c>
      <c r="J400" s="180">
        <v>4.25</v>
      </c>
      <c r="K400" s="180">
        <v>-0.34461538461538466</v>
      </c>
      <c r="L400" s="180">
        <v>0.20325203252032531</v>
      </c>
      <c r="M400" s="179">
        <v>3.9496402877697845</v>
      </c>
      <c r="N400" s="179">
        <v>0.283076923076923</v>
      </c>
      <c r="O400" s="179">
        <v>1.3814655172413794</v>
      </c>
    </row>
    <row r="401" spans="2:15" hidden="1" outlineLevel="1">
      <c r="B401" s="63" t="s">
        <v>87</v>
      </c>
      <c r="C401" s="179">
        <v>-0.38461538461538458</v>
      </c>
      <c r="D401" s="180" t="s">
        <v>143</v>
      </c>
      <c r="E401" s="180" t="s">
        <v>143</v>
      </c>
      <c r="F401" s="180" t="s">
        <v>143</v>
      </c>
      <c r="G401" s="179">
        <v>-0.33333333333333337</v>
      </c>
      <c r="H401" s="179">
        <v>-1</v>
      </c>
      <c r="I401" s="179">
        <v>-0.94594594594594594</v>
      </c>
      <c r="J401" s="180">
        <v>4</v>
      </c>
      <c r="K401" s="180" t="s">
        <v>143</v>
      </c>
      <c r="L401" s="180">
        <v>4</v>
      </c>
      <c r="M401" s="179">
        <v>-0.11764705882352944</v>
      </c>
      <c r="N401" s="179">
        <v>-1</v>
      </c>
      <c r="O401" s="179">
        <v>-0.70588235294117641</v>
      </c>
    </row>
    <row r="402" spans="2:15" hidden="1" outlineLevel="1">
      <c r="B402" s="63" t="s">
        <v>86</v>
      </c>
      <c r="C402" s="179">
        <v>-0.44999999999999996</v>
      </c>
      <c r="D402" s="180" t="s">
        <v>143</v>
      </c>
      <c r="E402" s="180" t="s">
        <v>143</v>
      </c>
      <c r="F402" s="180" t="s">
        <v>143</v>
      </c>
      <c r="G402" s="179">
        <v>-8.333333333333337E-2</v>
      </c>
      <c r="H402" s="179" t="s">
        <v>143</v>
      </c>
      <c r="I402" s="179">
        <v>-8.333333333333337E-2</v>
      </c>
      <c r="J402" s="180" t="s">
        <v>143</v>
      </c>
      <c r="K402" s="180" t="s">
        <v>143</v>
      </c>
      <c r="L402" s="180" t="s">
        <v>143</v>
      </c>
      <c r="M402" s="179">
        <v>3.125E-2</v>
      </c>
      <c r="N402" s="179" t="s">
        <v>143</v>
      </c>
      <c r="O402" s="179">
        <v>3.125E-2</v>
      </c>
    </row>
    <row r="403" spans="2:15" hidden="1" outlineLevel="1">
      <c r="B403" s="63" t="s">
        <v>85</v>
      </c>
      <c r="C403" s="179">
        <v>3</v>
      </c>
      <c r="D403" s="180" t="s">
        <v>143</v>
      </c>
      <c r="E403" s="180" t="s">
        <v>143</v>
      </c>
      <c r="F403" s="180" t="s">
        <v>143</v>
      </c>
      <c r="G403" s="179">
        <v>-0.3529411764705882</v>
      </c>
      <c r="H403" s="179" t="s">
        <v>143</v>
      </c>
      <c r="I403" s="179">
        <v>-0.3529411764705882</v>
      </c>
      <c r="J403" s="180">
        <v>0.9285714285714286</v>
      </c>
      <c r="K403" s="180" t="s">
        <v>143</v>
      </c>
      <c r="L403" s="180">
        <v>0.9285714285714286</v>
      </c>
      <c r="M403" s="179">
        <v>0.47058823529411775</v>
      </c>
      <c r="N403" s="179" t="s">
        <v>143</v>
      </c>
      <c r="O403" s="179">
        <v>0.47058823529411775</v>
      </c>
    </row>
    <row r="404" spans="2:15" hidden="1" outlineLevel="1">
      <c r="B404" s="63" t="s">
        <v>84</v>
      </c>
      <c r="C404" s="179">
        <v>4</v>
      </c>
      <c r="D404" s="180" t="s">
        <v>143</v>
      </c>
      <c r="E404" s="180" t="s">
        <v>143</v>
      </c>
      <c r="F404" s="180" t="s">
        <v>143</v>
      </c>
      <c r="G404" s="179">
        <v>0.14285714285714279</v>
      </c>
      <c r="H404" s="179" t="s">
        <v>143</v>
      </c>
      <c r="I404" s="179">
        <v>0.14285714285714279</v>
      </c>
      <c r="J404" s="180">
        <v>3.666666666666667</v>
      </c>
      <c r="K404" s="180" t="s">
        <v>143</v>
      </c>
      <c r="L404" s="180">
        <v>3.666666666666667</v>
      </c>
      <c r="M404" s="179">
        <v>2</v>
      </c>
      <c r="N404" s="179" t="s">
        <v>143</v>
      </c>
      <c r="O404" s="179">
        <v>2</v>
      </c>
    </row>
    <row r="405" spans="2:15" hidden="1" outlineLevel="1">
      <c r="B405" s="63" t="s">
        <v>83</v>
      </c>
      <c r="C405" s="179">
        <v>3</v>
      </c>
      <c r="D405" s="180" t="s">
        <v>143</v>
      </c>
      <c r="E405" s="180" t="s">
        <v>143</v>
      </c>
      <c r="F405" s="180" t="s">
        <v>143</v>
      </c>
      <c r="G405" s="179">
        <v>75</v>
      </c>
      <c r="H405" s="179" t="s">
        <v>143</v>
      </c>
      <c r="I405" s="179">
        <v>96</v>
      </c>
      <c r="J405" s="180">
        <v>1.6</v>
      </c>
      <c r="K405" s="180" t="s">
        <v>143</v>
      </c>
      <c r="L405" s="180">
        <v>1.6</v>
      </c>
      <c r="M405" s="179">
        <v>9.5</v>
      </c>
      <c r="N405" s="179" t="s">
        <v>143</v>
      </c>
      <c r="O405" s="179">
        <v>11.6</v>
      </c>
    </row>
    <row r="406" spans="2:15" hidden="1" outlineLevel="1">
      <c r="B406" s="63" t="s">
        <v>82</v>
      </c>
      <c r="C406" s="179">
        <v>9.0909090909090828E-2</v>
      </c>
      <c r="D406" s="180" t="s">
        <v>143</v>
      </c>
      <c r="E406" s="180" t="s">
        <v>143</v>
      </c>
      <c r="F406" s="180" t="s">
        <v>143</v>
      </c>
      <c r="G406" s="179">
        <v>-0.73668639053254437</v>
      </c>
      <c r="H406" s="179">
        <v>11.296296296296296</v>
      </c>
      <c r="I406" s="179">
        <v>0.15342465753424661</v>
      </c>
      <c r="J406" s="180">
        <v>0.30275229357798161</v>
      </c>
      <c r="K406" s="180">
        <v>5.8769230769230774</v>
      </c>
      <c r="L406" s="180">
        <v>2.3850574712643677</v>
      </c>
      <c r="M406" s="179">
        <v>-0.46943231441048039</v>
      </c>
      <c r="N406" s="179">
        <v>7.4891304347826093</v>
      </c>
      <c r="O406" s="179">
        <v>0.86181818181818182</v>
      </c>
    </row>
    <row r="407" spans="2:15" hidden="1" outlineLevel="1">
      <c r="B407" s="63" t="s">
        <v>81</v>
      </c>
      <c r="C407" s="179">
        <v>0.25</v>
      </c>
      <c r="D407" s="180" t="s">
        <v>143</v>
      </c>
      <c r="E407" s="180" t="s">
        <v>143</v>
      </c>
      <c r="F407" s="180" t="s">
        <v>143</v>
      </c>
      <c r="G407" s="179">
        <v>-0.8</v>
      </c>
      <c r="H407" s="179">
        <v>1.5943060498220643</v>
      </c>
      <c r="I407" s="179">
        <v>-9.9895941727367377E-2</v>
      </c>
      <c r="J407" s="180">
        <v>-0.67464788732394365</v>
      </c>
      <c r="K407" s="180">
        <v>7.2874493927125528E-2</v>
      </c>
      <c r="L407" s="180">
        <v>-0.29290144727773948</v>
      </c>
      <c r="M407" s="179">
        <v>-0.71923620933521926</v>
      </c>
      <c r="N407" s="179">
        <v>0.49119373776908026</v>
      </c>
      <c r="O407" s="179">
        <v>-0.21141215106732347</v>
      </c>
    </row>
    <row r="408" spans="2:15" hidden="1" outlineLevel="1">
      <c r="B408" s="63" t="s">
        <v>80</v>
      </c>
      <c r="C408" s="179">
        <v>1.7777777777777777</v>
      </c>
      <c r="D408" s="180" t="s">
        <v>143</v>
      </c>
      <c r="E408" s="180" t="s">
        <v>143</v>
      </c>
      <c r="F408" s="180" t="s">
        <v>143</v>
      </c>
      <c r="G408" s="179">
        <v>-0.68450184501845013</v>
      </c>
      <c r="H408" s="179">
        <v>0.86440677966101687</v>
      </c>
      <c r="I408" s="179">
        <v>-0.30319888734353273</v>
      </c>
      <c r="J408" s="180">
        <v>-0.32489451476793252</v>
      </c>
      <c r="K408" s="180">
        <v>0.3291770573566084</v>
      </c>
      <c r="L408" s="180">
        <v>-2.5142857142857133E-2</v>
      </c>
      <c r="M408" s="179">
        <v>-0.47678916827853002</v>
      </c>
      <c r="N408" s="179">
        <v>0.4930795847750864</v>
      </c>
      <c r="O408" s="179">
        <v>-0.12903225806451613</v>
      </c>
    </row>
    <row r="409" spans="2:15" hidden="1" outlineLevel="1">
      <c r="B409" s="63" t="s">
        <v>79</v>
      </c>
      <c r="C409" s="179">
        <v>1.875</v>
      </c>
      <c r="D409" s="180">
        <v>-1</v>
      </c>
      <c r="E409" s="180" t="s">
        <v>143</v>
      </c>
      <c r="F409" s="180">
        <v>-1</v>
      </c>
      <c r="G409" s="179">
        <v>-0.68042609853528635</v>
      </c>
      <c r="H409" s="179">
        <v>1.2359550561797752</v>
      </c>
      <c r="I409" s="179">
        <v>-0.1777996070726916</v>
      </c>
      <c r="J409" s="180">
        <v>-0.57594936708860756</v>
      </c>
      <c r="K409" s="180">
        <v>1.8368421052631581</v>
      </c>
      <c r="L409" s="180">
        <v>0.3300395256916997</v>
      </c>
      <c r="M409" s="179">
        <v>-0.61880832735104097</v>
      </c>
      <c r="N409" s="179">
        <v>1.5888717156105101</v>
      </c>
      <c r="O409" s="179">
        <v>8.1372549019607776E-2</v>
      </c>
    </row>
    <row r="410" spans="2:15" collapsed="1">
      <c r="B410" s="173">
        <v>1981</v>
      </c>
      <c r="C410" s="184">
        <v>2.011173184357542</v>
      </c>
      <c r="D410" s="184">
        <v>-1</v>
      </c>
      <c r="E410" s="184" t="s">
        <v>143</v>
      </c>
      <c r="F410" s="184">
        <v>0</v>
      </c>
      <c r="G410" s="184">
        <v>-0.5240174672489083</v>
      </c>
      <c r="H410" s="184">
        <v>0.95216138328530264</v>
      </c>
      <c r="I410" s="184">
        <v>1.9524617996604432E-2</v>
      </c>
      <c r="J410" s="184">
        <v>3.0775716694772415E-2</v>
      </c>
      <c r="K410" s="184">
        <v>0.24819696592887341</v>
      </c>
      <c r="L410" s="184">
        <v>0.1675269826372594</v>
      </c>
      <c r="M410" s="184">
        <v>-0.20415913200723323</v>
      </c>
      <c r="N410" s="184">
        <v>0.63230440691127932</v>
      </c>
      <c r="O410" s="184">
        <v>0.19923228162157103</v>
      </c>
    </row>
    <row r="411" spans="2:15" hidden="1" outlineLevel="1">
      <c r="B411" s="63" t="s">
        <v>90</v>
      </c>
      <c r="C411" s="179">
        <v>0.5</v>
      </c>
      <c r="D411" s="180" t="s">
        <v>143</v>
      </c>
      <c r="E411" s="180" t="s">
        <v>143</v>
      </c>
      <c r="F411" s="180" t="s">
        <v>143</v>
      </c>
      <c r="G411" s="179">
        <v>-0.74603174603174605</v>
      </c>
      <c r="H411" s="179">
        <v>0.37953795379537958</v>
      </c>
      <c r="I411" s="179">
        <v>-0.48588863463005338</v>
      </c>
      <c r="J411" s="180">
        <v>-0.62970711297071125</v>
      </c>
      <c r="K411" s="180">
        <v>1.1161904761904764</v>
      </c>
      <c r="L411" s="180">
        <v>0.28414755732801589</v>
      </c>
      <c r="M411" s="179">
        <v>-0.68940397350993377</v>
      </c>
      <c r="N411" s="179">
        <v>0.11594202898550732</v>
      </c>
      <c r="O411" s="179">
        <v>-0.40419161676646709</v>
      </c>
    </row>
    <row r="412" spans="2:15" hidden="1" outlineLevel="1">
      <c r="B412" s="63" t="s">
        <v>89</v>
      </c>
      <c r="C412" s="179">
        <v>0.23529411764705888</v>
      </c>
      <c r="D412" s="180" t="s">
        <v>143</v>
      </c>
      <c r="E412" s="180" t="s">
        <v>143</v>
      </c>
      <c r="F412" s="180" t="s">
        <v>143</v>
      </c>
      <c r="G412" s="179">
        <v>-0.63771712158808935</v>
      </c>
      <c r="H412" s="179">
        <v>0.34430379746835449</v>
      </c>
      <c r="I412" s="179">
        <v>-0.31473771856786015</v>
      </c>
      <c r="J412" s="180">
        <v>-0.5625</v>
      </c>
      <c r="K412" s="180">
        <v>0.64144736842105265</v>
      </c>
      <c r="L412" s="180">
        <v>0.12033582089552231</v>
      </c>
      <c r="M412" s="179">
        <v>-0.5990675990675991</v>
      </c>
      <c r="N412" s="179">
        <v>0.52442671984047862</v>
      </c>
      <c r="O412" s="179">
        <v>-0.10698689956331875</v>
      </c>
    </row>
    <row r="413" spans="2:15" hidden="1" outlineLevel="1">
      <c r="B413" s="63" t="s">
        <v>88</v>
      </c>
      <c r="C413" s="179">
        <v>-0.5641025641025641</v>
      </c>
      <c r="D413" s="180" t="s">
        <v>143</v>
      </c>
      <c r="E413" s="180" t="s">
        <v>143</v>
      </c>
      <c r="F413" s="180" t="s">
        <v>143</v>
      </c>
      <c r="G413" s="179">
        <v>-0.82628062360801779</v>
      </c>
      <c r="H413" s="179">
        <v>-1</v>
      </c>
      <c r="I413" s="179">
        <v>-0.88036809815950923</v>
      </c>
      <c r="J413" s="180">
        <v>-0.86119873817034698</v>
      </c>
      <c r="K413" s="180">
        <v>0.57004830917874405</v>
      </c>
      <c r="L413" s="180">
        <v>-0.29580152671755722</v>
      </c>
      <c r="M413" s="179">
        <v>-0.82732919254658388</v>
      </c>
      <c r="N413" s="179">
        <v>-0.20731707317073167</v>
      </c>
      <c r="O413" s="179">
        <v>-0.61810699588477358</v>
      </c>
    </row>
    <row r="414" spans="2:15" hidden="1" outlineLevel="1">
      <c r="B414" s="63" t="s">
        <v>87</v>
      </c>
      <c r="C414" s="179">
        <v>-0.35</v>
      </c>
      <c r="D414" s="180" t="s">
        <v>143</v>
      </c>
      <c r="E414" s="180" t="s">
        <v>143</v>
      </c>
      <c r="F414" s="180" t="s">
        <v>143</v>
      </c>
      <c r="G414" s="179">
        <v>-0.90909090909090906</v>
      </c>
      <c r="H414" s="179">
        <v>-0.44262295081967218</v>
      </c>
      <c r="I414" s="179">
        <v>-0.6063829787234043</v>
      </c>
      <c r="J414" s="180">
        <v>-0.96296296296296302</v>
      </c>
      <c r="K414" s="180" t="s">
        <v>143</v>
      </c>
      <c r="L414" s="180">
        <v>-0.96296296296296302</v>
      </c>
      <c r="M414" s="179">
        <v>-0.78749999999999998</v>
      </c>
      <c r="N414" s="179">
        <v>-0.44262295081967218</v>
      </c>
      <c r="O414" s="179">
        <v>-0.63829787234042556</v>
      </c>
    </row>
    <row r="415" spans="2:15" hidden="1" outlineLevel="1">
      <c r="B415" s="63" t="s">
        <v>86</v>
      </c>
      <c r="C415" s="179">
        <v>9</v>
      </c>
      <c r="D415" s="180" t="s">
        <v>143</v>
      </c>
      <c r="E415" s="180" t="s">
        <v>143</v>
      </c>
      <c r="F415" s="180" t="s">
        <v>143</v>
      </c>
      <c r="G415" s="179">
        <v>3</v>
      </c>
      <c r="H415" s="179">
        <v>-1</v>
      </c>
      <c r="I415" s="179">
        <v>1</v>
      </c>
      <c r="J415" s="180" t="s">
        <v>143</v>
      </c>
      <c r="K415" s="180" t="s">
        <v>143</v>
      </c>
      <c r="L415" s="180" t="s">
        <v>143</v>
      </c>
      <c r="M415" s="179">
        <v>5.4</v>
      </c>
      <c r="N415" s="179">
        <v>-1</v>
      </c>
      <c r="O415" s="179">
        <v>3</v>
      </c>
    </row>
    <row r="416" spans="2:15" hidden="1" outlineLevel="1">
      <c r="B416" s="63" t="s">
        <v>85</v>
      </c>
      <c r="C416" s="179">
        <v>-0.76923076923076916</v>
      </c>
      <c r="D416" s="180" t="s">
        <v>143</v>
      </c>
      <c r="E416" s="180" t="s">
        <v>143</v>
      </c>
      <c r="F416" s="180" t="s">
        <v>143</v>
      </c>
      <c r="G416" s="179">
        <v>-0.3928571428571429</v>
      </c>
      <c r="H416" s="179" t="s">
        <v>143</v>
      </c>
      <c r="I416" s="179">
        <v>-0.3928571428571429</v>
      </c>
      <c r="J416" s="180" t="s">
        <v>143</v>
      </c>
      <c r="K416" s="180" t="s">
        <v>143</v>
      </c>
      <c r="L416" s="180" t="s">
        <v>143</v>
      </c>
      <c r="M416" s="179">
        <v>-0.17073170731707321</v>
      </c>
      <c r="N416" s="179" t="s">
        <v>143</v>
      </c>
      <c r="O416" s="179">
        <v>-0.17073170731707321</v>
      </c>
    </row>
    <row r="417" spans="2:15" hidden="1" outlineLevel="1">
      <c r="B417" s="63" t="s">
        <v>84</v>
      </c>
      <c r="C417" s="179">
        <v>-0.73333333333333339</v>
      </c>
      <c r="D417" s="180" t="s">
        <v>143</v>
      </c>
      <c r="E417" s="180" t="s">
        <v>143</v>
      </c>
      <c r="F417" s="180" t="s">
        <v>143</v>
      </c>
      <c r="G417" s="179">
        <v>-0.41666666666666663</v>
      </c>
      <c r="H417" s="179">
        <v>-1</v>
      </c>
      <c r="I417" s="179">
        <v>-0.53333333333333333</v>
      </c>
      <c r="J417" s="180">
        <v>0</v>
      </c>
      <c r="K417" s="180" t="s">
        <v>143</v>
      </c>
      <c r="L417" s="180">
        <v>0</v>
      </c>
      <c r="M417" s="179">
        <v>-0.53333333333333333</v>
      </c>
      <c r="N417" s="179">
        <v>-1</v>
      </c>
      <c r="O417" s="179">
        <v>-0.57575757575757569</v>
      </c>
    </row>
    <row r="418" spans="2:15" hidden="1" outlineLevel="1">
      <c r="B418" s="63" t="s">
        <v>83</v>
      </c>
      <c r="C418" s="179">
        <v>-0.76470588235294112</v>
      </c>
      <c r="D418" s="180">
        <v>-1</v>
      </c>
      <c r="E418" s="180" t="s">
        <v>143</v>
      </c>
      <c r="F418" s="180">
        <v>-1</v>
      </c>
      <c r="G418" s="179">
        <v>-0.96296296296296302</v>
      </c>
      <c r="H418" s="179">
        <v>-1</v>
      </c>
      <c r="I418" s="179">
        <v>-0.98</v>
      </c>
      <c r="J418" s="180">
        <v>0</v>
      </c>
      <c r="K418" s="180">
        <v>-1</v>
      </c>
      <c r="L418" s="180">
        <v>-0.92307692307692313</v>
      </c>
      <c r="M418" s="179">
        <v>-0.8</v>
      </c>
      <c r="N418" s="179">
        <v>-1</v>
      </c>
      <c r="O418" s="179">
        <v>-0.92481203007518797</v>
      </c>
    </row>
    <row r="419" spans="2:15" hidden="1" outlineLevel="1">
      <c r="B419" s="63" t="s">
        <v>82</v>
      </c>
      <c r="C419" s="179">
        <v>-0.78846153846153844</v>
      </c>
      <c r="D419" s="180" t="s">
        <v>143</v>
      </c>
      <c r="E419" s="180" t="s">
        <v>143</v>
      </c>
      <c r="F419" s="180" t="s">
        <v>143</v>
      </c>
      <c r="G419" s="179">
        <v>-0.16543209876543208</v>
      </c>
      <c r="H419" s="179">
        <v>-0.93540669856459324</v>
      </c>
      <c r="I419" s="179">
        <v>-0.55650060753341435</v>
      </c>
      <c r="J419" s="180">
        <v>-0.80877192982456136</v>
      </c>
      <c r="K419" s="180">
        <v>-0.95846645367412142</v>
      </c>
      <c r="L419" s="180">
        <v>-0.91850117096018735</v>
      </c>
      <c r="M419" s="179">
        <v>-0.55404089581304772</v>
      </c>
      <c r="N419" s="179">
        <v>-0.95360564800806857</v>
      </c>
      <c r="O419" s="179">
        <v>-0.81727574750830567</v>
      </c>
    </row>
    <row r="420" spans="2:15" hidden="1" outlineLevel="1">
      <c r="B420" s="63" t="s">
        <v>81</v>
      </c>
      <c r="C420" s="179">
        <v>-0.89565217391304353</v>
      </c>
      <c r="D420" s="180" t="s">
        <v>143</v>
      </c>
      <c r="E420" s="180" t="s">
        <v>143</v>
      </c>
      <c r="F420" s="180" t="s">
        <v>143</v>
      </c>
      <c r="G420" s="179">
        <v>-0.19239904988123513</v>
      </c>
      <c r="H420" s="179">
        <v>-0.60972222222222228</v>
      </c>
      <c r="I420" s="179">
        <v>-0.3847631241997439</v>
      </c>
      <c r="J420" s="180">
        <v>-0.55708047411104178</v>
      </c>
      <c r="K420" s="180">
        <v>0.4909456740442657</v>
      </c>
      <c r="L420" s="180">
        <v>-0.30904761904761902</v>
      </c>
      <c r="M420" s="179">
        <v>-0.47140186915887849</v>
      </c>
      <c r="N420" s="179">
        <v>-0.16023007395234179</v>
      </c>
      <c r="O420" s="179">
        <v>-0.37410071942446044</v>
      </c>
    </row>
    <row r="421" spans="2:15" hidden="1" outlineLevel="1">
      <c r="B421" s="63" t="s">
        <v>80</v>
      </c>
      <c r="C421" s="179">
        <v>-0.80219780219780223</v>
      </c>
      <c r="D421" s="180" t="s">
        <v>143</v>
      </c>
      <c r="E421" s="180" t="s">
        <v>143</v>
      </c>
      <c r="F421" s="180" t="s">
        <v>143</v>
      </c>
      <c r="G421" s="179">
        <v>-0.43186582809224316</v>
      </c>
      <c r="H421" s="179">
        <v>-0.74235807860262004</v>
      </c>
      <c r="I421" s="179">
        <v>-0.56185252894576476</v>
      </c>
      <c r="J421" s="180">
        <v>-0.14901256732495516</v>
      </c>
      <c r="K421" s="180">
        <v>-0.45143638850889189</v>
      </c>
      <c r="L421" s="180">
        <v>-0.32065217391304346</v>
      </c>
      <c r="M421" s="179">
        <v>-0.35455680399500622</v>
      </c>
      <c r="N421" s="179">
        <v>-0.59238363892806767</v>
      </c>
      <c r="O421" s="179">
        <v>-0.46622516556291393</v>
      </c>
    </row>
    <row r="422" spans="2:15" hidden="1" outlineLevel="1">
      <c r="B422" s="63" t="s">
        <v>79</v>
      </c>
      <c r="C422" s="179">
        <v>-0.92523364485981308</v>
      </c>
      <c r="D422" s="180" t="s">
        <v>143</v>
      </c>
      <c r="E422" s="180">
        <v>-1</v>
      </c>
      <c r="F422" s="180">
        <v>0</v>
      </c>
      <c r="G422" s="179">
        <v>-0.33244444444444443</v>
      </c>
      <c r="H422" s="179">
        <v>-0.44374999999999998</v>
      </c>
      <c r="I422" s="179">
        <v>-0.36573208722741435</v>
      </c>
      <c r="J422" s="180">
        <v>0.23196881091617927</v>
      </c>
      <c r="K422" s="180">
        <v>-0.292364990689013</v>
      </c>
      <c r="L422" s="180">
        <v>-3.6190476190476217E-2</v>
      </c>
      <c r="M422" s="179">
        <v>-0.20171919770773639</v>
      </c>
      <c r="N422" s="179">
        <v>-0.36506378802747796</v>
      </c>
      <c r="O422" s="179">
        <v>-0.26193921852387847</v>
      </c>
    </row>
    <row r="423" spans="2:15" collapsed="1">
      <c r="B423" s="173">
        <v>1980</v>
      </c>
      <c r="C423" s="184">
        <v>-0.71451355661881977</v>
      </c>
      <c r="D423" s="184">
        <v>1</v>
      </c>
      <c r="E423" s="184">
        <v>-1</v>
      </c>
      <c r="F423" s="184">
        <v>-0.33333333333333337</v>
      </c>
      <c r="G423" s="184">
        <v>-0.47698524244553764</v>
      </c>
      <c r="H423" s="184">
        <v>-0.47360436893203883</v>
      </c>
      <c r="I423" s="184">
        <v>-0.4757454383622608</v>
      </c>
      <c r="J423" s="184">
        <v>-0.47718756887811331</v>
      </c>
      <c r="K423" s="184">
        <v>-0.14989429175475688</v>
      </c>
      <c r="L423" s="184">
        <v>-0.31013272903852385</v>
      </c>
      <c r="M423" s="184">
        <v>-0.49065119277885239</v>
      </c>
      <c r="N423" s="184">
        <v>-0.35837070254110615</v>
      </c>
      <c r="O423" s="184">
        <v>-0.4344188509398994</v>
      </c>
    </row>
    <row r="424" spans="2:15" hidden="1" outlineLevel="1">
      <c r="B424" s="63" t="s">
        <v>90</v>
      </c>
      <c r="C424" s="179">
        <v>-0.70370370370370372</v>
      </c>
      <c r="D424" s="180" t="s">
        <v>143</v>
      </c>
      <c r="E424" s="180">
        <v>-1</v>
      </c>
      <c r="F424" s="180">
        <v>-1</v>
      </c>
      <c r="G424" s="179">
        <v>-3.6328871892925441E-2</v>
      </c>
      <c r="H424" s="179">
        <v>-0.5316846986089645</v>
      </c>
      <c r="I424" s="179">
        <v>-0.22563496751329004</v>
      </c>
      <c r="J424" s="180">
        <v>-0.28763040238450077</v>
      </c>
      <c r="K424" s="180">
        <v>-0.35740514075887397</v>
      </c>
      <c r="L424" s="180">
        <v>-0.32594086021505375</v>
      </c>
      <c r="M424" s="179">
        <v>-0.16017797552836488</v>
      </c>
      <c r="N424" s="179">
        <v>-0.43902439024390238</v>
      </c>
      <c r="O424" s="179">
        <v>-0.28588882101405011</v>
      </c>
    </row>
    <row r="425" spans="2:15" hidden="1" outlineLevel="1">
      <c r="B425" s="63" t="s">
        <v>89</v>
      </c>
      <c r="C425" s="179">
        <v>-0.7068965517241379</v>
      </c>
      <c r="D425" s="180" t="s">
        <v>143</v>
      </c>
      <c r="E425" s="180" t="s">
        <v>143</v>
      </c>
      <c r="F425" s="180" t="s">
        <v>143</v>
      </c>
      <c r="G425" s="179">
        <v>-0.38660578386605782</v>
      </c>
      <c r="H425" s="179">
        <v>-0.30701754385964908</v>
      </c>
      <c r="I425" s="179">
        <v>-0.36252653927813161</v>
      </c>
      <c r="J425" s="180">
        <v>-0.27950310559006208</v>
      </c>
      <c r="K425" s="180">
        <v>0.41067285382830621</v>
      </c>
      <c r="L425" s="180">
        <v>-2.7906976744186407E-3</v>
      </c>
      <c r="M425" s="179">
        <v>-0.3616071428571429</v>
      </c>
      <c r="N425" s="179">
        <v>1.9980019980019303E-3</v>
      </c>
      <c r="O425" s="179">
        <v>-0.24096784885647993</v>
      </c>
    </row>
    <row r="426" spans="2:15" hidden="1" outlineLevel="1">
      <c r="B426" s="63" t="s">
        <v>88</v>
      </c>
      <c r="C426" s="179">
        <v>-0.72340425531914887</v>
      </c>
      <c r="D426" s="180">
        <v>-1</v>
      </c>
      <c r="E426" s="180" t="s">
        <v>143</v>
      </c>
      <c r="F426" s="180">
        <v>-1</v>
      </c>
      <c r="G426" s="179">
        <v>0.5016722408026757</v>
      </c>
      <c r="H426" s="179">
        <v>-0.23396226415094334</v>
      </c>
      <c r="I426" s="179">
        <v>0.15602836879432624</v>
      </c>
      <c r="J426" s="180">
        <v>-0.85998233215547704</v>
      </c>
      <c r="K426" s="180">
        <v>-0.46649484536082475</v>
      </c>
      <c r="L426" s="180">
        <v>-0.80241327300150833</v>
      </c>
      <c r="M426" s="179">
        <v>-0.70295202952029523</v>
      </c>
      <c r="N426" s="179">
        <v>-0.37212863705972432</v>
      </c>
      <c r="O426" s="179">
        <v>-0.63871543264942021</v>
      </c>
    </row>
    <row r="427" spans="2:15" hidden="1" outlineLevel="1">
      <c r="B427" s="63" t="s">
        <v>87</v>
      </c>
      <c r="C427" s="179">
        <v>-0.58333333333333326</v>
      </c>
      <c r="D427" s="180" t="s">
        <v>143</v>
      </c>
      <c r="E427" s="180" t="s">
        <v>143</v>
      </c>
      <c r="F427" s="180" t="s">
        <v>143</v>
      </c>
      <c r="G427" s="179">
        <v>0.32000000000000006</v>
      </c>
      <c r="H427" s="179">
        <v>-0.57931034482758625</v>
      </c>
      <c r="I427" s="179">
        <v>-0.44705882352941173</v>
      </c>
      <c r="J427" s="180">
        <v>-0.96336499321573954</v>
      </c>
      <c r="K427" s="180">
        <v>-1</v>
      </c>
      <c r="L427" s="180">
        <v>-0.97065217391304348</v>
      </c>
      <c r="M427" s="179">
        <v>-0.90123456790123457</v>
      </c>
      <c r="N427" s="179">
        <v>-0.81402439024390238</v>
      </c>
      <c r="O427" s="179">
        <v>-0.87609841827768009</v>
      </c>
    </row>
    <row r="428" spans="2:15" hidden="1" outlineLevel="1">
      <c r="B428" s="63" t="s">
        <v>86</v>
      </c>
      <c r="C428" s="179">
        <v>-0.90476190476190477</v>
      </c>
      <c r="D428" s="180" t="s">
        <v>143</v>
      </c>
      <c r="E428" s="180" t="s">
        <v>143</v>
      </c>
      <c r="F428" s="180" t="s">
        <v>143</v>
      </c>
      <c r="G428" s="179">
        <v>-0.88461538461538458</v>
      </c>
      <c r="H428" s="179">
        <v>-0.98039215686274506</v>
      </c>
      <c r="I428" s="179">
        <v>-0.96648044692737434</v>
      </c>
      <c r="J428" s="180">
        <v>-1</v>
      </c>
      <c r="K428" s="180">
        <v>-1</v>
      </c>
      <c r="L428" s="180">
        <v>-1</v>
      </c>
      <c r="M428" s="179">
        <v>-0.90196078431372551</v>
      </c>
      <c r="N428" s="179">
        <v>-0.98814229249011853</v>
      </c>
      <c r="O428" s="179">
        <v>-0.97368421052631582</v>
      </c>
    </row>
    <row r="429" spans="2:15" hidden="1" outlineLevel="1">
      <c r="B429" s="63" t="s">
        <v>85</v>
      </c>
      <c r="C429" s="179">
        <v>-0.63888888888888884</v>
      </c>
      <c r="D429" s="180" t="s">
        <v>143</v>
      </c>
      <c r="E429" s="180" t="s">
        <v>143</v>
      </c>
      <c r="F429" s="180" t="s">
        <v>143</v>
      </c>
      <c r="G429" s="179">
        <v>0.16666666666666674</v>
      </c>
      <c r="H429" s="179">
        <v>-1</v>
      </c>
      <c r="I429" s="179">
        <v>-0.8193548387096774</v>
      </c>
      <c r="J429" s="180">
        <v>-1</v>
      </c>
      <c r="K429" s="180">
        <v>-1</v>
      </c>
      <c r="L429" s="180">
        <v>-1</v>
      </c>
      <c r="M429" s="179">
        <v>-0.97901740020470829</v>
      </c>
      <c r="N429" s="179">
        <v>-1</v>
      </c>
      <c r="O429" s="179">
        <v>-0.98180204172214824</v>
      </c>
    </row>
    <row r="430" spans="2:15" hidden="1" outlineLevel="1">
      <c r="B430" s="63" t="s">
        <v>84</v>
      </c>
      <c r="C430" s="179">
        <v>-0.59459459459459452</v>
      </c>
      <c r="D430" s="180" t="s">
        <v>143</v>
      </c>
      <c r="E430" s="180">
        <v>-1</v>
      </c>
      <c r="F430" s="180">
        <v>-1</v>
      </c>
      <c r="G430" s="179">
        <v>0.19999999999999996</v>
      </c>
      <c r="H430" s="179">
        <v>-0.66666666666666674</v>
      </c>
      <c r="I430" s="179">
        <v>-0.21052631578947367</v>
      </c>
      <c r="J430" s="180">
        <v>0</v>
      </c>
      <c r="K430" s="180">
        <v>-1</v>
      </c>
      <c r="L430" s="180">
        <v>-0.98421052631578942</v>
      </c>
      <c r="M430" s="179">
        <v>-0.4</v>
      </c>
      <c r="N430" s="179">
        <v>-0.98499999999999999</v>
      </c>
      <c r="O430" s="179">
        <v>-0.86799999999999999</v>
      </c>
    </row>
    <row r="431" spans="2:15" hidden="1" outlineLevel="1">
      <c r="B431" s="63" t="s">
        <v>83</v>
      </c>
      <c r="C431" s="179">
        <v>-0.29166666666666663</v>
      </c>
      <c r="D431" s="180" t="s">
        <v>143</v>
      </c>
      <c r="E431" s="180" t="s">
        <v>143</v>
      </c>
      <c r="F431" s="180" t="s">
        <v>143</v>
      </c>
      <c r="G431" s="179">
        <v>-0.32499999999999996</v>
      </c>
      <c r="H431" s="179">
        <v>1.875</v>
      </c>
      <c r="I431" s="179">
        <v>4.1666666666666741E-2</v>
      </c>
      <c r="J431" s="180">
        <v>0.66666666666666674</v>
      </c>
      <c r="K431" s="180">
        <v>-0.53846153846153844</v>
      </c>
      <c r="L431" s="180">
        <v>-0.51127819548872178</v>
      </c>
      <c r="M431" s="179">
        <v>-0.25373134328358204</v>
      </c>
      <c r="N431" s="179">
        <v>-0.39855072463768115</v>
      </c>
      <c r="O431" s="179">
        <v>-0.35121951219512193</v>
      </c>
    </row>
    <row r="432" spans="2:15" hidden="1" outlineLevel="1">
      <c r="B432" s="63" t="s">
        <v>82</v>
      </c>
      <c r="C432" s="179">
        <v>-3.703703703703709E-2</v>
      </c>
      <c r="D432" s="180" t="s">
        <v>143</v>
      </c>
      <c r="E432" s="180" t="s">
        <v>143</v>
      </c>
      <c r="F432" s="180" t="s">
        <v>143</v>
      </c>
      <c r="G432" s="179">
        <v>0.65306122448979598</v>
      </c>
      <c r="H432" s="179">
        <v>26.866666666666667</v>
      </c>
      <c r="I432" s="179">
        <v>2.1653846153846152</v>
      </c>
      <c r="J432" s="180">
        <v>0.26106194690265494</v>
      </c>
      <c r="K432" s="180">
        <v>15.302083333333332</v>
      </c>
      <c r="L432" s="180">
        <v>2.8959854014598538</v>
      </c>
      <c r="M432" s="179">
        <v>0.3675099866844207</v>
      </c>
      <c r="N432" s="179">
        <v>16.864864864864863</v>
      </c>
      <c r="O432" s="179">
        <v>2.4918793503480279</v>
      </c>
    </row>
    <row r="433" spans="2:15" hidden="1" outlineLevel="1">
      <c r="B433" s="63" t="s">
        <v>81</v>
      </c>
      <c r="C433" s="179">
        <v>3.2592592592592595</v>
      </c>
      <c r="D433" s="180">
        <v>-1</v>
      </c>
      <c r="E433" s="180" t="s">
        <v>143</v>
      </c>
      <c r="F433" s="180">
        <v>-1</v>
      </c>
      <c r="G433" s="179">
        <v>-0.31433224755700329</v>
      </c>
      <c r="H433" s="179">
        <v>-0.41747572815533984</v>
      </c>
      <c r="I433" s="179">
        <v>-0.3660714285714286</v>
      </c>
      <c r="J433" s="180">
        <v>1.0037500000000001</v>
      </c>
      <c r="K433" s="180">
        <v>-0.33556149732620322</v>
      </c>
      <c r="L433" s="180">
        <v>0.35658914728682167</v>
      </c>
      <c r="M433" s="179">
        <v>0.2617924528301887</v>
      </c>
      <c r="N433" s="179">
        <v>-0.38659274193548387</v>
      </c>
      <c r="O433" s="179">
        <v>-5.1656920077972734E-2</v>
      </c>
    </row>
    <row r="434" spans="2:15" hidden="1" outlineLevel="1">
      <c r="B434" s="63" t="s">
        <v>80</v>
      </c>
      <c r="C434" s="179">
        <v>-0.20175438596491224</v>
      </c>
      <c r="D434" s="180">
        <v>-1</v>
      </c>
      <c r="E434" s="180" t="s">
        <v>143</v>
      </c>
      <c r="F434" s="180">
        <v>-1</v>
      </c>
      <c r="G434" s="179">
        <v>-0.15947136563876652</v>
      </c>
      <c r="H434" s="179">
        <v>-0.2821316614420063</v>
      </c>
      <c r="I434" s="179">
        <v>-0.21558317399617588</v>
      </c>
      <c r="J434" s="180">
        <v>-0.35903337169159955</v>
      </c>
      <c r="K434" s="180">
        <v>-0.41799363057324845</v>
      </c>
      <c r="L434" s="180">
        <v>-0.39388235294117646</v>
      </c>
      <c r="M434" s="179">
        <v>-0.25626740947075211</v>
      </c>
      <c r="N434" s="179">
        <v>-0.35981941309255083</v>
      </c>
      <c r="O434" s="179">
        <v>-0.30876630807965211</v>
      </c>
    </row>
    <row r="435" spans="2:15" hidden="1" outlineLevel="1">
      <c r="B435" s="63" t="s">
        <v>79</v>
      </c>
      <c r="C435" s="179">
        <v>0.32098765432098775</v>
      </c>
      <c r="D435" s="180" t="s">
        <v>143</v>
      </c>
      <c r="E435" s="180" t="s">
        <v>143</v>
      </c>
      <c r="F435" s="180" t="s">
        <v>143</v>
      </c>
      <c r="G435" s="179">
        <v>-0.25099866844207719</v>
      </c>
      <c r="H435" s="179">
        <v>0.18518518518518512</v>
      </c>
      <c r="I435" s="179">
        <v>-0.15836392239119035</v>
      </c>
      <c r="J435" s="180">
        <v>-0.51328273244781786</v>
      </c>
      <c r="K435" s="180">
        <v>-0.74452901998097043</v>
      </c>
      <c r="L435" s="180">
        <v>-0.66730038022813687</v>
      </c>
      <c r="M435" s="179">
        <v>-0.33826317785362159</v>
      </c>
      <c r="N435" s="179">
        <v>-0.59353809333865182</v>
      </c>
      <c r="O435" s="179">
        <v>-0.46267496111975115</v>
      </c>
    </row>
    <row r="436" spans="2:15" collapsed="1">
      <c r="B436" s="173">
        <v>1979</v>
      </c>
      <c r="C436" s="184">
        <v>-0.16511318242343542</v>
      </c>
      <c r="D436" s="184">
        <v>-0.98750000000000004</v>
      </c>
      <c r="E436" s="184">
        <v>-0.875</v>
      </c>
      <c r="F436" s="184">
        <v>-0.96875</v>
      </c>
      <c r="G436" s="184">
        <v>-0.17435451116913259</v>
      </c>
      <c r="H436" s="184">
        <v>-0.27416868531160532</v>
      </c>
      <c r="I436" s="184">
        <v>-0.21399212942719725</v>
      </c>
      <c r="J436" s="184">
        <v>-0.51708355508249071</v>
      </c>
      <c r="K436" s="184">
        <v>-0.28398425673630034</v>
      </c>
      <c r="L436" s="184">
        <v>-0.42084869695644023</v>
      </c>
      <c r="M436" s="184">
        <v>-0.36575534525061337</v>
      </c>
      <c r="N436" s="184">
        <v>-0.28096730855351548</v>
      </c>
      <c r="O436" s="184">
        <v>-0.332284411130361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2.1871562465825682E-3</v>
      </c>
      <c r="D8" s="188"/>
      <c r="E8" s="189">
        <v>2.1871562465825682E-3</v>
      </c>
      <c r="F8" s="189">
        <v>2.0822178594800404E-3</v>
      </c>
      <c r="G8" s="189">
        <v>1.7154207295052367E-3</v>
      </c>
      <c r="H8" s="189">
        <v>1.9913187452454467E-3</v>
      </c>
      <c r="I8" s="189">
        <v>1.7149751410617173E-3</v>
      </c>
      <c r="J8" s="189">
        <v>1.4551458806113401E-2</v>
      </c>
      <c r="K8" s="189">
        <v>5.687267015864945E-3</v>
      </c>
      <c r="L8" s="189">
        <v>9.9202796529060978E-3</v>
      </c>
      <c r="M8" s="189">
        <v>3.2179122503138459E-2</v>
      </c>
      <c r="N8" s="189">
        <v>1.9412781538634769E-2</v>
      </c>
      <c r="O8" s="189">
        <v>7.8891596887763933E-3</v>
      </c>
      <c r="P8" s="189">
        <v>2.971133306147114E-2</v>
      </c>
      <c r="Q8" s="189">
        <v>1.644000351870346E-2</v>
      </c>
    </row>
    <row r="9" spans="2:17">
      <c r="B9" s="46">
        <v>2009</v>
      </c>
      <c r="C9" s="190">
        <v>2.4810198740704273E-3</v>
      </c>
      <c r="D9" s="190"/>
      <c r="E9" s="72">
        <v>2.4810198740704273E-3</v>
      </c>
      <c r="F9" s="57">
        <v>1.7731302568765629E-3</v>
      </c>
      <c r="G9" s="57">
        <v>1.8196706396142299E-3</v>
      </c>
      <c r="H9" s="57">
        <v>1.7886376038319287E-3</v>
      </c>
      <c r="I9" s="72">
        <v>2.3641735170660504E-3</v>
      </c>
      <c r="J9" s="72">
        <v>1.5598763951404665E-2</v>
      </c>
      <c r="K9" s="72">
        <v>6.7460873627657085E-3</v>
      </c>
      <c r="L9" s="57">
        <v>1.1039152410365004E-2</v>
      </c>
      <c r="M9" s="57">
        <v>3.1841645467298223E-2</v>
      </c>
      <c r="N9" s="57">
        <v>2.0302798082213313E-2</v>
      </c>
      <c r="O9" s="72">
        <v>8.7047774355257599E-3</v>
      </c>
      <c r="P9" s="72">
        <v>2.9279838189684802E-2</v>
      </c>
      <c r="Q9" s="72">
        <v>1.7123137817341583E-2</v>
      </c>
    </row>
    <row r="10" spans="2:17">
      <c r="B10" s="46">
        <v>2008</v>
      </c>
      <c r="C10" s="190">
        <v>2.4722497472700155E-3</v>
      </c>
      <c r="D10" s="190"/>
      <c r="E10" s="72">
        <v>2.4722497472700155E-3</v>
      </c>
      <c r="F10" s="57">
        <v>1.085454904282613E-3</v>
      </c>
      <c r="G10" s="57">
        <v>3.4146008331626033E-4</v>
      </c>
      <c r="H10" s="57">
        <v>8.436008436008436E-4</v>
      </c>
      <c r="I10" s="72">
        <v>4.2509694481852253E-3</v>
      </c>
      <c r="J10" s="72">
        <v>2.293998326169908E-2</v>
      </c>
      <c r="K10" s="72">
        <v>1.0643914103380277E-2</v>
      </c>
      <c r="L10" s="57">
        <v>1.0856087826157787E-2</v>
      </c>
      <c r="M10" s="57">
        <v>3.3916077724828964E-2</v>
      </c>
      <c r="N10" s="57">
        <v>2.1230435726419809E-2</v>
      </c>
      <c r="O10" s="72">
        <v>8.7873552398762926E-3</v>
      </c>
      <c r="P10" s="72">
        <v>3.1910607618735758E-2</v>
      </c>
      <c r="Q10" s="72">
        <v>1.8287418747934509E-2</v>
      </c>
    </row>
    <row r="11" spans="2:17">
      <c r="B11" s="46">
        <v>2007</v>
      </c>
      <c r="C11" s="190">
        <v>2.2214357662047749E-3</v>
      </c>
      <c r="D11" s="190"/>
      <c r="E11" s="72">
        <v>2.2214357662047749E-3</v>
      </c>
      <c r="F11" s="57">
        <v>1.1364374310020131E-3</v>
      </c>
      <c r="G11" s="57">
        <v>5.5483632328463101E-4</v>
      </c>
      <c r="H11" s="57">
        <v>8.9650173577995656E-4</v>
      </c>
      <c r="I11" s="72">
        <v>3.8824973993007864E-3</v>
      </c>
      <c r="J11" s="72">
        <v>1.8566206898423147E-2</v>
      </c>
      <c r="K11" s="72">
        <v>8.88016624336181E-3</v>
      </c>
      <c r="L11" s="57">
        <v>8.9201239047050108E-3</v>
      </c>
      <c r="M11" s="57">
        <v>2.7426864299153864E-2</v>
      </c>
      <c r="N11" s="57">
        <v>1.7295703498762482E-2</v>
      </c>
      <c r="O11" s="72">
        <v>7.283410339904324E-3</v>
      </c>
      <c r="P11" s="72">
        <v>2.566426628847154E-2</v>
      </c>
      <c r="Q11" s="72">
        <v>1.4882215298068647E-2</v>
      </c>
    </row>
    <row r="12" spans="2:17">
      <c r="B12" s="46">
        <v>2006</v>
      </c>
      <c r="C12" s="190">
        <v>1.8711735321956743E-3</v>
      </c>
      <c r="D12" s="190"/>
      <c r="E12" s="72">
        <v>1.8711735321956743E-3</v>
      </c>
      <c r="F12" s="57">
        <v>1.899094764828765E-3</v>
      </c>
      <c r="G12" s="57">
        <v>9.7767638911520297E-4</v>
      </c>
      <c r="H12" s="57">
        <v>1.4960728088766987E-3</v>
      </c>
      <c r="I12" s="72">
        <v>4.5181242470367922E-3</v>
      </c>
      <c r="J12" s="72">
        <v>1.9997305514976846E-2</v>
      </c>
      <c r="K12" s="72">
        <v>9.8296935789729395E-3</v>
      </c>
      <c r="L12" s="57">
        <v>7.6022063580358573E-3</v>
      </c>
      <c r="M12" s="57">
        <v>2.3096490310823954E-2</v>
      </c>
      <c r="N12" s="57">
        <v>1.4778615253193669E-2</v>
      </c>
      <c r="O12" s="72">
        <v>6.5011856038407392E-3</v>
      </c>
      <c r="P12" s="72">
        <v>2.2352335138032142E-2</v>
      </c>
      <c r="Q12" s="72">
        <v>1.3207453366924643E-2</v>
      </c>
    </row>
    <row r="13" spans="2:17">
      <c r="B13" s="46">
        <v>2005</v>
      </c>
      <c r="C13" s="190">
        <v>1.7362929319097568E-3</v>
      </c>
      <c r="D13" s="190"/>
      <c r="E13" s="72">
        <v>1.7362929319097568E-3</v>
      </c>
      <c r="F13" s="57">
        <v>8.0974282567856449E-4</v>
      </c>
      <c r="G13" s="57">
        <v>1.354198013842913E-3</v>
      </c>
      <c r="H13" s="57">
        <v>1.0616450276723867E-3</v>
      </c>
      <c r="I13" s="72">
        <v>3.0294138999128837E-3</v>
      </c>
      <c r="J13" s="72">
        <v>1.8076154764694721E-2</v>
      </c>
      <c r="K13" s="72">
        <v>8.3188507000702232E-3</v>
      </c>
      <c r="L13" s="57">
        <v>8.0364044673430068E-3</v>
      </c>
      <c r="M13" s="57">
        <v>2.235465275930654E-2</v>
      </c>
      <c r="N13" s="57">
        <v>1.4970115306965064E-2</v>
      </c>
      <c r="O13" s="72">
        <v>6.3963320074712131E-3</v>
      </c>
      <c r="P13" s="72">
        <v>2.1421747937566394E-2</v>
      </c>
      <c r="Q13" s="72">
        <v>1.3010499963484533E-2</v>
      </c>
    </row>
    <row r="14" spans="2:17">
      <c r="B14" s="46">
        <v>2004</v>
      </c>
      <c r="C14" s="190">
        <v>1.4275074478649454E-3</v>
      </c>
      <c r="D14" s="190"/>
      <c r="E14" s="72">
        <v>1.4275074478649454E-3</v>
      </c>
      <c r="F14" s="57">
        <v>1.1362117363988772E-3</v>
      </c>
      <c r="G14" s="57">
        <v>5.9285091543156054E-4</v>
      </c>
      <c r="H14" s="57">
        <v>8.703220191470844E-4</v>
      </c>
      <c r="I14" s="72">
        <v>2.6627124830929873E-3</v>
      </c>
      <c r="J14" s="72">
        <v>1.7382510582354557E-2</v>
      </c>
      <c r="K14" s="72">
        <v>7.7251461755855969E-3</v>
      </c>
      <c r="L14" s="57">
        <v>6.7876545599447466E-3</v>
      </c>
      <c r="M14" s="57">
        <v>2.277245233255917E-2</v>
      </c>
      <c r="N14" s="57">
        <v>1.4763017439614268E-2</v>
      </c>
      <c r="O14" s="72">
        <v>5.3945919215985976E-3</v>
      </c>
      <c r="P14" s="72">
        <v>2.166447634474471E-2</v>
      </c>
      <c r="Q14" s="72">
        <v>1.2717562301422037E-2</v>
      </c>
    </row>
    <row r="15" spans="2:17">
      <c r="B15" s="46">
        <v>2003</v>
      </c>
      <c r="C15" s="190">
        <v>1.9165639935955813E-3</v>
      </c>
      <c r="D15" s="190"/>
      <c r="E15" s="72">
        <v>1.9165639935955813E-3</v>
      </c>
      <c r="F15" s="57">
        <v>1.5444292795057826E-3</v>
      </c>
      <c r="G15" s="57">
        <v>1.8104134984430444E-4</v>
      </c>
      <c r="H15" s="57">
        <v>8.6548864046159389E-4</v>
      </c>
      <c r="I15" s="72">
        <v>2.5641624436608208E-3</v>
      </c>
      <c r="J15" s="72">
        <v>1.7999656075482973E-2</v>
      </c>
      <c r="K15" s="72">
        <v>8.0558129831782756E-3</v>
      </c>
      <c r="L15" s="57">
        <v>5.8846827529457557E-3</v>
      </c>
      <c r="M15" s="57">
        <v>2.1230424077291303E-2</v>
      </c>
      <c r="N15" s="57">
        <v>1.3897522494962596E-2</v>
      </c>
      <c r="O15" s="72">
        <v>4.7595012791665382E-3</v>
      </c>
      <c r="P15" s="72">
        <v>2.0480221388079284E-2</v>
      </c>
      <c r="Q15" s="72">
        <v>1.2149849642803403E-2</v>
      </c>
    </row>
    <row r="16" spans="2:17">
      <c r="B16" s="46">
        <v>2002</v>
      </c>
      <c r="C16" s="190">
        <v>1.8652266709067449E-3</v>
      </c>
      <c r="D16" s="190"/>
      <c r="E16" s="72">
        <v>1.8652266709067449E-3</v>
      </c>
      <c r="F16" s="57">
        <v>1.0255568773844198E-3</v>
      </c>
      <c r="G16" s="57">
        <v>2.8774799333636226E-3</v>
      </c>
      <c r="H16" s="57">
        <v>1.9886195829805667E-3</v>
      </c>
      <c r="I16" s="72">
        <v>2.8465966964790327E-3</v>
      </c>
      <c r="J16" s="72">
        <v>2.3043197686817462E-2</v>
      </c>
      <c r="K16" s="72">
        <v>1.0231683888262681E-2</v>
      </c>
      <c r="L16" s="57">
        <v>5.9305787679511061E-3</v>
      </c>
      <c r="M16" s="57">
        <v>2.5069188131036649E-2</v>
      </c>
      <c r="N16" s="57">
        <v>1.5926598364541099E-2</v>
      </c>
      <c r="O16" s="72">
        <v>4.8644886830867852E-3</v>
      </c>
      <c r="P16" s="72">
        <v>2.449195415189594E-2</v>
      </c>
      <c r="Q16" s="72">
        <v>1.4139864584400811E-2</v>
      </c>
    </row>
    <row r="17" spans="2:17">
      <c r="B17" s="46">
        <v>2001</v>
      </c>
      <c r="C17" s="190">
        <v>1.3258876578970944E-3</v>
      </c>
      <c r="D17" s="190"/>
      <c r="E17" s="72">
        <v>1.3258876578970944E-3</v>
      </c>
      <c r="F17" s="57">
        <v>1.0519753759837918E-3</v>
      </c>
      <c r="G17" s="57">
        <v>2.4843037174217446E-3</v>
      </c>
      <c r="H17" s="57">
        <v>1.7153017466792176E-3</v>
      </c>
      <c r="I17" s="72">
        <v>2.6848254623732899E-3</v>
      </c>
      <c r="J17" s="72">
        <v>2.5861926279027427E-2</v>
      </c>
      <c r="K17" s="72">
        <v>1.1186542553891206E-2</v>
      </c>
      <c r="L17" s="57">
        <v>7.0166436387687804E-3</v>
      </c>
      <c r="M17" s="57">
        <v>2.3757129338863665E-2</v>
      </c>
      <c r="N17" s="57">
        <v>1.6019398330797026E-2</v>
      </c>
      <c r="O17" s="72">
        <v>5.5010904493159474E-3</v>
      </c>
      <c r="P17" s="72">
        <v>2.3881250447220375E-2</v>
      </c>
      <c r="Q17" s="72">
        <v>1.4396606256630326E-2</v>
      </c>
    </row>
    <row r="18" spans="2:17">
      <c r="B18" s="46">
        <v>2000</v>
      </c>
      <c r="C18" s="190">
        <v>1.1617423715276306E-3</v>
      </c>
      <c r="D18" s="190"/>
      <c r="E18" s="72">
        <v>1.1617423715276306E-3</v>
      </c>
      <c r="F18" s="57">
        <v>9.9213137187820731E-4</v>
      </c>
      <c r="G18" s="57">
        <v>1.9019442096365174E-3</v>
      </c>
      <c r="H18" s="57">
        <v>1.3497238257402717E-3</v>
      </c>
      <c r="I18" s="72">
        <v>1.8190721608104744E-3</v>
      </c>
      <c r="J18" s="72">
        <v>2.4355951865454216E-2</v>
      </c>
      <c r="K18" s="72">
        <v>1.0276208846266109E-2</v>
      </c>
      <c r="L18" s="57">
        <v>7.6080302348054416E-3</v>
      </c>
      <c r="M18" s="57">
        <v>3.1470318664377293E-2</v>
      </c>
      <c r="N18" s="57">
        <v>2.0751214121450496E-2</v>
      </c>
      <c r="O18" s="72">
        <v>5.5799960643183764E-3</v>
      </c>
      <c r="P18" s="72">
        <v>3.0088894816448865E-2</v>
      </c>
      <c r="Q18" s="72">
        <v>1.7661626598032946E-2</v>
      </c>
    </row>
    <row r="19" spans="2:17">
      <c r="B19" s="46">
        <v>1999</v>
      </c>
      <c r="C19" s="190">
        <v>1.2662386143049128E-3</v>
      </c>
      <c r="D19" s="190"/>
      <c r="E19" s="72">
        <v>1.2662386143049128E-3</v>
      </c>
      <c r="F19" s="57">
        <v>1.117461128316465E-3</v>
      </c>
      <c r="G19" s="57">
        <v>2.9275663424308245E-3</v>
      </c>
      <c r="H19" s="57">
        <v>1.8476542410331626E-3</v>
      </c>
      <c r="I19" s="72">
        <v>2.6298648827334922E-3</v>
      </c>
      <c r="J19" s="72">
        <v>2.0329576986239311E-2</v>
      </c>
      <c r="K19" s="72">
        <v>9.3042836311720955E-3</v>
      </c>
      <c r="L19" s="57">
        <v>6.2284027141462596E-3</v>
      </c>
      <c r="M19" s="57">
        <v>2.6036992894962929E-2</v>
      </c>
      <c r="N19" s="57">
        <v>1.7379572611243049E-2</v>
      </c>
      <c r="O19" s="72">
        <v>4.8476352545548671E-3</v>
      </c>
      <c r="P19" s="72">
        <v>2.4917450205912652E-2</v>
      </c>
      <c r="Q19" s="72">
        <v>1.4911874779719265E-2</v>
      </c>
    </row>
    <row r="20" spans="2:17">
      <c r="B20" s="46">
        <v>1998</v>
      </c>
      <c r="C20" s="190">
        <v>1.9705210057539215E-3</v>
      </c>
      <c r="D20" s="190"/>
      <c r="E20" s="72">
        <v>1.9705210057539215E-3</v>
      </c>
      <c r="F20" s="57">
        <v>9.2809019661762682E-4</v>
      </c>
      <c r="G20" s="57">
        <v>1.255587363768771E-3</v>
      </c>
      <c r="H20" s="57">
        <v>1.0611595208456625E-3</v>
      </c>
      <c r="I20" s="72">
        <v>3.5239751653285338E-3</v>
      </c>
      <c r="J20" s="72">
        <v>2.0220640772814314E-2</v>
      </c>
      <c r="K20" s="72">
        <v>9.7174249989928473E-3</v>
      </c>
      <c r="L20" s="57">
        <v>6.246179884534883E-3</v>
      </c>
      <c r="M20" s="57">
        <v>2.8962551953404213E-2</v>
      </c>
      <c r="N20" s="57">
        <v>1.9125321043810904E-2</v>
      </c>
      <c r="O20" s="72">
        <v>5.1306909315095382E-3</v>
      </c>
      <c r="P20" s="72">
        <v>2.7319168344395038E-2</v>
      </c>
      <c r="Q20" s="72">
        <v>1.6292620063418323E-2</v>
      </c>
    </row>
    <row r="21" spans="2:17">
      <c r="B21" s="46">
        <v>1997</v>
      </c>
      <c r="C21" s="190">
        <v>1.0366229710401659E-3</v>
      </c>
      <c r="D21" s="190"/>
      <c r="E21" s="72">
        <v>1.0366229710401659E-3</v>
      </c>
      <c r="F21" s="57">
        <v>4.9585606006941985E-4</v>
      </c>
      <c r="G21" s="57">
        <v>1.2206124290187338E-3</v>
      </c>
      <c r="H21" s="57">
        <v>7.8594642819211082E-4</v>
      </c>
      <c r="I21" s="72">
        <v>2.4958273425997684E-3</v>
      </c>
      <c r="J21" s="72">
        <v>1.6163257805254135E-2</v>
      </c>
      <c r="K21" s="72">
        <v>7.6269962247716211E-3</v>
      </c>
      <c r="L21" s="57">
        <v>7.3213735028542001E-3</v>
      </c>
      <c r="M21" s="57">
        <v>2.7904386235899348E-2</v>
      </c>
      <c r="N21" s="57">
        <v>1.8998763334091857E-2</v>
      </c>
      <c r="O21" s="72">
        <v>5.4644268774703556E-3</v>
      </c>
      <c r="P21" s="72">
        <v>2.5775793292999793E-2</v>
      </c>
      <c r="Q21" s="72">
        <v>1.5695948443610431E-2</v>
      </c>
    </row>
    <row r="22" spans="2:17">
      <c r="B22" s="46">
        <v>1996</v>
      </c>
      <c r="C22" s="190">
        <v>1.4170459938371868E-3</v>
      </c>
      <c r="D22" s="190"/>
      <c r="E22" s="72">
        <v>1.4170459938371868E-3</v>
      </c>
      <c r="F22" s="57">
        <v>1.1578261813445256E-3</v>
      </c>
      <c r="G22" s="57">
        <v>1.955292501189029E-3</v>
      </c>
      <c r="H22" s="57">
        <v>1.4819269345589658E-3</v>
      </c>
      <c r="I22" s="72">
        <v>2.152821189104019E-3</v>
      </c>
      <c r="J22" s="72">
        <v>1.1334106728538284E-2</v>
      </c>
      <c r="K22" s="72">
        <v>6.0519172122949893E-3</v>
      </c>
      <c r="L22" s="57">
        <v>7.4958144905224672E-3</v>
      </c>
      <c r="M22" s="57">
        <v>3.0443102013514575E-2</v>
      </c>
      <c r="N22" s="57">
        <v>2.0730063136685808E-2</v>
      </c>
      <c r="O22" s="72">
        <v>5.1705064334345557E-3</v>
      </c>
      <c r="P22" s="72">
        <v>2.6323377334676698E-2</v>
      </c>
      <c r="Q22" s="72">
        <v>1.5964491786144022E-2</v>
      </c>
    </row>
    <row r="23" spans="2:17">
      <c r="B23" s="46">
        <v>1995</v>
      </c>
      <c r="C23" s="190">
        <v>1.0053090832632464E-3</v>
      </c>
      <c r="D23" s="190"/>
      <c r="E23" s="72">
        <v>1.0053090832632464E-3</v>
      </c>
      <c r="F23" s="57">
        <v>1.1368804001819009E-3</v>
      </c>
      <c r="G23" s="57">
        <v>1.2764750378214825E-3</v>
      </c>
      <c r="H23" s="57">
        <v>1.1989903239377367E-3</v>
      </c>
      <c r="I23" s="72">
        <v>1.5001595914458986E-3</v>
      </c>
      <c r="J23" s="72">
        <v>1.006524483108048E-2</v>
      </c>
      <c r="K23" s="72">
        <v>4.5992143812823771E-3</v>
      </c>
      <c r="L23" s="57">
        <v>6.8714854373013333E-3</v>
      </c>
      <c r="M23" s="57">
        <v>2.1885057685682257E-2</v>
      </c>
      <c r="N23" s="57">
        <v>1.5594701689770368E-2</v>
      </c>
      <c r="O23" s="72">
        <v>4.760682817082959E-3</v>
      </c>
      <c r="P23" s="72">
        <v>1.9751531652545458E-2</v>
      </c>
      <c r="Q23" s="72">
        <v>1.23721117193928E-2</v>
      </c>
    </row>
    <row r="24" spans="2:17">
      <c r="B24" s="46">
        <v>1994</v>
      </c>
      <c r="C24" s="190">
        <v>1.1305907713643969E-3</v>
      </c>
      <c r="D24" s="190"/>
      <c r="E24" s="72">
        <v>1.1305907713643969E-3</v>
      </c>
      <c r="F24" s="57">
        <v>2.7201367840211393E-4</v>
      </c>
      <c r="G24" s="57">
        <v>3.64675135233696E-4</v>
      </c>
      <c r="H24" s="57">
        <v>3.081518003176334E-4</v>
      </c>
      <c r="I24" s="72">
        <v>2.2848425052331132E-3</v>
      </c>
      <c r="J24" s="72">
        <v>8.329324315401232E-3</v>
      </c>
      <c r="K24" s="72">
        <v>4.4780580858326795E-3</v>
      </c>
      <c r="L24" s="57">
        <v>6.0492352084043103E-3</v>
      </c>
      <c r="M24" s="57">
        <v>2.2414662855221121E-2</v>
      </c>
      <c r="N24" s="57">
        <v>1.524983754047483E-2</v>
      </c>
      <c r="O24" s="72">
        <v>4.5733264812225227E-3</v>
      </c>
      <c r="P24" s="72">
        <v>1.9918811489266951E-2</v>
      </c>
      <c r="Q24" s="72">
        <v>1.219285299144993E-2</v>
      </c>
    </row>
    <row r="25" spans="2:17">
      <c r="B25" s="46">
        <v>1993</v>
      </c>
      <c r="C25" s="190">
        <v>1.5659750276961009E-3</v>
      </c>
      <c r="D25" s="190"/>
      <c r="E25" s="72">
        <v>1.5659750276961009E-3</v>
      </c>
      <c r="F25" s="57">
        <v>1.441060620616774E-3</v>
      </c>
      <c r="G25" s="57">
        <v>1.2665353222628764E-3</v>
      </c>
      <c r="H25" s="57">
        <v>1.3702540679417642E-3</v>
      </c>
      <c r="I25" s="72">
        <v>2.038452459592346E-3</v>
      </c>
      <c r="J25" s="72">
        <v>4.3806006809750482E-3</v>
      </c>
      <c r="K25" s="72">
        <v>2.8598314279671792E-3</v>
      </c>
      <c r="L25" s="57">
        <v>5.0695284439128251E-3</v>
      </c>
      <c r="M25" s="57">
        <v>2.2048521495464938E-2</v>
      </c>
      <c r="N25" s="57">
        <v>1.4071580556955307E-2</v>
      </c>
      <c r="O25" s="72">
        <v>3.9227051801764608E-3</v>
      </c>
      <c r="P25" s="72">
        <v>1.8712815905893521E-2</v>
      </c>
      <c r="Q25" s="72">
        <v>1.0846042306790968E-2</v>
      </c>
    </row>
    <row r="26" spans="2:17">
      <c r="B26" s="46">
        <v>1992</v>
      </c>
      <c r="C26" s="190">
        <v>1.2444444444444445E-3</v>
      </c>
      <c r="D26" s="190"/>
      <c r="E26" s="72">
        <v>1.2444444444444445E-3</v>
      </c>
      <c r="F26" s="57">
        <v>4.2390843577787198E-4</v>
      </c>
      <c r="G26" s="57">
        <v>1.4501160092807424E-3</v>
      </c>
      <c r="H26" s="57">
        <v>8.5721283370071024E-4</v>
      </c>
      <c r="I26" s="72">
        <v>2.4051025902011719E-3</v>
      </c>
      <c r="J26" s="72">
        <v>6.1321401001861366E-3</v>
      </c>
      <c r="K26" s="72">
        <v>3.7851368724796173E-3</v>
      </c>
      <c r="L26" s="57">
        <v>4.738058657239295E-3</v>
      </c>
      <c r="M26" s="57">
        <v>1.4809175987762801E-2</v>
      </c>
      <c r="N26" s="57">
        <v>1.0120163645199369E-2</v>
      </c>
      <c r="O26" s="72">
        <v>3.7717653792971859E-3</v>
      </c>
      <c r="P26" s="72">
        <v>1.3036705212259973E-2</v>
      </c>
      <c r="Q26" s="72">
        <v>8.1646172518338358E-3</v>
      </c>
    </row>
    <row r="27" spans="2:17">
      <c r="B27" s="46">
        <v>1991</v>
      </c>
      <c r="C27" s="190">
        <v>2.9798857710454435E-3</v>
      </c>
      <c r="D27" s="190"/>
      <c r="E27" s="72">
        <v>2.9798857710454435E-3</v>
      </c>
      <c r="F27" s="57">
        <v>0</v>
      </c>
      <c r="G27" s="57">
        <v>2.448270415416206E-3</v>
      </c>
      <c r="H27" s="57">
        <v>9.0079618759807058E-4</v>
      </c>
      <c r="I27" s="72">
        <v>8.161495834432842E-4</v>
      </c>
      <c r="J27" s="72">
        <v>6.1004982018542349E-3</v>
      </c>
      <c r="K27" s="72">
        <v>2.737425476530355E-3</v>
      </c>
      <c r="L27" s="57">
        <v>4.0566199767894913E-3</v>
      </c>
      <c r="M27" s="57">
        <v>1.2850059615552389E-2</v>
      </c>
      <c r="N27" s="57">
        <v>8.5483495859516468E-3</v>
      </c>
      <c r="O27" s="72">
        <v>2.9341457698617295E-3</v>
      </c>
      <c r="P27" s="72">
        <v>1.131247281334561E-2</v>
      </c>
      <c r="Q27" s="72">
        <v>6.73340728084085E-3</v>
      </c>
    </row>
    <row r="28" spans="2:17">
      <c r="B28" s="46">
        <v>1990</v>
      </c>
      <c r="C28" s="190">
        <v>1.9117661402807175E-3</v>
      </c>
      <c r="D28" s="190"/>
      <c r="E28" s="72">
        <v>1.9117661402807175E-3</v>
      </c>
      <c r="F28" s="57">
        <v>6.0945204720483132E-4</v>
      </c>
      <c r="G28" s="57">
        <v>1.7865843755075525E-3</v>
      </c>
      <c r="H28" s="57">
        <v>1.0868491255804763E-3</v>
      </c>
      <c r="I28" s="72">
        <v>5.6615523976674405E-4</v>
      </c>
      <c r="J28" s="72">
        <v>3.318740817528918E-3</v>
      </c>
      <c r="K28" s="72">
        <v>1.4911084825277171E-3</v>
      </c>
      <c r="L28" s="57">
        <v>4.0327665171635517E-3</v>
      </c>
      <c r="M28" s="57">
        <v>1.5835955961624324E-2</v>
      </c>
      <c r="N28" s="57">
        <v>1.011269926836068E-2</v>
      </c>
      <c r="O28" s="72">
        <v>2.6358506047669751E-3</v>
      </c>
      <c r="P28" s="72">
        <v>1.2891461137925454E-2</v>
      </c>
      <c r="Q28" s="72">
        <v>7.1663388804562404E-3</v>
      </c>
    </row>
    <row r="29" spans="2:17">
      <c r="B29" s="46">
        <v>1989</v>
      </c>
      <c r="C29" s="190">
        <v>4.7383989298566236E-3</v>
      </c>
      <c r="D29" s="190"/>
      <c r="E29" s="72">
        <v>4.7383989298566236E-3</v>
      </c>
      <c r="F29" s="57">
        <v>5.4032149128731592E-4</v>
      </c>
      <c r="G29" s="57">
        <v>0</v>
      </c>
      <c r="H29" s="57">
        <v>2.8873569855993069E-4</v>
      </c>
      <c r="I29" s="72">
        <v>1.6657025439649374E-3</v>
      </c>
      <c r="J29" s="72">
        <v>2.1827798781964129E-3</v>
      </c>
      <c r="K29" s="72">
        <v>1.8394037829153173E-3</v>
      </c>
      <c r="L29" s="57">
        <v>5.4200019288263091E-3</v>
      </c>
      <c r="M29" s="57">
        <v>1.5032187134826411E-2</v>
      </c>
      <c r="N29" s="57">
        <v>1.0334315702150173E-2</v>
      </c>
      <c r="O29" s="72">
        <v>3.9772155710251309E-3</v>
      </c>
      <c r="P29" s="72">
        <v>1.186141550286136E-2</v>
      </c>
      <c r="Q29" s="72">
        <v>7.4216122854847619E-3</v>
      </c>
    </row>
    <row r="30" spans="2:17">
      <c r="B30" s="46">
        <v>1988</v>
      </c>
      <c r="C30" s="190">
        <v>7.8030831694474402E-3</v>
      </c>
      <c r="D30" s="190"/>
      <c r="E30" s="72">
        <v>7.8030831694474402E-3</v>
      </c>
      <c r="F30" s="57">
        <v>0</v>
      </c>
      <c r="G30" s="57">
        <v>0</v>
      </c>
      <c r="H30" s="57">
        <v>0</v>
      </c>
      <c r="I30" s="72">
        <v>2.3051113413908083E-3</v>
      </c>
      <c r="J30" s="72">
        <v>6.1787002281592698E-3</v>
      </c>
      <c r="K30" s="72">
        <v>3.5466137328374913E-3</v>
      </c>
      <c r="L30" s="57">
        <v>4.9730366213414671E-3</v>
      </c>
      <c r="M30" s="57">
        <v>1.8214810792195925E-2</v>
      </c>
      <c r="N30" s="57">
        <v>1.1409294435377698E-2</v>
      </c>
      <c r="O30" s="72">
        <v>4.0310100771843334E-3</v>
      </c>
      <c r="P30" s="72">
        <v>1.4883955113749259E-2</v>
      </c>
      <c r="Q30" s="72">
        <v>8.5252145682752096E-3</v>
      </c>
    </row>
    <row r="31" spans="2:17">
      <c r="B31" s="46">
        <v>1987</v>
      </c>
      <c r="C31" s="190">
        <v>1.9298292637165296E-3</v>
      </c>
      <c r="D31" s="190"/>
      <c r="E31" s="72">
        <v>1.9241304667352583E-3</v>
      </c>
      <c r="F31" s="57">
        <v>0</v>
      </c>
      <c r="G31" s="57">
        <v>0</v>
      </c>
      <c r="H31" s="57">
        <v>0</v>
      </c>
      <c r="I31" s="72">
        <v>2.875230469706933E-3</v>
      </c>
      <c r="J31" s="72">
        <v>1.4587583405343288E-2</v>
      </c>
      <c r="K31" s="72">
        <v>5.9871381266731203E-3</v>
      </c>
      <c r="L31" s="57">
        <v>7.9592423074406685E-3</v>
      </c>
      <c r="M31" s="57">
        <v>2.7892855211937715E-2</v>
      </c>
      <c r="N31" s="57">
        <v>1.707010442069757E-2</v>
      </c>
      <c r="O31" s="72">
        <v>5.3407723676785314E-3</v>
      </c>
      <c r="P31" s="72">
        <v>2.3914630667395163E-2</v>
      </c>
      <c r="Q31" s="72">
        <v>1.2212546974344618E-2</v>
      </c>
    </row>
    <row r="32" spans="2:17">
      <c r="B32" s="46">
        <v>1986</v>
      </c>
      <c r="C32" s="190">
        <v>1.6593368048997653E-3</v>
      </c>
      <c r="D32" s="190"/>
      <c r="E32" s="72">
        <v>1.6546046436546585E-3</v>
      </c>
      <c r="F32" s="57">
        <v>2.5361399949277199E-4</v>
      </c>
      <c r="G32" s="57">
        <v>2.3869196801527628E-4</v>
      </c>
      <c r="H32" s="57">
        <v>2.4843691772597409E-4</v>
      </c>
      <c r="I32" s="72">
        <v>3.4340793033863881E-3</v>
      </c>
      <c r="J32" s="72">
        <v>1.1306770662464941E-2</v>
      </c>
      <c r="K32" s="72">
        <v>5.4797349460370976E-3</v>
      </c>
      <c r="L32" s="57">
        <v>1.9214927631848695E-2</v>
      </c>
      <c r="M32" s="57">
        <v>3.6200710112528414E-2</v>
      </c>
      <c r="N32" s="57">
        <v>2.6730811192734905E-2</v>
      </c>
      <c r="O32" s="72">
        <v>9.3328012563881416E-3</v>
      </c>
      <c r="P32" s="72">
        <v>2.3929950926315724E-2</v>
      </c>
      <c r="Q32" s="72">
        <v>1.4349562199741681E-2</v>
      </c>
    </row>
    <row r="33" spans="2:17">
      <c r="B33" s="46">
        <v>1985</v>
      </c>
      <c r="C33" s="190">
        <v>2.0708494888967218E-3</v>
      </c>
      <c r="D33" s="190"/>
      <c r="E33" s="72">
        <v>2.0633265653295287E-3</v>
      </c>
      <c r="F33" s="57">
        <v>6.5707819230488432E-4</v>
      </c>
      <c r="G33" s="57">
        <v>2.3463162834350069E-4</v>
      </c>
      <c r="H33" s="57">
        <v>4.9502722649745739E-4</v>
      </c>
      <c r="I33" s="72">
        <v>4.772154478617268E-3</v>
      </c>
      <c r="J33" s="72">
        <v>8.4851772311643463E-3</v>
      </c>
      <c r="K33" s="72">
        <v>5.6276134353691618E-3</v>
      </c>
      <c r="L33" s="57">
        <v>2.0000717192906962E-2</v>
      </c>
      <c r="M33" s="57">
        <v>4.9371012204433976E-2</v>
      </c>
      <c r="N33" s="57">
        <v>3.2003887444190811E-2</v>
      </c>
      <c r="O33" s="72">
        <v>1.0397984345406119E-2</v>
      </c>
      <c r="P33" s="72">
        <v>3.3658850641106637E-2</v>
      </c>
      <c r="Q33" s="72">
        <v>1.7415143302977994E-2</v>
      </c>
    </row>
    <row r="34" spans="2:17">
      <c r="B34" s="46">
        <v>1984</v>
      </c>
      <c r="C34" s="190">
        <v>3.4941433392892593E-3</v>
      </c>
      <c r="D34" s="190"/>
      <c r="E34" s="72">
        <v>3.4843205574912892E-3</v>
      </c>
      <c r="F34" s="57">
        <v>0</v>
      </c>
      <c r="G34" s="57">
        <v>4.0816326530612246E-4</v>
      </c>
      <c r="H34" s="57">
        <v>1.5604275571506592E-4</v>
      </c>
      <c r="I34" s="72">
        <v>3.7994520497084661E-3</v>
      </c>
      <c r="J34" s="72">
        <v>1.2581354588789532E-2</v>
      </c>
      <c r="K34" s="72">
        <v>5.7051975439790783E-3</v>
      </c>
      <c r="L34" s="57">
        <v>2.4497991967871485E-2</v>
      </c>
      <c r="M34" s="57">
        <v>3.9695630025186043E-2</v>
      </c>
      <c r="N34" s="57">
        <v>3.0921253713275646E-2</v>
      </c>
      <c r="O34" s="72">
        <v>1.0643355142820009E-2</v>
      </c>
      <c r="P34" s="72">
        <v>2.8515860231642157E-2</v>
      </c>
      <c r="Q34" s="72">
        <v>1.5839598315260158E-2</v>
      </c>
    </row>
    <row r="35" spans="2:17">
      <c r="B35" s="46">
        <v>1983</v>
      </c>
      <c r="C35" s="190">
        <v>2.4736932239834072E-3</v>
      </c>
      <c r="D35" s="190"/>
      <c r="E35" s="72">
        <v>2.4697690765913389E-3</v>
      </c>
      <c r="F35" s="57">
        <v>8.0466706900020118E-4</v>
      </c>
      <c r="G35" s="57">
        <v>7.6209831068207794E-4</v>
      </c>
      <c r="H35" s="57">
        <v>7.8995874659878876E-4</v>
      </c>
      <c r="I35" s="72">
        <v>4.3697942541359351E-3</v>
      </c>
      <c r="J35" s="72">
        <v>9.8290805209896859E-3</v>
      </c>
      <c r="K35" s="72">
        <v>5.6579869397869334E-3</v>
      </c>
      <c r="L35" s="57">
        <v>3.4208748192118471E-2</v>
      </c>
      <c r="M35" s="57">
        <v>4.3431331003989736E-2</v>
      </c>
      <c r="N35" s="57">
        <v>3.8001236240251458E-2</v>
      </c>
      <c r="O35" s="72">
        <v>1.4031065746200113E-2</v>
      </c>
      <c r="P35" s="72">
        <v>2.8593047320288521E-2</v>
      </c>
      <c r="Q35" s="72">
        <v>1.8273843228521131E-2</v>
      </c>
    </row>
    <row r="36" spans="2:17">
      <c r="B36" s="46">
        <v>1982</v>
      </c>
      <c r="C36" s="190">
        <v>3.7847459455571937E-3</v>
      </c>
      <c r="D36" s="190"/>
      <c r="E36" s="72">
        <v>3.7804297657211103E-3</v>
      </c>
      <c r="F36" s="57">
        <v>1.2655024044545685E-4</v>
      </c>
      <c r="G36" s="57">
        <v>0</v>
      </c>
      <c r="H36" s="57">
        <v>8.6095566078346966E-5</v>
      </c>
      <c r="I36" s="72">
        <v>4.3018289121502544E-3</v>
      </c>
      <c r="J36" s="72">
        <v>4.9274612219892579E-3</v>
      </c>
      <c r="K36" s="72">
        <v>4.4536976972562453E-3</v>
      </c>
      <c r="L36" s="57">
        <v>2.4766237822016202E-2</v>
      </c>
      <c r="M36" s="57">
        <v>3.4699086697308666E-2</v>
      </c>
      <c r="N36" s="57">
        <v>2.8744587791121316E-2</v>
      </c>
      <c r="O36" s="72">
        <v>1.0583788887261055E-2</v>
      </c>
      <c r="P36" s="72">
        <v>2.0488101002363177E-2</v>
      </c>
      <c r="Q36" s="72">
        <v>1.3400920345444729E-2</v>
      </c>
    </row>
    <row r="37" spans="2:17">
      <c r="B37" s="46">
        <v>1981</v>
      </c>
      <c r="C37" s="190">
        <v>4.7164032831067014E-3</v>
      </c>
      <c r="D37" s="190"/>
      <c r="E37" s="72">
        <v>4.7098916462775253E-3</v>
      </c>
      <c r="F37" s="57">
        <v>0</v>
      </c>
      <c r="G37" s="57">
        <v>1.5607928827844546E-4</v>
      </c>
      <c r="H37" s="57">
        <v>5.5521625673199712E-5</v>
      </c>
      <c r="I37" s="72">
        <v>2.8185767480347537E-3</v>
      </c>
      <c r="J37" s="72">
        <v>1.5158296112637731E-2</v>
      </c>
      <c r="K37" s="72">
        <v>6.6154579180311163E-3</v>
      </c>
      <c r="L37" s="57">
        <v>8.3630057566211405E-3</v>
      </c>
      <c r="M37" s="57">
        <v>2.5791234371868591E-2</v>
      </c>
      <c r="N37" s="57">
        <v>1.5327747658945293E-2</v>
      </c>
      <c r="O37" s="72">
        <v>4.7191408826005136E-3</v>
      </c>
      <c r="P37" s="72">
        <v>1.9507441736366482E-2</v>
      </c>
      <c r="Q37" s="72">
        <v>9.393517160457613E-3</v>
      </c>
    </row>
    <row r="38" spans="2:17">
      <c r="B38" s="46">
        <v>1980</v>
      </c>
      <c r="C38" s="190">
        <v>1.4819352915852568E-3</v>
      </c>
      <c r="D38" s="190"/>
      <c r="E38" s="72">
        <v>1.4721242176770045E-3</v>
      </c>
      <c r="F38" s="57">
        <v>7.1965744305710482E-5</v>
      </c>
      <c r="G38" s="57">
        <v>0</v>
      </c>
      <c r="H38" s="57">
        <v>5.102301137813154E-5</v>
      </c>
      <c r="I38" s="72">
        <v>6.3680642753091519E-3</v>
      </c>
      <c r="J38" s="72">
        <v>9.8655779465950961E-3</v>
      </c>
      <c r="K38" s="72">
        <v>7.3241284333794981E-3</v>
      </c>
      <c r="L38" s="57">
        <v>1.1772705389536587E-2</v>
      </c>
      <c r="M38" s="57">
        <v>2.1864192966048242E-2</v>
      </c>
      <c r="N38" s="57">
        <v>1.6588347937549139E-2</v>
      </c>
      <c r="O38" s="72">
        <v>6.7641040130829756E-3</v>
      </c>
      <c r="P38" s="72">
        <v>1.3847369779345349E-2</v>
      </c>
      <c r="Q38" s="72">
        <v>8.9791389072200484E-3</v>
      </c>
    </row>
    <row r="39" spans="2:17">
      <c r="B39" s="46">
        <v>1979</v>
      </c>
      <c r="C39" s="190">
        <v>4.4482281579227411E-3</v>
      </c>
      <c r="D39" s="190"/>
      <c r="E39" s="72">
        <v>4.327868852459016E-3</v>
      </c>
      <c r="F39" s="57">
        <v>2.7844294704015148E-5</v>
      </c>
      <c r="G39" s="57">
        <v>1.2667046678067008E-4</v>
      </c>
      <c r="H39" s="57">
        <v>5.802371235711661E-5</v>
      </c>
      <c r="I39" s="72">
        <v>1.0169334062266625E-2</v>
      </c>
      <c r="J39" s="72">
        <v>1.529785802139658E-2</v>
      </c>
      <c r="K39" s="72">
        <v>1.1594771258693176E-2</v>
      </c>
      <c r="L39" s="57">
        <v>2.5102079206825199E-2</v>
      </c>
      <c r="M39" s="57">
        <v>2.7764081613486417E-2</v>
      </c>
      <c r="N39" s="57">
        <v>2.6393738643030878E-2</v>
      </c>
      <c r="O39" s="72">
        <v>1.1835396742513351E-2</v>
      </c>
      <c r="P39" s="72">
        <v>1.9796413564538085E-2</v>
      </c>
      <c r="Q39" s="72">
        <v>1.4275876301440589E-2</v>
      </c>
    </row>
    <row r="40" spans="2:17">
      <c r="B40" s="46">
        <v>1978</v>
      </c>
      <c r="C40" s="190">
        <v>4.7971614126327382E-3</v>
      </c>
      <c r="D40" s="190"/>
      <c r="E40" s="72">
        <v>4.7097631948625329E-3</v>
      </c>
      <c r="F40" s="57">
        <v>2.9476787030213707E-3</v>
      </c>
      <c r="G40" s="57">
        <v>1.9668100799016593E-3</v>
      </c>
      <c r="H40" s="57">
        <v>2.7214741318214034E-3</v>
      </c>
      <c r="I40" s="72">
        <v>1.1469088029492891E-2</v>
      </c>
      <c r="J40" s="72">
        <v>2.4907713657281706E-2</v>
      </c>
      <c r="K40" s="72">
        <v>1.4596499648330943E-2</v>
      </c>
      <c r="L40" s="57">
        <v>5.8050085576762667E-2</v>
      </c>
      <c r="M40" s="57">
        <v>3.1396741506815457E-2</v>
      </c>
      <c r="N40" s="57">
        <v>4.29848998111469E-2</v>
      </c>
      <c r="O40" s="72">
        <v>1.8091102301706491E-2</v>
      </c>
      <c r="P40" s="72">
        <v>2.7624241044698572E-2</v>
      </c>
      <c r="Q40" s="72">
        <v>2.0944397338536789E-2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48</v>
      </c>
      <c r="D7" s="195">
        <v>46</v>
      </c>
      <c r="E7" s="195">
        <v>24</v>
      </c>
      <c r="F7" s="195">
        <v>57</v>
      </c>
      <c r="G7" s="37">
        <v>-4.166666666666663E-2</v>
      </c>
      <c r="H7" s="37">
        <v>-0.47826086956521741</v>
      </c>
      <c r="I7" s="37">
        <v>1.375</v>
      </c>
    </row>
    <row r="8" spans="2:9">
      <c r="B8" s="194" t="s">
        <v>59</v>
      </c>
      <c r="C8" s="195">
        <v>61</v>
      </c>
      <c r="D8" s="195">
        <v>54</v>
      </c>
      <c r="E8" s="195">
        <v>51</v>
      </c>
      <c r="F8" s="195">
        <v>75</v>
      </c>
      <c r="G8" s="37">
        <v>-0.11475409836065575</v>
      </c>
      <c r="H8" s="37">
        <v>-5.555555555555558E-2</v>
      </c>
      <c r="I8" s="37">
        <v>0.47058823529411775</v>
      </c>
    </row>
    <row r="9" spans="2:9">
      <c r="B9" s="194" t="s">
        <v>60</v>
      </c>
      <c r="C9" s="195">
        <v>80</v>
      </c>
      <c r="D9" s="195">
        <v>40</v>
      </c>
      <c r="E9" s="195">
        <v>14</v>
      </c>
      <c r="F9" s="195">
        <v>52</v>
      </c>
      <c r="G9" s="37">
        <v>-0.5</v>
      </c>
      <c r="H9" s="37">
        <v>-0.65</v>
      </c>
      <c r="I9" s="37">
        <v>2.7142857142857144</v>
      </c>
    </row>
    <row r="10" spans="2:9">
      <c r="B10" s="194" t="s">
        <v>82</v>
      </c>
      <c r="C10" s="195">
        <v>10</v>
      </c>
      <c r="D10" s="195">
        <v>18</v>
      </c>
      <c r="E10" s="195">
        <v>24</v>
      </c>
      <c r="F10" s="195">
        <v>37</v>
      </c>
      <c r="G10" s="37">
        <v>0.8</v>
      </c>
      <c r="H10" s="37">
        <v>0.33333333333333326</v>
      </c>
      <c r="I10" s="37">
        <v>0.54166666666666674</v>
      </c>
    </row>
    <row r="11" spans="2:9">
      <c r="B11" s="194" t="s">
        <v>62</v>
      </c>
      <c r="C11" s="195">
        <v>21</v>
      </c>
      <c r="D11" s="195">
        <v>21</v>
      </c>
      <c r="E11" s="195">
        <v>25</v>
      </c>
      <c r="F11" s="195">
        <v>11</v>
      </c>
      <c r="G11" s="37">
        <v>0</v>
      </c>
      <c r="H11" s="37">
        <v>0.19047619047619047</v>
      </c>
      <c r="I11" s="37">
        <v>-0.56000000000000005</v>
      </c>
    </row>
    <row r="12" spans="2:9">
      <c r="B12" s="194" t="s">
        <v>63</v>
      </c>
      <c r="C12" s="195">
        <v>13</v>
      </c>
      <c r="D12" s="195">
        <v>11</v>
      </c>
      <c r="E12" s="195">
        <v>9</v>
      </c>
      <c r="F12" s="195">
        <v>11</v>
      </c>
      <c r="G12" s="37">
        <v>-0.15384615384615385</v>
      </c>
      <c r="H12" s="37">
        <v>-0.18181818181818177</v>
      </c>
      <c r="I12" s="37">
        <v>0.22222222222222232</v>
      </c>
    </row>
    <row r="13" spans="2:9">
      <c r="B13" s="194" t="s">
        <v>64</v>
      </c>
      <c r="C13" s="195">
        <v>20</v>
      </c>
      <c r="D13" s="195">
        <v>46</v>
      </c>
      <c r="E13" s="195">
        <v>23</v>
      </c>
      <c r="F13" s="195">
        <v>15</v>
      </c>
      <c r="G13" s="37">
        <v>1.2999999999999998</v>
      </c>
      <c r="H13" s="37">
        <v>-0.5</v>
      </c>
      <c r="I13" s="37">
        <v>-0.34782608695652173</v>
      </c>
    </row>
    <row r="14" spans="2:9">
      <c r="B14" s="194" t="s">
        <v>65</v>
      </c>
      <c r="C14" s="195">
        <v>23</v>
      </c>
      <c r="D14" s="195">
        <v>13</v>
      </c>
      <c r="E14" s="195">
        <v>20</v>
      </c>
      <c r="F14" s="195">
        <v>20</v>
      </c>
      <c r="G14" s="37">
        <v>-0.43478260869565222</v>
      </c>
      <c r="H14" s="37">
        <v>0.53846153846153855</v>
      </c>
      <c r="I14" s="37">
        <v>0</v>
      </c>
    </row>
    <row r="15" spans="2:9">
      <c r="B15" s="194" t="s">
        <v>66</v>
      </c>
      <c r="C15" s="195">
        <v>23</v>
      </c>
      <c r="D15" s="195">
        <v>11</v>
      </c>
      <c r="E15" s="195">
        <v>5</v>
      </c>
      <c r="F15" s="195">
        <v>13</v>
      </c>
      <c r="G15" s="37">
        <v>-0.52173913043478259</v>
      </c>
      <c r="H15" s="37">
        <v>-0.54545454545454541</v>
      </c>
      <c r="I15" s="37">
        <v>1.6</v>
      </c>
    </row>
    <row r="16" spans="2:9">
      <c r="B16" s="194" t="s">
        <v>67</v>
      </c>
      <c r="C16" s="195">
        <v>51</v>
      </c>
      <c r="D16" s="195">
        <v>22</v>
      </c>
      <c r="E16" s="195">
        <v>49</v>
      </c>
      <c r="F16" s="195">
        <v>72</v>
      </c>
      <c r="G16" s="37">
        <v>-0.56862745098039214</v>
      </c>
      <c r="H16" s="37">
        <v>1.2272727272727271</v>
      </c>
      <c r="I16" s="37">
        <v>0.46938775510204089</v>
      </c>
    </row>
    <row r="17" spans="2:12">
      <c r="B17" s="194" t="s">
        <v>68</v>
      </c>
      <c r="C17" s="195">
        <v>67</v>
      </c>
      <c r="D17" s="195">
        <v>45</v>
      </c>
      <c r="E17" s="195">
        <v>38</v>
      </c>
      <c r="F17" s="195">
        <v>54</v>
      </c>
      <c r="G17" s="37">
        <v>-0.32835820895522383</v>
      </c>
      <c r="H17" s="37">
        <v>-0.15555555555555556</v>
      </c>
      <c r="I17" s="37">
        <v>0.42105263157894735</v>
      </c>
    </row>
    <row r="18" spans="2:12">
      <c r="B18" s="194" t="s">
        <v>69</v>
      </c>
      <c r="C18" s="195">
        <v>77</v>
      </c>
      <c r="D18" s="195">
        <v>56</v>
      </c>
      <c r="E18" s="195">
        <v>58</v>
      </c>
      <c r="F18" s="195">
        <v>92</v>
      </c>
      <c r="G18" s="37">
        <v>-0.27272727272727271</v>
      </c>
      <c r="H18" s="37">
        <v>3.5714285714285809E-2</v>
      </c>
      <c r="I18" s="37">
        <v>0.5862068965517242</v>
      </c>
    </row>
    <row r="19" spans="2:12">
      <c r="B19" s="196" t="s">
        <v>70</v>
      </c>
      <c r="C19" s="197">
        <v>494</v>
      </c>
      <c r="D19" s="197">
        <v>383</v>
      </c>
      <c r="E19" s="197">
        <v>340</v>
      </c>
      <c r="F19" s="197">
        <v>509</v>
      </c>
      <c r="G19" s="40">
        <v>-0.2246963562753036</v>
      </c>
      <c r="H19" s="40">
        <v>-0.1122715404699739</v>
      </c>
      <c r="I19" s="40">
        <v>0.49705882352941178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9</v>
      </c>
      <c r="D25" s="195">
        <v>9</v>
      </c>
      <c r="E25" s="195">
        <v>15</v>
      </c>
      <c r="F25" s="195">
        <v>12</v>
      </c>
      <c r="G25" s="37">
        <v>0</v>
      </c>
      <c r="H25" s="37">
        <v>0.66666666666666674</v>
      </c>
      <c r="I25" s="37">
        <v>-0.19999999999999996</v>
      </c>
    </row>
    <row r="26" spans="2:12">
      <c r="B26" s="194" t="s">
        <v>59</v>
      </c>
      <c r="C26" s="195">
        <v>11</v>
      </c>
      <c r="D26" s="195">
        <v>8</v>
      </c>
      <c r="E26" s="195">
        <v>12</v>
      </c>
      <c r="F26" s="195">
        <v>1</v>
      </c>
      <c r="G26" s="37">
        <v>-0.27272727272727271</v>
      </c>
      <c r="H26" s="37">
        <v>0.5</v>
      </c>
      <c r="I26" s="37">
        <v>-0.91666666666666663</v>
      </c>
    </row>
    <row r="27" spans="2:12">
      <c r="B27" s="194" t="s">
        <v>60</v>
      </c>
      <c r="C27" s="195">
        <v>6</v>
      </c>
      <c r="D27" s="195">
        <v>3</v>
      </c>
      <c r="E27" s="195">
        <v>2</v>
      </c>
      <c r="F27" s="195">
        <v>4</v>
      </c>
      <c r="G27" s="37">
        <v>-0.5</v>
      </c>
      <c r="H27" s="37">
        <v>-0.33333333333333337</v>
      </c>
      <c r="I27" s="37">
        <v>1</v>
      </c>
    </row>
    <row r="28" spans="2:12">
      <c r="B28" s="194" t="s">
        <v>82</v>
      </c>
      <c r="C28" s="195">
        <v>0</v>
      </c>
      <c r="D28" s="195">
        <v>0</v>
      </c>
      <c r="E28" s="195">
        <v>13</v>
      </c>
      <c r="F28" s="195">
        <v>95</v>
      </c>
      <c r="G28" s="37" t="s">
        <v>143</v>
      </c>
      <c r="H28" s="37" t="s">
        <v>143</v>
      </c>
      <c r="I28" s="37">
        <v>6.3076923076923075</v>
      </c>
    </row>
    <row r="29" spans="2:12">
      <c r="B29" s="194" t="s">
        <v>62</v>
      </c>
      <c r="C29" s="195">
        <v>0</v>
      </c>
      <c r="D29" s="195">
        <v>9</v>
      </c>
      <c r="E29" s="195">
        <v>2</v>
      </c>
      <c r="F29" s="195">
        <v>9</v>
      </c>
      <c r="G29" s="37" t="s">
        <v>143</v>
      </c>
      <c r="H29" s="37">
        <v>-0.77777777777777779</v>
      </c>
      <c r="I29" s="37">
        <v>3.5</v>
      </c>
    </row>
    <row r="30" spans="2:12">
      <c r="B30" s="194" t="s">
        <v>63</v>
      </c>
      <c r="C30" s="195">
        <v>0</v>
      </c>
      <c r="D30" s="195">
        <v>0</v>
      </c>
      <c r="E30" s="195">
        <v>0</v>
      </c>
      <c r="F30" s="195">
        <v>0</v>
      </c>
      <c r="G30" s="37" t="s">
        <v>143</v>
      </c>
      <c r="H30" s="37" t="s">
        <v>143</v>
      </c>
      <c r="I30" s="37" t="s">
        <v>143</v>
      </c>
    </row>
    <row r="31" spans="2:12">
      <c r="B31" s="194" t="s">
        <v>64</v>
      </c>
      <c r="C31" s="195">
        <v>0</v>
      </c>
      <c r="D31" s="195">
        <v>2</v>
      </c>
      <c r="E31" s="195">
        <v>7</v>
      </c>
      <c r="F31" s="195">
        <v>1</v>
      </c>
      <c r="G31" s="37" t="s">
        <v>143</v>
      </c>
      <c r="H31" s="37">
        <v>2.5</v>
      </c>
      <c r="I31" s="37">
        <v>-0.85714285714285721</v>
      </c>
    </row>
    <row r="32" spans="2:12">
      <c r="B32" s="194" t="s">
        <v>65</v>
      </c>
      <c r="C32" s="195">
        <v>2</v>
      </c>
      <c r="D32" s="195">
        <v>6</v>
      </c>
      <c r="E32" s="195">
        <v>5</v>
      </c>
      <c r="F32" s="195">
        <v>0</v>
      </c>
      <c r="G32" s="37">
        <v>2</v>
      </c>
      <c r="H32" s="37">
        <v>-0.16666666666666663</v>
      </c>
      <c r="I32" s="37">
        <v>-1</v>
      </c>
    </row>
    <row r="33" spans="2:12">
      <c r="B33" s="194" t="s">
        <v>66</v>
      </c>
      <c r="C33" s="195">
        <v>4</v>
      </c>
      <c r="D33" s="195">
        <v>0</v>
      </c>
      <c r="E33" s="195">
        <v>3</v>
      </c>
      <c r="F33" s="195">
        <v>2</v>
      </c>
      <c r="G33" s="37">
        <v>-1</v>
      </c>
      <c r="H33" s="37" t="s">
        <v>143</v>
      </c>
      <c r="I33" s="37">
        <v>-0.33333333333333337</v>
      </c>
    </row>
    <row r="34" spans="2:12">
      <c r="B34" s="194" t="s">
        <v>67</v>
      </c>
      <c r="C34" s="195">
        <v>0</v>
      </c>
      <c r="D34" s="195">
        <v>3</v>
      </c>
      <c r="E34" s="195">
        <v>16</v>
      </c>
      <c r="F34" s="195">
        <v>0</v>
      </c>
      <c r="G34" s="37" t="s">
        <v>143</v>
      </c>
      <c r="H34" s="37">
        <v>4.333333333333333</v>
      </c>
      <c r="I34" s="37">
        <v>-1</v>
      </c>
    </row>
    <row r="35" spans="2:12">
      <c r="B35" s="194" t="s">
        <v>68</v>
      </c>
      <c r="C35" s="195">
        <v>5</v>
      </c>
      <c r="D35" s="195">
        <v>7</v>
      </c>
      <c r="E35" s="195">
        <v>4</v>
      </c>
      <c r="F35" s="195">
        <v>3</v>
      </c>
      <c r="G35" s="37">
        <v>0.39999999999999991</v>
      </c>
      <c r="H35" s="37">
        <v>-0.4285714285714286</v>
      </c>
      <c r="I35" s="37">
        <v>-0.25</v>
      </c>
    </row>
    <row r="36" spans="2:12">
      <c r="B36" s="194" t="s">
        <v>69</v>
      </c>
      <c r="C36" s="195">
        <v>1</v>
      </c>
      <c r="D36" s="195">
        <v>12</v>
      </c>
      <c r="E36" s="195">
        <v>10</v>
      </c>
      <c r="F36" s="195">
        <v>0</v>
      </c>
      <c r="G36" s="37">
        <v>11</v>
      </c>
      <c r="H36" s="37">
        <v>-0.16666666666666663</v>
      </c>
      <c r="I36" s="37">
        <v>-1</v>
      </c>
    </row>
    <row r="37" spans="2:12">
      <c r="B37" s="196" t="s">
        <v>70</v>
      </c>
      <c r="C37" s="197">
        <v>38</v>
      </c>
      <c r="D37" s="197">
        <v>59</v>
      </c>
      <c r="E37" s="197">
        <v>89</v>
      </c>
      <c r="F37" s="197">
        <v>127</v>
      </c>
      <c r="G37" s="40">
        <v>0.55263157894736836</v>
      </c>
      <c r="H37" s="40">
        <v>0.50847457627118642</v>
      </c>
      <c r="I37" s="40">
        <v>0.42696629213483139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2451</v>
      </c>
      <c r="D43" s="195">
        <v>1312</v>
      </c>
      <c r="E43" s="195">
        <v>1023</v>
      </c>
      <c r="F43" s="195">
        <v>1179</v>
      </c>
      <c r="G43" s="37">
        <v>-0.46470828233374128</v>
      </c>
      <c r="H43" s="37">
        <v>-0.22027439024390238</v>
      </c>
      <c r="I43" s="37">
        <v>0.15249266862170097</v>
      </c>
    </row>
    <row r="44" spans="2:12">
      <c r="B44" s="194" t="s">
        <v>59</v>
      </c>
      <c r="C44" s="195">
        <v>1431</v>
      </c>
      <c r="D44" s="195">
        <v>1149</v>
      </c>
      <c r="E44" s="195">
        <v>627</v>
      </c>
      <c r="F44" s="195">
        <v>1040</v>
      </c>
      <c r="G44" s="37">
        <v>-0.1970649895178197</v>
      </c>
      <c r="H44" s="37">
        <v>-0.45430809399477812</v>
      </c>
      <c r="I44" s="37">
        <v>0.65869218500797455</v>
      </c>
    </row>
    <row r="45" spans="2:12">
      <c r="B45" s="194" t="s">
        <v>60</v>
      </c>
      <c r="C45" s="195">
        <v>1262</v>
      </c>
      <c r="D45" s="195">
        <v>810</v>
      </c>
      <c r="E45" s="195">
        <v>644</v>
      </c>
      <c r="F45" s="195">
        <v>1085</v>
      </c>
      <c r="G45" s="37">
        <v>-0.35816164817749607</v>
      </c>
      <c r="H45" s="37">
        <v>-0.20493827160493827</v>
      </c>
      <c r="I45" s="37">
        <v>0.68478260869565211</v>
      </c>
    </row>
    <row r="46" spans="2:12">
      <c r="B46" s="194" t="s">
        <v>82</v>
      </c>
      <c r="C46" s="195">
        <v>340</v>
      </c>
      <c r="D46" s="195">
        <v>179</v>
      </c>
      <c r="E46" s="195">
        <v>125</v>
      </c>
      <c r="F46" s="195">
        <v>496</v>
      </c>
      <c r="G46" s="37">
        <v>-0.47352941176470587</v>
      </c>
      <c r="H46" s="37">
        <v>-0.3016759776536313</v>
      </c>
      <c r="I46" s="37">
        <v>2.968</v>
      </c>
    </row>
    <row r="47" spans="2:12">
      <c r="B47" s="194" t="s">
        <v>62</v>
      </c>
      <c r="C47" s="195">
        <v>107</v>
      </c>
      <c r="D47" s="195">
        <v>18</v>
      </c>
      <c r="E47" s="195">
        <v>33</v>
      </c>
      <c r="F47" s="195">
        <v>67</v>
      </c>
      <c r="G47" s="37">
        <v>-0.83177570093457942</v>
      </c>
      <c r="H47" s="37">
        <v>0.83333333333333326</v>
      </c>
      <c r="I47" s="37">
        <v>1.0303030303030303</v>
      </c>
    </row>
    <row r="48" spans="2:12">
      <c r="B48" s="194" t="s">
        <v>63</v>
      </c>
      <c r="C48" s="195">
        <v>220</v>
      </c>
      <c r="D48" s="195">
        <v>59</v>
      </c>
      <c r="E48" s="195">
        <v>84</v>
      </c>
      <c r="F48" s="195">
        <v>74</v>
      </c>
      <c r="G48" s="37">
        <v>-0.73181818181818181</v>
      </c>
      <c r="H48" s="37">
        <v>0.42372881355932202</v>
      </c>
      <c r="I48" s="37">
        <v>-0.11904761904761907</v>
      </c>
    </row>
    <row r="49" spans="2:12">
      <c r="B49" s="194" t="s">
        <v>64</v>
      </c>
      <c r="C49" s="195">
        <v>246</v>
      </c>
      <c r="D49" s="195">
        <v>88</v>
      </c>
      <c r="E49" s="195">
        <v>84</v>
      </c>
      <c r="F49" s="195">
        <v>103</v>
      </c>
      <c r="G49" s="37">
        <v>-0.64227642276422769</v>
      </c>
      <c r="H49" s="37">
        <v>-4.5454545454545414E-2</v>
      </c>
      <c r="I49" s="37">
        <v>0.22619047619047628</v>
      </c>
    </row>
    <row r="50" spans="2:12">
      <c r="B50" s="194" t="s">
        <v>65</v>
      </c>
      <c r="C50" s="195">
        <v>98</v>
      </c>
      <c r="D50" s="195">
        <v>25</v>
      </c>
      <c r="E50" s="195">
        <v>19</v>
      </c>
      <c r="F50" s="195">
        <v>34</v>
      </c>
      <c r="G50" s="37">
        <v>-0.74489795918367352</v>
      </c>
      <c r="H50" s="37">
        <v>-0.24</v>
      </c>
      <c r="I50" s="37">
        <v>0.78947368421052633</v>
      </c>
    </row>
    <row r="51" spans="2:12">
      <c r="B51" s="194" t="s">
        <v>66</v>
      </c>
      <c r="C51" s="195">
        <v>63</v>
      </c>
      <c r="D51" s="195">
        <v>23</v>
      </c>
      <c r="E51" s="195">
        <v>53</v>
      </c>
      <c r="F51" s="195">
        <v>32</v>
      </c>
      <c r="G51" s="37">
        <v>-0.63492063492063489</v>
      </c>
      <c r="H51" s="37">
        <v>1.3043478260869565</v>
      </c>
      <c r="I51" s="37">
        <v>-0.39622641509433965</v>
      </c>
    </row>
    <row r="52" spans="2:12">
      <c r="B52" s="194" t="s">
        <v>67</v>
      </c>
      <c r="C52" s="195">
        <v>1163</v>
      </c>
      <c r="D52" s="195">
        <v>359</v>
      </c>
      <c r="E52" s="195">
        <v>401</v>
      </c>
      <c r="F52" s="195">
        <v>551</v>
      </c>
      <c r="G52" s="37">
        <v>-0.69131556319862431</v>
      </c>
      <c r="H52" s="37">
        <v>0.11699164345403901</v>
      </c>
      <c r="I52" s="37">
        <v>0.37406483790523692</v>
      </c>
    </row>
    <row r="53" spans="2:12">
      <c r="B53" s="194" t="s">
        <v>68</v>
      </c>
      <c r="C53" s="195">
        <v>1614</v>
      </c>
      <c r="D53" s="195">
        <v>705</v>
      </c>
      <c r="E53" s="195">
        <v>604</v>
      </c>
      <c r="F53" s="195">
        <v>611</v>
      </c>
      <c r="G53" s="37">
        <v>-0.56319702602230481</v>
      </c>
      <c r="H53" s="37">
        <v>-0.14326241134751772</v>
      </c>
      <c r="I53" s="37">
        <v>1.1589403973509826E-2</v>
      </c>
    </row>
    <row r="54" spans="2:12">
      <c r="B54" s="194" t="s">
        <v>69</v>
      </c>
      <c r="C54" s="195">
        <v>1973</v>
      </c>
      <c r="D54" s="195">
        <v>1049</v>
      </c>
      <c r="E54" s="195">
        <v>822</v>
      </c>
      <c r="F54" s="195">
        <v>715</v>
      </c>
      <c r="G54" s="37">
        <v>-0.46832235174860615</v>
      </c>
      <c r="H54" s="37">
        <v>-0.21639656816015251</v>
      </c>
      <c r="I54" s="37">
        <v>-0.13017031630170317</v>
      </c>
    </row>
    <row r="55" spans="2:12">
      <c r="B55" s="196" t="s">
        <v>70</v>
      </c>
      <c r="C55" s="197">
        <v>10968</v>
      </c>
      <c r="D55" s="197">
        <v>5776</v>
      </c>
      <c r="E55" s="197">
        <v>4519</v>
      </c>
      <c r="F55" s="197">
        <v>5987</v>
      </c>
      <c r="G55" s="40">
        <v>-0.47337709700948216</v>
      </c>
      <c r="H55" s="40">
        <v>-0.21762465373961215</v>
      </c>
      <c r="I55" s="40">
        <v>0.32485063067050235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11056</v>
      </c>
      <c r="D61" s="195">
        <v>10896</v>
      </c>
      <c r="E61" s="195">
        <v>12280</v>
      </c>
      <c r="F61" s="195">
        <v>11680</v>
      </c>
      <c r="G61" s="37">
        <v>-1.4471780028943559E-2</v>
      </c>
      <c r="H61" s="37">
        <v>0.12701908957415564</v>
      </c>
      <c r="I61" s="37">
        <v>-4.8859934853420217E-2</v>
      </c>
    </row>
    <row r="62" spans="2:12">
      <c r="B62" s="194" t="s">
        <v>59</v>
      </c>
      <c r="C62" s="195">
        <v>12053</v>
      </c>
      <c r="D62" s="195">
        <v>12315</v>
      </c>
      <c r="E62" s="195">
        <v>10952</v>
      </c>
      <c r="F62" s="195">
        <v>14516</v>
      </c>
      <c r="G62" s="37">
        <v>2.1737326806604118E-2</v>
      </c>
      <c r="H62" s="37">
        <v>-0.1106780349167682</v>
      </c>
      <c r="I62" s="37">
        <v>0.32542001460920389</v>
      </c>
    </row>
    <row r="63" spans="2:12">
      <c r="B63" s="194" t="s">
        <v>60</v>
      </c>
      <c r="C63" s="195">
        <v>14429</v>
      </c>
      <c r="D63" s="195">
        <v>14303</v>
      </c>
      <c r="E63" s="195">
        <v>11179</v>
      </c>
      <c r="F63" s="195">
        <v>14976</v>
      </c>
      <c r="G63" s="37">
        <v>-8.7324138886963887E-3</v>
      </c>
      <c r="H63" s="37">
        <v>-0.21841571698245121</v>
      </c>
      <c r="I63" s="37">
        <v>0.33965470972358891</v>
      </c>
    </row>
    <row r="64" spans="2:12">
      <c r="B64" s="194" t="s">
        <v>82</v>
      </c>
      <c r="C64" s="195">
        <v>3288</v>
      </c>
      <c r="D64" s="195">
        <v>4095</v>
      </c>
      <c r="E64" s="195">
        <v>3245</v>
      </c>
      <c r="F64" s="195">
        <v>8796</v>
      </c>
      <c r="G64" s="37">
        <v>0.24543795620437958</v>
      </c>
      <c r="H64" s="37">
        <v>-0.20757020757020761</v>
      </c>
      <c r="I64" s="37">
        <v>1.7106317411402157</v>
      </c>
    </row>
    <row r="65" spans="2:9">
      <c r="B65" s="194" t="s">
        <v>62</v>
      </c>
      <c r="C65" s="195">
        <v>998</v>
      </c>
      <c r="D65" s="195">
        <v>137</v>
      </c>
      <c r="E65" s="195">
        <v>979</v>
      </c>
      <c r="F65" s="195">
        <v>1663</v>
      </c>
      <c r="G65" s="37">
        <v>-0.86272545090180364</v>
      </c>
      <c r="H65" s="37">
        <v>6.1459854014598543</v>
      </c>
      <c r="I65" s="37">
        <v>0.69867211440245147</v>
      </c>
    </row>
    <row r="66" spans="2:9">
      <c r="B66" s="194" t="s">
        <v>63</v>
      </c>
      <c r="C66" s="195">
        <v>1455</v>
      </c>
      <c r="D66" s="195">
        <v>935</v>
      </c>
      <c r="E66" s="195">
        <v>1134</v>
      </c>
      <c r="F66" s="195">
        <v>1159</v>
      </c>
      <c r="G66" s="37">
        <v>-0.3573883161512027</v>
      </c>
      <c r="H66" s="37">
        <v>0.21283422459893053</v>
      </c>
      <c r="I66" s="37">
        <v>2.2045855379188684E-2</v>
      </c>
    </row>
    <row r="67" spans="2:9">
      <c r="B67" s="194" t="s">
        <v>64</v>
      </c>
      <c r="C67" s="195">
        <v>2698</v>
      </c>
      <c r="D67" s="195">
        <v>1662</v>
      </c>
      <c r="E67" s="195">
        <v>1963</v>
      </c>
      <c r="F67" s="195">
        <v>1270</v>
      </c>
      <c r="G67" s="37">
        <v>-0.38398813936249077</v>
      </c>
      <c r="H67" s="37">
        <v>0.18110709987966311</v>
      </c>
      <c r="I67" s="37">
        <v>-0.35303107488537955</v>
      </c>
    </row>
    <row r="68" spans="2:9">
      <c r="B68" s="194" t="s">
        <v>65</v>
      </c>
      <c r="C68" s="195">
        <v>1408</v>
      </c>
      <c r="D68" s="195">
        <v>709</v>
      </c>
      <c r="E68" s="195">
        <v>1425</v>
      </c>
      <c r="F68" s="195">
        <v>1139</v>
      </c>
      <c r="G68" s="37">
        <v>-0.49644886363636365</v>
      </c>
      <c r="H68" s="37">
        <v>1.0098730606488013</v>
      </c>
      <c r="I68" s="37">
        <v>-0.20070175438596494</v>
      </c>
    </row>
    <row r="69" spans="2:9">
      <c r="B69" s="194" t="s">
        <v>66</v>
      </c>
      <c r="C69" s="195">
        <v>2382</v>
      </c>
      <c r="D69" s="195">
        <v>1262</v>
      </c>
      <c r="E69" s="195">
        <v>1137</v>
      </c>
      <c r="F69" s="195">
        <v>1339</v>
      </c>
      <c r="G69" s="37">
        <v>-0.4701931150293871</v>
      </c>
      <c r="H69" s="37">
        <v>-9.9049128367670325E-2</v>
      </c>
      <c r="I69" s="37">
        <v>0.17766051011433603</v>
      </c>
    </row>
    <row r="70" spans="2:9">
      <c r="B70" s="194" t="s">
        <v>67</v>
      </c>
      <c r="C70" s="195">
        <v>8373</v>
      </c>
      <c r="D70" s="195">
        <v>5446</v>
      </c>
      <c r="E70" s="195">
        <v>7680</v>
      </c>
      <c r="F70" s="195">
        <v>9815</v>
      </c>
      <c r="G70" s="37">
        <v>-0.34957601815358896</v>
      </c>
      <c r="H70" s="37">
        <v>0.41020932794711706</v>
      </c>
      <c r="I70" s="37">
        <v>0.27799479166666674</v>
      </c>
    </row>
    <row r="71" spans="2:9">
      <c r="B71" s="194" t="s">
        <v>68</v>
      </c>
      <c r="C71" s="195">
        <v>16293</v>
      </c>
      <c r="D71" s="195">
        <v>12752</v>
      </c>
      <c r="E71" s="195">
        <v>12436</v>
      </c>
      <c r="F71" s="195">
        <v>12226</v>
      </c>
      <c r="G71" s="37">
        <v>-0.21733259682072059</v>
      </c>
      <c r="H71" s="37">
        <v>-2.4780426599749106E-2</v>
      </c>
      <c r="I71" s="37">
        <v>-1.6886458668382121E-2</v>
      </c>
    </row>
    <row r="72" spans="2:9">
      <c r="B72" s="194" t="s">
        <v>69</v>
      </c>
      <c r="C72" s="195">
        <v>10850</v>
      </c>
      <c r="D72" s="195">
        <v>9882</v>
      </c>
      <c r="E72" s="195">
        <v>10069</v>
      </c>
      <c r="F72" s="195">
        <v>10260</v>
      </c>
      <c r="G72" s="37">
        <v>-8.9216589861751183E-2</v>
      </c>
      <c r="H72" s="37">
        <v>1.8923294879579E-2</v>
      </c>
      <c r="I72" s="37">
        <v>1.8969113119475578E-2</v>
      </c>
    </row>
    <row r="73" spans="2:9">
      <c r="B73" s="196" t="s">
        <v>70</v>
      </c>
      <c r="C73" s="197">
        <v>85283</v>
      </c>
      <c r="D73" s="197">
        <v>74394</v>
      </c>
      <c r="E73" s="197">
        <v>74479</v>
      </c>
      <c r="F73" s="197">
        <v>88839</v>
      </c>
      <c r="G73" s="40">
        <v>-0.1276807804603497</v>
      </c>
      <c r="H73" s="40">
        <v>1.1425652606393832E-3</v>
      </c>
      <c r="I73" s="40">
        <v>0.19280602585963824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13564</v>
      </c>
      <c r="D80" s="195">
        <v>12263</v>
      </c>
      <c r="E80" s="195">
        <v>13342</v>
      </c>
      <c r="F80" s="195">
        <v>12928</v>
      </c>
      <c r="G80" s="37">
        <v>-9.591565909761135E-2</v>
      </c>
      <c r="H80" s="37">
        <v>8.7988257359536748E-2</v>
      </c>
      <c r="I80" s="37">
        <v>-3.1029830610103448E-2</v>
      </c>
    </row>
    <row r="81" spans="2:12" ht="16.5" thickBot="1">
      <c r="B81" s="194" t="s">
        <v>59</v>
      </c>
      <c r="C81" s="195">
        <v>13556</v>
      </c>
      <c r="D81" s="195">
        <v>13526</v>
      </c>
      <c r="E81" s="195">
        <v>11642</v>
      </c>
      <c r="F81" s="195">
        <v>15632</v>
      </c>
      <c r="G81" s="37">
        <v>-2.2130421953379109E-3</v>
      </c>
      <c r="H81" s="37">
        <v>-0.13928729853615263</v>
      </c>
      <c r="I81" s="37">
        <v>0.34272461776327101</v>
      </c>
      <c r="L81" s="48" t="s">
        <v>92</v>
      </c>
    </row>
    <row r="82" spans="2:12">
      <c r="B82" s="194" t="s">
        <v>60</v>
      </c>
      <c r="C82" s="195">
        <v>15777</v>
      </c>
      <c r="D82" s="195">
        <v>15156</v>
      </c>
      <c r="E82" s="195">
        <v>11839</v>
      </c>
      <c r="F82" s="195">
        <v>16117</v>
      </c>
      <c r="G82" s="37">
        <v>-3.9361095265259549E-2</v>
      </c>
      <c r="H82" s="37">
        <v>-0.21885721826339399</v>
      </c>
      <c r="I82" s="37">
        <v>0.36134808683165809</v>
      </c>
    </row>
    <row r="83" spans="2:12">
      <c r="B83" s="194" t="s">
        <v>82</v>
      </c>
      <c r="C83" s="195">
        <v>3638</v>
      </c>
      <c r="D83" s="195">
        <v>4292</v>
      </c>
      <c r="E83" s="195">
        <v>3407</v>
      </c>
      <c r="F83" s="195">
        <v>9424</v>
      </c>
      <c r="G83" s="37">
        <v>0.17976910390324363</v>
      </c>
      <c r="H83" s="37">
        <v>-0.20619757688723206</v>
      </c>
      <c r="I83" s="37">
        <v>1.766069856178456</v>
      </c>
    </row>
    <row r="84" spans="2:12">
      <c r="B84" s="194" t="s">
        <v>62</v>
      </c>
      <c r="C84" s="195">
        <v>1126</v>
      </c>
      <c r="D84" s="195">
        <v>185</v>
      </c>
      <c r="E84" s="195">
        <v>1039</v>
      </c>
      <c r="F84" s="195">
        <v>1750</v>
      </c>
      <c r="G84" s="37">
        <v>-0.83570159857904081</v>
      </c>
      <c r="H84" s="37">
        <v>4.6162162162162161</v>
      </c>
      <c r="I84" s="37">
        <v>0.68431183830606357</v>
      </c>
    </row>
    <row r="85" spans="2:12">
      <c r="B85" s="194" t="s">
        <v>63</v>
      </c>
      <c r="C85" s="195">
        <v>1688</v>
      </c>
      <c r="D85" s="195">
        <v>1005</v>
      </c>
      <c r="E85" s="195">
        <v>1227</v>
      </c>
      <c r="F85" s="195">
        <v>1244</v>
      </c>
      <c r="G85" s="37">
        <v>-0.40462085308056872</v>
      </c>
      <c r="H85" s="37">
        <v>0.22089552238805976</v>
      </c>
      <c r="I85" s="37">
        <v>1.3854930725346382E-2</v>
      </c>
    </row>
    <row r="86" spans="2:12">
      <c r="B86" s="194" t="s">
        <v>64</v>
      </c>
      <c r="C86" s="195">
        <v>2964</v>
      </c>
      <c r="D86" s="195">
        <v>1798</v>
      </c>
      <c r="E86" s="195">
        <v>2077</v>
      </c>
      <c r="F86" s="195">
        <v>1389</v>
      </c>
      <c r="G86" s="37">
        <v>-0.39338731443994601</v>
      </c>
      <c r="H86" s="37">
        <v>0.15517241379310343</v>
      </c>
      <c r="I86" s="37">
        <v>-0.33124699085219067</v>
      </c>
    </row>
    <row r="87" spans="2:12">
      <c r="B87" s="194" t="s">
        <v>65</v>
      </c>
      <c r="C87" s="195">
        <v>1531</v>
      </c>
      <c r="D87" s="195">
        <v>753</v>
      </c>
      <c r="E87" s="195">
        <v>1469</v>
      </c>
      <c r="F87" s="195">
        <v>1193</v>
      </c>
      <c r="G87" s="37">
        <v>-0.50816459830176353</v>
      </c>
      <c r="H87" s="37">
        <v>0.95086321381142103</v>
      </c>
      <c r="I87" s="37">
        <v>-0.18788291354663034</v>
      </c>
    </row>
    <row r="88" spans="2:12">
      <c r="B88" s="194" t="s">
        <v>66</v>
      </c>
      <c r="C88" s="195">
        <v>2472</v>
      </c>
      <c r="D88" s="195">
        <v>1296</v>
      </c>
      <c r="E88" s="195">
        <v>1198</v>
      </c>
      <c r="F88" s="195">
        <v>1386</v>
      </c>
      <c r="G88" s="37">
        <v>-0.47572815533980584</v>
      </c>
      <c r="H88" s="37">
        <v>-7.5617283950617287E-2</v>
      </c>
      <c r="I88" s="37">
        <v>0.15692821368948251</v>
      </c>
    </row>
    <row r="89" spans="2:12">
      <c r="B89" s="194" t="s">
        <v>67</v>
      </c>
      <c r="C89" s="195">
        <v>9587</v>
      </c>
      <c r="D89" s="195">
        <v>5830</v>
      </c>
      <c r="E89" s="195">
        <v>8146</v>
      </c>
      <c r="F89" s="195">
        <v>10438</v>
      </c>
      <c r="G89" s="37">
        <v>-0.39188484405966417</v>
      </c>
      <c r="H89" s="37">
        <v>0.39725557461406513</v>
      </c>
      <c r="I89" s="37">
        <v>0.28136508715934205</v>
      </c>
    </row>
    <row r="90" spans="2:12">
      <c r="B90" s="194" t="s">
        <v>68</v>
      </c>
      <c r="C90" s="195">
        <v>17979</v>
      </c>
      <c r="D90" s="195">
        <v>13509</v>
      </c>
      <c r="E90" s="195">
        <v>13082</v>
      </c>
      <c r="F90" s="195">
        <v>12894</v>
      </c>
      <c r="G90" s="37">
        <v>-0.24862339395961952</v>
      </c>
      <c r="H90" s="37">
        <v>-3.160855725812417E-2</v>
      </c>
      <c r="I90" s="37">
        <v>-1.4370891301024313E-2</v>
      </c>
    </row>
    <row r="91" spans="2:12">
      <c r="B91" s="194" t="s">
        <v>69</v>
      </c>
      <c r="C91" s="195">
        <v>12901</v>
      </c>
      <c r="D91" s="195">
        <v>10999</v>
      </c>
      <c r="E91" s="195">
        <v>10959</v>
      </c>
      <c r="F91" s="195">
        <v>11067</v>
      </c>
      <c r="G91" s="37">
        <v>-0.14743043174947679</v>
      </c>
      <c r="H91" s="37">
        <v>-3.6366942449314044E-3</v>
      </c>
      <c r="I91" s="37">
        <v>9.8549137695045363E-3</v>
      </c>
    </row>
    <row r="92" spans="2:12">
      <c r="B92" s="196" t="s">
        <v>70</v>
      </c>
      <c r="C92" s="197">
        <v>96783</v>
      </c>
      <c r="D92" s="197">
        <v>80612</v>
      </c>
      <c r="E92" s="197">
        <v>79427</v>
      </c>
      <c r="F92" s="197">
        <v>95462</v>
      </c>
      <c r="G92" s="40">
        <v>-0.16708512858663194</v>
      </c>
      <c r="H92" s="40">
        <v>-1.4700044658363498E-2</v>
      </c>
      <c r="I92" s="40">
        <v>0.20188349050071142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46</v>
      </c>
      <c r="D7" s="202">
        <v>24</v>
      </c>
      <c r="E7" s="195">
        <v>57</v>
      </c>
      <c r="F7" s="113">
        <v>-0.47826086956521741</v>
      </c>
      <c r="G7" s="180">
        <v>1.375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54</v>
      </c>
      <c r="D8" s="202">
        <v>51</v>
      </c>
      <c r="E8" s="195">
        <v>75</v>
      </c>
      <c r="F8" s="184">
        <v>-5.555555555555558E-2</v>
      </c>
      <c r="G8" s="180">
        <v>0.47058823529411775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40</v>
      </c>
      <c r="D9" s="202">
        <v>14</v>
      </c>
      <c r="E9" s="195">
        <v>52</v>
      </c>
      <c r="F9" s="184">
        <v>-0.65</v>
      </c>
      <c r="G9" s="180">
        <v>2.7142857142857144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18</v>
      </c>
      <c r="D10" s="202">
        <v>24</v>
      </c>
      <c r="E10" s="195">
        <v>37</v>
      </c>
      <c r="F10" s="184">
        <v>0.33333333333333326</v>
      </c>
      <c r="G10" s="180">
        <v>0.54166666666666674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21</v>
      </c>
      <c r="D11" s="202">
        <v>25</v>
      </c>
      <c r="E11" s="195">
        <v>11</v>
      </c>
      <c r="F11" s="184">
        <v>0.19047619047619047</v>
      </c>
      <c r="G11" s="180">
        <v>-0.56000000000000005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11</v>
      </c>
      <c r="D12" s="202">
        <v>9</v>
      </c>
      <c r="E12" s="195">
        <v>11</v>
      </c>
      <c r="F12" s="184">
        <v>-0.18181818181818177</v>
      </c>
      <c r="G12" s="180">
        <v>0.22222222222222232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46</v>
      </c>
      <c r="D13" s="202">
        <v>23</v>
      </c>
      <c r="E13" s="195">
        <v>15</v>
      </c>
      <c r="F13" s="184">
        <v>-0.5</v>
      </c>
      <c r="G13" s="180">
        <v>-0.34782608695652173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13</v>
      </c>
      <c r="D14" s="202">
        <v>20</v>
      </c>
      <c r="E14" s="195">
        <v>20</v>
      </c>
      <c r="F14" s="184">
        <v>0.53846153846153855</v>
      </c>
      <c r="G14" s="180">
        <v>0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11</v>
      </c>
      <c r="D15" s="202">
        <v>5</v>
      </c>
      <c r="E15" s="195">
        <v>13</v>
      </c>
      <c r="F15" s="184">
        <v>-0.54545454545454541</v>
      </c>
      <c r="G15" s="180">
        <v>1.6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22</v>
      </c>
      <c r="D16" s="202">
        <v>49</v>
      </c>
      <c r="E16" s="195">
        <v>72</v>
      </c>
      <c r="F16" s="184">
        <v>1.2272727272727271</v>
      </c>
      <c r="G16" s="180">
        <v>0.46938775510204089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45</v>
      </c>
      <c r="D17" s="202">
        <v>38</v>
      </c>
      <c r="E17" s="195">
        <v>54</v>
      </c>
      <c r="F17" s="184">
        <v>-0.15555555555555556</v>
      </c>
      <c r="G17" s="180">
        <v>0.42105263157894735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56</v>
      </c>
      <c r="D18" s="202">
        <v>58</v>
      </c>
      <c r="E18" s="195">
        <v>92</v>
      </c>
      <c r="F18" s="184">
        <v>3.5714285714285809E-2</v>
      </c>
      <c r="G18" s="180">
        <v>0.5862068965517242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383</v>
      </c>
      <c r="D19" s="197">
        <v>340</v>
      </c>
      <c r="E19" s="197">
        <v>509</v>
      </c>
      <c r="F19" s="203">
        <v>-0.1122715404699739</v>
      </c>
      <c r="G19" s="203">
        <v>0.49705882352941178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9</v>
      </c>
      <c r="D26" s="195">
        <v>0</v>
      </c>
      <c r="E26" s="195">
        <v>9</v>
      </c>
      <c r="F26" s="202">
        <v>15</v>
      </c>
      <c r="G26" s="202">
        <v>0</v>
      </c>
      <c r="H26" s="202">
        <v>15</v>
      </c>
      <c r="I26" s="195">
        <v>4</v>
      </c>
      <c r="J26" s="195">
        <v>8</v>
      </c>
      <c r="K26" s="195">
        <v>12</v>
      </c>
      <c r="L26" s="184">
        <v>0.66666666666666674</v>
      </c>
      <c r="M26" s="184" t="s">
        <v>143</v>
      </c>
      <c r="N26" s="184">
        <v>0.66666666666666674</v>
      </c>
      <c r="O26" s="180">
        <v>-0.73333333333333339</v>
      </c>
      <c r="P26" s="180" t="s">
        <v>143</v>
      </c>
      <c r="Q26" s="180">
        <v>-0.19999999999999996</v>
      </c>
    </row>
    <row r="27" spans="2:17">
      <c r="B27" s="194" t="s">
        <v>59</v>
      </c>
      <c r="C27" s="195">
        <v>8</v>
      </c>
      <c r="D27" s="195">
        <v>0</v>
      </c>
      <c r="E27" s="195">
        <v>8</v>
      </c>
      <c r="F27" s="202">
        <v>12</v>
      </c>
      <c r="G27" s="202">
        <v>0</v>
      </c>
      <c r="H27" s="202">
        <v>12</v>
      </c>
      <c r="I27" s="195">
        <v>1</v>
      </c>
      <c r="J27" s="195">
        <v>0</v>
      </c>
      <c r="K27" s="195">
        <v>1</v>
      </c>
      <c r="L27" s="184">
        <v>0.5</v>
      </c>
      <c r="M27" s="184" t="s">
        <v>143</v>
      </c>
      <c r="N27" s="184">
        <v>0.5</v>
      </c>
      <c r="O27" s="180">
        <v>-0.91666666666666663</v>
      </c>
      <c r="P27" s="180" t="s">
        <v>143</v>
      </c>
      <c r="Q27" s="180">
        <v>-0.91666666666666663</v>
      </c>
    </row>
    <row r="28" spans="2:17">
      <c r="B28" s="194" t="s">
        <v>60</v>
      </c>
      <c r="C28" s="195">
        <v>3</v>
      </c>
      <c r="D28" s="195">
        <v>0</v>
      </c>
      <c r="E28" s="195">
        <v>3</v>
      </c>
      <c r="F28" s="202">
        <v>2</v>
      </c>
      <c r="G28" s="202">
        <v>0</v>
      </c>
      <c r="H28" s="202">
        <v>2</v>
      </c>
      <c r="I28" s="195">
        <v>1</v>
      </c>
      <c r="J28" s="195">
        <v>3</v>
      </c>
      <c r="K28" s="195">
        <v>4</v>
      </c>
      <c r="L28" s="184">
        <v>-0.33333333333333337</v>
      </c>
      <c r="M28" s="184" t="s">
        <v>143</v>
      </c>
      <c r="N28" s="184">
        <v>-0.33333333333333337</v>
      </c>
      <c r="O28" s="180">
        <v>-0.5</v>
      </c>
      <c r="P28" s="180" t="s">
        <v>143</v>
      </c>
      <c r="Q28" s="180">
        <v>1</v>
      </c>
    </row>
    <row r="29" spans="2:17">
      <c r="B29" s="194" t="s">
        <v>82</v>
      </c>
      <c r="C29" s="195">
        <v>0</v>
      </c>
      <c r="D29" s="195">
        <v>0</v>
      </c>
      <c r="E29" s="195">
        <v>0</v>
      </c>
      <c r="F29" s="202">
        <v>0</v>
      </c>
      <c r="G29" s="202">
        <v>13</v>
      </c>
      <c r="H29" s="202">
        <v>13</v>
      </c>
      <c r="I29" s="195">
        <v>8</v>
      </c>
      <c r="J29" s="195">
        <v>87</v>
      </c>
      <c r="K29" s="195">
        <v>95</v>
      </c>
      <c r="L29" s="184" t="s">
        <v>143</v>
      </c>
      <c r="M29" s="184" t="s">
        <v>143</v>
      </c>
      <c r="N29" s="184" t="s">
        <v>143</v>
      </c>
      <c r="O29" s="180" t="s">
        <v>143</v>
      </c>
      <c r="P29" s="180">
        <v>5.6923076923076925</v>
      </c>
      <c r="Q29" s="180">
        <v>6.3076923076923075</v>
      </c>
    </row>
    <row r="30" spans="2:17">
      <c r="B30" s="194" t="s">
        <v>62</v>
      </c>
      <c r="C30" s="195">
        <v>1</v>
      </c>
      <c r="D30" s="195">
        <v>8</v>
      </c>
      <c r="E30" s="195">
        <v>9</v>
      </c>
      <c r="F30" s="202">
        <v>2</v>
      </c>
      <c r="G30" s="202">
        <v>0</v>
      </c>
      <c r="H30" s="202">
        <v>2</v>
      </c>
      <c r="I30" s="195">
        <v>4</v>
      </c>
      <c r="J30" s="195">
        <v>5</v>
      </c>
      <c r="K30" s="195">
        <v>9</v>
      </c>
      <c r="L30" s="184">
        <v>1</v>
      </c>
      <c r="M30" s="184">
        <v>-1</v>
      </c>
      <c r="N30" s="184">
        <v>-0.77777777777777779</v>
      </c>
      <c r="O30" s="180">
        <v>1</v>
      </c>
      <c r="P30" s="180" t="s">
        <v>143</v>
      </c>
      <c r="Q30" s="180">
        <v>3.5</v>
      </c>
    </row>
    <row r="31" spans="2:17" ht="15.75" customHeight="1">
      <c r="B31" s="194" t="s">
        <v>63</v>
      </c>
      <c r="C31" s="195">
        <v>0</v>
      </c>
      <c r="D31" s="195">
        <v>0</v>
      </c>
      <c r="E31" s="195">
        <v>0</v>
      </c>
      <c r="F31" s="202">
        <v>0</v>
      </c>
      <c r="G31" s="202">
        <v>0</v>
      </c>
      <c r="H31" s="202">
        <v>0</v>
      </c>
      <c r="I31" s="195">
        <v>0</v>
      </c>
      <c r="J31" s="195">
        <v>0</v>
      </c>
      <c r="K31" s="195">
        <v>0</v>
      </c>
      <c r="L31" s="184" t="s">
        <v>143</v>
      </c>
      <c r="M31" s="184" t="s">
        <v>143</v>
      </c>
      <c r="N31" s="184" t="s">
        <v>143</v>
      </c>
      <c r="O31" s="180" t="s">
        <v>143</v>
      </c>
      <c r="P31" s="180" t="s">
        <v>143</v>
      </c>
      <c r="Q31" s="180" t="s">
        <v>143</v>
      </c>
    </row>
    <row r="32" spans="2:17" ht="15.75" customHeight="1">
      <c r="B32" s="194" t="s">
        <v>64</v>
      </c>
      <c r="C32" s="195">
        <v>2</v>
      </c>
      <c r="D32" s="195">
        <v>0</v>
      </c>
      <c r="E32" s="195">
        <v>2</v>
      </c>
      <c r="F32" s="202">
        <v>7</v>
      </c>
      <c r="G32" s="202">
        <v>0</v>
      </c>
      <c r="H32" s="202">
        <v>7</v>
      </c>
      <c r="I32" s="195">
        <v>1</v>
      </c>
      <c r="J32" s="195">
        <v>0</v>
      </c>
      <c r="K32" s="195">
        <v>1</v>
      </c>
      <c r="L32" s="184">
        <v>2.5</v>
      </c>
      <c r="M32" s="184" t="s">
        <v>143</v>
      </c>
      <c r="N32" s="184">
        <v>2.5</v>
      </c>
      <c r="O32" s="180">
        <v>-0.85714285714285721</v>
      </c>
      <c r="P32" s="180" t="s">
        <v>143</v>
      </c>
      <c r="Q32" s="180">
        <v>-0.85714285714285721</v>
      </c>
    </row>
    <row r="33" spans="2:17" ht="15.75" customHeight="1">
      <c r="B33" s="194" t="s">
        <v>65</v>
      </c>
      <c r="C33" s="195">
        <v>0</v>
      </c>
      <c r="D33" s="195">
        <v>6</v>
      </c>
      <c r="E33" s="195">
        <v>6</v>
      </c>
      <c r="F33" s="202">
        <v>5</v>
      </c>
      <c r="G33" s="202">
        <v>0</v>
      </c>
      <c r="H33" s="202">
        <v>5</v>
      </c>
      <c r="I33" s="195">
        <v>0</v>
      </c>
      <c r="J33" s="195">
        <v>0</v>
      </c>
      <c r="K33" s="195">
        <v>0</v>
      </c>
      <c r="L33" s="184" t="s">
        <v>143</v>
      </c>
      <c r="M33" s="184">
        <v>-1</v>
      </c>
      <c r="N33" s="184">
        <v>-0.16666666666666663</v>
      </c>
      <c r="O33" s="180">
        <v>-1</v>
      </c>
      <c r="P33" s="180" t="s">
        <v>143</v>
      </c>
      <c r="Q33" s="180">
        <v>-1</v>
      </c>
    </row>
    <row r="34" spans="2:17" ht="15.75" customHeight="1">
      <c r="B34" s="194" t="s">
        <v>66</v>
      </c>
      <c r="C34" s="195">
        <v>0</v>
      </c>
      <c r="D34" s="195">
        <v>0</v>
      </c>
      <c r="E34" s="195">
        <v>0</v>
      </c>
      <c r="F34" s="202">
        <v>3</v>
      </c>
      <c r="G34" s="202">
        <v>0</v>
      </c>
      <c r="H34" s="202">
        <v>3</v>
      </c>
      <c r="I34" s="195">
        <v>2</v>
      </c>
      <c r="J34" s="195">
        <v>0</v>
      </c>
      <c r="K34" s="195">
        <v>2</v>
      </c>
      <c r="L34" s="184" t="s">
        <v>143</v>
      </c>
      <c r="M34" s="184" t="s">
        <v>143</v>
      </c>
      <c r="N34" s="184" t="s">
        <v>143</v>
      </c>
      <c r="O34" s="180">
        <v>-0.33333333333333337</v>
      </c>
      <c r="P34" s="180" t="s">
        <v>143</v>
      </c>
      <c r="Q34" s="180">
        <v>-0.33333333333333337</v>
      </c>
    </row>
    <row r="35" spans="2:17" ht="15.75" customHeight="1">
      <c r="B35" s="194" t="s">
        <v>67</v>
      </c>
      <c r="C35" s="195">
        <v>3</v>
      </c>
      <c r="D35" s="195">
        <v>0</v>
      </c>
      <c r="E35" s="195">
        <v>3</v>
      </c>
      <c r="F35" s="202">
        <v>13</v>
      </c>
      <c r="G35" s="202">
        <v>3</v>
      </c>
      <c r="H35" s="202">
        <v>16</v>
      </c>
      <c r="I35" s="195">
        <v>0</v>
      </c>
      <c r="J35" s="195">
        <v>0</v>
      </c>
      <c r="K35" s="195">
        <v>0</v>
      </c>
      <c r="L35" s="184">
        <v>3.333333333333333</v>
      </c>
      <c r="M35" s="184" t="s">
        <v>143</v>
      </c>
      <c r="N35" s="184">
        <v>4.333333333333333</v>
      </c>
      <c r="O35" s="180">
        <v>-1</v>
      </c>
      <c r="P35" s="180">
        <v>-1</v>
      </c>
      <c r="Q35" s="180">
        <v>-1</v>
      </c>
    </row>
    <row r="36" spans="2:17" ht="15.75" customHeight="1">
      <c r="B36" s="194" t="s">
        <v>68</v>
      </c>
      <c r="C36" s="195">
        <v>7</v>
      </c>
      <c r="D36" s="195">
        <v>0</v>
      </c>
      <c r="E36" s="195">
        <v>7</v>
      </c>
      <c r="F36" s="202">
        <v>4</v>
      </c>
      <c r="G36" s="202">
        <v>0</v>
      </c>
      <c r="H36" s="202">
        <v>4</v>
      </c>
      <c r="I36" s="195">
        <v>3</v>
      </c>
      <c r="J36" s="195">
        <v>0</v>
      </c>
      <c r="K36" s="195">
        <v>3</v>
      </c>
      <c r="L36" s="184">
        <v>-0.4285714285714286</v>
      </c>
      <c r="M36" s="184" t="s">
        <v>143</v>
      </c>
      <c r="N36" s="184">
        <v>-0.4285714285714286</v>
      </c>
      <c r="O36" s="180">
        <v>-0.25</v>
      </c>
      <c r="P36" s="180" t="s">
        <v>143</v>
      </c>
      <c r="Q36" s="180">
        <v>-0.25</v>
      </c>
    </row>
    <row r="37" spans="2:17" ht="15.75" customHeight="1">
      <c r="B37" s="194" t="s">
        <v>69</v>
      </c>
      <c r="C37" s="195">
        <v>6</v>
      </c>
      <c r="D37" s="195">
        <v>6</v>
      </c>
      <c r="E37" s="195">
        <v>12</v>
      </c>
      <c r="F37" s="202">
        <v>7</v>
      </c>
      <c r="G37" s="202">
        <v>3</v>
      </c>
      <c r="H37" s="202">
        <v>10</v>
      </c>
      <c r="I37" s="195">
        <v>0</v>
      </c>
      <c r="J37" s="195">
        <v>0</v>
      </c>
      <c r="K37" s="195">
        <v>0</v>
      </c>
      <c r="L37" s="184">
        <v>0.16666666666666674</v>
      </c>
      <c r="M37" s="184">
        <v>-0.5</v>
      </c>
      <c r="N37" s="184">
        <v>-0.16666666666666663</v>
      </c>
      <c r="O37" s="180">
        <v>-1</v>
      </c>
      <c r="P37" s="180">
        <v>-1</v>
      </c>
      <c r="Q37" s="180">
        <v>-1</v>
      </c>
    </row>
    <row r="38" spans="2:17" ht="15.75" customHeight="1">
      <c r="B38" s="196" t="s">
        <v>70</v>
      </c>
      <c r="C38" s="197">
        <v>39</v>
      </c>
      <c r="D38" s="197">
        <v>20</v>
      </c>
      <c r="E38" s="197">
        <v>59</v>
      </c>
      <c r="F38" s="197">
        <v>70</v>
      </c>
      <c r="G38" s="197">
        <v>19</v>
      </c>
      <c r="H38" s="197">
        <v>89</v>
      </c>
      <c r="I38" s="197">
        <v>24</v>
      </c>
      <c r="J38" s="197">
        <v>103</v>
      </c>
      <c r="K38" s="197">
        <v>127</v>
      </c>
      <c r="L38" s="203">
        <v>0.79487179487179493</v>
      </c>
      <c r="M38" s="203">
        <v>-5.0000000000000044E-2</v>
      </c>
      <c r="N38" s="203">
        <v>0.50847457627118642</v>
      </c>
      <c r="O38" s="203">
        <v>-0.65714285714285714</v>
      </c>
      <c r="P38" s="203">
        <v>4.4210526315789478</v>
      </c>
      <c r="Q38" s="203">
        <v>0.42696629213483139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328</v>
      </c>
      <c r="D45" s="195">
        <v>984</v>
      </c>
      <c r="E45" s="195">
        <v>1312</v>
      </c>
      <c r="F45" s="202">
        <v>155</v>
      </c>
      <c r="G45" s="202">
        <v>868</v>
      </c>
      <c r="H45" s="202">
        <v>1023</v>
      </c>
      <c r="I45" s="195">
        <v>452</v>
      </c>
      <c r="J45" s="195">
        <v>727</v>
      </c>
      <c r="K45" s="195">
        <v>1179</v>
      </c>
      <c r="L45" s="184">
        <v>-0.52743902439024393</v>
      </c>
      <c r="M45" s="184">
        <v>-0.11788617886178865</v>
      </c>
      <c r="N45" s="184">
        <v>-0.22027439024390238</v>
      </c>
      <c r="O45" s="180">
        <v>1.9161290322580644</v>
      </c>
      <c r="P45" s="180">
        <v>-0.1624423963133641</v>
      </c>
      <c r="Q45" s="180">
        <v>0.15249266862170097</v>
      </c>
    </row>
    <row r="46" spans="2:17">
      <c r="B46" s="194" t="s">
        <v>59</v>
      </c>
      <c r="C46" s="195">
        <v>254</v>
      </c>
      <c r="D46" s="195">
        <v>895</v>
      </c>
      <c r="E46" s="195">
        <v>1149</v>
      </c>
      <c r="F46" s="202">
        <v>132</v>
      </c>
      <c r="G46" s="202">
        <v>495</v>
      </c>
      <c r="H46" s="202">
        <v>627</v>
      </c>
      <c r="I46" s="195">
        <v>392</v>
      </c>
      <c r="J46" s="195">
        <v>648</v>
      </c>
      <c r="K46" s="195">
        <v>1040</v>
      </c>
      <c r="L46" s="184">
        <v>-0.48031496062992129</v>
      </c>
      <c r="M46" s="184">
        <v>-0.44692737430167595</v>
      </c>
      <c r="N46" s="184">
        <v>-0.45430809399477812</v>
      </c>
      <c r="O46" s="180">
        <v>1.9696969696969697</v>
      </c>
      <c r="P46" s="180">
        <v>0.30909090909090908</v>
      </c>
      <c r="Q46" s="180">
        <v>0.65869218500797455</v>
      </c>
    </row>
    <row r="47" spans="2:17">
      <c r="B47" s="194" t="s">
        <v>60</v>
      </c>
      <c r="C47" s="195">
        <v>173</v>
      </c>
      <c r="D47" s="195">
        <v>637</v>
      </c>
      <c r="E47" s="195">
        <v>810</v>
      </c>
      <c r="F47" s="202">
        <v>169</v>
      </c>
      <c r="G47" s="202">
        <v>475</v>
      </c>
      <c r="H47" s="202">
        <v>644</v>
      </c>
      <c r="I47" s="195">
        <v>186</v>
      </c>
      <c r="J47" s="195">
        <v>899</v>
      </c>
      <c r="K47" s="195">
        <v>1085</v>
      </c>
      <c r="L47" s="184">
        <v>-2.3121387283236983E-2</v>
      </c>
      <c r="M47" s="184">
        <v>-0.2543171114599686</v>
      </c>
      <c r="N47" s="184">
        <v>-0.20493827160493827</v>
      </c>
      <c r="O47" s="180">
        <v>0.10059171597633143</v>
      </c>
      <c r="P47" s="180">
        <v>0.89263157894736844</v>
      </c>
      <c r="Q47" s="180">
        <v>0.68478260869565211</v>
      </c>
    </row>
    <row r="48" spans="2:17">
      <c r="B48" s="194" t="s">
        <v>82</v>
      </c>
      <c r="C48" s="195">
        <v>82</v>
      </c>
      <c r="D48" s="195">
        <v>97</v>
      </c>
      <c r="E48" s="195">
        <v>179</v>
      </c>
      <c r="F48" s="202">
        <v>33</v>
      </c>
      <c r="G48" s="202">
        <v>92</v>
      </c>
      <c r="H48" s="202">
        <v>125</v>
      </c>
      <c r="I48" s="195">
        <v>93</v>
      </c>
      <c r="J48" s="195">
        <v>403</v>
      </c>
      <c r="K48" s="195">
        <v>496</v>
      </c>
      <c r="L48" s="184">
        <v>-0.59756097560975607</v>
      </c>
      <c r="M48" s="184">
        <v>-5.1546391752577359E-2</v>
      </c>
      <c r="N48" s="184">
        <v>-0.3016759776536313</v>
      </c>
      <c r="O48" s="180">
        <v>1.8181818181818183</v>
      </c>
      <c r="P48" s="180">
        <v>3.3804347826086953</v>
      </c>
      <c r="Q48" s="180">
        <v>2.968</v>
      </c>
    </row>
    <row r="49" spans="2:17">
      <c r="B49" s="194" t="s">
        <v>62</v>
      </c>
      <c r="C49" s="195">
        <v>11</v>
      </c>
      <c r="D49" s="195">
        <v>7</v>
      </c>
      <c r="E49" s="195">
        <v>18</v>
      </c>
      <c r="F49" s="202">
        <v>2</v>
      </c>
      <c r="G49" s="202">
        <v>31</v>
      </c>
      <c r="H49" s="202">
        <v>33</v>
      </c>
      <c r="I49" s="195">
        <v>8</v>
      </c>
      <c r="J49" s="195">
        <v>59</v>
      </c>
      <c r="K49" s="195">
        <v>67</v>
      </c>
      <c r="L49" s="184">
        <v>-0.81818181818181812</v>
      </c>
      <c r="M49" s="184">
        <v>3.4285714285714288</v>
      </c>
      <c r="N49" s="184">
        <v>0.83333333333333326</v>
      </c>
      <c r="O49" s="180">
        <v>3</v>
      </c>
      <c r="P49" s="180">
        <v>0.90322580645161299</v>
      </c>
      <c r="Q49" s="180">
        <v>1.0303030303030303</v>
      </c>
    </row>
    <row r="50" spans="2:17">
      <c r="B50" s="194" t="s">
        <v>63</v>
      </c>
      <c r="C50" s="195">
        <v>18</v>
      </c>
      <c r="D50" s="195">
        <v>41</v>
      </c>
      <c r="E50" s="195">
        <v>59</v>
      </c>
      <c r="F50" s="202">
        <v>21</v>
      </c>
      <c r="G50" s="202">
        <v>63</v>
      </c>
      <c r="H50" s="202">
        <v>84</v>
      </c>
      <c r="I50" s="195">
        <v>8</v>
      </c>
      <c r="J50" s="195">
        <v>66</v>
      </c>
      <c r="K50" s="195">
        <v>74</v>
      </c>
      <c r="L50" s="184">
        <v>0.16666666666666674</v>
      </c>
      <c r="M50" s="184">
        <v>0.53658536585365857</v>
      </c>
      <c r="N50" s="184">
        <v>0.42372881355932202</v>
      </c>
      <c r="O50" s="180">
        <v>-0.61904761904761907</v>
      </c>
      <c r="P50" s="180">
        <v>4.7619047619047672E-2</v>
      </c>
      <c r="Q50" s="180">
        <v>-0.11904761904761907</v>
      </c>
    </row>
    <row r="51" spans="2:17">
      <c r="B51" s="194" t="s">
        <v>64</v>
      </c>
      <c r="C51" s="195">
        <v>34</v>
      </c>
      <c r="D51" s="195">
        <v>54</v>
      </c>
      <c r="E51" s="195">
        <v>88</v>
      </c>
      <c r="F51" s="202">
        <v>18</v>
      </c>
      <c r="G51" s="202">
        <v>66</v>
      </c>
      <c r="H51" s="202">
        <v>84</v>
      </c>
      <c r="I51" s="195">
        <v>38</v>
      </c>
      <c r="J51" s="195">
        <v>65</v>
      </c>
      <c r="K51" s="195">
        <v>103</v>
      </c>
      <c r="L51" s="184">
        <v>-0.47058823529411764</v>
      </c>
      <c r="M51" s="184">
        <v>0.22222222222222232</v>
      </c>
      <c r="N51" s="184">
        <v>-4.5454545454545414E-2</v>
      </c>
      <c r="O51" s="180">
        <v>1.1111111111111112</v>
      </c>
      <c r="P51" s="180">
        <v>-1.5151515151515138E-2</v>
      </c>
      <c r="Q51" s="180">
        <v>0.22619047619047628</v>
      </c>
    </row>
    <row r="52" spans="2:17">
      <c r="B52" s="194" t="s">
        <v>65</v>
      </c>
      <c r="C52" s="195">
        <v>17</v>
      </c>
      <c r="D52" s="195">
        <v>8</v>
      </c>
      <c r="E52" s="195">
        <v>25</v>
      </c>
      <c r="F52" s="202">
        <v>6</v>
      </c>
      <c r="G52" s="202">
        <v>13</v>
      </c>
      <c r="H52" s="202">
        <v>19</v>
      </c>
      <c r="I52" s="195">
        <v>18</v>
      </c>
      <c r="J52" s="195">
        <v>16</v>
      </c>
      <c r="K52" s="195">
        <v>34</v>
      </c>
      <c r="L52" s="184">
        <v>-0.64705882352941169</v>
      </c>
      <c r="M52" s="184">
        <v>0.625</v>
      </c>
      <c r="N52" s="184">
        <v>-0.24</v>
      </c>
      <c r="O52" s="180">
        <v>2</v>
      </c>
      <c r="P52" s="180">
        <v>0.23076923076923084</v>
      </c>
      <c r="Q52" s="180">
        <v>0.78947368421052633</v>
      </c>
    </row>
    <row r="53" spans="2:17">
      <c r="B53" s="194" t="s">
        <v>66</v>
      </c>
      <c r="C53" s="195">
        <v>13</v>
      </c>
      <c r="D53" s="195">
        <v>10</v>
      </c>
      <c r="E53" s="195">
        <v>23</v>
      </c>
      <c r="F53" s="202">
        <v>18</v>
      </c>
      <c r="G53" s="202">
        <v>35</v>
      </c>
      <c r="H53" s="202">
        <v>53</v>
      </c>
      <c r="I53" s="195">
        <v>15</v>
      </c>
      <c r="J53" s="195">
        <v>17</v>
      </c>
      <c r="K53" s="195">
        <v>32</v>
      </c>
      <c r="L53" s="184">
        <v>0.38461538461538458</v>
      </c>
      <c r="M53" s="184">
        <v>2.5</v>
      </c>
      <c r="N53" s="184">
        <v>1.3043478260869565</v>
      </c>
      <c r="O53" s="180">
        <v>-0.16666666666666663</v>
      </c>
      <c r="P53" s="180">
        <v>-0.51428571428571423</v>
      </c>
      <c r="Q53" s="180">
        <v>-0.39622641509433965</v>
      </c>
    </row>
    <row r="54" spans="2:17">
      <c r="B54" s="194" t="s">
        <v>67</v>
      </c>
      <c r="C54" s="195">
        <v>70</v>
      </c>
      <c r="D54" s="195">
        <v>289</v>
      </c>
      <c r="E54" s="195">
        <v>359</v>
      </c>
      <c r="F54" s="202">
        <v>96</v>
      </c>
      <c r="G54" s="202">
        <v>305</v>
      </c>
      <c r="H54" s="202">
        <v>401</v>
      </c>
      <c r="I54" s="195">
        <v>208</v>
      </c>
      <c r="J54" s="195">
        <v>343</v>
      </c>
      <c r="K54" s="195">
        <v>551</v>
      </c>
      <c r="L54" s="184">
        <v>0.37142857142857144</v>
      </c>
      <c r="M54" s="184">
        <v>5.5363321799307919E-2</v>
      </c>
      <c r="N54" s="184">
        <v>0.11699164345403901</v>
      </c>
      <c r="O54" s="180">
        <v>1.1666666666666665</v>
      </c>
      <c r="P54" s="180">
        <v>0.12459016393442623</v>
      </c>
      <c r="Q54" s="180">
        <v>0.37406483790523692</v>
      </c>
    </row>
    <row r="55" spans="2:17">
      <c r="B55" s="194" t="s">
        <v>68</v>
      </c>
      <c r="C55" s="195">
        <v>149</v>
      </c>
      <c r="D55" s="195">
        <v>556</v>
      </c>
      <c r="E55" s="195">
        <v>705</v>
      </c>
      <c r="F55" s="202">
        <v>158</v>
      </c>
      <c r="G55" s="202">
        <v>446</v>
      </c>
      <c r="H55" s="202">
        <v>604</v>
      </c>
      <c r="I55" s="195">
        <v>318</v>
      </c>
      <c r="J55" s="195">
        <v>293</v>
      </c>
      <c r="K55" s="195">
        <v>611</v>
      </c>
      <c r="L55" s="184">
        <v>6.0402684563758413E-2</v>
      </c>
      <c r="M55" s="184">
        <v>-0.19784172661870503</v>
      </c>
      <c r="N55" s="184">
        <v>-0.14326241134751772</v>
      </c>
      <c r="O55" s="180">
        <v>1.0126582278481013</v>
      </c>
      <c r="P55" s="180">
        <v>-0.34304932735426008</v>
      </c>
      <c r="Q55" s="180">
        <v>1.1589403973509826E-2</v>
      </c>
    </row>
    <row r="56" spans="2:17">
      <c r="B56" s="194" t="s">
        <v>69</v>
      </c>
      <c r="C56" s="195">
        <v>205</v>
      </c>
      <c r="D56" s="195">
        <v>844</v>
      </c>
      <c r="E56" s="195">
        <v>1049</v>
      </c>
      <c r="F56" s="202">
        <v>133</v>
      </c>
      <c r="G56" s="202">
        <v>689</v>
      </c>
      <c r="H56" s="202">
        <v>822</v>
      </c>
      <c r="I56" s="195">
        <v>229</v>
      </c>
      <c r="J56" s="195">
        <v>486</v>
      </c>
      <c r="K56" s="195">
        <v>715</v>
      </c>
      <c r="L56" s="184">
        <v>-0.35121951219512193</v>
      </c>
      <c r="M56" s="184">
        <v>-0.18364928909952605</v>
      </c>
      <c r="N56" s="184">
        <v>-0.21639656816015251</v>
      </c>
      <c r="O56" s="180">
        <v>0.72180451127819545</v>
      </c>
      <c r="P56" s="180">
        <v>-0.2946298984034833</v>
      </c>
      <c r="Q56" s="180">
        <v>-0.13017031630170317</v>
      </c>
    </row>
    <row r="57" spans="2:17">
      <c r="B57" s="196" t="s">
        <v>70</v>
      </c>
      <c r="C57" s="197">
        <v>1354</v>
      </c>
      <c r="D57" s="197">
        <v>4422</v>
      </c>
      <c r="E57" s="197">
        <v>5776</v>
      </c>
      <c r="F57" s="197">
        <v>941</v>
      </c>
      <c r="G57" s="197">
        <v>3578</v>
      </c>
      <c r="H57" s="197">
        <v>4519</v>
      </c>
      <c r="I57" s="197">
        <v>1965</v>
      </c>
      <c r="J57" s="197">
        <v>4022</v>
      </c>
      <c r="K57" s="197">
        <v>5987</v>
      </c>
      <c r="L57" s="203">
        <v>-0.30502215657311671</v>
      </c>
      <c r="M57" s="203">
        <v>-0.19086386250565357</v>
      </c>
      <c r="N57" s="203">
        <v>-0.21762465373961215</v>
      </c>
      <c r="O57" s="203">
        <v>1.0882040382571732</v>
      </c>
      <c r="P57" s="203">
        <v>0.1240916713247624</v>
      </c>
      <c r="Q57" s="203">
        <v>0.32485063067050235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2624</v>
      </c>
      <c r="D64" s="195">
        <v>8272</v>
      </c>
      <c r="E64" s="195">
        <v>10896</v>
      </c>
      <c r="F64" s="202">
        <v>3674</v>
      </c>
      <c r="G64" s="202">
        <v>8606</v>
      </c>
      <c r="H64" s="202">
        <v>12280</v>
      </c>
      <c r="I64" s="195">
        <v>4067</v>
      </c>
      <c r="J64" s="195">
        <v>7613</v>
      </c>
      <c r="K64" s="195">
        <v>11680</v>
      </c>
      <c r="L64" s="184">
        <v>0.40015243902439024</v>
      </c>
      <c r="M64" s="184">
        <v>4.0377176015473859E-2</v>
      </c>
      <c r="N64" s="184">
        <v>0.12701908957415564</v>
      </c>
      <c r="O64" s="180">
        <v>0.10696788241698418</v>
      </c>
      <c r="P64" s="180">
        <v>-0.11538461538461542</v>
      </c>
      <c r="Q64" s="180">
        <v>-4.8859934853420217E-2</v>
      </c>
    </row>
    <row r="65" spans="2:17">
      <c r="B65" s="194" t="s">
        <v>59</v>
      </c>
      <c r="C65" s="195">
        <v>4015</v>
      </c>
      <c r="D65" s="195">
        <v>8300</v>
      </c>
      <c r="E65" s="195">
        <v>12315</v>
      </c>
      <c r="F65" s="202">
        <v>3116</v>
      </c>
      <c r="G65" s="202">
        <v>7836</v>
      </c>
      <c r="H65" s="202">
        <v>10952</v>
      </c>
      <c r="I65" s="195">
        <v>5384</v>
      </c>
      <c r="J65" s="195">
        <v>9132</v>
      </c>
      <c r="K65" s="195">
        <v>14516</v>
      </c>
      <c r="L65" s="184">
        <v>-0.22391033623910339</v>
      </c>
      <c r="M65" s="184">
        <v>-5.5903614457831319E-2</v>
      </c>
      <c r="N65" s="184">
        <v>-0.1106780349167682</v>
      </c>
      <c r="O65" s="180">
        <v>0.72785622593068044</v>
      </c>
      <c r="P65" s="180">
        <v>0.16539050535987743</v>
      </c>
      <c r="Q65" s="180">
        <v>0.32542001460920389</v>
      </c>
    </row>
    <row r="66" spans="2:17">
      <c r="B66" s="194" t="s">
        <v>60</v>
      </c>
      <c r="C66" s="195">
        <v>4474</v>
      </c>
      <c r="D66" s="195">
        <v>9829</v>
      </c>
      <c r="E66" s="195">
        <v>14303</v>
      </c>
      <c r="F66" s="202">
        <v>3124</v>
      </c>
      <c r="G66" s="202">
        <v>8055</v>
      </c>
      <c r="H66" s="202">
        <v>11179</v>
      </c>
      <c r="I66" s="195">
        <v>4873</v>
      </c>
      <c r="J66" s="195">
        <v>10103</v>
      </c>
      <c r="K66" s="195">
        <v>14976</v>
      </c>
      <c r="L66" s="184">
        <v>-0.30174340634778718</v>
      </c>
      <c r="M66" s="184">
        <v>-0.18048631600366261</v>
      </c>
      <c r="N66" s="184">
        <v>-0.21841571698245121</v>
      </c>
      <c r="O66" s="180">
        <v>0.5598591549295775</v>
      </c>
      <c r="P66" s="180">
        <v>0.25425201738050895</v>
      </c>
      <c r="Q66" s="180">
        <v>0.33965470972358891</v>
      </c>
    </row>
    <row r="67" spans="2:17">
      <c r="B67" s="194" t="s">
        <v>82</v>
      </c>
      <c r="C67" s="195">
        <v>1489</v>
      </c>
      <c r="D67" s="195">
        <v>2606</v>
      </c>
      <c r="E67" s="195">
        <v>4095</v>
      </c>
      <c r="F67" s="202">
        <v>942</v>
      </c>
      <c r="G67" s="202">
        <v>2303</v>
      </c>
      <c r="H67" s="202">
        <v>3245</v>
      </c>
      <c r="I67" s="195">
        <v>3480</v>
      </c>
      <c r="J67" s="195">
        <v>5316</v>
      </c>
      <c r="K67" s="195">
        <v>8796</v>
      </c>
      <c r="L67" s="184">
        <v>-0.36736064472800534</v>
      </c>
      <c r="M67" s="184">
        <v>-0.11627014581734463</v>
      </c>
      <c r="N67" s="184">
        <v>-0.20757020757020761</v>
      </c>
      <c r="O67" s="180">
        <v>2.6942675159235669</v>
      </c>
      <c r="P67" s="180">
        <v>1.3082935301780285</v>
      </c>
      <c r="Q67" s="180">
        <v>1.7106317411402157</v>
      </c>
    </row>
    <row r="68" spans="2:17">
      <c r="B68" s="194" t="s">
        <v>62</v>
      </c>
      <c r="C68" s="195">
        <v>64</v>
      </c>
      <c r="D68" s="195">
        <v>73</v>
      </c>
      <c r="E68" s="195">
        <v>137</v>
      </c>
      <c r="F68" s="202">
        <v>407</v>
      </c>
      <c r="G68" s="202">
        <v>572</v>
      </c>
      <c r="H68" s="202">
        <v>979</v>
      </c>
      <c r="I68" s="195">
        <v>329</v>
      </c>
      <c r="J68" s="195">
        <v>1334</v>
      </c>
      <c r="K68" s="195">
        <v>1663</v>
      </c>
      <c r="L68" s="184">
        <v>5.359375</v>
      </c>
      <c r="M68" s="184">
        <v>6.8356164383561646</v>
      </c>
      <c r="N68" s="184">
        <v>6.1459854014598543</v>
      </c>
      <c r="O68" s="180">
        <v>-0.19164619164619168</v>
      </c>
      <c r="P68" s="180">
        <v>1.3321678321678321</v>
      </c>
      <c r="Q68" s="180">
        <v>0.69867211440245147</v>
      </c>
    </row>
    <row r="69" spans="2:17">
      <c r="B69" s="194" t="s">
        <v>63</v>
      </c>
      <c r="C69" s="195">
        <v>274</v>
      </c>
      <c r="D69" s="195">
        <v>661</v>
      </c>
      <c r="E69" s="195">
        <v>935</v>
      </c>
      <c r="F69" s="202">
        <v>535</v>
      </c>
      <c r="G69" s="202">
        <v>599</v>
      </c>
      <c r="H69" s="202">
        <v>1134</v>
      </c>
      <c r="I69" s="195">
        <v>609</v>
      </c>
      <c r="J69" s="195">
        <v>550</v>
      </c>
      <c r="K69" s="195">
        <v>1159</v>
      </c>
      <c r="L69" s="184">
        <v>0.95255474452554734</v>
      </c>
      <c r="M69" s="184">
        <v>-9.3797276853252676E-2</v>
      </c>
      <c r="N69" s="184">
        <v>0.21283422459893053</v>
      </c>
      <c r="O69" s="180">
        <v>0.1383177570093459</v>
      </c>
      <c r="P69" s="180">
        <v>-8.1803005008347252E-2</v>
      </c>
      <c r="Q69" s="180">
        <v>2.2045855379188684E-2</v>
      </c>
    </row>
    <row r="70" spans="2:17">
      <c r="B70" s="194" t="s">
        <v>64</v>
      </c>
      <c r="C70" s="195">
        <v>399</v>
      </c>
      <c r="D70" s="195">
        <v>1263</v>
      </c>
      <c r="E70" s="195">
        <v>1662</v>
      </c>
      <c r="F70" s="202">
        <v>571</v>
      </c>
      <c r="G70" s="202">
        <v>1392</v>
      </c>
      <c r="H70" s="202">
        <v>1963</v>
      </c>
      <c r="I70" s="195">
        <v>513</v>
      </c>
      <c r="J70" s="195">
        <v>757</v>
      </c>
      <c r="K70" s="195">
        <v>1270</v>
      </c>
      <c r="L70" s="184">
        <v>0.43107769423558895</v>
      </c>
      <c r="M70" s="184">
        <v>0.10213776722090251</v>
      </c>
      <c r="N70" s="184">
        <v>0.18110709987966311</v>
      </c>
      <c r="O70" s="180">
        <v>-0.10157618213660247</v>
      </c>
      <c r="P70" s="180">
        <v>-0.45617816091954022</v>
      </c>
      <c r="Q70" s="180">
        <v>-0.35303107488537955</v>
      </c>
    </row>
    <row r="71" spans="2:17">
      <c r="B71" s="194" t="s">
        <v>65</v>
      </c>
      <c r="C71" s="195">
        <v>194</v>
      </c>
      <c r="D71" s="195">
        <v>515</v>
      </c>
      <c r="E71" s="195">
        <v>709</v>
      </c>
      <c r="F71" s="202">
        <v>711</v>
      </c>
      <c r="G71" s="202">
        <v>714</v>
      </c>
      <c r="H71" s="202">
        <v>1425</v>
      </c>
      <c r="I71" s="195">
        <v>535</v>
      </c>
      <c r="J71" s="195">
        <v>604</v>
      </c>
      <c r="K71" s="195">
        <v>1139</v>
      </c>
      <c r="L71" s="184">
        <v>2.6649484536082473</v>
      </c>
      <c r="M71" s="184">
        <v>0.38640776699029122</v>
      </c>
      <c r="N71" s="184">
        <v>1.0098730606488013</v>
      </c>
      <c r="O71" s="180">
        <v>-0.24753867791842477</v>
      </c>
      <c r="P71" s="180">
        <v>-0.15406162464985995</v>
      </c>
      <c r="Q71" s="180">
        <v>-0.20070175438596494</v>
      </c>
    </row>
    <row r="72" spans="2:17">
      <c r="B72" s="194" t="s">
        <v>66</v>
      </c>
      <c r="C72" s="195">
        <v>310</v>
      </c>
      <c r="D72" s="195">
        <v>952</v>
      </c>
      <c r="E72" s="195">
        <v>1262</v>
      </c>
      <c r="F72" s="202">
        <v>309</v>
      </c>
      <c r="G72" s="202">
        <v>828</v>
      </c>
      <c r="H72" s="202">
        <v>1137</v>
      </c>
      <c r="I72" s="195">
        <v>583</v>
      </c>
      <c r="J72" s="195">
        <v>756</v>
      </c>
      <c r="K72" s="195">
        <v>1339</v>
      </c>
      <c r="L72" s="184">
        <v>-3.225806451612856E-3</v>
      </c>
      <c r="M72" s="184">
        <v>-0.13025210084033612</v>
      </c>
      <c r="N72" s="184">
        <v>-9.9049128367670325E-2</v>
      </c>
      <c r="O72" s="180">
        <v>0.88673139158576042</v>
      </c>
      <c r="P72" s="180">
        <v>-8.6956521739130488E-2</v>
      </c>
      <c r="Q72" s="180">
        <v>0.17766051011433603</v>
      </c>
    </row>
    <row r="73" spans="2:17">
      <c r="B73" s="194" t="s">
        <v>67</v>
      </c>
      <c r="C73" s="195">
        <v>1681</v>
      </c>
      <c r="D73" s="195">
        <v>3765</v>
      </c>
      <c r="E73" s="195">
        <v>5446</v>
      </c>
      <c r="F73" s="202">
        <v>2297</v>
      </c>
      <c r="G73" s="202">
        <v>5383</v>
      </c>
      <c r="H73" s="202">
        <v>7680</v>
      </c>
      <c r="I73" s="195">
        <v>3403</v>
      </c>
      <c r="J73" s="195">
        <v>6412</v>
      </c>
      <c r="K73" s="195">
        <v>9815</v>
      </c>
      <c r="L73" s="184">
        <v>0.36644854253420589</v>
      </c>
      <c r="M73" s="184">
        <v>0.42974767596281538</v>
      </c>
      <c r="N73" s="184">
        <v>0.41020932794711706</v>
      </c>
      <c r="O73" s="180">
        <v>0.48149760557248578</v>
      </c>
      <c r="P73" s="180">
        <v>0.19115734720416122</v>
      </c>
      <c r="Q73" s="180">
        <v>0.27799479166666674</v>
      </c>
    </row>
    <row r="74" spans="2:17">
      <c r="B74" s="194" t="s">
        <v>68</v>
      </c>
      <c r="C74" s="195">
        <v>4099</v>
      </c>
      <c r="D74" s="195">
        <v>8653</v>
      </c>
      <c r="E74" s="195">
        <v>12752</v>
      </c>
      <c r="F74" s="202">
        <v>3341</v>
      </c>
      <c r="G74" s="202">
        <v>9095</v>
      </c>
      <c r="H74" s="202">
        <v>12436</v>
      </c>
      <c r="I74" s="195">
        <v>4939</v>
      </c>
      <c r="J74" s="195">
        <v>7287</v>
      </c>
      <c r="K74" s="195">
        <v>12226</v>
      </c>
      <c r="L74" s="184">
        <v>-0.18492315198828979</v>
      </c>
      <c r="M74" s="184">
        <v>5.1080550098231869E-2</v>
      </c>
      <c r="N74" s="184">
        <v>-2.4780426599749106E-2</v>
      </c>
      <c r="O74" s="180">
        <v>0.47829991020652507</v>
      </c>
      <c r="P74" s="180">
        <v>-0.19879054425508524</v>
      </c>
      <c r="Q74" s="180">
        <v>-1.6886458668382121E-2</v>
      </c>
    </row>
    <row r="75" spans="2:17">
      <c r="B75" s="194" t="s">
        <v>69</v>
      </c>
      <c r="C75" s="195">
        <v>2814</v>
      </c>
      <c r="D75" s="195">
        <v>7068</v>
      </c>
      <c r="E75" s="195">
        <v>9882</v>
      </c>
      <c r="F75" s="202">
        <v>2802</v>
      </c>
      <c r="G75" s="202">
        <v>7267</v>
      </c>
      <c r="H75" s="202">
        <v>10069</v>
      </c>
      <c r="I75" s="195">
        <v>3506</v>
      </c>
      <c r="J75" s="195">
        <v>6754</v>
      </c>
      <c r="K75" s="195">
        <v>10260</v>
      </c>
      <c r="L75" s="184">
        <v>-4.2643923240938131E-3</v>
      </c>
      <c r="M75" s="184">
        <v>2.8155065082059894E-2</v>
      </c>
      <c r="N75" s="184">
        <v>1.8923294879579E-2</v>
      </c>
      <c r="O75" s="180">
        <v>0.25124910778015708</v>
      </c>
      <c r="P75" s="180">
        <v>-7.0593092059997198E-2</v>
      </c>
      <c r="Q75" s="180">
        <v>1.8969113119475578E-2</v>
      </c>
    </row>
    <row r="76" spans="2:17">
      <c r="B76" s="196" t="s">
        <v>70</v>
      </c>
      <c r="C76" s="197">
        <v>22437</v>
      </c>
      <c r="D76" s="197">
        <v>51957</v>
      </c>
      <c r="E76" s="197">
        <v>74394</v>
      </c>
      <c r="F76" s="197">
        <v>21829</v>
      </c>
      <c r="G76" s="197">
        <v>52650</v>
      </c>
      <c r="H76" s="197">
        <v>74479</v>
      </c>
      <c r="I76" s="197">
        <v>32221</v>
      </c>
      <c r="J76" s="197">
        <v>56618</v>
      </c>
      <c r="K76" s="197">
        <v>88839</v>
      </c>
      <c r="L76" s="203">
        <v>-2.7098096893524048E-2</v>
      </c>
      <c r="M76" s="203">
        <v>1.3337952537675335E-2</v>
      </c>
      <c r="N76" s="203">
        <v>1.1425652606393832E-3</v>
      </c>
      <c r="O76" s="203">
        <v>0.4760639516239864</v>
      </c>
      <c r="P76" s="203">
        <v>7.5365622032288693E-2</v>
      </c>
      <c r="Q76" s="203">
        <v>0.19280602585963824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3007</v>
      </c>
      <c r="D84" s="195">
        <v>9256</v>
      </c>
      <c r="E84" s="195">
        <v>12263</v>
      </c>
      <c r="F84" s="202">
        <v>3868</v>
      </c>
      <c r="G84" s="202">
        <v>9474</v>
      </c>
      <c r="H84" s="202">
        <v>13342</v>
      </c>
      <c r="I84" s="195">
        <v>4580</v>
      </c>
      <c r="J84" s="195">
        <v>8348</v>
      </c>
      <c r="K84" s="195">
        <v>12928</v>
      </c>
      <c r="L84" s="184">
        <v>0.28633189225141331</v>
      </c>
      <c r="M84" s="184">
        <v>2.3552290406223086E-2</v>
      </c>
      <c r="N84" s="184">
        <v>8.7988257359536748E-2</v>
      </c>
      <c r="O84" s="180">
        <v>0.18407445708376424</v>
      </c>
      <c r="P84" s="180">
        <v>-0.11885159383576105</v>
      </c>
      <c r="Q84" s="180">
        <v>-3.1029830610103448E-2</v>
      </c>
    </row>
    <row r="85" spans="2:17">
      <c r="B85" s="194" t="s">
        <v>59</v>
      </c>
      <c r="C85" s="195">
        <v>4331</v>
      </c>
      <c r="D85" s="195">
        <v>9195</v>
      </c>
      <c r="E85" s="195">
        <v>13526</v>
      </c>
      <c r="F85" s="202">
        <v>3311</v>
      </c>
      <c r="G85" s="202">
        <v>8331</v>
      </c>
      <c r="H85" s="202">
        <v>11642</v>
      </c>
      <c r="I85" s="195">
        <v>5852</v>
      </c>
      <c r="J85" s="195">
        <v>9780</v>
      </c>
      <c r="K85" s="195">
        <v>15632</v>
      </c>
      <c r="L85" s="184">
        <v>-0.23551142923112445</v>
      </c>
      <c r="M85" s="184">
        <v>-9.3964110929853129E-2</v>
      </c>
      <c r="N85" s="184">
        <v>-0.13928729853615263</v>
      </c>
      <c r="O85" s="180">
        <v>0.76744186046511631</v>
      </c>
      <c r="P85" s="180">
        <v>0.17392870003601013</v>
      </c>
      <c r="Q85" s="180">
        <v>0.34272461776327101</v>
      </c>
    </row>
    <row r="86" spans="2:17">
      <c r="B86" s="194" t="s">
        <v>60</v>
      </c>
      <c r="C86" s="195">
        <v>4690</v>
      </c>
      <c r="D86" s="195">
        <v>10466</v>
      </c>
      <c r="E86" s="195">
        <v>15156</v>
      </c>
      <c r="F86" s="202">
        <v>3309</v>
      </c>
      <c r="G86" s="202">
        <v>8530</v>
      </c>
      <c r="H86" s="202">
        <v>11839</v>
      </c>
      <c r="I86" s="195">
        <v>5112</v>
      </c>
      <c r="J86" s="195">
        <v>11005</v>
      </c>
      <c r="K86" s="195">
        <v>16117</v>
      </c>
      <c r="L86" s="184">
        <v>-0.29445628997867801</v>
      </c>
      <c r="M86" s="184">
        <v>-0.18497993502770882</v>
      </c>
      <c r="N86" s="184">
        <v>-0.21885721826339399</v>
      </c>
      <c r="O86" s="180">
        <v>0.54487760652765194</v>
      </c>
      <c r="P86" s="180">
        <v>0.29015240328253222</v>
      </c>
      <c r="Q86" s="180">
        <v>0.36134808683165809</v>
      </c>
    </row>
    <row r="87" spans="2:17">
      <c r="B87" s="194" t="s">
        <v>82</v>
      </c>
      <c r="C87" s="195">
        <v>1589</v>
      </c>
      <c r="D87" s="195">
        <v>2703</v>
      </c>
      <c r="E87" s="195">
        <v>4292</v>
      </c>
      <c r="F87" s="202">
        <v>999</v>
      </c>
      <c r="G87" s="202">
        <v>2408</v>
      </c>
      <c r="H87" s="202">
        <v>3407</v>
      </c>
      <c r="I87" s="195">
        <v>3618</v>
      </c>
      <c r="J87" s="195">
        <v>5806</v>
      </c>
      <c r="K87" s="195">
        <v>9424</v>
      </c>
      <c r="L87" s="184">
        <v>-0.37130270610446825</v>
      </c>
      <c r="M87" s="184">
        <v>-0.10913799482056974</v>
      </c>
      <c r="N87" s="184">
        <v>-0.20619757688723206</v>
      </c>
      <c r="O87" s="180">
        <v>2.6216216216216215</v>
      </c>
      <c r="P87" s="180">
        <v>1.4111295681063121</v>
      </c>
      <c r="Q87" s="180">
        <v>1.766069856178456</v>
      </c>
    </row>
    <row r="88" spans="2:17">
      <c r="B88" s="194" t="s">
        <v>62</v>
      </c>
      <c r="C88" s="195">
        <v>97</v>
      </c>
      <c r="D88" s="195">
        <v>88</v>
      </c>
      <c r="E88" s="195">
        <v>185</v>
      </c>
      <c r="F88" s="202">
        <v>436</v>
      </c>
      <c r="G88" s="202">
        <v>603</v>
      </c>
      <c r="H88" s="202">
        <v>1039</v>
      </c>
      <c r="I88" s="195">
        <v>352</v>
      </c>
      <c r="J88" s="195">
        <v>1398</v>
      </c>
      <c r="K88" s="195">
        <v>1750</v>
      </c>
      <c r="L88" s="184">
        <v>3.4948453608247423</v>
      </c>
      <c r="M88" s="184">
        <v>5.8522727272727275</v>
      </c>
      <c r="N88" s="184">
        <v>4.6162162162162161</v>
      </c>
      <c r="O88" s="180">
        <v>-0.19266055045871555</v>
      </c>
      <c r="P88" s="180">
        <v>1.3184079601990049</v>
      </c>
      <c r="Q88" s="180">
        <v>0.68431183830606357</v>
      </c>
    </row>
    <row r="89" spans="2:17">
      <c r="B89" s="194" t="s">
        <v>63</v>
      </c>
      <c r="C89" s="195">
        <v>303</v>
      </c>
      <c r="D89" s="195">
        <v>702</v>
      </c>
      <c r="E89" s="195">
        <v>1005</v>
      </c>
      <c r="F89" s="202">
        <v>565</v>
      </c>
      <c r="G89" s="202">
        <v>662</v>
      </c>
      <c r="H89" s="202">
        <v>1227</v>
      </c>
      <c r="I89" s="195">
        <v>628</v>
      </c>
      <c r="J89" s="195">
        <v>616</v>
      </c>
      <c r="K89" s="195">
        <v>1244</v>
      </c>
      <c r="L89" s="184">
        <v>0.86468646864686471</v>
      </c>
      <c r="M89" s="184">
        <v>-5.6980056980056926E-2</v>
      </c>
      <c r="N89" s="184">
        <v>0.22089552238805976</v>
      </c>
      <c r="O89" s="180">
        <v>0.1115044247787611</v>
      </c>
      <c r="P89" s="180">
        <v>-6.9486404833836835E-2</v>
      </c>
      <c r="Q89" s="180">
        <v>1.3854930725346382E-2</v>
      </c>
    </row>
    <row r="90" spans="2:17">
      <c r="B90" s="194" t="s">
        <v>64</v>
      </c>
      <c r="C90" s="195">
        <v>481</v>
      </c>
      <c r="D90" s="195">
        <v>1317</v>
      </c>
      <c r="E90" s="195">
        <v>1798</v>
      </c>
      <c r="F90" s="202">
        <v>619</v>
      </c>
      <c r="G90" s="202">
        <v>1458</v>
      </c>
      <c r="H90" s="202">
        <v>2077</v>
      </c>
      <c r="I90" s="195">
        <v>567</v>
      </c>
      <c r="J90" s="195">
        <v>822</v>
      </c>
      <c r="K90" s="195">
        <v>1389</v>
      </c>
      <c r="L90" s="184">
        <v>0.28690228690228681</v>
      </c>
      <c r="M90" s="184">
        <v>0.1070615034168565</v>
      </c>
      <c r="N90" s="184">
        <v>0.15517241379310343</v>
      </c>
      <c r="O90" s="180">
        <v>-8.4006462035541185E-2</v>
      </c>
      <c r="P90" s="180">
        <v>-0.43621399176954734</v>
      </c>
      <c r="Q90" s="180">
        <v>-0.33124699085219067</v>
      </c>
    </row>
    <row r="91" spans="2:17">
      <c r="B91" s="194" t="s">
        <v>65</v>
      </c>
      <c r="C91" s="195">
        <v>224</v>
      </c>
      <c r="D91" s="195">
        <v>529</v>
      </c>
      <c r="E91" s="195">
        <v>753</v>
      </c>
      <c r="F91" s="202">
        <v>742</v>
      </c>
      <c r="G91" s="202">
        <v>727</v>
      </c>
      <c r="H91" s="202">
        <v>1469</v>
      </c>
      <c r="I91" s="195">
        <v>573</v>
      </c>
      <c r="J91" s="195">
        <v>620</v>
      </c>
      <c r="K91" s="195">
        <v>1193</v>
      </c>
      <c r="L91" s="184">
        <v>2.3125</v>
      </c>
      <c r="M91" s="184">
        <v>0.37429111531190928</v>
      </c>
      <c r="N91" s="184">
        <v>0.95086321381142103</v>
      </c>
      <c r="O91" s="180">
        <v>-0.22776280323450138</v>
      </c>
      <c r="P91" s="180">
        <v>-0.1471801925722146</v>
      </c>
      <c r="Q91" s="180">
        <v>-0.18788291354663034</v>
      </c>
    </row>
    <row r="92" spans="2:17">
      <c r="B92" s="194" t="s">
        <v>66</v>
      </c>
      <c r="C92" s="195">
        <v>334</v>
      </c>
      <c r="D92" s="195">
        <v>962</v>
      </c>
      <c r="E92" s="195">
        <v>1296</v>
      </c>
      <c r="F92" s="202">
        <v>335</v>
      </c>
      <c r="G92" s="202">
        <v>863</v>
      </c>
      <c r="H92" s="202">
        <v>1198</v>
      </c>
      <c r="I92" s="195">
        <v>613</v>
      </c>
      <c r="J92" s="195">
        <v>773</v>
      </c>
      <c r="K92" s="195">
        <v>1386</v>
      </c>
      <c r="L92" s="184">
        <v>2.9940119760478723E-3</v>
      </c>
      <c r="M92" s="184">
        <v>-0.10291060291060294</v>
      </c>
      <c r="N92" s="184">
        <v>-7.5617283950617287E-2</v>
      </c>
      <c r="O92" s="180">
        <v>0.82985074626865662</v>
      </c>
      <c r="P92" s="180">
        <v>-0.104287369640788</v>
      </c>
      <c r="Q92" s="180">
        <v>0.15692821368948251</v>
      </c>
    </row>
    <row r="93" spans="2:17">
      <c r="B93" s="194" t="s">
        <v>67</v>
      </c>
      <c r="C93" s="195">
        <v>1776</v>
      </c>
      <c r="D93" s="195">
        <v>4054</v>
      </c>
      <c r="E93" s="195">
        <v>5830</v>
      </c>
      <c r="F93" s="202">
        <v>2455</v>
      </c>
      <c r="G93" s="202">
        <v>5691</v>
      </c>
      <c r="H93" s="202">
        <v>8146</v>
      </c>
      <c r="I93" s="195">
        <v>3683</v>
      </c>
      <c r="J93" s="195">
        <v>6755</v>
      </c>
      <c r="K93" s="195">
        <v>10438</v>
      </c>
      <c r="L93" s="184">
        <v>0.38231981981981988</v>
      </c>
      <c r="M93" s="184">
        <v>0.40379871731623096</v>
      </c>
      <c r="N93" s="184">
        <v>0.39725557461406513</v>
      </c>
      <c r="O93" s="180">
        <v>0.50020366598777999</v>
      </c>
      <c r="P93" s="180">
        <v>0.1869618696186961</v>
      </c>
      <c r="Q93" s="180">
        <v>0.28136508715934205</v>
      </c>
    </row>
    <row r="94" spans="2:17">
      <c r="B94" s="194" t="s">
        <v>68</v>
      </c>
      <c r="C94" s="195">
        <v>4300</v>
      </c>
      <c r="D94" s="195">
        <v>9209</v>
      </c>
      <c r="E94" s="195">
        <v>13509</v>
      </c>
      <c r="F94" s="202">
        <v>3541</v>
      </c>
      <c r="G94" s="202">
        <v>9541</v>
      </c>
      <c r="H94" s="202">
        <v>13082</v>
      </c>
      <c r="I94" s="195">
        <v>5314</v>
      </c>
      <c r="J94" s="195">
        <v>7580</v>
      </c>
      <c r="K94" s="195">
        <v>12894</v>
      </c>
      <c r="L94" s="184">
        <v>-0.17651162790697672</v>
      </c>
      <c r="M94" s="184">
        <v>3.6051688565533757E-2</v>
      </c>
      <c r="N94" s="184">
        <v>-3.160855725812417E-2</v>
      </c>
      <c r="O94" s="180">
        <v>0.50070601524992941</v>
      </c>
      <c r="P94" s="180">
        <v>-0.20553401110994651</v>
      </c>
      <c r="Q94" s="180">
        <v>-1.4370891301024313E-2</v>
      </c>
    </row>
    <row r="95" spans="2:17">
      <c r="B95" s="194" t="s">
        <v>69</v>
      </c>
      <c r="C95" s="195">
        <v>3081</v>
      </c>
      <c r="D95" s="195">
        <v>7918</v>
      </c>
      <c r="E95" s="195">
        <v>10999</v>
      </c>
      <c r="F95" s="202">
        <v>3000</v>
      </c>
      <c r="G95" s="202">
        <v>7959</v>
      </c>
      <c r="H95" s="202">
        <v>10959</v>
      </c>
      <c r="I95" s="195">
        <v>3827</v>
      </c>
      <c r="J95" s="195">
        <v>7240</v>
      </c>
      <c r="K95" s="195">
        <v>11067</v>
      </c>
      <c r="L95" s="184">
        <v>-2.6290165530671872E-2</v>
      </c>
      <c r="M95" s="184">
        <v>5.1780752715331335E-3</v>
      </c>
      <c r="N95" s="184">
        <v>-3.6366942449314044E-3</v>
      </c>
      <c r="O95" s="180">
        <v>0.27566666666666673</v>
      </c>
      <c r="P95" s="180">
        <v>-9.0337982158562591E-2</v>
      </c>
      <c r="Q95" s="180">
        <v>9.8549137695045363E-3</v>
      </c>
    </row>
    <row r="96" spans="2:17">
      <c r="B96" s="196" t="s">
        <v>70</v>
      </c>
      <c r="C96" s="197">
        <v>24213</v>
      </c>
      <c r="D96" s="197">
        <v>56399</v>
      </c>
      <c r="E96" s="197">
        <v>80612</v>
      </c>
      <c r="F96" s="197">
        <v>23180</v>
      </c>
      <c r="G96" s="197">
        <v>56247</v>
      </c>
      <c r="H96" s="197">
        <v>79427</v>
      </c>
      <c r="I96" s="197">
        <v>34719</v>
      </c>
      <c r="J96" s="197">
        <v>60743</v>
      </c>
      <c r="K96" s="197">
        <v>95462</v>
      </c>
      <c r="L96" s="203">
        <v>-4.2663032255400024E-2</v>
      </c>
      <c r="M96" s="203">
        <v>-2.6950832461568597E-3</v>
      </c>
      <c r="N96" s="203">
        <v>-1.4700044658363498E-2</v>
      </c>
      <c r="O96" s="203">
        <v>0.497799827437446</v>
      </c>
      <c r="P96" s="203">
        <v>7.9933151990328355E-2</v>
      </c>
      <c r="Q96" s="203">
        <v>0.20188349050071142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79427</v>
      </c>
      <c r="D8" s="211">
        <v>1</v>
      </c>
      <c r="E8" s="210">
        <v>95462</v>
      </c>
      <c r="F8" s="211">
        <v>1</v>
      </c>
      <c r="G8" s="211">
        <v>0.20188349050071133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23180</v>
      </c>
      <c r="D10" s="215">
        <v>0.29184030619310813</v>
      </c>
      <c r="E10" s="214">
        <v>34719</v>
      </c>
      <c r="F10" s="215">
        <v>0.36369445433785169</v>
      </c>
      <c r="G10" s="215">
        <v>0.49779982743744605</v>
      </c>
    </row>
    <row r="11" spans="2:7" ht="15" customHeight="1">
      <c r="B11" s="216" t="s">
        <v>193</v>
      </c>
      <c r="C11" s="217">
        <v>2205</v>
      </c>
      <c r="D11" s="218">
        <v>2.776134060206227E-2</v>
      </c>
      <c r="E11" s="217">
        <v>4077</v>
      </c>
      <c r="F11" s="218">
        <v>4.2708093272715845E-2</v>
      </c>
      <c r="G11" s="219">
        <v>0.84897959183673466</v>
      </c>
    </row>
    <row r="12" spans="2:7" ht="15" customHeight="1">
      <c r="B12" s="216" t="s">
        <v>194</v>
      </c>
      <c r="C12" s="217">
        <v>12606</v>
      </c>
      <c r="D12" s="218">
        <v>0.15871177307464715</v>
      </c>
      <c r="E12" s="217">
        <v>17997</v>
      </c>
      <c r="F12" s="218">
        <v>0.18852527707359998</v>
      </c>
      <c r="G12" s="219">
        <v>0.42765349833412658</v>
      </c>
    </row>
    <row r="13" spans="2:7" ht="15" customHeight="1">
      <c r="B13" s="216" t="s">
        <v>195</v>
      </c>
      <c r="C13" s="217">
        <v>6834</v>
      </c>
      <c r="D13" s="218">
        <v>8.6041270600677358E-2</v>
      </c>
      <c r="E13" s="217">
        <v>11391</v>
      </c>
      <c r="F13" s="218">
        <v>0.11932496700257694</v>
      </c>
      <c r="G13" s="219">
        <v>0.66681299385425807</v>
      </c>
    </row>
    <row r="14" spans="2:7" ht="15" customHeight="1">
      <c r="B14" s="216" t="s">
        <v>196</v>
      </c>
      <c r="C14" s="217">
        <v>1455</v>
      </c>
      <c r="D14" s="218">
        <v>1.8318707744217962E-2</v>
      </c>
      <c r="E14" s="217">
        <v>1126</v>
      </c>
      <c r="F14" s="218">
        <v>1.1795269321824391E-2</v>
      </c>
      <c r="G14" s="219">
        <v>-0.22611683848797251</v>
      </c>
    </row>
    <row r="15" spans="2:7" ht="15" customHeight="1">
      <c r="B15" s="216" t="s">
        <v>197</v>
      </c>
      <c r="C15" s="217">
        <v>80</v>
      </c>
      <c r="D15" s="218">
        <v>1.0072141715033931E-3</v>
      </c>
      <c r="E15" s="217">
        <v>128</v>
      </c>
      <c r="F15" s="218">
        <v>1.3408476671345666E-3</v>
      </c>
      <c r="G15" s="219">
        <v>0.6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56247</v>
      </c>
      <c r="D17" s="215">
        <v>0.70815969380689181</v>
      </c>
      <c r="E17" s="214">
        <v>60743</v>
      </c>
      <c r="F17" s="215">
        <v>0.63630554566214825</v>
      </c>
      <c r="G17" s="215">
        <v>7.9933151990328369E-2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10</v>
      </c>
      <c r="D7" s="220">
        <v>-0.65517241379310343</v>
      </c>
      <c r="E7" s="202">
        <v>130</v>
      </c>
      <c r="F7" s="221">
        <v>1.3214285714285716</v>
      </c>
      <c r="G7" s="195">
        <v>1178</v>
      </c>
      <c r="H7" s="220">
        <v>0.41756919374247903</v>
      </c>
      <c r="I7" s="202">
        <v>2056</v>
      </c>
      <c r="J7" s="221">
        <v>0.14476614699331858</v>
      </c>
      <c r="K7" s="195">
        <v>453</v>
      </c>
      <c r="L7" s="220">
        <v>0.57291666666666674</v>
      </c>
      <c r="M7" s="202">
        <v>3827</v>
      </c>
      <c r="N7" s="221">
        <v>0.27566666666666673</v>
      </c>
      <c r="O7" s="195">
        <v>7240</v>
      </c>
      <c r="P7" s="220">
        <v>-9.0337982158562591E-2</v>
      </c>
      <c r="Q7" s="202">
        <v>11067</v>
      </c>
      <c r="R7" s="221">
        <v>9.8549137695045363E-3</v>
      </c>
    </row>
    <row r="8" spans="2:21">
      <c r="B8" s="63" t="s">
        <v>89</v>
      </c>
      <c r="C8" s="195">
        <v>22</v>
      </c>
      <c r="D8" s="220">
        <v>6.333333333333333</v>
      </c>
      <c r="E8" s="202">
        <v>57</v>
      </c>
      <c r="F8" s="221">
        <v>0.62857142857142856</v>
      </c>
      <c r="G8" s="195">
        <v>1661</v>
      </c>
      <c r="H8" s="220">
        <v>0.21329437545653751</v>
      </c>
      <c r="I8" s="202">
        <v>2623</v>
      </c>
      <c r="J8" s="221">
        <v>0.3805263157894736</v>
      </c>
      <c r="K8" s="195">
        <v>951</v>
      </c>
      <c r="L8" s="220">
        <v>3.0641025641025639</v>
      </c>
      <c r="M8" s="202">
        <v>5314</v>
      </c>
      <c r="N8" s="221">
        <v>0.50070601524992941</v>
      </c>
      <c r="O8" s="195">
        <v>7580</v>
      </c>
      <c r="P8" s="220">
        <v>-0.20553401110994651</v>
      </c>
      <c r="Q8" s="202">
        <v>12894</v>
      </c>
      <c r="R8" s="221">
        <v>-1.4370891301024313E-2</v>
      </c>
    </row>
    <row r="9" spans="2:21">
      <c r="B9" s="63" t="s">
        <v>88</v>
      </c>
      <c r="C9" s="195">
        <v>15</v>
      </c>
      <c r="D9" s="220" t="s">
        <v>143</v>
      </c>
      <c r="E9" s="202">
        <v>167</v>
      </c>
      <c r="F9" s="221">
        <v>0.85555555555555562</v>
      </c>
      <c r="G9" s="195">
        <v>1100</v>
      </c>
      <c r="H9" s="220">
        <v>0.58045977011494254</v>
      </c>
      <c r="I9" s="202">
        <v>1814</v>
      </c>
      <c r="J9" s="221">
        <v>0.31354091238233162</v>
      </c>
      <c r="K9" s="195">
        <v>587</v>
      </c>
      <c r="L9" s="220">
        <v>1.0381944444444446</v>
      </c>
      <c r="M9" s="202">
        <v>3683</v>
      </c>
      <c r="N9" s="221">
        <v>0.50020366598777999</v>
      </c>
      <c r="O9" s="195">
        <v>6755</v>
      </c>
      <c r="P9" s="220">
        <v>0.1869618696186961</v>
      </c>
      <c r="Q9" s="202">
        <v>10438</v>
      </c>
      <c r="R9" s="221">
        <v>0.28136508715934205</v>
      </c>
    </row>
    <row r="10" spans="2:21">
      <c r="B10" s="63" t="s">
        <v>87</v>
      </c>
      <c r="C10" s="195">
        <v>5</v>
      </c>
      <c r="D10" s="220">
        <v>0.66666666666666674</v>
      </c>
      <c r="E10" s="202">
        <v>185</v>
      </c>
      <c r="F10" s="221">
        <v>36</v>
      </c>
      <c r="G10" s="195">
        <v>50</v>
      </c>
      <c r="H10" s="220">
        <v>0.19047619047619047</v>
      </c>
      <c r="I10" s="202">
        <v>317</v>
      </c>
      <c r="J10" s="221">
        <v>0.31535269709543567</v>
      </c>
      <c r="K10" s="195">
        <v>56</v>
      </c>
      <c r="L10" s="220">
        <v>0.27272727272727271</v>
      </c>
      <c r="M10" s="202">
        <v>613</v>
      </c>
      <c r="N10" s="221">
        <v>0.82985074626865662</v>
      </c>
      <c r="O10" s="195">
        <v>773</v>
      </c>
      <c r="P10" s="220">
        <v>-0.104287369640788</v>
      </c>
      <c r="Q10" s="202">
        <v>1386</v>
      </c>
      <c r="R10" s="221">
        <v>0.15692821368948251</v>
      </c>
    </row>
    <row r="11" spans="2:21">
      <c r="B11" s="63" t="s">
        <v>86</v>
      </c>
      <c r="C11" s="195">
        <v>0</v>
      </c>
      <c r="D11" s="220">
        <v>-1</v>
      </c>
      <c r="E11" s="202">
        <v>135</v>
      </c>
      <c r="F11" s="221">
        <v>-0.59701492537313428</v>
      </c>
      <c r="G11" s="195">
        <v>36</v>
      </c>
      <c r="H11" s="220">
        <v>-0.61702127659574468</v>
      </c>
      <c r="I11" s="202">
        <v>382</v>
      </c>
      <c r="J11" s="221">
        <v>0.35943060498220647</v>
      </c>
      <c r="K11" s="195">
        <v>20</v>
      </c>
      <c r="L11" s="220">
        <v>-0.31034482758620685</v>
      </c>
      <c r="M11" s="202">
        <v>573</v>
      </c>
      <c r="N11" s="221">
        <v>-0.22776280323450138</v>
      </c>
      <c r="O11" s="195">
        <v>620</v>
      </c>
      <c r="P11" s="220">
        <v>-0.1471801925722146</v>
      </c>
      <c r="Q11" s="202">
        <v>1193</v>
      </c>
      <c r="R11" s="221">
        <v>-0.18788291354663034</v>
      </c>
    </row>
    <row r="12" spans="2:21">
      <c r="B12" s="63" t="s">
        <v>85</v>
      </c>
      <c r="C12" s="195">
        <v>14</v>
      </c>
      <c r="D12" s="220">
        <v>0.75</v>
      </c>
      <c r="E12" s="202">
        <v>43</v>
      </c>
      <c r="F12" s="221">
        <v>-0.70138888888888884</v>
      </c>
      <c r="G12" s="195">
        <v>79</v>
      </c>
      <c r="H12" s="220">
        <v>-0.14130434782608692</v>
      </c>
      <c r="I12" s="202">
        <v>350</v>
      </c>
      <c r="J12" s="221">
        <v>0.20274914089347074</v>
      </c>
      <c r="K12" s="195">
        <v>81</v>
      </c>
      <c r="L12" s="220">
        <v>-3.5714285714285698E-2</v>
      </c>
      <c r="M12" s="202">
        <v>567</v>
      </c>
      <c r="N12" s="221">
        <v>-8.4006462035541185E-2</v>
      </c>
      <c r="O12" s="195">
        <v>822</v>
      </c>
      <c r="P12" s="220">
        <v>-0.43621399176954734</v>
      </c>
      <c r="Q12" s="202">
        <v>1389</v>
      </c>
      <c r="R12" s="221">
        <v>-0.33124699085219067</v>
      </c>
    </row>
    <row r="13" spans="2:21">
      <c r="B13" s="63" t="s">
        <v>84</v>
      </c>
      <c r="C13" s="195">
        <v>4</v>
      </c>
      <c r="D13" s="220" t="s">
        <v>143</v>
      </c>
      <c r="E13" s="202">
        <v>161</v>
      </c>
      <c r="F13" s="221">
        <v>-0.27477477477477474</v>
      </c>
      <c r="G13" s="195">
        <v>130</v>
      </c>
      <c r="H13" s="220">
        <v>0.10169491525423724</v>
      </c>
      <c r="I13" s="202">
        <v>98</v>
      </c>
      <c r="J13" s="221">
        <v>-0.43023255813953487</v>
      </c>
      <c r="K13" s="195">
        <v>235</v>
      </c>
      <c r="L13" s="220">
        <v>3.4339622641509431</v>
      </c>
      <c r="M13" s="202">
        <v>628</v>
      </c>
      <c r="N13" s="221">
        <v>0.1115044247787611</v>
      </c>
      <c r="O13" s="195">
        <v>616</v>
      </c>
      <c r="P13" s="220">
        <v>-6.9486404833836835E-2</v>
      </c>
      <c r="Q13" s="202">
        <v>1244</v>
      </c>
      <c r="R13" s="221">
        <v>1.3854930725346382E-2</v>
      </c>
    </row>
    <row r="14" spans="2:21">
      <c r="B14" s="63" t="s">
        <v>83</v>
      </c>
      <c r="C14" s="195">
        <v>5</v>
      </c>
      <c r="D14" s="220">
        <v>0.66666666666666674</v>
      </c>
      <c r="E14" s="202">
        <v>12</v>
      </c>
      <c r="F14" s="221">
        <v>-0.93513513513513513</v>
      </c>
      <c r="G14" s="195">
        <v>194</v>
      </c>
      <c r="H14" s="220">
        <v>0.90196078431372539</v>
      </c>
      <c r="I14" s="202">
        <v>79</v>
      </c>
      <c r="J14" s="221">
        <v>-1.2499999999999956E-2</v>
      </c>
      <c r="K14" s="195">
        <v>62</v>
      </c>
      <c r="L14" s="220">
        <v>-6.0606060606060552E-2</v>
      </c>
      <c r="M14" s="202">
        <v>352</v>
      </c>
      <c r="N14" s="221">
        <v>-0.19266055045871555</v>
      </c>
      <c r="O14" s="195">
        <v>1398</v>
      </c>
      <c r="P14" s="220">
        <v>1.3184079601990049</v>
      </c>
      <c r="Q14" s="202">
        <v>1750</v>
      </c>
      <c r="R14" s="221">
        <v>0.68431183830606357</v>
      </c>
    </row>
    <row r="15" spans="2:21">
      <c r="B15" s="63" t="s">
        <v>82</v>
      </c>
      <c r="C15" s="195">
        <v>16</v>
      </c>
      <c r="D15" s="220">
        <v>15</v>
      </c>
      <c r="E15" s="202">
        <v>26</v>
      </c>
      <c r="F15" s="221">
        <v>-0.63888888888888884</v>
      </c>
      <c r="G15" s="195">
        <v>971</v>
      </c>
      <c r="H15" s="220">
        <v>4.8493975903614457</v>
      </c>
      <c r="I15" s="202">
        <v>2299</v>
      </c>
      <c r="J15" s="221">
        <v>2.405925925925926</v>
      </c>
      <c r="K15" s="195">
        <v>306</v>
      </c>
      <c r="L15" s="220">
        <v>2.6</v>
      </c>
      <c r="M15" s="202">
        <v>3618</v>
      </c>
      <c r="N15" s="221">
        <v>2.6216216216216215</v>
      </c>
      <c r="O15" s="195">
        <v>5806</v>
      </c>
      <c r="P15" s="220">
        <v>1.4111295681063121</v>
      </c>
      <c r="Q15" s="202">
        <v>9424</v>
      </c>
      <c r="R15" s="221">
        <v>1.766069856178456</v>
      </c>
    </row>
    <row r="16" spans="2:21">
      <c r="B16" s="63" t="s">
        <v>81</v>
      </c>
      <c r="C16" s="195">
        <v>17</v>
      </c>
      <c r="D16" s="220">
        <v>4.666666666666667</v>
      </c>
      <c r="E16" s="202">
        <v>53</v>
      </c>
      <c r="F16" s="221">
        <v>-5.3571428571428603E-2</v>
      </c>
      <c r="G16" s="195">
        <v>1579</v>
      </c>
      <c r="H16" s="220">
        <v>0.63796680497925307</v>
      </c>
      <c r="I16" s="202">
        <v>2922</v>
      </c>
      <c r="J16" s="221">
        <v>0.46907993966817507</v>
      </c>
      <c r="K16" s="195">
        <v>541</v>
      </c>
      <c r="L16" s="220">
        <v>0.82154882154882158</v>
      </c>
      <c r="M16" s="202">
        <v>5112</v>
      </c>
      <c r="N16" s="221">
        <v>0.54487760652765194</v>
      </c>
      <c r="O16" s="195">
        <v>11005</v>
      </c>
      <c r="P16" s="220">
        <v>0.29015240328253222</v>
      </c>
      <c r="Q16" s="202">
        <v>16117</v>
      </c>
      <c r="R16" s="221">
        <v>0.36134808683165809</v>
      </c>
    </row>
    <row r="17" spans="2:18">
      <c r="B17" s="63" t="s">
        <v>80</v>
      </c>
      <c r="C17" s="195">
        <v>7</v>
      </c>
      <c r="D17" s="220">
        <v>-0.58823529411764708</v>
      </c>
      <c r="E17" s="202">
        <v>84</v>
      </c>
      <c r="F17" s="221">
        <v>-0.28205128205128205</v>
      </c>
      <c r="G17" s="195">
        <v>2343</v>
      </c>
      <c r="H17" s="220">
        <v>1.225071225071225</v>
      </c>
      <c r="I17" s="202">
        <v>2913</v>
      </c>
      <c r="J17" s="221">
        <v>0.5627682403433476</v>
      </c>
      <c r="K17" s="195">
        <v>505</v>
      </c>
      <c r="L17" s="220">
        <v>0.94230769230769229</v>
      </c>
      <c r="M17" s="202">
        <v>5852</v>
      </c>
      <c r="N17" s="221">
        <v>0.76744186046511631</v>
      </c>
      <c r="O17" s="195">
        <v>9780</v>
      </c>
      <c r="P17" s="220">
        <v>0.17392870003601013</v>
      </c>
      <c r="Q17" s="202">
        <v>15632</v>
      </c>
      <c r="R17" s="221">
        <v>0.34272461776327101</v>
      </c>
    </row>
    <row r="18" spans="2:18">
      <c r="B18" s="63" t="s">
        <v>79</v>
      </c>
      <c r="C18" s="195">
        <v>13</v>
      </c>
      <c r="D18" s="220">
        <v>0.30000000000000004</v>
      </c>
      <c r="E18" s="202">
        <v>73</v>
      </c>
      <c r="F18" s="221">
        <v>-0.47101449275362317</v>
      </c>
      <c r="G18" s="195">
        <v>2070</v>
      </c>
      <c r="H18" s="220">
        <v>0.5837796480489672</v>
      </c>
      <c r="I18" s="202">
        <v>2144</v>
      </c>
      <c r="J18" s="221">
        <v>0.10743801652892571</v>
      </c>
      <c r="K18" s="195">
        <v>280</v>
      </c>
      <c r="L18" s="220">
        <v>-0.41299790356394128</v>
      </c>
      <c r="M18" s="202">
        <v>4580</v>
      </c>
      <c r="N18" s="221">
        <v>0.18407445708376424</v>
      </c>
      <c r="O18" s="195">
        <v>8348</v>
      </c>
      <c r="P18" s="220">
        <v>-0.11885159383576105</v>
      </c>
      <c r="Q18" s="202">
        <v>12928</v>
      </c>
      <c r="R18" s="221">
        <v>-3.1029830610103448E-2</v>
      </c>
    </row>
    <row r="19" spans="2:18" ht="30" customHeight="1">
      <c r="B19" s="181" t="s">
        <v>290</v>
      </c>
      <c r="C19" s="222">
        <v>128</v>
      </c>
      <c r="D19" s="223">
        <v>0.60000000000000009</v>
      </c>
      <c r="E19" s="222">
        <v>1126</v>
      </c>
      <c r="F19" s="223">
        <v>-0.22611683848797248</v>
      </c>
      <c r="G19" s="222">
        <v>11391</v>
      </c>
      <c r="H19" s="223">
        <v>0.66681299385425818</v>
      </c>
      <c r="I19" s="222">
        <v>17997</v>
      </c>
      <c r="J19" s="223">
        <v>0.42765349833412669</v>
      </c>
      <c r="K19" s="222">
        <v>4077</v>
      </c>
      <c r="L19" s="223">
        <v>0.84897959183673466</v>
      </c>
      <c r="M19" s="222">
        <v>34719</v>
      </c>
      <c r="N19" s="223">
        <v>0.497799827437446</v>
      </c>
      <c r="O19" s="222">
        <v>60743</v>
      </c>
      <c r="P19" s="223">
        <v>7.9933151990328355E-2</v>
      </c>
      <c r="Q19" s="222">
        <v>95462</v>
      </c>
      <c r="R19" s="223">
        <v>0.20188349050071142</v>
      </c>
    </row>
    <row r="20" spans="2:18" outlineLevel="1">
      <c r="B20" s="63" t="s">
        <v>90</v>
      </c>
      <c r="C20" s="195">
        <v>29</v>
      </c>
      <c r="D20" s="220">
        <v>3.1428571428571432</v>
      </c>
      <c r="E20" s="202">
        <v>56</v>
      </c>
      <c r="F20" s="221">
        <v>-0.67058823529411771</v>
      </c>
      <c r="G20" s="195">
        <v>831</v>
      </c>
      <c r="H20" s="220">
        <v>-8.5808580858085848E-2</v>
      </c>
      <c r="I20" s="202">
        <v>1796</v>
      </c>
      <c r="J20" s="221">
        <v>5.0363738108560874E-3</v>
      </c>
      <c r="K20" s="195">
        <v>288</v>
      </c>
      <c r="L20" s="220">
        <v>0.38461538461538458</v>
      </c>
      <c r="M20" s="202">
        <v>3000</v>
      </c>
      <c r="N20" s="221">
        <v>-2.6290165530671872E-2</v>
      </c>
      <c r="O20" s="195">
        <v>7959</v>
      </c>
      <c r="P20" s="220">
        <v>5.1780752715331335E-3</v>
      </c>
      <c r="Q20" s="202">
        <v>10959</v>
      </c>
      <c r="R20" s="221">
        <v>-3.6366942449314044E-3</v>
      </c>
    </row>
    <row r="21" spans="2:18" outlineLevel="1">
      <c r="B21" s="63" t="s">
        <v>89</v>
      </c>
      <c r="C21" s="195">
        <v>3</v>
      </c>
      <c r="D21" s="220">
        <v>-0.88</v>
      </c>
      <c r="E21" s="202">
        <v>35</v>
      </c>
      <c r="F21" s="221">
        <v>-0.49275362318840576</v>
      </c>
      <c r="G21" s="195">
        <v>1369</v>
      </c>
      <c r="H21" s="220">
        <v>-4.9305555555555602E-2</v>
      </c>
      <c r="I21" s="202">
        <v>1900</v>
      </c>
      <c r="J21" s="221">
        <v>-0.22764227642276424</v>
      </c>
      <c r="K21" s="195">
        <v>234</v>
      </c>
      <c r="L21" s="220">
        <v>-0.23529411764705888</v>
      </c>
      <c r="M21" s="202">
        <v>3541</v>
      </c>
      <c r="N21" s="221">
        <v>-0.17651162790697672</v>
      </c>
      <c r="O21" s="195">
        <v>9541</v>
      </c>
      <c r="P21" s="220">
        <v>3.6051688565533757E-2</v>
      </c>
      <c r="Q21" s="202">
        <v>13082</v>
      </c>
      <c r="R21" s="221">
        <v>-3.160855725812417E-2</v>
      </c>
    </row>
    <row r="22" spans="2:18" outlineLevel="1">
      <c r="B22" s="63" t="s">
        <v>88</v>
      </c>
      <c r="C22" s="195">
        <v>0</v>
      </c>
      <c r="D22" s="220">
        <v>-1</v>
      </c>
      <c r="E22" s="202">
        <v>90</v>
      </c>
      <c r="F22" s="221">
        <v>0.875</v>
      </c>
      <c r="G22" s="195">
        <v>696</v>
      </c>
      <c r="H22" s="220">
        <v>0.43209876543209869</v>
      </c>
      <c r="I22" s="202">
        <v>1381</v>
      </c>
      <c r="J22" s="221">
        <v>0.30652790917691575</v>
      </c>
      <c r="K22" s="195">
        <v>288</v>
      </c>
      <c r="L22" s="220">
        <v>0.69411764705882351</v>
      </c>
      <c r="M22" s="202">
        <v>2455</v>
      </c>
      <c r="N22" s="221">
        <v>0.38231981981981988</v>
      </c>
      <c r="O22" s="195">
        <v>5691</v>
      </c>
      <c r="P22" s="220">
        <v>0.40379871731623096</v>
      </c>
      <c r="Q22" s="202">
        <v>8146</v>
      </c>
      <c r="R22" s="221">
        <v>0.39725557461406513</v>
      </c>
    </row>
    <row r="23" spans="2:18" outlineLevel="1">
      <c r="B23" s="63" t="s">
        <v>87</v>
      </c>
      <c r="C23" s="195">
        <v>3</v>
      </c>
      <c r="D23" s="220">
        <v>0</v>
      </c>
      <c r="E23" s="202">
        <v>5</v>
      </c>
      <c r="F23" s="221">
        <v>-0.16666666666666663</v>
      </c>
      <c r="G23" s="195">
        <v>42</v>
      </c>
      <c r="H23" s="220">
        <v>0.27272727272727271</v>
      </c>
      <c r="I23" s="202">
        <v>241</v>
      </c>
      <c r="J23" s="221">
        <v>-0.13928571428571423</v>
      </c>
      <c r="K23" s="195">
        <v>44</v>
      </c>
      <c r="L23" s="220">
        <v>2.6666666666666665</v>
      </c>
      <c r="M23" s="202">
        <v>335</v>
      </c>
      <c r="N23" s="221">
        <v>2.9940119760478723E-3</v>
      </c>
      <c r="O23" s="195">
        <v>863</v>
      </c>
      <c r="P23" s="220">
        <v>-0.10291060291060294</v>
      </c>
      <c r="Q23" s="202">
        <v>1198</v>
      </c>
      <c r="R23" s="221">
        <v>-7.5617283950617287E-2</v>
      </c>
    </row>
    <row r="24" spans="2:18" outlineLevel="1">
      <c r="B24" s="63" t="s">
        <v>86</v>
      </c>
      <c r="C24" s="195">
        <v>3</v>
      </c>
      <c r="D24" s="220">
        <v>0</v>
      </c>
      <c r="E24" s="202">
        <v>335</v>
      </c>
      <c r="F24" s="221">
        <v>29.454545454545453</v>
      </c>
      <c r="G24" s="195">
        <v>94</v>
      </c>
      <c r="H24" s="220">
        <v>3.0869565217391308</v>
      </c>
      <c r="I24" s="202">
        <v>281</v>
      </c>
      <c r="J24" s="221">
        <v>0.66272189349112431</v>
      </c>
      <c r="K24" s="195">
        <v>29</v>
      </c>
      <c r="L24" s="220">
        <v>0.61111111111111116</v>
      </c>
      <c r="M24" s="202">
        <v>742</v>
      </c>
      <c r="N24" s="221">
        <v>2.3125</v>
      </c>
      <c r="O24" s="195">
        <v>727</v>
      </c>
      <c r="P24" s="220">
        <v>0.37429111531190928</v>
      </c>
      <c r="Q24" s="202">
        <v>1469</v>
      </c>
      <c r="R24" s="221">
        <v>0.95086321381142103</v>
      </c>
    </row>
    <row r="25" spans="2:18" outlineLevel="1">
      <c r="B25" s="63" t="s">
        <v>85</v>
      </c>
      <c r="C25" s="195">
        <v>8</v>
      </c>
      <c r="D25" s="220">
        <v>-0.33333333333333337</v>
      </c>
      <c r="E25" s="202">
        <v>144</v>
      </c>
      <c r="F25" s="221">
        <v>3.3636363636363633</v>
      </c>
      <c r="G25" s="195">
        <v>92</v>
      </c>
      <c r="H25" s="220">
        <v>0.95744680851063824</v>
      </c>
      <c r="I25" s="202">
        <v>291</v>
      </c>
      <c r="J25" s="221">
        <v>-0.20708446866485009</v>
      </c>
      <c r="K25" s="195">
        <v>84</v>
      </c>
      <c r="L25" s="220">
        <v>2.8181818181818183</v>
      </c>
      <c r="M25" s="202">
        <v>619</v>
      </c>
      <c r="N25" s="221">
        <v>0.28690228690228681</v>
      </c>
      <c r="O25" s="195">
        <v>1458</v>
      </c>
      <c r="P25" s="220">
        <v>0.1070615034168565</v>
      </c>
      <c r="Q25" s="202">
        <v>2077</v>
      </c>
      <c r="R25" s="221">
        <v>0.15517241379310343</v>
      </c>
    </row>
    <row r="26" spans="2:18" outlineLevel="1">
      <c r="B26" s="63" t="s">
        <v>84</v>
      </c>
      <c r="C26" s="195">
        <v>0</v>
      </c>
      <c r="D26" s="220">
        <v>-1</v>
      </c>
      <c r="E26" s="202">
        <v>222</v>
      </c>
      <c r="F26" s="221">
        <v>54.5</v>
      </c>
      <c r="G26" s="195">
        <v>118</v>
      </c>
      <c r="H26" s="220">
        <v>8.0769230769230766</v>
      </c>
      <c r="I26" s="202">
        <v>172</v>
      </c>
      <c r="J26" s="221">
        <v>-0.2863070539419087</v>
      </c>
      <c r="K26" s="195">
        <v>53</v>
      </c>
      <c r="L26" s="220">
        <v>1.9444444444444446</v>
      </c>
      <c r="M26" s="202">
        <v>565</v>
      </c>
      <c r="N26" s="221">
        <v>0.86468646864686471</v>
      </c>
      <c r="O26" s="195">
        <v>662</v>
      </c>
      <c r="P26" s="220">
        <v>-5.6980056980056926E-2</v>
      </c>
      <c r="Q26" s="202">
        <v>1227</v>
      </c>
      <c r="R26" s="221">
        <v>0.22089552238805976</v>
      </c>
    </row>
    <row r="27" spans="2:18" outlineLevel="1">
      <c r="B27" s="63" t="s">
        <v>83</v>
      </c>
      <c r="C27" s="195">
        <v>3</v>
      </c>
      <c r="D27" s="220">
        <v>-0.25</v>
      </c>
      <c r="E27" s="202">
        <v>185</v>
      </c>
      <c r="F27" s="221">
        <v>11.333333333333334</v>
      </c>
      <c r="G27" s="195">
        <v>102</v>
      </c>
      <c r="H27" s="220">
        <v>1.3181818181818183</v>
      </c>
      <c r="I27" s="202">
        <v>80</v>
      </c>
      <c r="J27" s="221">
        <v>2.6363636363636362</v>
      </c>
      <c r="K27" s="195">
        <v>66</v>
      </c>
      <c r="L27" s="220">
        <v>4.5</v>
      </c>
      <c r="M27" s="202">
        <v>436</v>
      </c>
      <c r="N27" s="221">
        <v>3.4948453608247423</v>
      </c>
      <c r="O27" s="195">
        <v>603</v>
      </c>
      <c r="P27" s="220">
        <v>5.8522727272727275</v>
      </c>
      <c r="Q27" s="202">
        <v>1039</v>
      </c>
      <c r="R27" s="221">
        <v>4.6162162162162161</v>
      </c>
    </row>
    <row r="28" spans="2:18" outlineLevel="1">
      <c r="B28" s="63" t="s">
        <v>82</v>
      </c>
      <c r="C28" s="195">
        <v>1</v>
      </c>
      <c r="D28" s="220">
        <v>-0.66666666666666674</v>
      </c>
      <c r="E28" s="202">
        <v>72</v>
      </c>
      <c r="F28" s="221">
        <v>3</v>
      </c>
      <c r="G28" s="195">
        <v>166</v>
      </c>
      <c r="H28" s="220">
        <v>-0.68076923076923079</v>
      </c>
      <c r="I28" s="202">
        <v>675</v>
      </c>
      <c r="J28" s="221">
        <v>-0.22945205479452058</v>
      </c>
      <c r="K28" s="195">
        <v>85</v>
      </c>
      <c r="L28" s="220">
        <v>-0.5058139534883721</v>
      </c>
      <c r="M28" s="202">
        <v>999</v>
      </c>
      <c r="N28" s="221">
        <v>-0.37130270610446825</v>
      </c>
      <c r="O28" s="195">
        <v>2408</v>
      </c>
      <c r="P28" s="220">
        <v>-0.10913799482056974</v>
      </c>
      <c r="Q28" s="202">
        <v>3407</v>
      </c>
      <c r="R28" s="221">
        <v>-0.20619757688723206</v>
      </c>
    </row>
    <row r="29" spans="2:18" outlineLevel="1">
      <c r="B29" s="63" t="s">
        <v>81</v>
      </c>
      <c r="C29" s="195">
        <v>3</v>
      </c>
      <c r="D29" s="220">
        <v>-0.5714285714285714</v>
      </c>
      <c r="E29" s="202">
        <v>56</v>
      </c>
      <c r="F29" s="221">
        <v>-0.13846153846153841</v>
      </c>
      <c r="G29" s="195">
        <v>964</v>
      </c>
      <c r="H29" s="220">
        <v>-0.52512315270935961</v>
      </c>
      <c r="I29" s="202">
        <v>1989</v>
      </c>
      <c r="J29" s="221">
        <v>-6.2234794908062274E-2</v>
      </c>
      <c r="K29" s="195">
        <v>297</v>
      </c>
      <c r="L29" s="220">
        <v>-0.36402569593147749</v>
      </c>
      <c r="M29" s="202">
        <v>3309</v>
      </c>
      <c r="N29" s="221">
        <v>-0.29445628997867801</v>
      </c>
      <c r="O29" s="195">
        <v>8530</v>
      </c>
      <c r="P29" s="220">
        <v>-0.18497993502770882</v>
      </c>
      <c r="Q29" s="202">
        <v>11839</v>
      </c>
      <c r="R29" s="221">
        <v>-0.21885721826339399</v>
      </c>
    </row>
    <row r="30" spans="2:18" outlineLevel="1">
      <c r="B30" s="63" t="s">
        <v>80</v>
      </c>
      <c r="C30" s="195">
        <v>17</v>
      </c>
      <c r="D30" s="220">
        <v>0.41666666666666674</v>
      </c>
      <c r="E30" s="202">
        <v>117</v>
      </c>
      <c r="F30" s="221">
        <v>0.40963855421686746</v>
      </c>
      <c r="G30" s="195">
        <v>1053</v>
      </c>
      <c r="H30" s="220">
        <v>-0.41791044776119401</v>
      </c>
      <c r="I30" s="202">
        <v>1864</v>
      </c>
      <c r="J30" s="221">
        <v>-8.3128381701918386E-2</v>
      </c>
      <c r="K30" s="195">
        <v>260</v>
      </c>
      <c r="L30" s="220">
        <v>-0.34010152284263961</v>
      </c>
      <c r="M30" s="202">
        <v>3311</v>
      </c>
      <c r="N30" s="221">
        <v>-0.23551142923112445</v>
      </c>
      <c r="O30" s="195">
        <v>8331</v>
      </c>
      <c r="P30" s="220">
        <v>-9.3964110929853129E-2</v>
      </c>
      <c r="Q30" s="202">
        <v>11642</v>
      </c>
      <c r="R30" s="221">
        <v>-0.13928729853615263</v>
      </c>
    </row>
    <row r="31" spans="2:18" outlineLevel="1">
      <c r="B31" s="63" t="s">
        <v>79</v>
      </c>
      <c r="C31" s="195">
        <v>10</v>
      </c>
      <c r="D31" s="220">
        <v>-0.5</v>
      </c>
      <c r="E31" s="202">
        <v>138</v>
      </c>
      <c r="F31" s="221">
        <v>1.5090909090909093</v>
      </c>
      <c r="G31" s="195">
        <v>1307</v>
      </c>
      <c r="H31" s="220">
        <v>-0.10295126973232671</v>
      </c>
      <c r="I31" s="202">
        <v>1936</v>
      </c>
      <c r="J31" s="221">
        <v>0.57654723127035834</v>
      </c>
      <c r="K31" s="195">
        <v>477</v>
      </c>
      <c r="L31" s="220">
        <v>0.93117408906882582</v>
      </c>
      <c r="M31" s="202">
        <v>3868</v>
      </c>
      <c r="N31" s="221">
        <v>0.28633189225141331</v>
      </c>
      <c r="O31" s="195">
        <v>9474</v>
      </c>
      <c r="P31" s="220">
        <v>2.3552290406223086E-2</v>
      </c>
      <c r="Q31" s="202">
        <v>13342</v>
      </c>
      <c r="R31" s="221">
        <v>8.7988257359536748E-2</v>
      </c>
    </row>
    <row r="32" spans="2:18">
      <c r="B32" s="224">
        <v>2010</v>
      </c>
      <c r="C32" s="225">
        <v>80</v>
      </c>
      <c r="D32" s="226">
        <v>-0.42028985507246375</v>
      </c>
      <c r="E32" s="225">
        <v>1455</v>
      </c>
      <c r="F32" s="226">
        <v>1.5216637781629117</v>
      </c>
      <c r="G32" s="225">
        <v>6834</v>
      </c>
      <c r="H32" s="226">
        <v>-0.22437861763704459</v>
      </c>
      <c r="I32" s="225">
        <v>12606</v>
      </c>
      <c r="J32" s="226">
        <v>-2.7687682936476943E-3</v>
      </c>
      <c r="K32" s="225">
        <v>2205</v>
      </c>
      <c r="L32" s="226">
        <v>7.7712609970674418E-2</v>
      </c>
      <c r="M32" s="225">
        <v>23180</v>
      </c>
      <c r="N32" s="226">
        <v>-4.2663032255400024E-2</v>
      </c>
      <c r="O32" s="225">
        <v>56247</v>
      </c>
      <c r="P32" s="226">
        <v>-2.6950832461568597E-3</v>
      </c>
      <c r="Q32" s="225">
        <v>79427</v>
      </c>
      <c r="R32" s="226">
        <v>-1.4700044658363498E-2</v>
      </c>
    </row>
    <row r="33" spans="2:18" ht="15" hidden="1" customHeight="1" outlineLevel="1">
      <c r="B33" s="63" t="s">
        <v>90</v>
      </c>
      <c r="C33" s="195">
        <v>7</v>
      </c>
      <c r="D33" s="220">
        <v>-0.58823529411764708</v>
      </c>
      <c r="E33" s="202">
        <v>170</v>
      </c>
      <c r="F33" s="221">
        <v>0.51785714285714279</v>
      </c>
      <c r="G33" s="195">
        <v>909</v>
      </c>
      <c r="H33" s="220">
        <v>-0.50300710770913071</v>
      </c>
      <c r="I33" s="202">
        <v>1787</v>
      </c>
      <c r="J33" s="221">
        <v>0.17334208798424156</v>
      </c>
      <c r="K33" s="195">
        <v>208</v>
      </c>
      <c r="L33" s="220">
        <v>0.23809523809523814</v>
      </c>
      <c r="M33" s="202">
        <v>3081</v>
      </c>
      <c r="N33" s="221">
        <v>-0.15565908468073442</v>
      </c>
      <c r="O33" s="195">
        <v>7918</v>
      </c>
      <c r="P33" s="220">
        <v>-0.14418504107220065</v>
      </c>
      <c r="Q33" s="202">
        <v>10999</v>
      </c>
      <c r="R33" s="221">
        <v>-0.14743043174947679</v>
      </c>
    </row>
    <row r="34" spans="2:18" ht="15" hidden="1" customHeight="1" outlineLevel="1">
      <c r="B34" s="63" t="s">
        <v>89</v>
      </c>
      <c r="C34" s="195">
        <v>25</v>
      </c>
      <c r="D34" s="220">
        <v>0.5625</v>
      </c>
      <c r="E34" s="202">
        <v>69</v>
      </c>
      <c r="F34" s="221">
        <v>-0.3839285714285714</v>
      </c>
      <c r="G34" s="195">
        <v>1440</v>
      </c>
      <c r="H34" s="220">
        <v>-0.34812132186509737</v>
      </c>
      <c r="I34" s="202">
        <v>2460</v>
      </c>
      <c r="J34" s="221">
        <v>-1.0856453558504175E-2</v>
      </c>
      <c r="K34" s="195">
        <v>306</v>
      </c>
      <c r="L34" s="220">
        <v>-0.15469613259668513</v>
      </c>
      <c r="M34" s="202">
        <v>4300</v>
      </c>
      <c r="N34" s="221">
        <v>-0.17084458156575399</v>
      </c>
      <c r="O34" s="195">
        <v>9209</v>
      </c>
      <c r="P34" s="220">
        <v>-0.28015320878605487</v>
      </c>
      <c r="Q34" s="202">
        <v>13509</v>
      </c>
      <c r="R34" s="221">
        <v>-0.24862339395961952</v>
      </c>
    </row>
    <row r="35" spans="2:18" ht="15" hidden="1" customHeight="1" outlineLevel="1">
      <c r="B35" s="63" t="s">
        <v>88</v>
      </c>
      <c r="C35" s="195">
        <v>15</v>
      </c>
      <c r="D35" s="220">
        <v>-0.11764705882352944</v>
      </c>
      <c r="E35" s="202">
        <v>48</v>
      </c>
      <c r="F35" s="221">
        <v>0.11627906976744184</v>
      </c>
      <c r="G35" s="195">
        <v>486</v>
      </c>
      <c r="H35" s="220">
        <v>-0.6591865357643758</v>
      </c>
      <c r="I35" s="202">
        <v>1057</v>
      </c>
      <c r="J35" s="221">
        <v>-0.21761658031088082</v>
      </c>
      <c r="K35" s="195">
        <v>170</v>
      </c>
      <c r="L35" s="220">
        <v>7.5949367088607556E-2</v>
      </c>
      <c r="M35" s="202">
        <v>1776</v>
      </c>
      <c r="N35" s="221">
        <v>-0.40701168614357264</v>
      </c>
      <c r="O35" s="195">
        <v>4054</v>
      </c>
      <c r="P35" s="220">
        <v>-0.38501213592233008</v>
      </c>
      <c r="Q35" s="202">
        <v>5830</v>
      </c>
      <c r="R35" s="221">
        <v>-0.39188484405966417</v>
      </c>
    </row>
    <row r="36" spans="2:18" ht="15" hidden="1" customHeight="1" outlineLevel="1">
      <c r="B36" s="63" t="s">
        <v>87</v>
      </c>
      <c r="C36" s="195">
        <v>3</v>
      </c>
      <c r="D36" s="220">
        <v>-0.84210526315789469</v>
      </c>
      <c r="E36" s="202">
        <v>6</v>
      </c>
      <c r="F36" s="221">
        <v>-0.625</v>
      </c>
      <c r="G36" s="195">
        <v>33</v>
      </c>
      <c r="H36" s="220">
        <v>-0.70270270270270263</v>
      </c>
      <c r="I36" s="202">
        <v>280</v>
      </c>
      <c r="J36" s="221">
        <v>-0.51219512195121952</v>
      </c>
      <c r="K36" s="195">
        <v>12</v>
      </c>
      <c r="L36" s="220">
        <v>-0.83098591549295775</v>
      </c>
      <c r="M36" s="202">
        <v>334</v>
      </c>
      <c r="N36" s="221">
        <v>-0.5777496839443742</v>
      </c>
      <c r="O36" s="195">
        <v>962</v>
      </c>
      <c r="P36" s="220">
        <v>-0.4277215942891136</v>
      </c>
      <c r="Q36" s="202">
        <v>1296</v>
      </c>
      <c r="R36" s="221">
        <v>-0.47572815533980584</v>
      </c>
    </row>
    <row r="37" spans="2:18" ht="15" hidden="1" customHeight="1" outlineLevel="1">
      <c r="B37" s="63" t="s">
        <v>86</v>
      </c>
      <c r="C37" s="195">
        <v>3</v>
      </c>
      <c r="D37" s="220">
        <v>-0.75</v>
      </c>
      <c r="E37" s="202">
        <v>11</v>
      </c>
      <c r="F37" s="221">
        <v>0</v>
      </c>
      <c r="G37" s="195">
        <v>23</v>
      </c>
      <c r="H37" s="220">
        <v>-0.47727272727272729</v>
      </c>
      <c r="I37" s="202">
        <v>169</v>
      </c>
      <c r="J37" s="221">
        <v>-0.3920863309352518</v>
      </c>
      <c r="K37" s="195">
        <v>18</v>
      </c>
      <c r="L37" s="220">
        <v>0.38461538461538458</v>
      </c>
      <c r="M37" s="202">
        <v>224</v>
      </c>
      <c r="N37" s="221">
        <v>-0.37430167597765363</v>
      </c>
      <c r="O37" s="195">
        <v>529</v>
      </c>
      <c r="P37" s="220">
        <v>-0.5490196078431373</v>
      </c>
      <c r="Q37" s="202">
        <v>753</v>
      </c>
      <c r="R37" s="221">
        <v>-0.50816459830176353</v>
      </c>
    </row>
    <row r="38" spans="2:18" ht="15" hidden="1" customHeight="1" outlineLevel="1">
      <c r="B38" s="63" t="s">
        <v>85</v>
      </c>
      <c r="C38" s="195">
        <v>12</v>
      </c>
      <c r="D38" s="220">
        <v>-0.19999999999999996</v>
      </c>
      <c r="E38" s="202">
        <v>33</v>
      </c>
      <c r="F38" s="221">
        <v>1.5384615384615383</v>
      </c>
      <c r="G38" s="195">
        <v>47</v>
      </c>
      <c r="H38" s="220">
        <v>-0.20338983050847459</v>
      </c>
      <c r="I38" s="202">
        <v>367</v>
      </c>
      <c r="J38" s="221">
        <v>-0.15632183908045982</v>
      </c>
      <c r="K38" s="195">
        <v>22</v>
      </c>
      <c r="L38" s="220">
        <v>0</v>
      </c>
      <c r="M38" s="202">
        <v>481</v>
      </c>
      <c r="N38" s="221">
        <v>-0.1158088235294118</v>
      </c>
      <c r="O38" s="195">
        <v>1317</v>
      </c>
      <c r="P38" s="220">
        <v>-0.45578512396694215</v>
      </c>
      <c r="Q38" s="202">
        <v>1798</v>
      </c>
      <c r="R38" s="221">
        <v>-0.39338731443994601</v>
      </c>
    </row>
    <row r="39" spans="2:18" ht="15" hidden="1" customHeight="1" outlineLevel="1">
      <c r="B39" s="63" t="s">
        <v>84</v>
      </c>
      <c r="C39" s="195">
        <v>27</v>
      </c>
      <c r="D39" s="220" t="s">
        <v>143</v>
      </c>
      <c r="E39" s="202">
        <v>4</v>
      </c>
      <c r="F39" s="221">
        <v>-0.83333333333333337</v>
      </c>
      <c r="G39" s="195">
        <v>13</v>
      </c>
      <c r="H39" s="220">
        <v>-0.81159420289855078</v>
      </c>
      <c r="I39" s="202">
        <v>241</v>
      </c>
      <c r="J39" s="221">
        <v>-6.589147286821706E-2</v>
      </c>
      <c r="K39" s="195">
        <v>18</v>
      </c>
      <c r="L39" s="220">
        <v>-0.6785714285714286</v>
      </c>
      <c r="M39" s="202">
        <v>303</v>
      </c>
      <c r="N39" s="221">
        <v>-0.25552825552825553</v>
      </c>
      <c r="O39" s="195">
        <v>702</v>
      </c>
      <c r="P39" s="220">
        <v>-0.45199063231850112</v>
      </c>
      <c r="Q39" s="202">
        <v>1005</v>
      </c>
      <c r="R39" s="221">
        <v>-0.40462085308056872</v>
      </c>
    </row>
    <row r="40" spans="2:18" ht="15" hidden="1" customHeight="1" outlineLevel="1">
      <c r="B40" s="63" t="s">
        <v>83</v>
      </c>
      <c r="C40" s="195">
        <v>4</v>
      </c>
      <c r="D40" s="220">
        <v>-0.63636363636363635</v>
      </c>
      <c r="E40" s="202">
        <v>15</v>
      </c>
      <c r="F40" s="221">
        <v>-6.25E-2</v>
      </c>
      <c r="G40" s="195">
        <v>44</v>
      </c>
      <c r="H40" s="220">
        <v>-0.3529411764705882</v>
      </c>
      <c r="I40" s="202">
        <v>22</v>
      </c>
      <c r="J40" s="221">
        <v>-0.8883248730964467</v>
      </c>
      <c r="K40" s="195">
        <v>12</v>
      </c>
      <c r="L40" s="220">
        <v>-0.77358490566037741</v>
      </c>
      <c r="M40" s="202">
        <v>97</v>
      </c>
      <c r="N40" s="221">
        <v>-0.71884057971014492</v>
      </c>
      <c r="O40" s="195">
        <v>88</v>
      </c>
      <c r="P40" s="220">
        <v>-0.88732394366197187</v>
      </c>
      <c r="Q40" s="202">
        <v>185</v>
      </c>
      <c r="R40" s="221">
        <v>-0.83570159857904081</v>
      </c>
    </row>
    <row r="41" spans="2:18" ht="15" hidden="1" customHeight="1" outlineLevel="1">
      <c r="B41" s="63" t="s">
        <v>82</v>
      </c>
      <c r="C41" s="195">
        <v>3</v>
      </c>
      <c r="D41" s="220">
        <v>-0.66666666666666674</v>
      </c>
      <c r="E41" s="202">
        <v>18</v>
      </c>
      <c r="F41" s="221">
        <v>1.25</v>
      </c>
      <c r="G41" s="195">
        <v>520</v>
      </c>
      <c r="H41" s="220">
        <v>1.5365853658536586</v>
      </c>
      <c r="I41" s="202">
        <v>876</v>
      </c>
      <c r="J41" s="221">
        <v>0.49233390119250431</v>
      </c>
      <c r="K41" s="195">
        <v>172</v>
      </c>
      <c r="L41" s="220">
        <v>0.4956521739130435</v>
      </c>
      <c r="M41" s="202">
        <v>1589</v>
      </c>
      <c r="N41" s="221">
        <v>0.71969696969696972</v>
      </c>
      <c r="O41" s="195">
        <v>2703</v>
      </c>
      <c r="P41" s="220">
        <v>-4.0530582166543594E-3</v>
      </c>
      <c r="Q41" s="202">
        <v>4292</v>
      </c>
      <c r="R41" s="221">
        <v>0.17976910390324363</v>
      </c>
    </row>
    <row r="42" spans="2:18" ht="15" hidden="1" customHeight="1" outlineLevel="1">
      <c r="B42" s="63" t="s">
        <v>81</v>
      </c>
      <c r="C42" s="195">
        <v>7</v>
      </c>
      <c r="D42" s="220">
        <v>0.16666666666666674</v>
      </c>
      <c r="E42" s="202">
        <v>65</v>
      </c>
      <c r="F42" s="221">
        <v>0.10169491525423724</v>
      </c>
      <c r="G42" s="195">
        <v>2030</v>
      </c>
      <c r="H42" s="220">
        <v>0.11232876712328776</v>
      </c>
      <c r="I42" s="202">
        <v>2121</v>
      </c>
      <c r="J42" s="221">
        <v>3.1614785992218009E-2</v>
      </c>
      <c r="K42" s="195">
        <v>467</v>
      </c>
      <c r="L42" s="220">
        <v>0.51623376623376616</v>
      </c>
      <c r="M42" s="202">
        <v>4690</v>
      </c>
      <c r="N42" s="221">
        <v>0.1024917724494594</v>
      </c>
      <c r="O42" s="195">
        <v>10466</v>
      </c>
      <c r="P42" s="220">
        <v>-9.1729584309641621E-2</v>
      </c>
      <c r="Q42" s="202">
        <v>15156</v>
      </c>
      <c r="R42" s="221">
        <v>-3.9361095265259549E-2</v>
      </c>
    </row>
    <row r="43" spans="2:18" ht="15" hidden="1" customHeight="1" outlineLevel="1">
      <c r="B43" s="63" t="s">
        <v>80</v>
      </c>
      <c r="C43" s="195">
        <v>12</v>
      </c>
      <c r="D43" s="220">
        <v>3</v>
      </c>
      <c r="E43" s="202">
        <v>83</v>
      </c>
      <c r="F43" s="221">
        <v>0.84444444444444455</v>
      </c>
      <c r="G43" s="195">
        <v>1809</v>
      </c>
      <c r="H43" s="220">
        <v>0.13488080301129224</v>
      </c>
      <c r="I43" s="202">
        <v>2033</v>
      </c>
      <c r="J43" s="221">
        <v>5.3913945049248291E-2</v>
      </c>
      <c r="K43" s="195">
        <v>394</v>
      </c>
      <c r="L43" s="220">
        <v>0.50381679389312972</v>
      </c>
      <c r="M43" s="202">
        <v>4331</v>
      </c>
      <c r="N43" s="221">
        <v>0.12992434124706498</v>
      </c>
      <c r="O43" s="195">
        <v>9195</v>
      </c>
      <c r="P43" s="220">
        <v>-5.4304227090404167E-2</v>
      </c>
      <c r="Q43" s="202">
        <v>13526</v>
      </c>
      <c r="R43" s="221">
        <v>-2.2130421953379109E-3</v>
      </c>
    </row>
    <row r="44" spans="2:18" ht="15" hidden="1" customHeight="1" outlineLevel="1">
      <c r="B44" s="63" t="s">
        <v>79</v>
      </c>
      <c r="C44" s="195">
        <v>20</v>
      </c>
      <c r="D44" s="220">
        <v>1.2222222222222223</v>
      </c>
      <c r="E44" s="202">
        <v>55</v>
      </c>
      <c r="F44" s="221">
        <v>-0.3529411764705882</v>
      </c>
      <c r="G44" s="195">
        <v>1457</v>
      </c>
      <c r="H44" s="220">
        <v>-0.17074558907228232</v>
      </c>
      <c r="I44" s="202">
        <v>1228</v>
      </c>
      <c r="J44" s="221">
        <v>-0.38538538538538536</v>
      </c>
      <c r="K44" s="195">
        <v>247</v>
      </c>
      <c r="L44" s="220">
        <v>-6.4393939393939448E-2</v>
      </c>
      <c r="M44" s="202">
        <v>3007</v>
      </c>
      <c r="N44" s="221">
        <v>-0.26890347678093851</v>
      </c>
      <c r="O44" s="195">
        <v>9256</v>
      </c>
      <c r="P44" s="220">
        <v>-2.063273727647863E-2</v>
      </c>
      <c r="Q44" s="202">
        <v>12263</v>
      </c>
      <c r="R44" s="221">
        <v>-9.591565909761135E-2</v>
      </c>
    </row>
    <row r="45" spans="2:18" collapsed="1">
      <c r="B45" s="227">
        <v>2009</v>
      </c>
      <c r="C45" s="228">
        <v>138</v>
      </c>
      <c r="D45" s="229">
        <v>2.9850746268656803E-2</v>
      </c>
      <c r="E45" s="228">
        <v>577</v>
      </c>
      <c r="F45" s="229">
        <v>6.0661764705882248E-2</v>
      </c>
      <c r="G45" s="228">
        <v>8811</v>
      </c>
      <c r="H45" s="229">
        <v>-0.21302250803858525</v>
      </c>
      <c r="I45" s="228">
        <v>12641</v>
      </c>
      <c r="J45" s="229">
        <v>-7.5477217874643454E-2</v>
      </c>
      <c r="K45" s="228">
        <v>2046</v>
      </c>
      <c r="L45" s="229">
        <v>0.10475161987041037</v>
      </c>
      <c r="M45" s="228">
        <v>24213</v>
      </c>
      <c r="N45" s="229">
        <v>-0.11628161611737653</v>
      </c>
      <c r="O45" s="228">
        <v>56399</v>
      </c>
      <c r="P45" s="229">
        <v>-0.18714689265536721</v>
      </c>
      <c r="Q45" s="228">
        <v>80612</v>
      </c>
      <c r="R45" s="229">
        <v>-0.16708512858663194</v>
      </c>
    </row>
    <row r="46" spans="2:18" ht="15" hidden="1" customHeight="1" outlineLevel="1">
      <c r="B46" s="63" t="s">
        <v>90</v>
      </c>
      <c r="C46" s="195">
        <v>17</v>
      </c>
      <c r="D46" s="220">
        <v>0.21428571428571419</v>
      </c>
      <c r="E46" s="202">
        <v>112</v>
      </c>
      <c r="F46" s="221">
        <v>4.5999999999999996</v>
      </c>
      <c r="G46" s="195">
        <v>1829</v>
      </c>
      <c r="H46" s="220">
        <v>-0.11727799227799229</v>
      </c>
      <c r="I46" s="202">
        <v>1523</v>
      </c>
      <c r="J46" s="221">
        <v>3.114421123899791E-2</v>
      </c>
      <c r="K46" s="195">
        <v>168</v>
      </c>
      <c r="L46" s="220">
        <v>0.16666666666666674</v>
      </c>
      <c r="M46" s="202">
        <v>3649</v>
      </c>
      <c r="N46" s="221">
        <v>-2.0928360611752073E-2</v>
      </c>
      <c r="O46" s="195">
        <v>9252</v>
      </c>
      <c r="P46" s="220">
        <v>-0.13183822839448245</v>
      </c>
      <c r="Q46" s="202">
        <v>12901</v>
      </c>
      <c r="R46" s="221">
        <v>-0.10310066740823132</v>
      </c>
    </row>
    <row r="47" spans="2:18" ht="15" hidden="1" customHeight="1" outlineLevel="1">
      <c r="B47" s="63" t="s">
        <v>89</v>
      </c>
      <c r="C47" s="195">
        <v>16</v>
      </c>
      <c r="D47" s="220">
        <v>7</v>
      </c>
      <c r="E47" s="202">
        <v>112</v>
      </c>
      <c r="F47" s="221">
        <v>1.6046511627906979</v>
      </c>
      <c r="G47" s="195">
        <v>2209</v>
      </c>
      <c r="H47" s="220">
        <v>0.33878787878787886</v>
      </c>
      <c r="I47" s="202">
        <v>2487</v>
      </c>
      <c r="J47" s="221">
        <v>0.28195876288659805</v>
      </c>
      <c r="K47" s="195">
        <v>362</v>
      </c>
      <c r="L47" s="220">
        <v>-0.14218009478672988</v>
      </c>
      <c r="M47" s="202">
        <v>5186</v>
      </c>
      <c r="N47" s="221">
        <v>0.27828444663544483</v>
      </c>
      <c r="O47" s="195">
        <v>12793</v>
      </c>
      <c r="P47" s="220">
        <v>0.32569948186528497</v>
      </c>
      <c r="Q47" s="202">
        <v>17979</v>
      </c>
      <c r="R47" s="221">
        <v>0.31166557233530323</v>
      </c>
    </row>
    <row r="48" spans="2:18" ht="15" hidden="1" customHeight="1" outlineLevel="1">
      <c r="B48" s="63" t="s">
        <v>88</v>
      </c>
      <c r="C48" s="195">
        <v>17</v>
      </c>
      <c r="D48" s="220">
        <v>7.5</v>
      </c>
      <c r="E48" s="202">
        <v>43</v>
      </c>
      <c r="F48" s="221">
        <v>0.10256410256410264</v>
      </c>
      <c r="G48" s="195">
        <v>1426</v>
      </c>
      <c r="H48" s="220">
        <v>0.57918050941306753</v>
      </c>
      <c r="I48" s="202">
        <v>1351</v>
      </c>
      <c r="J48" s="221">
        <v>0.42060988433228186</v>
      </c>
      <c r="K48" s="195">
        <v>158</v>
      </c>
      <c r="L48" s="220">
        <v>-0.58961038961038958</v>
      </c>
      <c r="M48" s="202">
        <v>2995</v>
      </c>
      <c r="N48" s="221">
        <v>0.31359649122807021</v>
      </c>
      <c r="O48" s="195">
        <v>6592</v>
      </c>
      <c r="P48" s="220">
        <v>2.5034986782771051E-2</v>
      </c>
      <c r="Q48" s="202">
        <v>9587</v>
      </c>
      <c r="R48" s="221">
        <v>0.10056250717483639</v>
      </c>
    </row>
    <row r="49" spans="2:18" ht="15" hidden="1" customHeight="1" outlineLevel="1">
      <c r="B49" s="63" t="s">
        <v>87</v>
      </c>
      <c r="C49" s="195">
        <v>19</v>
      </c>
      <c r="D49" s="220">
        <v>2.8</v>
      </c>
      <c r="E49" s="202">
        <v>16</v>
      </c>
      <c r="F49" s="221">
        <v>-0.11111111111111116</v>
      </c>
      <c r="G49" s="195">
        <v>111</v>
      </c>
      <c r="H49" s="220">
        <v>2.9642857142857144</v>
      </c>
      <c r="I49" s="202">
        <v>574</v>
      </c>
      <c r="J49" s="221">
        <v>0.86970684039087942</v>
      </c>
      <c r="K49" s="195">
        <v>71</v>
      </c>
      <c r="L49" s="220">
        <v>1.9583333333333335</v>
      </c>
      <c r="M49" s="202">
        <v>791</v>
      </c>
      <c r="N49" s="221">
        <v>1.0706806282722514</v>
      </c>
      <c r="O49" s="195">
        <v>1681</v>
      </c>
      <c r="P49" s="220">
        <v>0.8761160714285714</v>
      </c>
      <c r="Q49" s="202">
        <v>2472</v>
      </c>
      <c r="R49" s="221">
        <v>0.93427230046948351</v>
      </c>
    </row>
    <row r="50" spans="2:18" ht="15" hidden="1" customHeight="1" outlineLevel="1">
      <c r="B50" s="63" t="s">
        <v>86</v>
      </c>
      <c r="C50" s="195">
        <v>12</v>
      </c>
      <c r="D50" s="220">
        <v>5</v>
      </c>
      <c r="E50" s="202">
        <v>11</v>
      </c>
      <c r="F50" s="221">
        <v>0.10000000000000009</v>
      </c>
      <c r="G50" s="195">
        <v>44</v>
      </c>
      <c r="H50" s="220">
        <v>6.333333333333333</v>
      </c>
      <c r="I50" s="202">
        <v>278</v>
      </c>
      <c r="J50" s="221">
        <v>0.20346320346320357</v>
      </c>
      <c r="K50" s="195">
        <v>13</v>
      </c>
      <c r="L50" s="220">
        <v>8.3333333333333259E-2</v>
      </c>
      <c r="M50" s="202">
        <v>358</v>
      </c>
      <c r="N50" s="221">
        <v>0.37164750957854409</v>
      </c>
      <c r="O50" s="195">
        <v>1173</v>
      </c>
      <c r="P50" s="220">
        <v>0.85308056872037907</v>
      </c>
      <c r="Q50" s="202">
        <v>1531</v>
      </c>
      <c r="R50" s="221">
        <v>0.71252796420581666</v>
      </c>
    </row>
    <row r="51" spans="2:18" ht="15" hidden="1" customHeight="1" outlineLevel="1">
      <c r="B51" s="63" t="s">
        <v>85</v>
      </c>
      <c r="C51" s="195">
        <v>15</v>
      </c>
      <c r="D51" s="220">
        <v>6.5</v>
      </c>
      <c r="E51" s="202">
        <v>13</v>
      </c>
      <c r="F51" s="221">
        <v>0.44444444444444442</v>
      </c>
      <c r="G51" s="195">
        <v>59</v>
      </c>
      <c r="H51" s="220">
        <v>0.1132075471698113</v>
      </c>
      <c r="I51" s="202">
        <v>435</v>
      </c>
      <c r="J51" s="221">
        <v>0.55913978494623651</v>
      </c>
      <c r="K51" s="195">
        <v>22</v>
      </c>
      <c r="L51" s="220">
        <v>-8.333333333333337E-2</v>
      </c>
      <c r="M51" s="202">
        <v>544</v>
      </c>
      <c r="N51" s="221">
        <v>0.48228882833787456</v>
      </c>
      <c r="O51" s="195">
        <v>2420</v>
      </c>
      <c r="P51" s="220">
        <v>1.05607476635514</v>
      </c>
      <c r="Q51" s="202">
        <v>2964</v>
      </c>
      <c r="R51" s="221">
        <v>0.91968911917098439</v>
      </c>
    </row>
    <row r="52" spans="2:18" ht="15" hidden="1" customHeight="1" outlineLevel="1">
      <c r="B52" s="63" t="s">
        <v>84</v>
      </c>
      <c r="C52" s="195">
        <v>0</v>
      </c>
      <c r="D52" s="220">
        <v>-1</v>
      </c>
      <c r="E52" s="202">
        <v>24</v>
      </c>
      <c r="F52" s="221">
        <v>2</v>
      </c>
      <c r="G52" s="195">
        <v>69</v>
      </c>
      <c r="H52" s="220">
        <v>1.875</v>
      </c>
      <c r="I52" s="202">
        <v>258</v>
      </c>
      <c r="J52" s="221">
        <v>257</v>
      </c>
      <c r="K52" s="195">
        <v>56</v>
      </c>
      <c r="L52" s="220">
        <v>1.7999999999999998</v>
      </c>
      <c r="M52" s="202">
        <v>407</v>
      </c>
      <c r="N52" s="221">
        <v>6.2678571428571432</v>
      </c>
      <c r="O52" s="195">
        <v>1281</v>
      </c>
      <c r="P52" s="220">
        <v>2.4159999999999999</v>
      </c>
      <c r="Q52" s="202">
        <v>1688</v>
      </c>
      <c r="R52" s="221">
        <v>2.9164733178654294</v>
      </c>
    </row>
    <row r="53" spans="2:18" ht="15" hidden="1" customHeight="1" outlineLevel="1">
      <c r="B53" s="63" t="s">
        <v>83</v>
      </c>
      <c r="C53" s="195">
        <v>11</v>
      </c>
      <c r="D53" s="220" t="s">
        <v>143</v>
      </c>
      <c r="E53" s="202">
        <v>16</v>
      </c>
      <c r="F53" s="221">
        <v>1.2857142857142856</v>
      </c>
      <c r="G53" s="195">
        <v>68</v>
      </c>
      <c r="H53" s="220">
        <v>3.5333333333333332</v>
      </c>
      <c r="I53" s="202">
        <v>197</v>
      </c>
      <c r="J53" s="221">
        <v>7.2083333333333339</v>
      </c>
      <c r="K53" s="195">
        <v>53</v>
      </c>
      <c r="L53" s="220">
        <v>1.65</v>
      </c>
      <c r="M53" s="202">
        <v>345</v>
      </c>
      <c r="N53" s="221">
        <v>4.2272727272727275</v>
      </c>
      <c r="O53" s="195">
        <v>781</v>
      </c>
      <c r="P53" s="220">
        <v>24.193548387096776</v>
      </c>
      <c r="Q53" s="202">
        <v>1126</v>
      </c>
      <c r="R53" s="221">
        <v>10.608247422680412</v>
      </c>
    </row>
    <row r="54" spans="2:18" ht="15" hidden="1" customHeight="1" outlineLevel="1">
      <c r="B54" s="63" t="s">
        <v>82</v>
      </c>
      <c r="C54" s="195">
        <v>9</v>
      </c>
      <c r="D54" s="220" t="s">
        <v>143</v>
      </c>
      <c r="E54" s="202">
        <v>8</v>
      </c>
      <c r="F54" s="221">
        <v>-0.8</v>
      </c>
      <c r="G54" s="195">
        <v>205</v>
      </c>
      <c r="H54" s="220">
        <v>-0.70116618075801751</v>
      </c>
      <c r="I54" s="202">
        <v>587</v>
      </c>
      <c r="J54" s="221">
        <v>-0.38790406673618349</v>
      </c>
      <c r="K54" s="195">
        <v>115</v>
      </c>
      <c r="L54" s="220">
        <v>0.45569620253164556</v>
      </c>
      <c r="M54" s="202">
        <v>924</v>
      </c>
      <c r="N54" s="221">
        <v>-0.47619047619047616</v>
      </c>
      <c r="O54" s="195">
        <v>2714</v>
      </c>
      <c r="P54" s="220">
        <v>-0.19081693500298147</v>
      </c>
      <c r="Q54" s="202">
        <v>3638</v>
      </c>
      <c r="R54" s="221">
        <v>-0.28917545916373588</v>
      </c>
    </row>
    <row r="55" spans="2:18" ht="15" hidden="1" customHeight="1" outlineLevel="1">
      <c r="B55" s="63" t="s">
        <v>81</v>
      </c>
      <c r="C55" s="195">
        <v>6</v>
      </c>
      <c r="D55" s="220">
        <v>0</v>
      </c>
      <c r="E55" s="202">
        <v>59</v>
      </c>
      <c r="F55" s="221">
        <v>-0.36559139784946237</v>
      </c>
      <c r="G55" s="195">
        <v>1825</v>
      </c>
      <c r="H55" s="220">
        <v>0.49101307189542487</v>
      </c>
      <c r="I55" s="202">
        <v>2056</v>
      </c>
      <c r="J55" s="221">
        <v>0.33593242365172182</v>
      </c>
      <c r="K55" s="195">
        <v>308</v>
      </c>
      <c r="L55" s="220">
        <v>-8.333333333333337E-2</v>
      </c>
      <c r="M55" s="202">
        <v>4254</v>
      </c>
      <c r="N55" s="221">
        <v>0.33020637898686678</v>
      </c>
      <c r="O55" s="195">
        <v>11523</v>
      </c>
      <c r="P55" s="220">
        <v>0.48760650658404336</v>
      </c>
      <c r="Q55" s="202">
        <v>15777</v>
      </c>
      <c r="R55" s="221">
        <v>0.44161184210526305</v>
      </c>
    </row>
    <row r="56" spans="2:18" ht="15" hidden="1" customHeight="1" outlineLevel="1">
      <c r="B56" s="63" t="s">
        <v>80</v>
      </c>
      <c r="C56" s="195">
        <v>3</v>
      </c>
      <c r="D56" s="220">
        <v>-0.7</v>
      </c>
      <c r="E56" s="202">
        <v>45</v>
      </c>
      <c r="F56" s="221">
        <v>0.40625</v>
      </c>
      <c r="G56" s="195">
        <v>1594</v>
      </c>
      <c r="H56" s="220">
        <v>-8.2325849165227449E-2</v>
      </c>
      <c r="I56" s="202">
        <v>1929</v>
      </c>
      <c r="J56" s="221">
        <v>0.39277978339350184</v>
      </c>
      <c r="K56" s="195">
        <v>262</v>
      </c>
      <c r="L56" s="220">
        <v>3.8314176245211051E-3</v>
      </c>
      <c r="M56" s="202">
        <v>3833</v>
      </c>
      <c r="N56" s="221">
        <v>0.11912408759124093</v>
      </c>
      <c r="O56" s="195">
        <v>9723</v>
      </c>
      <c r="P56" s="220">
        <v>0.24239713774597504</v>
      </c>
      <c r="Q56" s="202">
        <v>13556</v>
      </c>
      <c r="R56" s="221">
        <v>0.20487067816194116</v>
      </c>
    </row>
    <row r="57" spans="2:18" ht="15" hidden="1" customHeight="1" outlineLevel="1">
      <c r="B57" s="63" t="s">
        <v>79</v>
      </c>
      <c r="C57" s="195">
        <v>9</v>
      </c>
      <c r="D57" s="220">
        <v>-0.84210526315789469</v>
      </c>
      <c r="E57" s="202">
        <v>85</v>
      </c>
      <c r="F57" s="221">
        <v>0.77083333333333326</v>
      </c>
      <c r="G57" s="195">
        <v>1757</v>
      </c>
      <c r="H57" s="220">
        <v>0.200956937799043</v>
      </c>
      <c r="I57" s="202">
        <v>1998</v>
      </c>
      <c r="J57" s="221">
        <v>0.63904840032813781</v>
      </c>
      <c r="K57" s="195">
        <v>264</v>
      </c>
      <c r="L57" s="220">
        <v>0.44262295081967218</v>
      </c>
      <c r="M57" s="202">
        <v>4113</v>
      </c>
      <c r="N57" s="221">
        <v>0.38484848484848477</v>
      </c>
      <c r="O57" s="195">
        <v>9451</v>
      </c>
      <c r="P57" s="220">
        <v>0.30701147835707365</v>
      </c>
      <c r="Q57" s="202">
        <v>13564</v>
      </c>
      <c r="R57" s="221">
        <v>0.32967356141554749</v>
      </c>
    </row>
    <row r="58" spans="2:18" collapsed="1">
      <c r="B58" s="227">
        <v>2008</v>
      </c>
      <c r="C58" s="228">
        <v>134</v>
      </c>
      <c r="D58" s="229">
        <v>0.30097087378640786</v>
      </c>
      <c r="E58" s="228">
        <v>544</v>
      </c>
      <c r="F58" s="229">
        <v>0.48228882833787456</v>
      </c>
      <c r="G58" s="228">
        <v>11196</v>
      </c>
      <c r="H58" s="229">
        <v>0.13538180711895342</v>
      </c>
      <c r="I58" s="228">
        <v>13673</v>
      </c>
      <c r="J58" s="229">
        <v>0.32593095422808371</v>
      </c>
      <c r="K58" s="228">
        <v>1852</v>
      </c>
      <c r="L58" s="229">
        <v>-3.0366492146596813E-2</v>
      </c>
      <c r="M58" s="228">
        <v>27399</v>
      </c>
      <c r="N58" s="229">
        <v>0.21487163570256729</v>
      </c>
      <c r="O58" s="228">
        <v>69384</v>
      </c>
      <c r="P58" s="229">
        <v>0.23884514435695547</v>
      </c>
      <c r="Q58" s="228">
        <v>96783</v>
      </c>
      <c r="R58" s="229">
        <v>0.23196283095723014</v>
      </c>
    </row>
    <row r="59" spans="2:18" ht="15" hidden="1" customHeight="1" outlineLevel="1">
      <c r="B59" s="63" t="s">
        <v>90</v>
      </c>
      <c r="C59" s="195">
        <v>14</v>
      </c>
      <c r="D59" s="220">
        <v>-0.125</v>
      </c>
      <c r="E59" s="202">
        <v>20</v>
      </c>
      <c r="F59" s="221">
        <v>-0.75609756097560976</v>
      </c>
      <c r="G59" s="195">
        <v>2072</v>
      </c>
      <c r="H59" s="220">
        <v>0.8870673952641166</v>
      </c>
      <c r="I59" s="202">
        <v>1477</v>
      </c>
      <c r="J59" s="221">
        <v>0.32229185317815578</v>
      </c>
      <c r="K59" s="195">
        <v>144</v>
      </c>
      <c r="L59" s="220">
        <v>0.30909090909090908</v>
      </c>
      <c r="M59" s="202">
        <v>3727</v>
      </c>
      <c r="N59" s="221">
        <v>0.53817581510524137</v>
      </c>
      <c r="O59" s="195">
        <v>10657</v>
      </c>
      <c r="P59" s="220">
        <v>0.1633009496779827</v>
      </c>
      <c r="Q59" s="202">
        <v>14384</v>
      </c>
      <c r="R59" s="221">
        <v>0.24171270718232041</v>
      </c>
    </row>
    <row r="60" spans="2:18" ht="15" hidden="1" customHeight="1" outlineLevel="1">
      <c r="B60" s="63" t="s">
        <v>89</v>
      </c>
      <c r="C60" s="195">
        <v>2</v>
      </c>
      <c r="D60" s="220">
        <v>-0.97872340425531912</v>
      </c>
      <c r="E60" s="202">
        <v>43</v>
      </c>
      <c r="F60" s="221">
        <v>-0.27118644067796616</v>
      </c>
      <c r="G60" s="195">
        <v>1650</v>
      </c>
      <c r="H60" s="220">
        <v>0.15870786516853941</v>
      </c>
      <c r="I60" s="202">
        <v>1940</v>
      </c>
      <c r="J60" s="221">
        <v>0.20571783716594161</v>
      </c>
      <c r="K60" s="195">
        <v>422</v>
      </c>
      <c r="L60" s="220">
        <v>0.47552447552447563</v>
      </c>
      <c r="M60" s="202">
        <v>4057</v>
      </c>
      <c r="N60" s="221">
        <v>0.16849078341013835</v>
      </c>
      <c r="O60" s="195">
        <v>9650</v>
      </c>
      <c r="P60" s="220">
        <v>0.38291774147320146</v>
      </c>
      <c r="Q60" s="202">
        <v>13707</v>
      </c>
      <c r="R60" s="221">
        <v>0.31167464114832533</v>
      </c>
    </row>
    <row r="61" spans="2:18" ht="15" hidden="1" customHeight="1" outlineLevel="1">
      <c r="B61" s="63" t="s">
        <v>88</v>
      </c>
      <c r="C61" s="195">
        <v>2</v>
      </c>
      <c r="D61" s="220">
        <v>0</v>
      </c>
      <c r="E61" s="202">
        <v>39</v>
      </c>
      <c r="F61" s="221">
        <v>-0.17021276595744683</v>
      </c>
      <c r="G61" s="195">
        <v>903</v>
      </c>
      <c r="H61" s="220">
        <v>-0.13005780346820806</v>
      </c>
      <c r="I61" s="202">
        <v>951</v>
      </c>
      <c r="J61" s="221">
        <v>5.5493895671476112E-2</v>
      </c>
      <c r="K61" s="195">
        <v>385</v>
      </c>
      <c r="L61" s="220">
        <v>1.3053892215568861</v>
      </c>
      <c r="M61" s="202">
        <v>2280</v>
      </c>
      <c r="N61" s="221">
        <v>5.8004640371229765E-2</v>
      </c>
      <c r="O61" s="195">
        <v>6431</v>
      </c>
      <c r="P61" s="220">
        <v>0.34483479715600174</v>
      </c>
      <c r="Q61" s="202">
        <v>8711</v>
      </c>
      <c r="R61" s="221">
        <v>0.25573014271298833</v>
      </c>
    </row>
    <row r="62" spans="2:18" ht="15" hidden="1" customHeight="1" outlineLevel="1">
      <c r="B62" s="63" t="s">
        <v>87</v>
      </c>
      <c r="C62" s="195">
        <v>5</v>
      </c>
      <c r="D62" s="220">
        <v>1.5</v>
      </c>
      <c r="E62" s="202">
        <v>18</v>
      </c>
      <c r="F62" s="221">
        <v>0.5</v>
      </c>
      <c r="G62" s="195">
        <v>28</v>
      </c>
      <c r="H62" s="220">
        <v>-0.67441860465116277</v>
      </c>
      <c r="I62" s="202">
        <v>307</v>
      </c>
      <c r="J62" s="221">
        <v>6.5573770491802463E-3</v>
      </c>
      <c r="K62" s="195">
        <v>24</v>
      </c>
      <c r="L62" s="220">
        <v>9.0909090909090828E-2</v>
      </c>
      <c r="M62" s="202">
        <v>382</v>
      </c>
      <c r="N62" s="221">
        <v>-0.1053864168618267</v>
      </c>
      <c r="O62" s="195">
        <v>896</v>
      </c>
      <c r="P62" s="220">
        <v>0.75</v>
      </c>
      <c r="Q62" s="202">
        <v>1278</v>
      </c>
      <c r="R62" s="221">
        <v>0.36102236421725231</v>
      </c>
    </row>
    <row r="63" spans="2:18" ht="15" hidden="1" customHeight="1" outlineLevel="1">
      <c r="B63" s="63" t="s">
        <v>86</v>
      </c>
      <c r="C63" s="195">
        <v>2</v>
      </c>
      <c r="D63" s="220">
        <v>-0.81818181818181812</v>
      </c>
      <c r="E63" s="202">
        <v>10</v>
      </c>
      <c r="F63" s="221">
        <v>-0.41176470588235292</v>
      </c>
      <c r="G63" s="195">
        <v>6</v>
      </c>
      <c r="H63" s="220">
        <v>-0.90769230769230769</v>
      </c>
      <c r="I63" s="202">
        <v>231</v>
      </c>
      <c r="J63" s="221">
        <v>0</v>
      </c>
      <c r="K63" s="195">
        <v>12</v>
      </c>
      <c r="L63" s="220">
        <v>0.19999999999999996</v>
      </c>
      <c r="M63" s="202">
        <v>261</v>
      </c>
      <c r="N63" s="221">
        <v>-0.21856287425149701</v>
      </c>
      <c r="O63" s="195">
        <v>633</v>
      </c>
      <c r="P63" s="220">
        <v>0.2220077220077219</v>
      </c>
      <c r="Q63" s="202">
        <v>894</v>
      </c>
      <c r="R63" s="221">
        <v>4.9295774647887258E-2</v>
      </c>
    </row>
    <row r="64" spans="2:18" ht="15" hidden="1" customHeight="1" outlineLevel="1">
      <c r="B64" s="63" t="s">
        <v>85</v>
      </c>
      <c r="C64" s="195">
        <v>2</v>
      </c>
      <c r="D64" s="220">
        <v>-0.6</v>
      </c>
      <c r="E64" s="202">
        <v>9</v>
      </c>
      <c r="F64" s="221">
        <v>0</v>
      </c>
      <c r="G64" s="195">
        <v>53</v>
      </c>
      <c r="H64" s="220">
        <v>-0.24285714285714288</v>
      </c>
      <c r="I64" s="202">
        <v>279</v>
      </c>
      <c r="J64" s="221">
        <v>4.4943820224719211E-2</v>
      </c>
      <c r="K64" s="195">
        <v>24</v>
      </c>
      <c r="L64" s="220">
        <v>0</v>
      </c>
      <c r="M64" s="202">
        <v>367</v>
      </c>
      <c r="N64" s="221">
        <v>-2.1333333333333315E-2</v>
      </c>
      <c r="O64" s="195">
        <v>1177</v>
      </c>
      <c r="P64" s="220">
        <v>0.18054162487462388</v>
      </c>
      <c r="Q64" s="202">
        <v>1544</v>
      </c>
      <c r="R64" s="221">
        <v>0.12536443148688048</v>
      </c>
    </row>
    <row r="65" spans="2:18" ht="15" hidden="1" customHeight="1" outlineLevel="1">
      <c r="B65" s="63" t="s">
        <v>84</v>
      </c>
      <c r="C65" s="195">
        <v>3</v>
      </c>
      <c r="D65" s="220">
        <v>0.5</v>
      </c>
      <c r="E65" s="202">
        <v>8</v>
      </c>
      <c r="F65" s="221">
        <v>0.60000000000000009</v>
      </c>
      <c r="G65" s="195">
        <v>24</v>
      </c>
      <c r="H65" s="220">
        <v>0.19999999999999996</v>
      </c>
      <c r="I65" s="202">
        <v>1</v>
      </c>
      <c r="J65" s="221">
        <v>-0.94117647058823528</v>
      </c>
      <c r="K65" s="195">
        <v>20</v>
      </c>
      <c r="L65" s="220">
        <v>-0.375</v>
      </c>
      <c r="M65" s="202">
        <v>56</v>
      </c>
      <c r="N65" s="221">
        <v>-0.26315789473684215</v>
      </c>
      <c r="O65" s="195">
        <v>375</v>
      </c>
      <c r="P65" s="220">
        <v>-0.19871794871794868</v>
      </c>
      <c r="Q65" s="202">
        <v>431</v>
      </c>
      <c r="R65" s="221">
        <v>-0.20772058823529416</v>
      </c>
    </row>
    <row r="66" spans="2:18" ht="15" hidden="1" customHeight="1" outlineLevel="1">
      <c r="B66" s="63" t="s">
        <v>83</v>
      </c>
      <c r="C66" s="195">
        <v>0</v>
      </c>
      <c r="D66" s="220">
        <v>-1</v>
      </c>
      <c r="E66" s="202">
        <v>7</v>
      </c>
      <c r="F66" s="221">
        <v>0.39999999999999991</v>
      </c>
      <c r="G66" s="195">
        <v>15</v>
      </c>
      <c r="H66" s="220">
        <v>-0.60526315789473684</v>
      </c>
      <c r="I66" s="202">
        <v>24</v>
      </c>
      <c r="J66" s="221">
        <v>0.14285714285714279</v>
      </c>
      <c r="K66" s="195">
        <v>20</v>
      </c>
      <c r="L66" s="220">
        <v>-0.39393939393939392</v>
      </c>
      <c r="M66" s="202">
        <v>66</v>
      </c>
      <c r="N66" s="221">
        <v>-0.37142857142857144</v>
      </c>
      <c r="O66" s="195">
        <v>31</v>
      </c>
      <c r="P66" s="220">
        <v>-0.72807017543859653</v>
      </c>
      <c r="Q66" s="202">
        <v>97</v>
      </c>
      <c r="R66" s="221">
        <v>-0.55707762557077634</v>
      </c>
    </row>
    <row r="67" spans="2:18" ht="15" hidden="1" customHeight="1" outlineLevel="1">
      <c r="B67" s="63" t="s">
        <v>82</v>
      </c>
      <c r="C67" s="195">
        <v>0</v>
      </c>
      <c r="D67" s="220">
        <v>-1</v>
      </c>
      <c r="E67" s="202">
        <v>40</v>
      </c>
      <c r="F67" s="221">
        <v>0.66666666666666674</v>
      </c>
      <c r="G67" s="195">
        <v>686</v>
      </c>
      <c r="H67" s="220">
        <v>-8.6551264980026632E-2</v>
      </c>
      <c r="I67" s="202">
        <v>959</v>
      </c>
      <c r="J67" s="221">
        <v>0.30476190476190479</v>
      </c>
      <c r="K67" s="195">
        <v>79</v>
      </c>
      <c r="L67" s="220">
        <v>-0.55113636363636365</v>
      </c>
      <c r="M67" s="202">
        <v>1764</v>
      </c>
      <c r="N67" s="221">
        <v>3.5819142689371697E-2</v>
      </c>
      <c r="O67" s="195">
        <v>3354</v>
      </c>
      <c r="P67" s="220">
        <v>0.10075484082704289</v>
      </c>
      <c r="Q67" s="202">
        <v>5118</v>
      </c>
      <c r="R67" s="221">
        <v>7.7473684210526361E-2</v>
      </c>
    </row>
    <row r="68" spans="2:18" ht="15" hidden="1" customHeight="1" outlineLevel="1">
      <c r="B68" s="63" t="s">
        <v>81</v>
      </c>
      <c r="C68" s="195">
        <v>6</v>
      </c>
      <c r="D68" s="220">
        <v>-0.1428571428571429</v>
      </c>
      <c r="E68" s="202">
        <v>93</v>
      </c>
      <c r="F68" s="221">
        <v>0.38805970149253732</v>
      </c>
      <c r="G68" s="195">
        <v>1224</v>
      </c>
      <c r="H68" s="220">
        <v>-0.17520215633423175</v>
      </c>
      <c r="I68" s="202">
        <v>1539</v>
      </c>
      <c r="J68" s="221">
        <v>0.36921708185053381</v>
      </c>
      <c r="K68" s="195">
        <v>336</v>
      </c>
      <c r="L68" s="220">
        <v>2</v>
      </c>
      <c r="M68" s="202">
        <v>3198</v>
      </c>
      <c r="N68" s="221">
        <v>0.14459556191839651</v>
      </c>
      <c r="O68" s="195">
        <v>7746</v>
      </c>
      <c r="P68" s="220">
        <v>-7.5592568866111876E-3</v>
      </c>
      <c r="Q68" s="202">
        <v>10944</v>
      </c>
      <c r="R68" s="221">
        <v>3.2550240588734791E-2</v>
      </c>
    </row>
    <row r="69" spans="2:18" ht="15" hidden="1" customHeight="1" outlineLevel="1">
      <c r="B69" s="63" t="s">
        <v>80</v>
      </c>
      <c r="C69" s="195">
        <v>10</v>
      </c>
      <c r="D69" s="220">
        <v>-0.375</v>
      </c>
      <c r="E69" s="202">
        <v>32</v>
      </c>
      <c r="F69" s="221">
        <v>-0.61445783132530118</v>
      </c>
      <c r="G69" s="195">
        <v>1737</v>
      </c>
      <c r="H69" s="220">
        <v>2.308136180034559E-3</v>
      </c>
      <c r="I69" s="202">
        <v>1385</v>
      </c>
      <c r="J69" s="221">
        <v>0.1306122448979592</v>
      </c>
      <c r="K69" s="195">
        <v>261</v>
      </c>
      <c r="L69" s="220">
        <v>0.5</v>
      </c>
      <c r="M69" s="202">
        <v>3425</v>
      </c>
      <c r="N69" s="221">
        <v>6.0043330238316317E-2</v>
      </c>
      <c r="O69" s="195">
        <v>7826</v>
      </c>
      <c r="P69" s="220">
        <v>5.8282623394185329E-2</v>
      </c>
      <c r="Q69" s="202">
        <v>11251</v>
      </c>
      <c r="R69" s="221">
        <v>5.8817993600602358E-2</v>
      </c>
    </row>
    <row r="70" spans="2:18" ht="15" hidden="1" customHeight="1" outlineLevel="1">
      <c r="B70" s="63" t="s">
        <v>79</v>
      </c>
      <c r="C70" s="195">
        <v>57</v>
      </c>
      <c r="D70" s="220">
        <v>3.0714285714285712</v>
      </c>
      <c r="E70" s="202">
        <v>48</v>
      </c>
      <c r="F70" s="221">
        <v>-0.45454545454545459</v>
      </c>
      <c r="G70" s="195">
        <v>1463</v>
      </c>
      <c r="H70" s="220">
        <v>-0.25242718446601942</v>
      </c>
      <c r="I70" s="202">
        <v>1219</v>
      </c>
      <c r="J70" s="221">
        <v>9.7209720972097236E-2</v>
      </c>
      <c r="K70" s="195">
        <v>183</v>
      </c>
      <c r="L70" s="220">
        <v>1.6666666666666607E-2</v>
      </c>
      <c r="M70" s="202">
        <v>2970</v>
      </c>
      <c r="N70" s="221">
        <v>-0.11343283582089547</v>
      </c>
      <c r="O70" s="195">
        <v>7231</v>
      </c>
      <c r="P70" s="220">
        <v>-0.26002865329512892</v>
      </c>
      <c r="Q70" s="202">
        <v>10201</v>
      </c>
      <c r="R70" s="221">
        <v>-0.22260326169791189</v>
      </c>
    </row>
    <row r="71" spans="2:18" collapsed="1">
      <c r="B71" s="227">
        <v>2007</v>
      </c>
      <c r="C71" s="228">
        <v>103</v>
      </c>
      <c r="D71" s="229">
        <v>-0.46907216494845361</v>
      </c>
      <c r="E71" s="228">
        <v>367</v>
      </c>
      <c r="F71" s="229">
        <v>-0.26305220883534142</v>
      </c>
      <c r="G71" s="228">
        <v>9861</v>
      </c>
      <c r="H71" s="229">
        <v>9.9344530929945662E-3</v>
      </c>
      <c r="I71" s="228">
        <v>10312</v>
      </c>
      <c r="J71" s="229">
        <v>0.19034976336142218</v>
      </c>
      <c r="K71" s="228">
        <v>1910</v>
      </c>
      <c r="L71" s="229">
        <v>0.44042232277526394</v>
      </c>
      <c r="M71" s="228">
        <v>22553</v>
      </c>
      <c r="N71" s="229">
        <v>0.10310589386157987</v>
      </c>
      <c r="O71" s="228">
        <v>56007</v>
      </c>
      <c r="P71" s="229">
        <v>8.6480824070302109E-2</v>
      </c>
      <c r="Q71" s="228">
        <v>78560</v>
      </c>
      <c r="R71" s="229">
        <v>9.1202044614828948E-2</v>
      </c>
    </row>
    <row r="72" spans="2:18" ht="15" hidden="1" customHeight="1" outlineLevel="1">
      <c r="B72" s="63" t="s">
        <v>90</v>
      </c>
      <c r="C72" s="195">
        <v>16</v>
      </c>
      <c r="D72" s="220">
        <v>1.6666666666666665</v>
      </c>
      <c r="E72" s="202">
        <v>82</v>
      </c>
      <c r="F72" s="221">
        <v>0.90697674418604657</v>
      </c>
      <c r="G72" s="195">
        <v>1098</v>
      </c>
      <c r="H72" s="220">
        <v>-8.0402010050251271E-2</v>
      </c>
      <c r="I72" s="202">
        <v>1117</v>
      </c>
      <c r="J72" s="221">
        <v>0.52387448840382</v>
      </c>
      <c r="K72" s="195">
        <v>110</v>
      </c>
      <c r="L72" s="220">
        <v>0.96428571428571419</v>
      </c>
      <c r="M72" s="202">
        <v>2423</v>
      </c>
      <c r="N72" s="221">
        <v>0.19242125984251968</v>
      </c>
      <c r="O72" s="195">
        <v>9161</v>
      </c>
      <c r="P72" s="220">
        <v>0.45320431472081224</v>
      </c>
      <c r="Q72" s="202">
        <v>11584</v>
      </c>
      <c r="R72" s="221">
        <v>0.38963531669865636</v>
      </c>
    </row>
    <row r="73" spans="2:18" ht="15" hidden="1" customHeight="1" outlineLevel="1">
      <c r="B73" s="63" t="s">
        <v>89</v>
      </c>
      <c r="C73" s="195">
        <v>94</v>
      </c>
      <c r="D73" s="220">
        <v>17.8</v>
      </c>
      <c r="E73" s="202">
        <v>59</v>
      </c>
      <c r="F73" s="221">
        <v>-0.10606060606060608</v>
      </c>
      <c r="G73" s="195">
        <v>1424</v>
      </c>
      <c r="H73" s="220">
        <v>8.2889733840304292E-2</v>
      </c>
      <c r="I73" s="202">
        <v>1609</v>
      </c>
      <c r="J73" s="221">
        <v>0.17103347889374088</v>
      </c>
      <c r="K73" s="195">
        <v>286</v>
      </c>
      <c r="L73" s="220">
        <v>1.0140845070422535</v>
      </c>
      <c r="M73" s="202">
        <v>3472</v>
      </c>
      <c r="N73" s="221">
        <v>0.19641626464507245</v>
      </c>
      <c r="O73" s="195">
        <v>6978</v>
      </c>
      <c r="P73" s="220">
        <v>-0.1541818181818182</v>
      </c>
      <c r="Q73" s="202">
        <v>10450</v>
      </c>
      <c r="R73" s="221">
        <v>-6.2948350071736048E-2</v>
      </c>
    </row>
    <row r="74" spans="2:18" ht="15" hidden="1" customHeight="1" outlineLevel="1">
      <c r="B74" s="63" t="s">
        <v>88</v>
      </c>
      <c r="C74" s="195">
        <v>2</v>
      </c>
      <c r="D74" s="220">
        <v>-0.33333333333333337</v>
      </c>
      <c r="E74" s="202">
        <v>47</v>
      </c>
      <c r="F74" s="221">
        <v>0.30555555555555558</v>
      </c>
      <c r="G74" s="195">
        <v>1038</v>
      </c>
      <c r="H74" s="220">
        <v>0.10897435897435903</v>
      </c>
      <c r="I74" s="202">
        <v>901</v>
      </c>
      <c r="J74" s="221">
        <v>0.19179894179894186</v>
      </c>
      <c r="K74" s="195">
        <v>167</v>
      </c>
      <c r="L74" s="220">
        <v>1.352112676056338</v>
      </c>
      <c r="M74" s="202">
        <v>2155</v>
      </c>
      <c r="N74" s="221">
        <v>0.19589345172031081</v>
      </c>
      <c r="O74" s="195">
        <v>4782</v>
      </c>
      <c r="P74" s="220">
        <v>5.4930509596293753E-2</v>
      </c>
      <c r="Q74" s="202">
        <v>6937</v>
      </c>
      <c r="R74" s="221">
        <v>9.5027624309392156E-2</v>
      </c>
    </row>
    <row r="75" spans="2:18" ht="15" hidden="1" customHeight="1" outlineLevel="1">
      <c r="B75" s="63" t="s">
        <v>87</v>
      </c>
      <c r="C75" s="195">
        <v>2</v>
      </c>
      <c r="D75" s="220" t="s">
        <v>143</v>
      </c>
      <c r="E75" s="202">
        <v>12</v>
      </c>
      <c r="F75" s="221">
        <v>-0.63636363636363635</v>
      </c>
      <c r="G75" s="195">
        <v>86</v>
      </c>
      <c r="H75" s="220">
        <v>6.8181818181818183</v>
      </c>
      <c r="I75" s="202">
        <v>305</v>
      </c>
      <c r="J75" s="221">
        <v>0.16858237547892729</v>
      </c>
      <c r="K75" s="195">
        <v>22</v>
      </c>
      <c r="L75" s="220">
        <v>-0.15384615384615385</v>
      </c>
      <c r="M75" s="202">
        <v>427</v>
      </c>
      <c r="N75" s="221">
        <v>0.29003021148036257</v>
      </c>
      <c r="O75" s="195">
        <v>512</v>
      </c>
      <c r="P75" s="220">
        <v>-7.7519379844961378E-3</v>
      </c>
      <c r="Q75" s="202">
        <v>939</v>
      </c>
      <c r="R75" s="221">
        <v>0.10861865407319948</v>
      </c>
    </row>
    <row r="76" spans="2:18" ht="15" hidden="1" customHeight="1" outlineLevel="1">
      <c r="B76" s="63" t="s">
        <v>86</v>
      </c>
      <c r="C76" s="195">
        <v>11</v>
      </c>
      <c r="D76" s="220">
        <v>2.6666666666666665</v>
      </c>
      <c r="E76" s="202">
        <v>17</v>
      </c>
      <c r="F76" s="221">
        <v>1.4285714285714284</v>
      </c>
      <c r="G76" s="195">
        <v>65</v>
      </c>
      <c r="H76" s="220">
        <v>0.71052631578947367</v>
      </c>
      <c r="I76" s="202">
        <v>231</v>
      </c>
      <c r="J76" s="221">
        <v>-0.14760147601476015</v>
      </c>
      <c r="K76" s="195">
        <v>10</v>
      </c>
      <c r="L76" s="220">
        <v>0.11111111111111116</v>
      </c>
      <c r="M76" s="202">
        <v>334</v>
      </c>
      <c r="N76" s="221">
        <v>1.8292682926829285E-2</v>
      </c>
      <c r="O76" s="195">
        <v>518</v>
      </c>
      <c r="P76" s="220">
        <v>0.22748815165876768</v>
      </c>
      <c r="Q76" s="202">
        <v>852</v>
      </c>
      <c r="R76" s="221">
        <v>0.1359999999999999</v>
      </c>
    </row>
    <row r="77" spans="2:18" ht="15" hidden="1" customHeight="1" outlineLevel="1">
      <c r="B77" s="63" t="s">
        <v>85</v>
      </c>
      <c r="C77" s="195">
        <v>5</v>
      </c>
      <c r="D77" s="220">
        <v>1.5</v>
      </c>
      <c r="E77" s="202">
        <v>9</v>
      </c>
      <c r="F77" s="221">
        <v>-0.59090909090909083</v>
      </c>
      <c r="G77" s="195">
        <v>70</v>
      </c>
      <c r="H77" s="220">
        <v>1.6923076923076925</v>
      </c>
      <c r="I77" s="202">
        <v>267</v>
      </c>
      <c r="J77" s="221">
        <v>-7.291666666666663E-2</v>
      </c>
      <c r="K77" s="195">
        <v>24</v>
      </c>
      <c r="L77" s="220">
        <v>-0.17241379310344829</v>
      </c>
      <c r="M77" s="202">
        <v>375</v>
      </c>
      <c r="N77" s="221">
        <v>2.1798365122615904E-2</v>
      </c>
      <c r="O77" s="195">
        <v>997</v>
      </c>
      <c r="P77" s="220">
        <v>0.67001675041876041</v>
      </c>
      <c r="Q77" s="202">
        <v>1372</v>
      </c>
      <c r="R77" s="221">
        <v>0.42323651452282163</v>
      </c>
    </row>
    <row r="78" spans="2:18" ht="15" hidden="1" customHeight="1" outlineLevel="1">
      <c r="B78" s="63" t="s">
        <v>84</v>
      </c>
      <c r="C78" s="195">
        <v>2</v>
      </c>
      <c r="D78" s="220" t="s">
        <v>143</v>
      </c>
      <c r="E78" s="202">
        <v>5</v>
      </c>
      <c r="F78" s="221">
        <v>-0.16666666666666663</v>
      </c>
      <c r="G78" s="195">
        <v>20</v>
      </c>
      <c r="H78" s="220">
        <v>2.3333333333333335</v>
      </c>
      <c r="I78" s="202">
        <v>17</v>
      </c>
      <c r="J78" s="221">
        <v>-0.94076655052264813</v>
      </c>
      <c r="K78" s="195">
        <v>32</v>
      </c>
      <c r="L78" s="220">
        <v>0.45454545454545459</v>
      </c>
      <c r="M78" s="202">
        <v>76</v>
      </c>
      <c r="N78" s="221">
        <v>-0.76323987538940807</v>
      </c>
      <c r="O78" s="195">
        <v>468</v>
      </c>
      <c r="P78" s="220">
        <v>-0.14598540145985406</v>
      </c>
      <c r="Q78" s="202">
        <v>544</v>
      </c>
      <c r="R78" s="221">
        <v>-0.37399309551208282</v>
      </c>
    </row>
    <row r="79" spans="2:18" ht="15" hidden="1" customHeight="1" outlineLevel="1">
      <c r="B79" s="63" t="s">
        <v>83</v>
      </c>
      <c r="C79" s="195">
        <v>8</v>
      </c>
      <c r="D79" s="220" t="s">
        <v>143</v>
      </c>
      <c r="E79" s="202">
        <v>5</v>
      </c>
      <c r="F79" s="221">
        <v>-0.70588235294117641</v>
      </c>
      <c r="G79" s="195">
        <v>38</v>
      </c>
      <c r="H79" s="220">
        <v>6.6</v>
      </c>
      <c r="I79" s="202">
        <v>21</v>
      </c>
      <c r="J79" s="221">
        <v>-0.92881355932203391</v>
      </c>
      <c r="K79" s="195">
        <v>33</v>
      </c>
      <c r="L79" s="220">
        <v>0.83333333333333326</v>
      </c>
      <c r="M79" s="202">
        <v>105</v>
      </c>
      <c r="N79" s="221">
        <v>-0.68656716417910446</v>
      </c>
      <c r="O79" s="195">
        <v>114</v>
      </c>
      <c r="P79" s="220">
        <v>-0.79197080291970801</v>
      </c>
      <c r="Q79" s="202">
        <v>219</v>
      </c>
      <c r="R79" s="221">
        <v>-0.75198187995469989</v>
      </c>
    </row>
    <row r="80" spans="2:18" ht="15" hidden="1" customHeight="1" outlineLevel="1">
      <c r="B80" s="63" t="s">
        <v>82</v>
      </c>
      <c r="C80" s="195">
        <v>17</v>
      </c>
      <c r="D80" s="220" t="s">
        <v>143</v>
      </c>
      <c r="E80" s="202">
        <v>24</v>
      </c>
      <c r="F80" s="221">
        <v>0.14285714285714279</v>
      </c>
      <c r="G80" s="195">
        <v>751</v>
      </c>
      <c r="H80" s="220">
        <v>1.446254071661238</v>
      </c>
      <c r="I80" s="202">
        <v>735</v>
      </c>
      <c r="J80" s="221">
        <v>-5.7692307692307709E-2</v>
      </c>
      <c r="K80" s="195">
        <v>176</v>
      </c>
      <c r="L80" s="220">
        <v>2.3846153846153846</v>
      </c>
      <c r="M80" s="202">
        <v>1703</v>
      </c>
      <c r="N80" s="221">
        <v>0.46810344827586214</v>
      </c>
      <c r="O80" s="195">
        <v>3047</v>
      </c>
      <c r="P80" s="220">
        <v>-6.562404170499847E-2</v>
      </c>
      <c r="Q80" s="202">
        <v>4750</v>
      </c>
      <c r="R80" s="221">
        <v>7.4417552589911784E-2</v>
      </c>
    </row>
    <row r="81" spans="2:18" ht="15" hidden="1" customHeight="1" outlineLevel="1">
      <c r="B81" s="63" t="s">
        <v>81</v>
      </c>
      <c r="C81" s="195">
        <v>7</v>
      </c>
      <c r="D81" s="220">
        <v>0</v>
      </c>
      <c r="E81" s="202">
        <v>67</v>
      </c>
      <c r="F81" s="221">
        <v>0.81081081081081074</v>
      </c>
      <c r="G81" s="195">
        <v>1484</v>
      </c>
      <c r="H81" s="220">
        <v>0.21440261865793775</v>
      </c>
      <c r="I81" s="202">
        <v>1124</v>
      </c>
      <c r="J81" s="221">
        <v>-0.13137557959814528</v>
      </c>
      <c r="K81" s="195">
        <v>112</v>
      </c>
      <c r="L81" s="220">
        <v>-0.15151515151515149</v>
      </c>
      <c r="M81" s="202">
        <v>2794</v>
      </c>
      <c r="N81" s="221">
        <v>3.7890044576523119E-2</v>
      </c>
      <c r="O81" s="195">
        <v>7805</v>
      </c>
      <c r="P81" s="220">
        <v>4.7229303636119768E-2</v>
      </c>
      <c r="Q81" s="202">
        <v>10599</v>
      </c>
      <c r="R81" s="221">
        <v>4.4751108920650484E-2</v>
      </c>
    </row>
    <row r="82" spans="2:18" ht="15" hidden="1" customHeight="1" outlineLevel="1">
      <c r="B82" s="63" t="s">
        <v>80</v>
      </c>
      <c r="C82" s="195">
        <v>16</v>
      </c>
      <c r="D82" s="220">
        <v>0</v>
      </c>
      <c r="E82" s="202">
        <v>83</v>
      </c>
      <c r="F82" s="221">
        <v>0.76595744680851063</v>
      </c>
      <c r="G82" s="195">
        <v>1733</v>
      </c>
      <c r="H82" s="220">
        <v>0.44537114261884914</v>
      </c>
      <c r="I82" s="202">
        <v>1225</v>
      </c>
      <c r="J82" s="221">
        <v>-0.1672331747110809</v>
      </c>
      <c r="K82" s="195">
        <v>174</v>
      </c>
      <c r="L82" s="220">
        <v>1.1219512195121952</v>
      </c>
      <c r="M82" s="202">
        <v>3231</v>
      </c>
      <c r="N82" s="221">
        <v>0.14777975133214927</v>
      </c>
      <c r="O82" s="195">
        <v>7395</v>
      </c>
      <c r="P82" s="220">
        <v>7.3294629898403407E-2</v>
      </c>
      <c r="Q82" s="202">
        <v>10626</v>
      </c>
      <c r="R82" s="221">
        <v>9.4899536321483735E-2</v>
      </c>
    </row>
    <row r="83" spans="2:18" ht="15" hidden="1" customHeight="1" outlineLevel="1">
      <c r="B83" s="63" t="s">
        <v>79</v>
      </c>
      <c r="C83" s="195">
        <v>14</v>
      </c>
      <c r="D83" s="220">
        <v>3.666666666666667</v>
      </c>
      <c r="E83" s="202">
        <v>88</v>
      </c>
      <c r="F83" s="221">
        <v>1.2000000000000002</v>
      </c>
      <c r="G83" s="195">
        <v>1957</v>
      </c>
      <c r="H83" s="220">
        <v>0.38499646142958244</v>
      </c>
      <c r="I83" s="202">
        <v>1111</v>
      </c>
      <c r="J83" s="221">
        <v>-0.30125786163522017</v>
      </c>
      <c r="K83" s="195">
        <v>180</v>
      </c>
      <c r="L83" s="220">
        <v>0.66666666666666674</v>
      </c>
      <c r="M83" s="202">
        <v>3350</v>
      </c>
      <c r="N83" s="221">
        <v>6.2143310082434899E-2</v>
      </c>
      <c r="O83" s="195">
        <v>9772</v>
      </c>
      <c r="P83" s="220">
        <v>0.12180002295947645</v>
      </c>
      <c r="Q83" s="202">
        <v>13122</v>
      </c>
      <c r="R83" s="221">
        <v>0.10594184576485466</v>
      </c>
    </row>
    <row r="84" spans="2:18" collapsed="1">
      <c r="B84" s="227">
        <v>2006</v>
      </c>
      <c r="C84" s="228">
        <v>194</v>
      </c>
      <c r="D84" s="229">
        <v>3.3111111111111109</v>
      </c>
      <c r="E84" s="228">
        <v>498</v>
      </c>
      <c r="F84" s="229">
        <v>0.32800000000000007</v>
      </c>
      <c r="G84" s="228">
        <v>9764</v>
      </c>
      <c r="H84" s="229">
        <v>0.27267987486965595</v>
      </c>
      <c r="I84" s="228">
        <v>8663</v>
      </c>
      <c r="J84" s="229">
        <v>-7.8404255319148963E-2</v>
      </c>
      <c r="K84" s="228">
        <v>1326</v>
      </c>
      <c r="L84" s="229">
        <v>0.77510040160642579</v>
      </c>
      <c r="M84" s="228">
        <v>20445</v>
      </c>
      <c r="N84" s="229">
        <v>0.12094961346565047</v>
      </c>
      <c r="O84" s="228">
        <v>51549</v>
      </c>
      <c r="P84" s="229">
        <v>7.3199675223283966E-2</v>
      </c>
      <c r="Q84" s="228">
        <v>71994</v>
      </c>
      <c r="R84" s="229">
        <v>8.6341139546112888E-2</v>
      </c>
    </row>
    <row r="85" spans="2:18" ht="15" hidden="1" customHeight="1" outlineLevel="1">
      <c r="B85" s="63" t="s">
        <v>90</v>
      </c>
      <c r="C85" s="195">
        <v>6</v>
      </c>
      <c r="D85" s="220">
        <v>-0.45454545454545459</v>
      </c>
      <c r="E85" s="202">
        <v>43</v>
      </c>
      <c r="F85" s="221">
        <v>-0.2321428571428571</v>
      </c>
      <c r="G85" s="195">
        <v>1194</v>
      </c>
      <c r="H85" s="220">
        <v>0.39812646370023419</v>
      </c>
      <c r="I85" s="202">
        <v>733</v>
      </c>
      <c r="J85" s="221">
        <v>-0.40260798696006517</v>
      </c>
      <c r="K85" s="195">
        <v>56</v>
      </c>
      <c r="L85" s="220">
        <v>7.6923076923076872E-2</v>
      </c>
      <c r="M85" s="202">
        <v>2032</v>
      </c>
      <c r="N85" s="221">
        <v>-7.6363636363636411E-2</v>
      </c>
      <c r="O85" s="195">
        <v>6304</v>
      </c>
      <c r="P85" s="220">
        <v>-8.1852607049228032E-2</v>
      </c>
      <c r="Q85" s="202">
        <v>8336</v>
      </c>
      <c r="R85" s="221">
        <v>-8.0520626516655591E-2</v>
      </c>
    </row>
    <row r="86" spans="2:18" ht="15" hidden="1" customHeight="1" outlineLevel="1">
      <c r="B86" s="63" t="s">
        <v>89</v>
      </c>
      <c r="C86" s="195">
        <v>5</v>
      </c>
      <c r="D86" s="220">
        <v>-0.70588235294117641</v>
      </c>
      <c r="E86" s="202">
        <v>66</v>
      </c>
      <c r="F86" s="221">
        <v>4.7619047619047672E-2</v>
      </c>
      <c r="G86" s="195">
        <v>1315</v>
      </c>
      <c r="H86" s="220">
        <v>6.2197092084006478E-2</v>
      </c>
      <c r="I86" s="202">
        <v>1374</v>
      </c>
      <c r="J86" s="221">
        <v>-0.1737823211064341</v>
      </c>
      <c r="K86" s="195">
        <v>142</v>
      </c>
      <c r="L86" s="220">
        <v>0.35238095238095246</v>
      </c>
      <c r="M86" s="202">
        <v>2902</v>
      </c>
      <c r="N86" s="221">
        <v>-5.9624108878807536E-2</v>
      </c>
      <c r="O86" s="195">
        <v>8250</v>
      </c>
      <c r="P86" s="220">
        <v>2.2431528070392837E-2</v>
      </c>
      <c r="Q86" s="202">
        <v>11152</v>
      </c>
      <c r="R86" s="221">
        <v>-2.6893769610036866E-4</v>
      </c>
    </row>
    <row r="87" spans="2:18" ht="15" hidden="1" customHeight="1" outlineLevel="1">
      <c r="B87" s="63" t="s">
        <v>88</v>
      </c>
      <c r="C87" s="195">
        <v>3</v>
      </c>
      <c r="D87" s="220">
        <v>0</v>
      </c>
      <c r="E87" s="202">
        <v>36</v>
      </c>
      <c r="F87" s="221">
        <v>0.89473684210526305</v>
      </c>
      <c r="G87" s="195">
        <v>936</v>
      </c>
      <c r="H87" s="220">
        <v>0.72693726937269365</v>
      </c>
      <c r="I87" s="202">
        <v>756</v>
      </c>
      <c r="J87" s="221">
        <v>-0.43708116157855548</v>
      </c>
      <c r="K87" s="195">
        <v>71</v>
      </c>
      <c r="L87" s="220">
        <v>0.44897959183673475</v>
      </c>
      <c r="M87" s="202">
        <v>1802</v>
      </c>
      <c r="N87" s="221">
        <v>-7.8732106339468255E-2</v>
      </c>
      <c r="O87" s="195">
        <v>4533</v>
      </c>
      <c r="P87" s="220">
        <v>0.19289473684210523</v>
      </c>
      <c r="Q87" s="202">
        <v>6335</v>
      </c>
      <c r="R87" s="221">
        <v>0.10059068797776227</v>
      </c>
    </row>
    <row r="88" spans="2:18" ht="15" hidden="1" customHeight="1" outlineLevel="1">
      <c r="B88" s="63" t="s">
        <v>87</v>
      </c>
      <c r="C88" s="195">
        <v>0</v>
      </c>
      <c r="D88" s="220" t="s">
        <v>143</v>
      </c>
      <c r="E88" s="202">
        <v>33</v>
      </c>
      <c r="F88" s="221">
        <v>7.25</v>
      </c>
      <c r="G88" s="195">
        <v>11</v>
      </c>
      <c r="H88" s="220">
        <v>-0.66666666666666674</v>
      </c>
      <c r="I88" s="202">
        <v>261</v>
      </c>
      <c r="J88" s="221">
        <v>-0.21385542168674698</v>
      </c>
      <c r="K88" s="195">
        <v>26</v>
      </c>
      <c r="L88" s="220">
        <v>2.25</v>
      </c>
      <c r="M88" s="202">
        <v>331</v>
      </c>
      <c r="N88" s="221">
        <v>-0.12201591511936338</v>
      </c>
      <c r="O88" s="195">
        <v>516</v>
      </c>
      <c r="P88" s="220">
        <v>-0.13567839195979903</v>
      </c>
      <c r="Q88" s="202">
        <v>847</v>
      </c>
      <c r="R88" s="221">
        <v>-0.13039014373716629</v>
      </c>
    </row>
    <row r="89" spans="2:18" ht="15" hidden="1" customHeight="1" outlineLevel="1">
      <c r="B89" s="63" t="s">
        <v>86</v>
      </c>
      <c r="C89" s="195">
        <v>3</v>
      </c>
      <c r="D89" s="220">
        <v>-0.5714285714285714</v>
      </c>
      <c r="E89" s="202">
        <v>7</v>
      </c>
      <c r="F89" s="221" t="s">
        <v>143</v>
      </c>
      <c r="G89" s="195">
        <v>38</v>
      </c>
      <c r="H89" s="220">
        <v>1.7142857142857144</v>
      </c>
      <c r="I89" s="202">
        <v>271</v>
      </c>
      <c r="J89" s="221">
        <v>-0.49534450651769091</v>
      </c>
      <c r="K89" s="195">
        <v>9</v>
      </c>
      <c r="L89" s="220">
        <v>0.125</v>
      </c>
      <c r="M89" s="202">
        <v>328</v>
      </c>
      <c r="N89" s="221">
        <v>-0.4204946996466431</v>
      </c>
      <c r="O89" s="195">
        <v>422</v>
      </c>
      <c r="P89" s="220">
        <v>-0.15600000000000003</v>
      </c>
      <c r="Q89" s="202">
        <v>750</v>
      </c>
      <c r="R89" s="221">
        <v>-0.29643527204502818</v>
      </c>
    </row>
    <row r="90" spans="2:18" ht="15" hidden="1" customHeight="1" outlineLevel="1">
      <c r="B90" s="63" t="s">
        <v>85</v>
      </c>
      <c r="C90" s="195">
        <v>2</v>
      </c>
      <c r="D90" s="220">
        <v>0</v>
      </c>
      <c r="E90" s="202">
        <v>22</v>
      </c>
      <c r="F90" s="221">
        <v>-0.6811594202898551</v>
      </c>
      <c r="G90" s="195">
        <v>26</v>
      </c>
      <c r="H90" s="220">
        <v>0.23809523809523814</v>
      </c>
      <c r="I90" s="202">
        <v>288</v>
      </c>
      <c r="J90" s="221">
        <v>-0.52079866888519133</v>
      </c>
      <c r="K90" s="195">
        <v>29</v>
      </c>
      <c r="L90" s="220">
        <v>0.38095238095238093</v>
      </c>
      <c r="M90" s="202">
        <v>367</v>
      </c>
      <c r="N90" s="221">
        <v>-0.48599439775910369</v>
      </c>
      <c r="O90" s="195">
        <v>597</v>
      </c>
      <c r="P90" s="220">
        <v>-0.11686390532544377</v>
      </c>
      <c r="Q90" s="202">
        <v>964</v>
      </c>
      <c r="R90" s="221">
        <v>-0.30647482014388494</v>
      </c>
    </row>
    <row r="91" spans="2:18" ht="15" hidden="1" customHeight="1" outlineLevel="1">
      <c r="B91" s="63" t="s">
        <v>84</v>
      </c>
      <c r="C91" s="195">
        <v>0</v>
      </c>
      <c r="D91" s="220">
        <v>-1</v>
      </c>
      <c r="E91" s="202">
        <v>6</v>
      </c>
      <c r="F91" s="221">
        <v>0.5</v>
      </c>
      <c r="G91" s="195">
        <v>6</v>
      </c>
      <c r="H91" s="220">
        <v>-0.4</v>
      </c>
      <c r="I91" s="202">
        <v>287</v>
      </c>
      <c r="J91" s="221">
        <v>1.9285714285714284</v>
      </c>
      <c r="K91" s="195">
        <v>22</v>
      </c>
      <c r="L91" s="220">
        <v>0.5714285714285714</v>
      </c>
      <c r="M91" s="202">
        <v>321</v>
      </c>
      <c r="N91" s="221">
        <v>1.5078125</v>
      </c>
      <c r="O91" s="195">
        <v>548</v>
      </c>
      <c r="P91" s="220">
        <v>0.21507760532150777</v>
      </c>
      <c r="Q91" s="202">
        <v>869</v>
      </c>
      <c r="R91" s="221">
        <v>0.50086355785837644</v>
      </c>
    </row>
    <row r="92" spans="2:18" ht="15" hidden="1" customHeight="1" outlineLevel="1">
      <c r="B92" s="63" t="s">
        <v>83</v>
      </c>
      <c r="C92" s="195">
        <v>0</v>
      </c>
      <c r="D92" s="220">
        <v>-1</v>
      </c>
      <c r="E92" s="202">
        <v>17</v>
      </c>
      <c r="F92" s="221">
        <v>0.30769230769230771</v>
      </c>
      <c r="G92" s="195">
        <v>5</v>
      </c>
      <c r="H92" s="220">
        <v>-0.58333333333333326</v>
      </c>
      <c r="I92" s="202">
        <v>295</v>
      </c>
      <c r="J92" s="221">
        <v>28.5</v>
      </c>
      <c r="K92" s="195">
        <v>18</v>
      </c>
      <c r="L92" s="220">
        <v>0.38461538461538458</v>
      </c>
      <c r="M92" s="202">
        <v>335</v>
      </c>
      <c r="N92" s="221">
        <v>5.4423076923076925</v>
      </c>
      <c r="O92" s="195">
        <v>548</v>
      </c>
      <c r="P92" s="220">
        <v>2.223529411764706</v>
      </c>
      <c r="Q92" s="202">
        <v>883</v>
      </c>
      <c r="R92" s="221">
        <v>2.9774774774774775</v>
      </c>
    </row>
    <row r="93" spans="2:18" ht="15" hidden="1" customHeight="1" outlineLevel="1">
      <c r="B93" s="63" t="s">
        <v>82</v>
      </c>
      <c r="C93" s="195">
        <v>0</v>
      </c>
      <c r="D93" s="220">
        <v>-1</v>
      </c>
      <c r="E93" s="202">
        <v>21</v>
      </c>
      <c r="F93" s="221">
        <v>0.90909090909090917</v>
      </c>
      <c r="G93" s="195">
        <v>307</v>
      </c>
      <c r="H93" s="220">
        <v>-0.3006833712984055</v>
      </c>
      <c r="I93" s="202">
        <v>780</v>
      </c>
      <c r="J93" s="221">
        <v>2.8613861386138613</v>
      </c>
      <c r="K93" s="195">
        <v>52</v>
      </c>
      <c r="L93" s="220">
        <v>0.44444444444444442</v>
      </c>
      <c r="M93" s="202">
        <v>1160</v>
      </c>
      <c r="N93" s="221">
        <v>0.66666666666666674</v>
      </c>
      <c r="O93" s="195">
        <v>3261</v>
      </c>
      <c r="P93" s="220">
        <v>-0.21629416005767843</v>
      </c>
      <c r="Q93" s="202">
        <v>4421</v>
      </c>
      <c r="R93" s="221">
        <v>-8.9767346098414635E-2</v>
      </c>
    </row>
    <row r="94" spans="2:18" ht="15" hidden="1" customHeight="1" outlineLevel="1">
      <c r="B94" s="63" t="s">
        <v>81</v>
      </c>
      <c r="C94" s="195">
        <v>7</v>
      </c>
      <c r="D94" s="220">
        <v>-0.36363636363636365</v>
      </c>
      <c r="E94" s="202">
        <v>37</v>
      </c>
      <c r="F94" s="221">
        <v>-0.19565217391304346</v>
      </c>
      <c r="G94" s="195">
        <v>1222</v>
      </c>
      <c r="H94" s="220">
        <v>0.12730627306273057</v>
      </c>
      <c r="I94" s="202">
        <v>1294</v>
      </c>
      <c r="J94" s="221">
        <v>1.5828343313373252</v>
      </c>
      <c r="K94" s="195">
        <v>132</v>
      </c>
      <c r="L94" s="220">
        <v>0.5</v>
      </c>
      <c r="M94" s="202">
        <v>2692</v>
      </c>
      <c r="N94" s="221">
        <v>0.55606936416184971</v>
      </c>
      <c r="O94" s="195">
        <v>7453</v>
      </c>
      <c r="P94" s="220">
        <v>-7.4506395132248882E-2</v>
      </c>
      <c r="Q94" s="202">
        <v>10145</v>
      </c>
      <c r="R94" s="221">
        <v>3.7002964325871357E-2</v>
      </c>
    </row>
    <row r="95" spans="2:18" ht="15" hidden="1" customHeight="1" outlineLevel="1">
      <c r="B95" s="63" t="s">
        <v>80</v>
      </c>
      <c r="C95" s="195">
        <v>16</v>
      </c>
      <c r="D95" s="220">
        <v>0.33333333333333326</v>
      </c>
      <c r="E95" s="202">
        <v>47</v>
      </c>
      <c r="F95" s="221">
        <v>-0.22950819672131151</v>
      </c>
      <c r="G95" s="195">
        <v>1199</v>
      </c>
      <c r="H95" s="220">
        <v>0.41893491124260351</v>
      </c>
      <c r="I95" s="202">
        <v>1471</v>
      </c>
      <c r="J95" s="221">
        <v>1.5582608695652174</v>
      </c>
      <c r="K95" s="195">
        <v>82</v>
      </c>
      <c r="L95" s="220">
        <v>-0.38805970149253732</v>
      </c>
      <c r="M95" s="202">
        <v>2815</v>
      </c>
      <c r="N95" s="221">
        <v>0.73017824216349103</v>
      </c>
      <c r="O95" s="195">
        <v>6890</v>
      </c>
      <c r="P95" s="220">
        <v>-0.1400399400898652</v>
      </c>
      <c r="Q95" s="202">
        <v>9705</v>
      </c>
      <c r="R95" s="221">
        <v>6.8471833177714547E-3</v>
      </c>
    </row>
    <row r="96" spans="2:18" ht="15" hidden="1" customHeight="1" outlineLevel="1">
      <c r="B96" s="63" t="s">
        <v>79</v>
      </c>
      <c r="C96" s="195">
        <v>3</v>
      </c>
      <c r="D96" s="220">
        <v>-0.76923076923076916</v>
      </c>
      <c r="E96" s="202">
        <v>40</v>
      </c>
      <c r="F96" s="221">
        <v>-0.73154362416107377</v>
      </c>
      <c r="G96" s="195">
        <v>1413</v>
      </c>
      <c r="H96" s="220">
        <v>0.26840215439856374</v>
      </c>
      <c r="I96" s="202">
        <v>1590</v>
      </c>
      <c r="J96" s="221">
        <v>2.9949748743718594</v>
      </c>
      <c r="K96" s="195">
        <v>108</v>
      </c>
      <c r="L96" s="220">
        <v>0.45945945945945943</v>
      </c>
      <c r="M96" s="202">
        <v>3154</v>
      </c>
      <c r="N96" s="221">
        <v>0.80434782608695654</v>
      </c>
      <c r="O96" s="195">
        <v>8711</v>
      </c>
      <c r="P96" s="220">
        <v>0.15285865537321341</v>
      </c>
      <c r="Q96" s="202">
        <v>11865</v>
      </c>
      <c r="R96" s="221">
        <v>0.27525795356835769</v>
      </c>
    </row>
    <row r="97" spans="2:18" collapsed="1">
      <c r="B97" s="227">
        <v>2005</v>
      </c>
      <c r="C97" s="228">
        <v>45</v>
      </c>
      <c r="D97" s="229">
        <v>-0.5</v>
      </c>
      <c r="E97" s="228">
        <v>375</v>
      </c>
      <c r="F97" s="229">
        <v>-0.24242424242424243</v>
      </c>
      <c r="G97" s="228">
        <v>7672</v>
      </c>
      <c r="H97" s="229">
        <v>0.23622300999033197</v>
      </c>
      <c r="I97" s="228">
        <v>9400</v>
      </c>
      <c r="J97" s="229">
        <v>0.2555095498864699</v>
      </c>
      <c r="K97" s="228">
        <v>747</v>
      </c>
      <c r="L97" s="229">
        <v>0.24086378737541536</v>
      </c>
      <c r="M97" s="228">
        <v>18239</v>
      </c>
      <c r="N97" s="229">
        <v>0.22573924731182804</v>
      </c>
      <c r="O97" s="228">
        <v>48033</v>
      </c>
      <c r="P97" s="229">
        <v>-1.7950972173948587E-2</v>
      </c>
      <c r="Q97" s="228">
        <v>66272</v>
      </c>
      <c r="R97" s="229">
        <v>3.889263375711316E-2</v>
      </c>
    </row>
    <row r="98" spans="2:18" ht="15" hidden="1" customHeight="1" outlineLevel="1">
      <c r="B98" s="63" t="s">
        <v>90</v>
      </c>
      <c r="C98" s="195">
        <v>11</v>
      </c>
      <c r="D98" s="220">
        <v>-0.60714285714285721</v>
      </c>
      <c r="E98" s="202">
        <v>56</v>
      </c>
      <c r="F98" s="221">
        <v>5.6603773584905648E-2</v>
      </c>
      <c r="G98" s="195">
        <v>854</v>
      </c>
      <c r="H98" s="220">
        <v>-0.1113423517169615</v>
      </c>
      <c r="I98" s="202">
        <v>1227</v>
      </c>
      <c r="J98" s="221">
        <v>1.7327394209354119</v>
      </c>
      <c r="K98" s="195">
        <v>52</v>
      </c>
      <c r="L98" s="220">
        <v>-1.8867924528301883E-2</v>
      </c>
      <c r="M98" s="202">
        <v>2200</v>
      </c>
      <c r="N98" s="221">
        <v>0.42487046632124348</v>
      </c>
      <c r="O98" s="195">
        <v>6866</v>
      </c>
      <c r="P98" s="220">
        <v>-0.10946822308690018</v>
      </c>
      <c r="Q98" s="202">
        <v>9066</v>
      </c>
      <c r="R98" s="221">
        <v>-2.0315539226280488E-2</v>
      </c>
    </row>
    <row r="99" spans="2:18" ht="15" hidden="1" customHeight="1" outlineLevel="1">
      <c r="B99" s="63" t="s">
        <v>89</v>
      </c>
      <c r="C99" s="195">
        <v>17</v>
      </c>
      <c r="D99" s="220">
        <v>2.4</v>
      </c>
      <c r="E99" s="202">
        <v>63</v>
      </c>
      <c r="F99" s="221">
        <v>0.70270270270270263</v>
      </c>
      <c r="G99" s="195">
        <v>1238</v>
      </c>
      <c r="H99" s="220">
        <v>2.8239202657807327E-2</v>
      </c>
      <c r="I99" s="202">
        <v>1663</v>
      </c>
      <c r="J99" s="221">
        <v>1.4528023598820057</v>
      </c>
      <c r="K99" s="195">
        <v>105</v>
      </c>
      <c r="L99" s="220">
        <v>9.6153846153845812E-3</v>
      </c>
      <c r="M99" s="202">
        <v>3086</v>
      </c>
      <c r="N99" s="221">
        <v>0.52169625246548335</v>
      </c>
      <c r="O99" s="195">
        <v>8069</v>
      </c>
      <c r="P99" s="220">
        <v>-5.9995340167753985E-2</v>
      </c>
      <c r="Q99" s="202">
        <v>11155</v>
      </c>
      <c r="R99" s="221">
        <v>5.11684885035808E-2</v>
      </c>
    </row>
    <row r="100" spans="2:18" ht="15" hidden="1" customHeight="1" outlineLevel="1">
      <c r="B100" s="63" t="s">
        <v>88</v>
      </c>
      <c r="C100" s="195">
        <v>3</v>
      </c>
      <c r="D100" s="220">
        <v>-0.8</v>
      </c>
      <c r="E100" s="202">
        <v>19</v>
      </c>
      <c r="F100" s="221">
        <v>-0.4242424242424242</v>
      </c>
      <c r="G100" s="195">
        <v>542</v>
      </c>
      <c r="H100" s="220">
        <v>0.37913486005089059</v>
      </c>
      <c r="I100" s="202">
        <v>1343</v>
      </c>
      <c r="J100" s="221">
        <v>2.3160493827160495</v>
      </c>
      <c r="K100" s="195">
        <v>49</v>
      </c>
      <c r="L100" s="220">
        <v>1.5789473684210527</v>
      </c>
      <c r="M100" s="202">
        <v>1956</v>
      </c>
      <c r="N100" s="221">
        <v>1.261271676300578</v>
      </c>
      <c r="O100" s="195">
        <v>3800</v>
      </c>
      <c r="P100" s="220">
        <v>0.6142735768903993</v>
      </c>
      <c r="Q100" s="202">
        <v>5756</v>
      </c>
      <c r="R100" s="221">
        <v>0.78813296054675375</v>
      </c>
    </row>
    <row r="101" spans="2:18" ht="15" hidden="1" customHeight="1" outlineLevel="1">
      <c r="B101" s="63" t="s">
        <v>87</v>
      </c>
      <c r="C101" s="195">
        <v>0</v>
      </c>
      <c r="D101" s="220">
        <v>-1</v>
      </c>
      <c r="E101" s="202">
        <v>4</v>
      </c>
      <c r="F101" s="221">
        <v>-0.66666666666666674</v>
      </c>
      <c r="G101" s="195">
        <v>33</v>
      </c>
      <c r="H101" s="220">
        <v>-5.7142857142857162E-2</v>
      </c>
      <c r="I101" s="202">
        <v>332</v>
      </c>
      <c r="J101" s="221">
        <v>-0.24886877828054299</v>
      </c>
      <c r="K101" s="195">
        <v>8</v>
      </c>
      <c r="L101" s="220">
        <v>-0.27272727272727271</v>
      </c>
      <c r="M101" s="202">
        <v>377</v>
      </c>
      <c r="N101" s="221">
        <v>-0.25641025641025639</v>
      </c>
      <c r="O101" s="195">
        <v>597</v>
      </c>
      <c r="P101" s="220">
        <v>-9.5454545454545459E-2</v>
      </c>
      <c r="Q101" s="202">
        <v>974</v>
      </c>
      <c r="R101" s="221">
        <v>-0.16538131962296487</v>
      </c>
    </row>
    <row r="102" spans="2:18" ht="15" hidden="1" customHeight="1" outlineLevel="1">
      <c r="B102" s="63" t="s">
        <v>86</v>
      </c>
      <c r="C102" s="195">
        <v>7</v>
      </c>
      <c r="D102" s="220">
        <v>-0.58823529411764708</v>
      </c>
      <c r="E102" s="202">
        <v>0</v>
      </c>
      <c r="F102" s="221">
        <v>-1</v>
      </c>
      <c r="G102" s="195">
        <v>14</v>
      </c>
      <c r="H102" s="220">
        <v>-0.72</v>
      </c>
      <c r="I102" s="202">
        <v>537</v>
      </c>
      <c r="J102" s="221">
        <v>0.83904109589041087</v>
      </c>
      <c r="K102" s="195">
        <v>8</v>
      </c>
      <c r="L102" s="220">
        <v>1</v>
      </c>
      <c r="M102" s="202">
        <v>566</v>
      </c>
      <c r="N102" s="221">
        <v>0.39753086419753081</v>
      </c>
      <c r="O102" s="195">
        <v>500</v>
      </c>
      <c r="P102" s="220">
        <v>0.19047619047619047</v>
      </c>
      <c r="Q102" s="202">
        <v>1066</v>
      </c>
      <c r="R102" s="221">
        <v>0.29212121212121223</v>
      </c>
    </row>
    <row r="103" spans="2:18" ht="15" hidden="1" customHeight="1" outlineLevel="1">
      <c r="B103" s="63" t="s">
        <v>85</v>
      </c>
      <c r="C103" s="195">
        <v>2</v>
      </c>
      <c r="D103" s="220">
        <v>-0.5</v>
      </c>
      <c r="E103" s="202">
        <v>69</v>
      </c>
      <c r="F103" s="221">
        <v>2.2857142857142856</v>
      </c>
      <c r="G103" s="195">
        <v>21</v>
      </c>
      <c r="H103" s="220">
        <v>-0.84090909090909094</v>
      </c>
      <c r="I103" s="202">
        <v>601</v>
      </c>
      <c r="J103" s="221">
        <v>0.34451901565995535</v>
      </c>
      <c r="K103" s="195">
        <v>21</v>
      </c>
      <c r="L103" s="220">
        <v>20</v>
      </c>
      <c r="M103" s="202">
        <v>714</v>
      </c>
      <c r="N103" s="221">
        <v>0.18016528925619846</v>
      </c>
      <c r="O103" s="195">
        <v>676</v>
      </c>
      <c r="P103" s="220">
        <v>-0.36045411542100281</v>
      </c>
      <c r="Q103" s="202">
        <v>1390</v>
      </c>
      <c r="R103" s="221">
        <v>-0.16365824308062571</v>
      </c>
    </row>
    <row r="104" spans="2:18" ht="15" hidden="1" customHeight="1" outlineLevel="1">
      <c r="B104" s="63" t="s">
        <v>84</v>
      </c>
      <c r="C104" s="195">
        <v>2</v>
      </c>
      <c r="D104" s="220" t="s">
        <v>143</v>
      </c>
      <c r="E104" s="202">
        <v>4</v>
      </c>
      <c r="F104" s="221">
        <v>-0.6</v>
      </c>
      <c r="G104" s="195">
        <v>10</v>
      </c>
      <c r="H104" s="220">
        <v>-0.92907801418439717</v>
      </c>
      <c r="I104" s="202">
        <v>98</v>
      </c>
      <c r="J104" s="221">
        <v>-0.60799999999999998</v>
      </c>
      <c r="K104" s="195">
        <v>14</v>
      </c>
      <c r="L104" s="220">
        <v>0</v>
      </c>
      <c r="M104" s="202">
        <v>128</v>
      </c>
      <c r="N104" s="221">
        <v>-0.69156626506024099</v>
      </c>
      <c r="O104" s="195">
        <v>451</v>
      </c>
      <c r="P104" s="220">
        <v>-0.12596899224806202</v>
      </c>
      <c r="Q104" s="202">
        <v>579</v>
      </c>
      <c r="R104" s="221">
        <v>-0.37808807733619765</v>
      </c>
    </row>
    <row r="105" spans="2:18" ht="15" hidden="1" customHeight="1" outlineLevel="1">
      <c r="B105" s="63" t="s">
        <v>83</v>
      </c>
      <c r="C105" s="195">
        <v>4</v>
      </c>
      <c r="D105" s="220">
        <v>-0.19999999999999996</v>
      </c>
      <c r="E105" s="202">
        <v>13</v>
      </c>
      <c r="F105" s="221">
        <v>-0.1875</v>
      </c>
      <c r="G105" s="195">
        <v>12</v>
      </c>
      <c r="H105" s="220">
        <v>-0.93513513513513513</v>
      </c>
      <c r="I105" s="202">
        <v>10</v>
      </c>
      <c r="J105" s="221">
        <v>0.25</v>
      </c>
      <c r="K105" s="195">
        <v>13</v>
      </c>
      <c r="L105" s="220">
        <v>-0.1875</v>
      </c>
      <c r="M105" s="202">
        <v>52</v>
      </c>
      <c r="N105" s="221">
        <v>-0.77391304347826084</v>
      </c>
      <c r="O105" s="195">
        <v>170</v>
      </c>
      <c r="P105" s="220">
        <v>-0.46875</v>
      </c>
      <c r="Q105" s="202">
        <v>222</v>
      </c>
      <c r="R105" s="221">
        <v>-0.59636363636363643</v>
      </c>
    </row>
    <row r="106" spans="2:18" ht="15" hidden="1" customHeight="1" outlineLevel="1">
      <c r="B106" s="63" t="s">
        <v>82</v>
      </c>
      <c r="C106" s="195">
        <v>8</v>
      </c>
      <c r="D106" s="220">
        <v>0.14285714285714279</v>
      </c>
      <c r="E106" s="202">
        <v>11</v>
      </c>
      <c r="F106" s="221">
        <v>-0.77551020408163263</v>
      </c>
      <c r="G106" s="195">
        <v>439</v>
      </c>
      <c r="H106" s="220">
        <v>0.10579345088161207</v>
      </c>
      <c r="I106" s="202">
        <v>202</v>
      </c>
      <c r="J106" s="221">
        <v>-0.39156626506024095</v>
      </c>
      <c r="K106" s="195">
        <v>36</v>
      </c>
      <c r="L106" s="220">
        <v>-0.60869565217391308</v>
      </c>
      <c r="M106" s="202">
        <v>696</v>
      </c>
      <c r="N106" s="221">
        <v>-0.20638540478905354</v>
      </c>
      <c r="O106" s="195">
        <v>4161</v>
      </c>
      <c r="P106" s="220">
        <v>0.17841971112999144</v>
      </c>
      <c r="Q106" s="202">
        <v>4857</v>
      </c>
      <c r="R106" s="221">
        <v>0.10186025408348454</v>
      </c>
    </row>
    <row r="107" spans="2:18" ht="15" hidden="1" customHeight="1" outlineLevel="1">
      <c r="B107" s="63" t="s">
        <v>81</v>
      </c>
      <c r="C107" s="195">
        <v>11</v>
      </c>
      <c r="D107" s="220">
        <v>2.6666666666666665</v>
      </c>
      <c r="E107" s="202">
        <v>46</v>
      </c>
      <c r="F107" s="221">
        <v>-0.4320987654320988</v>
      </c>
      <c r="G107" s="195">
        <v>1084</v>
      </c>
      <c r="H107" s="220">
        <v>0.37563451776649748</v>
      </c>
      <c r="I107" s="202">
        <v>501</v>
      </c>
      <c r="J107" s="221">
        <v>-0.32751677852348993</v>
      </c>
      <c r="K107" s="195">
        <v>88</v>
      </c>
      <c r="L107" s="220">
        <v>-0.19266055045871555</v>
      </c>
      <c r="M107" s="202">
        <v>1730</v>
      </c>
      <c r="N107" s="221">
        <v>2.3174971031285629E-3</v>
      </c>
      <c r="O107" s="195">
        <v>8053</v>
      </c>
      <c r="P107" s="220">
        <v>5.5439056356487493E-2</v>
      </c>
      <c r="Q107" s="202">
        <v>9783</v>
      </c>
      <c r="R107" s="221">
        <v>4.5639162035057801E-2</v>
      </c>
    </row>
    <row r="108" spans="2:18" ht="15" hidden="1" customHeight="1" outlineLevel="1">
      <c r="B108" s="63" t="s">
        <v>80</v>
      </c>
      <c r="C108" s="195">
        <v>12</v>
      </c>
      <c r="D108" s="220" t="s">
        <v>143</v>
      </c>
      <c r="E108" s="202">
        <v>61</v>
      </c>
      <c r="F108" s="221">
        <v>-0.51968503937007871</v>
      </c>
      <c r="G108" s="195">
        <v>845</v>
      </c>
      <c r="H108" s="220">
        <v>0.27259036144578319</v>
      </c>
      <c r="I108" s="202">
        <v>575</v>
      </c>
      <c r="J108" s="221">
        <v>-0.19804741980474194</v>
      </c>
      <c r="K108" s="195">
        <v>134</v>
      </c>
      <c r="L108" s="220">
        <v>0.34000000000000008</v>
      </c>
      <c r="M108" s="202">
        <v>1627</v>
      </c>
      <c r="N108" s="221">
        <v>1.1815920398009938E-2</v>
      </c>
      <c r="O108" s="195">
        <v>8012</v>
      </c>
      <c r="P108" s="220">
        <v>0.12197171264528772</v>
      </c>
      <c r="Q108" s="202">
        <v>9639</v>
      </c>
      <c r="R108" s="221">
        <v>0.10172591153274668</v>
      </c>
    </row>
    <row r="109" spans="2:18" ht="15" hidden="1" customHeight="1" outlineLevel="1">
      <c r="B109" s="63" t="s">
        <v>79</v>
      </c>
      <c r="C109" s="195">
        <v>13</v>
      </c>
      <c r="D109" s="220">
        <v>0.85714285714285721</v>
      </c>
      <c r="E109" s="202">
        <v>149</v>
      </c>
      <c r="F109" s="221">
        <v>0.23140495867768585</v>
      </c>
      <c r="G109" s="195">
        <v>1114</v>
      </c>
      <c r="H109" s="220">
        <v>0.31213191990577149</v>
      </c>
      <c r="I109" s="202">
        <v>398</v>
      </c>
      <c r="J109" s="221">
        <v>-0.22568093385214005</v>
      </c>
      <c r="K109" s="195">
        <v>74</v>
      </c>
      <c r="L109" s="220">
        <v>0.42307692307692313</v>
      </c>
      <c r="M109" s="202">
        <v>1748</v>
      </c>
      <c r="N109" s="221">
        <v>0.13285806869734285</v>
      </c>
      <c r="O109" s="195">
        <v>7556</v>
      </c>
      <c r="P109" s="220">
        <v>4.4512026541332572E-2</v>
      </c>
      <c r="Q109" s="202">
        <v>9304</v>
      </c>
      <c r="R109" s="221">
        <v>6.0043294975504091E-2</v>
      </c>
    </row>
    <row r="110" spans="2:18" collapsed="1">
      <c r="B110" s="227">
        <v>2004</v>
      </c>
      <c r="C110" s="228">
        <v>90</v>
      </c>
      <c r="D110" s="229">
        <v>-8.1632653061224469E-2</v>
      </c>
      <c r="E110" s="228">
        <v>495</v>
      </c>
      <c r="F110" s="229">
        <v>-0.17774086378737541</v>
      </c>
      <c r="G110" s="228">
        <v>6206</v>
      </c>
      <c r="H110" s="229">
        <v>7.0184514571477896E-2</v>
      </c>
      <c r="I110" s="228">
        <v>7487</v>
      </c>
      <c r="J110" s="229">
        <v>0.41826103428679673</v>
      </c>
      <c r="K110" s="228">
        <v>602</v>
      </c>
      <c r="L110" s="229">
        <v>4.6956521739130341E-2</v>
      </c>
      <c r="M110" s="228">
        <v>14880</v>
      </c>
      <c r="N110" s="229">
        <v>0.20456569254432111</v>
      </c>
      <c r="O110" s="228">
        <v>48911</v>
      </c>
      <c r="P110" s="229">
        <v>3.7194902135419872E-2</v>
      </c>
      <c r="Q110" s="228">
        <v>63791</v>
      </c>
      <c r="R110" s="229">
        <v>7.1937489497563512E-2</v>
      </c>
    </row>
    <row r="111" spans="2:18" ht="15" hidden="1" customHeight="1" outlineLevel="1">
      <c r="B111" s="63" t="s">
        <v>90</v>
      </c>
      <c r="C111" s="195">
        <v>28</v>
      </c>
      <c r="D111" s="220">
        <v>1.1538461538461537</v>
      </c>
      <c r="E111" s="202">
        <v>53</v>
      </c>
      <c r="F111" s="221">
        <v>-0.58267716535433078</v>
      </c>
      <c r="G111" s="195">
        <v>961</v>
      </c>
      <c r="H111" s="220">
        <v>2.0169851380042569E-2</v>
      </c>
      <c r="I111" s="202">
        <v>449</v>
      </c>
      <c r="J111" s="221">
        <v>-0.50875273522975928</v>
      </c>
      <c r="K111" s="195">
        <v>53</v>
      </c>
      <c r="L111" s="220">
        <v>-0.19696969696969702</v>
      </c>
      <c r="M111" s="202">
        <v>1544</v>
      </c>
      <c r="N111" s="221">
        <v>-0.25121241513094084</v>
      </c>
      <c r="O111" s="195">
        <v>7710</v>
      </c>
      <c r="P111" s="220">
        <v>-0.16186542015436456</v>
      </c>
      <c r="Q111" s="202">
        <v>9254</v>
      </c>
      <c r="R111" s="221">
        <v>-0.17822573483704818</v>
      </c>
    </row>
    <row r="112" spans="2:18" ht="15" hidden="1" customHeight="1" outlineLevel="1">
      <c r="B112" s="63" t="s">
        <v>89</v>
      </c>
      <c r="C112" s="195">
        <v>5</v>
      </c>
      <c r="D112" s="220">
        <v>-0.44444444444444442</v>
      </c>
      <c r="E112" s="202">
        <v>37</v>
      </c>
      <c r="F112" s="221">
        <v>-0.64761904761904754</v>
      </c>
      <c r="G112" s="195">
        <v>1204</v>
      </c>
      <c r="H112" s="220">
        <v>-0.14971751412429379</v>
      </c>
      <c r="I112" s="202">
        <v>678</v>
      </c>
      <c r="J112" s="221">
        <v>-0.19285714285714284</v>
      </c>
      <c r="K112" s="195">
        <v>104</v>
      </c>
      <c r="L112" s="220">
        <v>0.44444444444444442</v>
      </c>
      <c r="M112" s="202">
        <v>2028</v>
      </c>
      <c r="N112" s="221">
        <v>-0.16953316953316955</v>
      </c>
      <c r="O112" s="195">
        <v>8584</v>
      </c>
      <c r="P112" s="220">
        <v>2.0568303412198397E-2</v>
      </c>
      <c r="Q112" s="202">
        <v>10612</v>
      </c>
      <c r="R112" s="221">
        <v>-2.2205841702754969E-2</v>
      </c>
    </row>
    <row r="113" spans="2:18" ht="15" hidden="1" customHeight="1" outlineLevel="1">
      <c r="B113" s="63" t="s">
        <v>88</v>
      </c>
      <c r="C113" s="195">
        <v>15</v>
      </c>
      <c r="D113" s="220">
        <v>0.25</v>
      </c>
      <c r="E113" s="202">
        <v>33</v>
      </c>
      <c r="F113" s="221">
        <v>-0.56578947368421051</v>
      </c>
      <c r="G113" s="195">
        <v>393</v>
      </c>
      <c r="H113" s="220">
        <v>-0.39164086687306499</v>
      </c>
      <c r="I113" s="202">
        <v>405</v>
      </c>
      <c r="J113" s="221">
        <v>-0.31355932203389836</v>
      </c>
      <c r="K113" s="195">
        <v>19</v>
      </c>
      <c r="L113" s="220">
        <v>-0.38709677419354838</v>
      </c>
      <c r="M113" s="202">
        <v>865</v>
      </c>
      <c r="N113" s="221">
        <v>-0.36162361623616235</v>
      </c>
      <c r="O113" s="195">
        <v>2354</v>
      </c>
      <c r="P113" s="220">
        <v>-0.30231179608772973</v>
      </c>
      <c r="Q113" s="202">
        <v>3219</v>
      </c>
      <c r="R113" s="221">
        <v>-0.31930640727426518</v>
      </c>
    </row>
    <row r="114" spans="2:18" ht="15" hidden="1" customHeight="1" outlineLevel="1">
      <c r="B114" s="63" t="s">
        <v>87</v>
      </c>
      <c r="C114" s="195">
        <v>7</v>
      </c>
      <c r="D114" s="220">
        <v>2.5</v>
      </c>
      <c r="E114" s="202">
        <v>12</v>
      </c>
      <c r="F114" s="221">
        <v>1.4</v>
      </c>
      <c r="G114" s="195">
        <v>35</v>
      </c>
      <c r="H114" s="220">
        <v>-0.8267326732673268</v>
      </c>
      <c r="I114" s="202">
        <v>442</v>
      </c>
      <c r="J114" s="221">
        <v>0.82644628099173545</v>
      </c>
      <c r="K114" s="195">
        <v>11</v>
      </c>
      <c r="L114" s="220">
        <v>-0.3125</v>
      </c>
      <c r="M114" s="202">
        <v>507</v>
      </c>
      <c r="N114" s="221">
        <v>8.5653104925053514E-2</v>
      </c>
      <c r="O114" s="195">
        <v>660</v>
      </c>
      <c r="P114" s="220">
        <v>-4.8991354466858761E-2</v>
      </c>
      <c r="Q114" s="202">
        <v>1167</v>
      </c>
      <c r="R114" s="221">
        <v>5.1679586563306845E-3</v>
      </c>
    </row>
    <row r="115" spans="2:18" ht="15" hidden="1" customHeight="1" outlineLevel="1">
      <c r="B115" s="63" t="s">
        <v>86</v>
      </c>
      <c r="C115" s="195">
        <v>17</v>
      </c>
      <c r="D115" s="220" t="s">
        <v>143</v>
      </c>
      <c r="E115" s="202">
        <v>42</v>
      </c>
      <c r="F115" s="221">
        <v>3.666666666666667</v>
      </c>
      <c r="G115" s="195">
        <v>50</v>
      </c>
      <c r="H115" s="220">
        <v>-0.72972972972972971</v>
      </c>
      <c r="I115" s="202">
        <v>292</v>
      </c>
      <c r="J115" s="221">
        <v>0.62222222222222223</v>
      </c>
      <c r="K115" s="195">
        <v>4</v>
      </c>
      <c r="L115" s="220">
        <v>-0.5</v>
      </c>
      <c r="M115" s="202">
        <v>405</v>
      </c>
      <c r="N115" s="221">
        <v>6.0209424083769614E-2</v>
      </c>
      <c r="O115" s="195">
        <v>420</v>
      </c>
      <c r="P115" s="220">
        <v>-0.3364928909952607</v>
      </c>
      <c r="Q115" s="202">
        <v>825</v>
      </c>
      <c r="R115" s="221">
        <v>-0.18719211822660098</v>
      </c>
    </row>
    <row r="116" spans="2:18" ht="15" hidden="1" customHeight="1" outlineLevel="1">
      <c r="B116" s="63" t="s">
        <v>85</v>
      </c>
      <c r="C116" s="195">
        <v>4</v>
      </c>
      <c r="D116" s="220">
        <v>3</v>
      </c>
      <c r="E116" s="202">
        <v>21</v>
      </c>
      <c r="F116" s="221">
        <v>-0.34375</v>
      </c>
      <c r="G116" s="195">
        <v>132</v>
      </c>
      <c r="H116" s="220">
        <v>5.600000000000005E-2</v>
      </c>
      <c r="I116" s="202">
        <v>447</v>
      </c>
      <c r="J116" s="221">
        <v>148</v>
      </c>
      <c r="K116" s="195">
        <v>1</v>
      </c>
      <c r="L116" s="220">
        <v>-0.97058823529411764</v>
      </c>
      <c r="M116" s="202">
        <v>605</v>
      </c>
      <c r="N116" s="221">
        <v>2.1025641025641026</v>
      </c>
      <c r="O116" s="195">
        <v>1057</v>
      </c>
      <c r="P116" s="220">
        <v>-0.1154811715481171</v>
      </c>
      <c r="Q116" s="202">
        <v>1662</v>
      </c>
      <c r="R116" s="221">
        <v>0.1956834532374101</v>
      </c>
    </row>
    <row r="117" spans="2:18" ht="15" hidden="1" customHeight="1" outlineLevel="1">
      <c r="B117" s="63" t="s">
        <v>84</v>
      </c>
      <c r="C117" s="195">
        <v>0</v>
      </c>
      <c r="D117" s="220" t="s">
        <v>143</v>
      </c>
      <c r="E117" s="202">
        <v>10</v>
      </c>
      <c r="F117" s="221">
        <v>0.66666666666666674</v>
      </c>
      <c r="G117" s="195">
        <v>141</v>
      </c>
      <c r="H117" s="220">
        <v>0.18487394957983194</v>
      </c>
      <c r="I117" s="202">
        <v>250</v>
      </c>
      <c r="J117" s="221">
        <v>0.23152709359605916</v>
      </c>
      <c r="K117" s="195">
        <v>14</v>
      </c>
      <c r="L117" s="220">
        <v>1.3333333333333335</v>
      </c>
      <c r="M117" s="202">
        <v>415</v>
      </c>
      <c r="N117" s="221">
        <v>0.24251497005988032</v>
      </c>
      <c r="O117" s="195">
        <v>516</v>
      </c>
      <c r="P117" s="220">
        <v>0.27407407407407414</v>
      </c>
      <c r="Q117" s="202">
        <v>931</v>
      </c>
      <c r="R117" s="221">
        <v>0.25981055480378901</v>
      </c>
    </row>
    <row r="118" spans="2:18" ht="15" hidden="1" customHeight="1" outlineLevel="1">
      <c r="B118" s="63" t="s">
        <v>83</v>
      </c>
      <c r="C118" s="195">
        <v>5</v>
      </c>
      <c r="D118" s="220">
        <v>0</v>
      </c>
      <c r="E118" s="202">
        <v>16</v>
      </c>
      <c r="F118" s="221" t="s">
        <v>143</v>
      </c>
      <c r="G118" s="195">
        <v>185</v>
      </c>
      <c r="H118" s="220">
        <v>0.55462184873949583</v>
      </c>
      <c r="I118" s="202">
        <v>8</v>
      </c>
      <c r="J118" s="221">
        <v>-0.5</v>
      </c>
      <c r="K118" s="195">
        <v>16</v>
      </c>
      <c r="L118" s="220">
        <v>-0.19999999999999996</v>
      </c>
      <c r="M118" s="202">
        <v>230</v>
      </c>
      <c r="N118" s="221">
        <v>0.4375</v>
      </c>
      <c r="O118" s="195">
        <v>320</v>
      </c>
      <c r="P118" s="220">
        <v>-9.8591549295774628E-2</v>
      </c>
      <c r="Q118" s="202">
        <v>550</v>
      </c>
      <c r="R118" s="221">
        <v>6.7961165048543659E-2</v>
      </c>
    </row>
    <row r="119" spans="2:18" ht="15" hidden="1" customHeight="1" outlineLevel="1">
      <c r="B119" s="63" t="s">
        <v>82</v>
      </c>
      <c r="C119" s="195">
        <v>7</v>
      </c>
      <c r="D119" s="220">
        <v>-0.22222222222222221</v>
      </c>
      <c r="E119" s="202">
        <v>49</v>
      </c>
      <c r="F119" s="221">
        <v>0.6333333333333333</v>
      </c>
      <c r="G119" s="195">
        <v>397</v>
      </c>
      <c r="H119" s="220">
        <v>0.26837060702875393</v>
      </c>
      <c r="I119" s="202">
        <v>332</v>
      </c>
      <c r="J119" s="221">
        <v>2.1619047619047618</v>
      </c>
      <c r="K119" s="195">
        <v>92</v>
      </c>
      <c r="L119" s="220">
        <v>0.70370370370370372</v>
      </c>
      <c r="M119" s="202">
        <v>877</v>
      </c>
      <c r="N119" s="221">
        <v>0.71624266144814097</v>
      </c>
      <c r="O119" s="195">
        <v>3531</v>
      </c>
      <c r="P119" s="220">
        <v>0.10551033187226055</v>
      </c>
      <c r="Q119" s="202">
        <v>4408</v>
      </c>
      <c r="R119" s="221">
        <v>0.18974358974358974</v>
      </c>
    </row>
    <row r="120" spans="2:18" ht="15" hidden="1" customHeight="1" outlineLevel="1">
      <c r="B120" s="63" t="s">
        <v>81</v>
      </c>
      <c r="C120" s="195">
        <v>3</v>
      </c>
      <c r="D120" s="220">
        <v>-0.625</v>
      </c>
      <c r="E120" s="202">
        <v>81</v>
      </c>
      <c r="F120" s="221">
        <v>1.1315789473684212</v>
      </c>
      <c r="G120" s="195">
        <v>788</v>
      </c>
      <c r="H120" s="220">
        <v>-0.2127872127872128</v>
      </c>
      <c r="I120" s="202">
        <v>745</v>
      </c>
      <c r="J120" s="221">
        <v>1.0580110497237567</v>
      </c>
      <c r="K120" s="195">
        <v>109</v>
      </c>
      <c r="L120" s="220">
        <v>-5.2173913043478293E-2</v>
      </c>
      <c r="M120" s="202">
        <v>1726</v>
      </c>
      <c r="N120" s="221">
        <v>0.13254593175853024</v>
      </c>
      <c r="O120" s="195">
        <v>7630</v>
      </c>
      <c r="P120" s="220">
        <v>-0.29961446667890579</v>
      </c>
      <c r="Q120" s="202">
        <v>9356</v>
      </c>
      <c r="R120" s="221">
        <v>-0.24657754871960058</v>
      </c>
    </row>
    <row r="121" spans="2:18" ht="15" hidden="1" customHeight="1" outlineLevel="1">
      <c r="B121" s="63" t="s">
        <v>80</v>
      </c>
      <c r="C121" s="195">
        <v>0</v>
      </c>
      <c r="D121" s="220">
        <v>-1</v>
      </c>
      <c r="E121" s="202">
        <v>127</v>
      </c>
      <c r="F121" s="221">
        <v>0.76388888888888884</v>
      </c>
      <c r="G121" s="195">
        <v>664</v>
      </c>
      <c r="H121" s="220">
        <v>-0.20858164481525621</v>
      </c>
      <c r="I121" s="202">
        <v>717</v>
      </c>
      <c r="J121" s="221">
        <v>0.74029126213592233</v>
      </c>
      <c r="K121" s="195">
        <v>100</v>
      </c>
      <c r="L121" s="220">
        <v>0.29870129870129869</v>
      </c>
      <c r="M121" s="202">
        <v>1608</v>
      </c>
      <c r="N121" s="221">
        <v>0.14775160599571735</v>
      </c>
      <c r="O121" s="195">
        <v>7141</v>
      </c>
      <c r="P121" s="220">
        <v>-0.18870711201999546</v>
      </c>
      <c r="Q121" s="202">
        <v>8749</v>
      </c>
      <c r="R121" s="221">
        <v>-0.1425071057532098</v>
      </c>
    </row>
    <row r="122" spans="2:18" ht="15" hidden="1" customHeight="1" outlineLevel="1">
      <c r="B122" s="63" t="s">
        <v>79</v>
      </c>
      <c r="C122" s="195">
        <v>7</v>
      </c>
      <c r="D122" s="220">
        <v>-0.65</v>
      </c>
      <c r="E122" s="202">
        <v>121</v>
      </c>
      <c r="F122" s="221">
        <v>-0.3563829787234043</v>
      </c>
      <c r="G122" s="195">
        <v>849</v>
      </c>
      <c r="H122" s="220">
        <v>-0.16846229187071493</v>
      </c>
      <c r="I122" s="202">
        <v>514</v>
      </c>
      <c r="J122" s="221">
        <v>1.2844444444444445</v>
      </c>
      <c r="K122" s="195">
        <v>52</v>
      </c>
      <c r="L122" s="220">
        <v>-0.50943396226415094</v>
      </c>
      <c r="M122" s="202">
        <v>1543</v>
      </c>
      <c r="N122" s="221">
        <v>-1.0897435897435859E-2</v>
      </c>
      <c r="O122" s="195">
        <v>7234</v>
      </c>
      <c r="P122" s="220">
        <v>-0.17335161695806189</v>
      </c>
      <c r="Q122" s="202">
        <v>8777</v>
      </c>
      <c r="R122" s="221">
        <v>-0.14877315488313447</v>
      </c>
    </row>
    <row r="123" spans="2:18" collapsed="1">
      <c r="B123" s="227">
        <v>2003</v>
      </c>
      <c r="C123" s="228">
        <v>98</v>
      </c>
      <c r="D123" s="229">
        <v>0.22500000000000009</v>
      </c>
      <c r="E123" s="228">
        <v>602</v>
      </c>
      <c r="F123" s="229">
        <v>-0.125</v>
      </c>
      <c r="G123" s="228">
        <v>5799</v>
      </c>
      <c r="H123" s="229">
        <v>-0.16296189376443415</v>
      </c>
      <c r="I123" s="228">
        <v>5279</v>
      </c>
      <c r="J123" s="229">
        <v>0.29007820136852391</v>
      </c>
      <c r="K123" s="228">
        <v>575</v>
      </c>
      <c r="L123" s="229">
        <v>-4.9586776859504078E-2</v>
      </c>
      <c r="M123" s="228">
        <v>12353</v>
      </c>
      <c r="N123" s="229">
        <v>-3.2276284999596117E-3</v>
      </c>
      <c r="O123" s="228">
        <v>47157</v>
      </c>
      <c r="P123" s="229">
        <v>-0.15650991825710558</v>
      </c>
      <c r="Q123" s="228">
        <v>59510</v>
      </c>
      <c r="R123" s="229">
        <v>-0.128696925329429</v>
      </c>
    </row>
    <row r="124" spans="2:18" ht="15" hidden="1" customHeight="1" outlineLevel="1">
      <c r="B124" s="63" t="s">
        <v>90</v>
      </c>
      <c r="C124" s="195">
        <v>13</v>
      </c>
      <c r="D124" s="220">
        <v>-0.43478260869565222</v>
      </c>
      <c r="E124" s="202">
        <v>127</v>
      </c>
      <c r="F124" s="221">
        <v>-0.25730994152046782</v>
      </c>
      <c r="G124" s="195">
        <v>942</v>
      </c>
      <c r="H124" s="220">
        <v>2.2801302931596101E-2</v>
      </c>
      <c r="I124" s="202">
        <v>914</v>
      </c>
      <c r="J124" s="221">
        <v>1.9579288025889969</v>
      </c>
      <c r="K124" s="195">
        <v>66</v>
      </c>
      <c r="L124" s="220">
        <v>0.11864406779661008</v>
      </c>
      <c r="M124" s="202">
        <v>2062</v>
      </c>
      <c r="N124" s="221">
        <v>0.39042481456507083</v>
      </c>
      <c r="O124" s="195">
        <v>9199</v>
      </c>
      <c r="P124" s="220">
        <v>0.12857318120476013</v>
      </c>
      <c r="Q124" s="202">
        <v>11261</v>
      </c>
      <c r="R124" s="221">
        <v>0.16888104629437417</v>
      </c>
    </row>
    <row r="125" spans="2:18" ht="15" hidden="1" customHeight="1" outlineLevel="1">
      <c r="B125" s="63" t="s">
        <v>89</v>
      </c>
      <c r="C125" s="195">
        <v>9</v>
      </c>
      <c r="D125" s="220">
        <v>0.5</v>
      </c>
      <c r="E125" s="202">
        <v>105</v>
      </c>
      <c r="F125" s="221">
        <v>0.52173913043478271</v>
      </c>
      <c r="G125" s="195">
        <v>1416</v>
      </c>
      <c r="H125" s="220">
        <v>0.49367088607594933</v>
      </c>
      <c r="I125" s="202">
        <v>840</v>
      </c>
      <c r="J125" s="221">
        <v>0.87082405345211589</v>
      </c>
      <c r="K125" s="195">
        <v>72</v>
      </c>
      <c r="L125" s="220">
        <v>-0.23404255319148937</v>
      </c>
      <c r="M125" s="202">
        <v>2442</v>
      </c>
      <c r="N125" s="221">
        <v>0.55938697318007669</v>
      </c>
      <c r="O125" s="195">
        <v>8411</v>
      </c>
      <c r="P125" s="220">
        <v>9.0213869086195775E-2</v>
      </c>
      <c r="Q125" s="202">
        <v>10853</v>
      </c>
      <c r="R125" s="221">
        <v>0.16937829975218177</v>
      </c>
    </row>
    <row r="126" spans="2:18" ht="15" hidden="1" customHeight="1" outlineLevel="1">
      <c r="B126" s="63" t="s">
        <v>88</v>
      </c>
      <c r="C126" s="195">
        <v>12</v>
      </c>
      <c r="D126" s="220">
        <v>1</v>
      </c>
      <c r="E126" s="202">
        <v>76</v>
      </c>
      <c r="F126" s="221">
        <v>-0.33333333333333337</v>
      </c>
      <c r="G126" s="195">
        <v>646</v>
      </c>
      <c r="H126" s="220">
        <v>-0.55570839064649236</v>
      </c>
      <c r="I126" s="202">
        <v>590</v>
      </c>
      <c r="J126" s="221">
        <v>0.22916666666666674</v>
      </c>
      <c r="K126" s="195">
        <v>31</v>
      </c>
      <c r="L126" s="220">
        <v>-0.38</v>
      </c>
      <c r="M126" s="202">
        <v>1355</v>
      </c>
      <c r="N126" s="221">
        <v>-0.35598859315589348</v>
      </c>
      <c r="O126" s="195">
        <v>3374</v>
      </c>
      <c r="P126" s="220">
        <v>-0.1968578909783385</v>
      </c>
      <c r="Q126" s="202">
        <v>4729</v>
      </c>
      <c r="R126" s="221">
        <v>-0.24996034892942109</v>
      </c>
    </row>
    <row r="127" spans="2:18" ht="15" hidden="1" customHeight="1" outlineLevel="1">
      <c r="B127" s="63" t="s">
        <v>87</v>
      </c>
      <c r="C127" s="195">
        <v>2</v>
      </c>
      <c r="D127" s="220" t="s">
        <v>143</v>
      </c>
      <c r="E127" s="202">
        <v>5</v>
      </c>
      <c r="F127" s="221">
        <v>-0.93150684931506844</v>
      </c>
      <c r="G127" s="195">
        <v>202</v>
      </c>
      <c r="H127" s="220">
        <v>-0.19841269841269837</v>
      </c>
      <c r="I127" s="202">
        <v>242</v>
      </c>
      <c r="J127" s="221">
        <v>10</v>
      </c>
      <c r="K127" s="195">
        <v>16</v>
      </c>
      <c r="L127" s="220">
        <v>1.6666666666666665</v>
      </c>
      <c r="M127" s="202">
        <v>467</v>
      </c>
      <c r="N127" s="221">
        <v>0.3229461756373937</v>
      </c>
      <c r="O127" s="195">
        <v>694</v>
      </c>
      <c r="P127" s="220">
        <v>-0.51570132588974182</v>
      </c>
      <c r="Q127" s="202">
        <v>1161</v>
      </c>
      <c r="R127" s="221">
        <v>-0.34994400895856659</v>
      </c>
    </row>
    <row r="128" spans="2:18" ht="15" hidden="1" customHeight="1" outlineLevel="1">
      <c r="B128" s="63" t="s">
        <v>86</v>
      </c>
      <c r="C128" s="195">
        <v>0</v>
      </c>
      <c r="D128" s="220">
        <v>-1</v>
      </c>
      <c r="E128" s="202">
        <v>9</v>
      </c>
      <c r="F128" s="221">
        <v>-0.8783783783783784</v>
      </c>
      <c r="G128" s="195">
        <v>185</v>
      </c>
      <c r="H128" s="220">
        <v>-0.64216634429400388</v>
      </c>
      <c r="I128" s="202">
        <v>180</v>
      </c>
      <c r="J128" s="221">
        <v>35</v>
      </c>
      <c r="K128" s="195">
        <v>8</v>
      </c>
      <c r="L128" s="220">
        <v>-0.19999999999999996</v>
      </c>
      <c r="M128" s="202">
        <v>382</v>
      </c>
      <c r="N128" s="221">
        <v>-0.37785016286644946</v>
      </c>
      <c r="O128" s="195">
        <v>633</v>
      </c>
      <c r="P128" s="220">
        <v>-0.59987357774968397</v>
      </c>
      <c r="Q128" s="202">
        <v>1015</v>
      </c>
      <c r="R128" s="221">
        <v>-0.53779599271402545</v>
      </c>
    </row>
    <row r="129" spans="2:18" ht="15" hidden="1" customHeight="1" outlineLevel="1">
      <c r="B129" s="63" t="s">
        <v>85</v>
      </c>
      <c r="C129" s="195">
        <v>1</v>
      </c>
      <c r="D129" s="220" t="s">
        <v>143</v>
      </c>
      <c r="E129" s="202">
        <v>32</v>
      </c>
      <c r="F129" s="221">
        <v>0.52380952380952372</v>
      </c>
      <c r="G129" s="195">
        <v>125</v>
      </c>
      <c r="H129" s="220">
        <v>-0.33155080213903743</v>
      </c>
      <c r="I129" s="202">
        <v>3</v>
      </c>
      <c r="J129" s="221">
        <v>-0.91176470588235292</v>
      </c>
      <c r="K129" s="195">
        <v>34</v>
      </c>
      <c r="L129" s="220">
        <v>-0.26086956521739135</v>
      </c>
      <c r="M129" s="202">
        <v>195</v>
      </c>
      <c r="N129" s="221">
        <v>-0.32291666666666663</v>
      </c>
      <c r="O129" s="195">
        <v>1195</v>
      </c>
      <c r="P129" s="220">
        <v>-0.22452952628163525</v>
      </c>
      <c r="Q129" s="202">
        <v>1390</v>
      </c>
      <c r="R129" s="221">
        <v>-0.24002186987424823</v>
      </c>
    </row>
    <row r="130" spans="2:18" ht="15" hidden="1" customHeight="1" outlineLevel="1">
      <c r="B130" s="63" t="s">
        <v>84</v>
      </c>
      <c r="C130" s="195">
        <v>0</v>
      </c>
      <c r="D130" s="220" t="s">
        <v>143</v>
      </c>
      <c r="E130" s="202">
        <v>6</v>
      </c>
      <c r="F130" s="221">
        <v>-0.5</v>
      </c>
      <c r="G130" s="195">
        <v>119</v>
      </c>
      <c r="H130" s="220">
        <v>-0.53333333333333333</v>
      </c>
      <c r="I130" s="202">
        <v>203</v>
      </c>
      <c r="J130" s="221">
        <v>6.5185185185185182</v>
      </c>
      <c r="K130" s="195">
        <v>6</v>
      </c>
      <c r="L130" s="220">
        <v>-0.6</v>
      </c>
      <c r="M130" s="202">
        <v>334</v>
      </c>
      <c r="N130" s="221">
        <v>8.0906148867313954E-2</v>
      </c>
      <c r="O130" s="195">
        <v>405</v>
      </c>
      <c r="P130" s="220">
        <v>-0.56451612903225801</v>
      </c>
      <c r="Q130" s="202">
        <v>739</v>
      </c>
      <c r="R130" s="221">
        <v>-0.40355125100887812</v>
      </c>
    </row>
    <row r="131" spans="2:18" ht="15" hidden="1" customHeight="1" outlineLevel="1">
      <c r="B131" s="63" t="s">
        <v>83</v>
      </c>
      <c r="C131" s="195">
        <v>5</v>
      </c>
      <c r="D131" s="220" t="s">
        <v>143</v>
      </c>
      <c r="E131" s="202">
        <v>0</v>
      </c>
      <c r="F131" s="221">
        <v>-1</v>
      </c>
      <c r="G131" s="195">
        <v>119</v>
      </c>
      <c r="H131" s="220">
        <v>-0.60333333333333328</v>
      </c>
      <c r="I131" s="202">
        <v>16</v>
      </c>
      <c r="J131" s="221">
        <v>0.33333333333333326</v>
      </c>
      <c r="K131" s="195">
        <v>20</v>
      </c>
      <c r="L131" s="220">
        <v>0.25</v>
      </c>
      <c r="M131" s="202">
        <v>160</v>
      </c>
      <c r="N131" s="221">
        <v>-0.5389048991354467</v>
      </c>
      <c r="O131" s="195">
        <v>355</v>
      </c>
      <c r="P131" s="220">
        <v>-0.4189852700490998</v>
      </c>
      <c r="Q131" s="202">
        <v>515</v>
      </c>
      <c r="R131" s="221">
        <v>-0.4624217118997912</v>
      </c>
    </row>
    <row r="132" spans="2:18" ht="15" hidden="1" customHeight="1" outlineLevel="1">
      <c r="B132" s="63" t="s">
        <v>82</v>
      </c>
      <c r="C132" s="195">
        <v>9</v>
      </c>
      <c r="D132" s="220">
        <v>-0.74285714285714288</v>
      </c>
      <c r="E132" s="202">
        <v>30</v>
      </c>
      <c r="F132" s="221">
        <v>-0.45454545454545459</v>
      </c>
      <c r="G132" s="195">
        <v>313</v>
      </c>
      <c r="H132" s="220">
        <v>-0.57986577181208054</v>
      </c>
      <c r="I132" s="202">
        <v>105</v>
      </c>
      <c r="J132" s="221">
        <v>-0.5161290322580645</v>
      </c>
      <c r="K132" s="195">
        <v>54</v>
      </c>
      <c r="L132" s="220">
        <v>8.0000000000000071E-2</v>
      </c>
      <c r="M132" s="202">
        <v>511</v>
      </c>
      <c r="N132" s="221">
        <v>-0.5362976406533575</v>
      </c>
      <c r="O132" s="195">
        <v>3194</v>
      </c>
      <c r="P132" s="220">
        <v>-0.38470429589674437</v>
      </c>
      <c r="Q132" s="202">
        <v>3705</v>
      </c>
      <c r="R132" s="221">
        <v>-0.41125059590020663</v>
      </c>
    </row>
    <row r="133" spans="2:18" ht="15" hidden="1" customHeight="1" outlineLevel="1">
      <c r="B133" s="63" t="s">
        <v>81</v>
      </c>
      <c r="C133" s="195">
        <v>8</v>
      </c>
      <c r="D133" s="220">
        <v>3</v>
      </c>
      <c r="E133" s="202">
        <v>38</v>
      </c>
      <c r="F133" s="221">
        <v>-0.59139784946236551</v>
      </c>
      <c r="G133" s="195">
        <v>1001</v>
      </c>
      <c r="H133" s="220">
        <v>-0.14077253218884123</v>
      </c>
      <c r="I133" s="202">
        <v>362</v>
      </c>
      <c r="J133" s="221">
        <v>-0.27600000000000002</v>
      </c>
      <c r="K133" s="195">
        <v>115</v>
      </c>
      <c r="L133" s="220">
        <v>0.61971830985915499</v>
      </c>
      <c r="M133" s="202">
        <v>1524</v>
      </c>
      <c r="N133" s="221">
        <v>-0.16766794101583837</v>
      </c>
      <c r="O133" s="195">
        <v>10894</v>
      </c>
      <c r="P133" s="220">
        <v>0.26999300536255544</v>
      </c>
      <c r="Q133" s="202">
        <v>12418</v>
      </c>
      <c r="R133" s="221">
        <v>0.19300605245460667</v>
      </c>
    </row>
    <row r="134" spans="2:18" ht="15" hidden="1" customHeight="1" outlineLevel="1">
      <c r="B134" s="63" t="s">
        <v>80</v>
      </c>
      <c r="C134" s="195">
        <v>1</v>
      </c>
      <c r="D134" s="220">
        <v>-0.66666666666666674</v>
      </c>
      <c r="E134" s="202">
        <v>72</v>
      </c>
      <c r="F134" s="221">
        <v>-0.28712871287128716</v>
      </c>
      <c r="G134" s="195">
        <v>839</v>
      </c>
      <c r="H134" s="220">
        <v>-0.31566068515497558</v>
      </c>
      <c r="I134" s="202">
        <v>412</v>
      </c>
      <c r="J134" s="221">
        <v>-2.8301886792452824E-2</v>
      </c>
      <c r="K134" s="195">
        <v>77</v>
      </c>
      <c r="L134" s="220">
        <v>-0.31858407079646023</v>
      </c>
      <c r="M134" s="202">
        <v>1401</v>
      </c>
      <c r="N134" s="221">
        <v>-0.2495982860203535</v>
      </c>
      <c r="O134" s="195">
        <v>8802</v>
      </c>
      <c r="P134" s="220">
        <v>0.12658389863048769</v>
      </c>
      <c r="Q134" s="202">
        <v>10203</v>
      </c>
      <c r="R134" s="221">
        <v>5.4028925619834745E-2</v>
      </c>
    </row>
    <row r="135" spans="2:18" ht="15" hidden="1" customHeight="1" outlineLevel="1">
      <c r="B135" s="63" t="s">
        <v>79</v>
      </c>
      <c r="C135" s="195">
        <v>20</v>
      </c>
      <c r="D135" s="220">
        <v>1.5</v>
      </c>
      <c r="E135" s="202">
        <v>188</v>
      </c>
      <c r="F135" s="221">
        <v>0.20512820512820507</v>
      </c>
      <c r="G135" s="195">
        <v>1021</v>
      </c>
      <c r="H135" s="220">
        <v>-0.19921568627450981</v>
      </c>
      <c r="I135" s="202">
        <v>225</v>
      </c>
      <c r="J135" s="221">
        <v>-0.51923076923076916</v>
      </c>
      <c r="K135" s="195">
        <v>106</v>
      </c>
      <c r="L135" s="220">
        <v>0.29268292682926833</v>
      </c>
      <c r="M135" s="202">
        <v>1560</v>
      </c>
      <c r="N135" s="221">
        <v>-0.21568627450980393</v>
      </c>
      <c r="O135" s="195">
        <v>8751</v>
      </c>
      <c r="P135" s="220">
        <v>1.0858264987871014E-2</v>
      </c>
      <c r="Q135" s="202">
        <v>10311</v>
      </c>
      <c r="R135" s="221">
        <v>-3.1467217734360342E-2</v>
      </c>
    </row>
    <row r="136" spans="2:18" collapsed="1">
      <c r="B136" s="227">
        <v>2002</v>
      </c>
      <c r="C136" s="228">
        <v>80</v>
      </c>
      <c r="D136" s="229">
        <v>-0.12087912087912089</v>
      </c>
      <c r="E136" s="228">
        <v>688</v>
      </c>
      <c r="F136" s="229">
        <v>-0.28183716075156573</v>
      </c>
      <c r="G136" s="228">
        <v>6928</v>
      </c>
      <c r="H136" s="229">
        <v>-0.25062195781503516</v>
      </c>
      <c r="I136" s="228">
        <v>4092</v>
      </c>
      <c r="J136" s="229">
        <v>0.38853070919579236</v>
      </c>
      <c r="K136" s="228">
        <v>605</v>
      </c>
      <c r="L136" s="229">
        <v>-1.1437908496731986E-2</v>
      </c>
      <c r="M136" s="228">
        <v>12393</v>
      </c>
      <c r="N136" s="229">
        <v>-0.10539233379051471</v>
      </c>
      <c r="O136" s="228">
        <v>55907</v>
      </c>
      <c r="P136" s="229">
        <v>-8.7938584827048638E-3</v>
      </c>
      <c r="Q136" s="228">
        <v>68300</v>
      </c>
      <c r="R136" s="229">
        <v>-2.7841038487815939E-2</v>
      </c>
    </row>
    <row r="137" spans="2:18" ht="15" hidden="1" customHeight="1" outlineLevel="1">
      <c r="B137" s="63" t="s">
        <v>90</v>
      </c>
      <c r="C137" s="195">
        <v>23</v>
      </c>
      <c r="D137" s="220">
        <v>10.5</v>
      </c>
      <c r="E137" s="202">
        <v>171</v>
      </c>
      <c r="F137" s="221">
        <v>-0.10471204188481675</v>
      </c>
      <c r="G137" s="195">
        <v>921</v>
      </c>
      <c r="H137" s="220">
        <v>-0.15426997245179064</v>
      </c>
      <c r="I137" s="202">
        <v>309</v>
      </c>
      <c r="J137" s="221">
        <v>0.36123348017621137</v>
      </c>
      <c r="K137" s="195">
        <v>59</v>
      </c>
      <c r="L137" s="220">
        <v>-0.43269230769230771</v>
      </c>
      <c r="M137" s="202">
        <v>1483</v>
      </c>
      <c r="N137" s="221">
        <v>-8.0595164290142574E-2</v>
      </c>
      <c r="O137" s="195">
        <v>8151</v>
      </c>
      <c r="P137" s="220">
        <v>-2.9357798165137172E-3</v>
      </c>
      <c r="Q137" s="202">
        <v>9634</v>
      </c>
      <c r="R137" s="221">
        <v>-1.5733551287290592E-2</v>
      </c>
    </row>
    <row r="138" spans="2:18" ht="15" hidden="1" customHeight="1" outlineLevel="1">
      <c r="B138" s="63" t="s">
        <v>89</v>
      </c>
      <c r="C138" s="195">
        <v>6</v>
      </c>
      <c r="D138" s="220">
        <v>0.5</v>
      </c>
      <c r="E138" s="202">
        <v>69</v>
      </c>
      <c r="F138" s="221">
        <v>-0.35514018691588789</v>
      </c>
      <c r="G138" s="195">
        <v>948</v>
      </c>
      <c r="H138" s="220">
        <v>-0.28181818181818186</v>
      </c>
      <c r="I138" s="202">
        <v>449</v>
      </c>
      <c r="J138" s="221">
        <v>-0.33970588235294119</v>
      </c>
      <c r="K138" s="195">
        <v>94</v>
      </c>
      <c r="L138" s="220">
        <v>-0.37333333333333329</v>
      </c>
      <c r="M138" s="202">
        <v>1566</v>
      </c>
      <c r="N138" s="221">
        <v>-0.30738611233967272</v>
      </c>
      <c r="O138" s="195">
        <v>7715</v>
      </c>
      <c r="P138" s="220">
        <v>-0.13090007885546917</v>
      </c>
      <c r="Q138" s="202">
        <v>9281</v>
      </c>
      <c r="R138" s="221">
        <v>-0.16672652181720238</v>
      </c>
    </row>
    <row r="139" spans="2:18" ht="15" hidden="1" customHeight="1" outlineLevel="1">
      <c r="B139" s="63" t="s">
        <v>88</v>
      </c>
      <c r="C139" s="195">
        <v>6</v>
      </c>
      <c r="D139" s="220">
        <v>-0.33333333333333337</v>
      </c>
      <c r="E139" s="202">
        <v>114</v>
      </c>
      <c r="F139" s="221">
        <v>-8.6956521739129933E-3</v>
      </c>
      <c r="G139" s="195">
        <v>1454</v>
      </c>
      <c r="H139" s="220">
        <v>0.50829875518672196</v>
      </c>
      <c r="I139" s="202">
        <v>480</v>
      </c>
      <c r="J139" s="221">
        <v>0.46341463414634143</v>
      </c>
      <c r="K139" s="195">
        <v>50</v>
      </c>
      <c r="L139" s="220">
        <v>-5.6603773584905648E-2</v>
      </c>
      <c r="M139" s="202">
        <v>2104</v>
      </c>
      <c r="N139" s="221">
        <v>0.43226684819605166</v>
      </c>
      <c r="O139" s="195">
        <v>4201</v>
      </c>
      <c r="P139" s="220">
        <v>-0.21107981220657279</v>
      </c>
      <c r="Q139" s="202">
        <v>6305</v>
      </c>
      <c r="R139" s="221">
        <v>-7.1975272299087401E-2</v>
      </c>
    </row>
    <row r="140" spans="2:18" ht="15" hidden="1" customHeight="1" outlineLevel="1">
      <c r="B140" s="63" t="s">
        <v>87</v>
      </c>
      <c r="C140" s="195">
        <v>0</v>
      </c>
      <c r="D140" s="220">
        <v>-1</v>
      </c>
      <c r="E140" s="202">
        <v>73</v>
      </c>
      <c r="F140" s="221">
        <v>3.0555555555555554</v>
      </c>
      <c r="G140" s="195">
        <v>252</v>
      </c>
      <c r="H140" s="220">
        <v>-0.59024390243902447</v>
      </c>
      <c r="I140" s="202">
        <v>22</v>
      </c>
      <c r="J140" s="221">
        <v>0.5714285714285714</v>
      </c>
      <c r="K140" s="195">
        <v>6</v>
      </c>
      <c r="L140" s="220">
        <v>-0.77777777777777779</v>
      </c>
      <c r="M140" s="202">
        <v>353</v>
      </c>
      <c r="N140" s="221">
        <v>-0.48088235294117643</v>
      </c>
      <c r="O140" s="195">
        <v>1433</v>
      </c>
      <c r="P140" s="220">
        <v>-0.2842157842157842</v>
      </c>
      <c r="Q140" s="202">
        <v>1786</v>
      </c>
      <c r="R140" s="221">
        <v>-0.33407904548844147</v>
      </c>
    </row>
    <row r="141" spans="2:18" ht="15" hidden="1" customHeight="1" outlineLevel="1">
      <c r="B141" s="63" t="s">
        <v>86</v>
      </c>
      <c r="C141" s="195">
        <v>8</v>
      </c>
      <c r="D141" s="220" t="s">
        <v>143</v>
      </c>
      <c r="E141" s="202">
        <v>74</v>
      </c>
      <c r="F141" s="221">
        <v>1.1142857142857143</v>
      </c>
      <c r="G141" s="195">
        <v>517</v>
      </c>
      <c r="H141" s="220">
        <v>-0.39743589743589747</v>
      </c>
      <c r="I141" s="202">
        <v>5</v>
      </c>
      <c r="J141" s="221">
        <v>-0.79166666666666663</v>
      </c>
      <c r="K141" s="195">
        <v>10</v>
      </c>
      <c r="L141" s="220">
        <v>-0.81818181818181812</v>
      </c>
      <c r="M141" s="202">
        <v>614</v>
      </c>
      <c r="N141" s="221">
        <v>-0.36831275720164613</v>
      </c>
      <c r="O141" s="195">
        <v>1582</v>
      </c>
      <c r="P141" s="220">
        <v>-0.37618296529968454</v>
      </c>
      <c r="Q141" s="202">
        <v>2196</v>
      </c>
      <c r="R141" s="221">
        <v>-0.37400228050171036</v>
      </c>
    </row>
    <row r="142" spans="2:18" ht="15" hidden="1" customHeight="1" outlineLevel="1">
      <c r="B142" s="63" t="s">
        <v>85</v>
      </c>
      <c r="C142" s="195">
        <v>0</v>
      </c>
      <c r="D142" s="220">
        <v>-1</v>
      </c>
      <c r="E142" s="202">
        <v>21</v>
      </c>
      <c r="F142" s="221">
        <v>-0.5714285714285714</v>
      </c>
      <c r="G142" s="195">
        <v>187</v>
      </c>
      <c r="H142" s="220">
        <v>-0.70032051282051277</v>
      </c>
      <c r="I142" s="202">
        <v>34</v>
      </c>
      <c r="J142" s="221">
        <v>9.6774193548387011E-2</v>
      </c>
      <c r="K142" s="195">
        <v>46</v>
      </c>
      <c r="L142" s="220">
        <v>1.4210526315789473</v>
      </c>
      <c r="M142" s="202">
        <v>288</v>
      </c>
      <c r="N142" s="221">
        <v>-0.60220994475138123</v>
      </c>
      <c r="O142" s="195">
        <v>1541</v>
      </c>
      <c r="P142" s="220">
        <v>-0.20361757105943157</v>
      </c>
      <c r="Q142" s="202">
        <v>1829</v>
      </c>
      <c r="R142" s="221">
        <v>-0.31214742384355021</v>
      </c>
    </row>
    <row r="143" spans="2:18" ht="15" hidden="1" customHeight="1" outlineLevel="1">
      <c r="B143" s="63" t="s">
        <v>84</v>
      </c>
      <c r="C143" s="195">
        <v>0</v>
      </c>
      <c r="D143" s="220">
        <v>-1</v>
      </c>
      <c r="E143" s="202">
        <v>12</v>
      </c>
      <c r="F143" s="221">
        <v>-0.47826086956521741</v>
      </c>
      <c r="G143" s="195">
        <v>255</v>
      </c>
      <c r="H143" s="220">
        <v>1.5499999999999998</v>
      </c>
      <c r="I143" s="202">
        <v>27</v>
      </c>
      <c r="J143" s="221">
        <v>5.75</v>
      </c>
      <c r="K143" s="195">
        <v>15</v>
      </c>
      <c r="L143" s="220">
        <v>0.66666666666666674</v>
      </c>
      <c r="M143" s="202">
        <v>309</v>
      </c>
      <c r="N143" s="221">
        <v>1.2391304347826089</v>
      </c>
      <c r="O143" s="195">
        <v>930</v>
      </c>
      <c r="P143" s="220">
        <v>-0.628</v>
      </c>
      <c r="Q143" s="202">
        <v>1239</v>
      </c>
      <c r="R143" s="221">
        <v>-0.53032600454890066</v>
      </c>
    </row>
    <row r="144" spans="2:18" ht="15" hidden="1" customHeight="1" outlineLevel="1">
      <c r="B144" s="63" t="s">
        <v>83</v>
      </c>
      <c r="C144" s="195">
        <v>0</v>
      </c>
      <c r="D144" s="220">
        <v>-1</v>
      </c>
      <c r="E144" s="202">
        <v>19</v>
      </c>
      <c r="F144" s="221">
        <v>0.89999999999999991</v>
      </c>
      <c r="G144" s="195">
        <v>300</v>
      </c>
      <c r="H144" s="220">
        <v>0.72413793103448265</v>
      </c>
      <c r="I144" s="202">
        <v>12</v>
      </c>
      <c r="J144" s="221">
        <v>0.71428571428571419</v>
      </c>
      <c r="K144" s="195">
        <v>16</v>
      </c>
      <c r="L144" s="220">
        <v>4.333333333333333</v>
      </c>
      <c r="M144" s="202">
        <v>347</v>
      </c>
      <c r="N144" s="221">
        <v>0.77948717948717938</v>
      </c>
      <c r="O144" s="195">
        <v>611</v>
      </c>
      <c r="P144" s="220">
        <v>-0.81337813072693954</v>
      </c>
      <c r="Q144" s="202">
        <v>958</v>
      </c>
      <c r="R144" s="221">
        <v>-0.72383972326318824</v>
      </c>
    </row>
    <row r="145" spans="2:18" ht="15" hidden="1" customHeight="1" outlineLevel="1">
      <c r="B145" s="63" t="s">
        <v>82</v>
      </c>
      <c r="C145" s="195">
        <v>35</v>
      </c>
      <c r="D145" s="220">
        <v>16.5</v>
      </c>
      <c r="E145" s="202">
        <v>55</v>
      </c>
      <c r="F145" s="221">
        <v>-0.67836257309941517</v>
      </c>
      <c r="G145" s="195">
        <v>745</v>
      </c>
      <c r="H145" s="220">
        <v>0.677927927927928</v>
      </c>
      <c r="I145" s="202">
        <v>217</v>
      </c>
      <c r="J145" s="221">
        <v>-0.46943765281173599</v>
      </c>
      <c r="K145" s="195">
        <v>50</v>
      </c>
      <c r="L145" s="220">
        <v>-0.56896551724137934</v>
      </c>
      <c r="M145" s="202">
        <v>1102</v>
      </c>
      <c r="N145" s="221">
        <v>-3.5026269702276736E-2</v>
      </c>
      <c r="O145" s="195">
        <v>5191</v>
      </c>
      <c r="P145" s="220">
        <v>-0.24746303276311976</v>
      </c>
      <c r="Q145" s="202">
        <v>6293</v>
      </c>
      <c r="R145" s="221">
        <v>-0.21728855721393037</v>
      </c>
    </row>
    <row r="146" spans="2:18" ht="15" hidden="1" customHeight="1" outlineLevel="1">
      <c r="B146" s="63" t="s">
        <v>81</v>
      </c>
      <c r="C146" s="195">
        <v>2</v>
      </c>
      <c r="D146" s="220">
        <v>-0.33333333333333337</v>
      </c>
      <c r="E146" s="202">
        <v>93</v>
      </c>
      <c r="F146" s="221">
        <v>-0.53731343283582089</v>
      </c>
      <c r="G146" s="195">
        <v>1165</v>
      </c>
      <c r="H146" s="220">
        <v>1.6843317972350231</v>
      </c>
      <c r="I146" s="202">
        <v>500</v>
      </c>
      <c r="J146" s="221">
        <v>0.70648464163822533</v>
      </c>
      <c r="K146" s="195">
        <v>71</v>
      </c>
      <c r="L146" s="220">
        <v>0.33962264150943389</v>
      </c>
      <c r="M146" s="202">
        <v>1831</v>
      </c>
      <c r="N146" s="221">
        <v>0.8607723577235773</v>
      </c>
      <c r="O146" s="195">
        <v>8578</v>
      </c>
      <c r="P146" s="220">
        <v>-2.0105094813799407E-2</v>
      </c>
      <c r="Q146" s="202">
        <v>10409</v>
      </c>
      <c r="R146" s="221">
        <v>6.8905319367426499E-2</v>
      </c>
    </row>
    <row r="147" spans="2:18" ht="15" hidden="1" customHeight="1" outlineLevel="1">
      <c r="B147" s="63" t="s">
        <v>80</v>
      </c>
      <c r="C147" s="195">
        <v>3</v>
      </c>
      <c r="D147" s="220">
        <v>0.5</v>
      </c>
      <c r="E147" s="202">
        <v>101</v>
      </c>
      <c r="F147" s="221">
        <v>-0.48469387755102045</v>
      </c>
      <c r="G147" s="195">
        <v>1226</v>
      </c>
      <c r="H147" s="220">
        <v>0.28916929547844372</v>
      </c>
      <c r="I147" s="202">
        <v>424</v>
      </c>
      <c r="J147" s="221">
        <v>0.35897435897435903</v>
      </c>
      <c r="K147" s="195">
        <v>113</v>
      </c>
      <c r="L147" s="220">
        <v>-5.0420168067226934E-2</v>
      </c>
      <c r="M147" s="202">
        <v>1867</v>
      </c>
      <c r="N147" s="221">
        <v>0.18164556962025324</v>
      </c>
      <c r="O147" s="195">
        <v>7813</v>
      </c>
      <c r="P147" s="220">
        <v>-0.22880268482874344</v>
      </c>
      <c r="Q147" s="202">
        <v>9680</v>
      </c>
      <c r="R147" s="221">
        <v>-0.17342669285287338</v>
      </c>
    </row>
    <row r="148" spans="2:18" ht="15" hidden="1" customHeight="1" outlineLevel="1">
      <c r="B148" s="63" t="s">
        <v>79</v>
      </c>
      <c r="C148" s="195">
        <v>8</v>
      </c>
      <c r="D148" s="220">
        <v>-0.33333333333333337</v>
      </c>
      <c r="E148" s="202">
        <v>156</v>
      </c>
      <c r="F148" s="221">
        <v>-0.55300859598853869</v>
      </c>
      <c r="G148" s="195">
        <v>1275</v>
      </c>
      <c r="H148" s="220">
        <v>0.52694610778443107</v>
      </c>
      <c r="I148" s="202">
        <v>468</v>
      </c>
      <c r="J148" s="221">
        <v>0.14705882352941169</v>
      </c>
      <c r="K148" s="195">
        <v>82</v>
      </c>
      <c r="L148" s="220">
        <v>2.7272727272727271</v>
      </c>
      <c r="M148" s="202">
        <v>1989</v>
      </c>
      <c r="N148" s="221">
        <v>0.2232472324723247</v>
      </c>
      <c r="O148" s="195">
        <v>8657</v>
      </c>
      <c r="P148" s="220">
        <v>-0.11264862648626484</v>
      </c>
      <c r="Q148" s="202">
        <v>10646</v>
      </c>
      <c r="R148" s="221">
        <v>-6.4663503777894871E-2</v>
      </c>
    </row>
    <row r="149" spans="2:18" collapsed="1">
      <c r="B149" s="227">
        <v>2001</v>
      </c>
      <c r="C149" s="228">
        <v>91</v>
      </c>
      <c r="D149" s="229">
        <v>1.0681818181818183</v>
      </c>
      <c r="E149" s="228">
        <v>958</v>
      </c>
      <c r="F149" s="229">
        <v>-0.34607508532423203</v>
      </c>
      <c r="G149" s="228">
        <v>9245</v>
      </c>
      <c r="H149" s="229">
        <v>9.9548049476688938E-2</v>
      </c>
      <c r="I149" s="228">
        <v>2947</v>
      </c>
      <c r="J149" s="229">
        <v>7.6726342710997431E-2</v>
      </c>
      <c r="K149" s="228">
        <v>612</v>
      </c>
      <c r="L149" s="229">
        <v>-0.16164383561643836</v>
      </c>
      <c r="M149" s="228">
        <v>13853</v>
      </c>
      <c r="N149" s="229">
        <v>3.5041841004184171E-2</v>
      </c>
      <c r="O149" s="228">
        <v>56403</v>
      </c>
      <c r="P149" s="229">
        <v>-0.19611476134144779</v>
      </c>
      <c r="Q149" s="228">
        <v>70256</v>
      </c>
      <c r="R149" s="229">
        <v>-0.15908410834620035</v>
      </c>
    </row>
    <row r="150" spans="2:18" ht="15" hidden="1" customHeight="1" outlineLevel="1">
      <c r="B150" s="63" t="s">
        <v>90</v>
      </c>
      <c r="C150" s="195">
        <v>2</v>
      </c>
      <c r="D150" s="220">
        <v>-0.5</v>
      </c>
      <c r="E150" s="202">
        <v>191</v>
      </c>
      <c r="F150" s="221">
        <v>6.1111111111111116E-2</v>
      </c>
      <c r="G150" s="195">
        <v>1089</v>
      </c>
      <c r="H150" s="220">
        <v>0.39258312020460351</v>
      </c>
      <c r="I150" s="202">
        <v>227</v>
      </c>
      <c r="J150" s="221">
        <v>-0.42091836734693877</v>
      </c>
      <c r="K150" s="195">
        <v>104</v>
      </c>
      <c r="L150" s="220">
        <v>3.5217391304347823</v>
      </c>
      <c r="M150" s="202">
        <v>1613</v>
      </c>
      <c r="N150" s="221">
        <v>0.16799420709630697</v>
      </c>
      <c r="O150" s="195">
        <v>8175</v>
      </c>
      <c r="P150" s="220">
        <v>0.20914065966572992</v>
      </c>
      <c r="Q150" s="202">
        <v>9788</v>
      </c>
      <c r="R150" s="221">
        <v>0.2021616310488823</v>
      </c>
    </row>
    <row r="151" spans="2:18" ht="15" hidden="1" customHeight="1" outlineLevel="1">
      <c r="B151" s="63" t="s">
        <v>89</v>
      </c>
      <c r="C151" s="195">
        <v>4</v>
      </c>
      <c r="D151" s="220">
        <v>0</v>
      </c>
      <c r="E151" s="202">
        <v>107</v>
      </c>
      <c r="F151" s="221">
        <v>0</v>
      </c>
      <c r="G151" s="195">
        <v>1320</v>
      </c>
      <c r="H151" s="220">
        <v>0.62361623616236161</v>
      </c>
      <c r="I151" s="202">
        <v>680</v>
      </c>
      <c r="J151" s="221">
        <v>-0.12371134020618557</v>
      </c>
      <c r="K151" s="195">
        <v>150</v>
      </c>
      <c r="L151" s="220">
        <v>0.10294117647058831</v>
      </c>
      <c r="M151" s="202">
        <v>2261</v>
      </c>
      <c r="N151" s="221">
        <v>0.2314814814814814</v>
      </c>
      <c r="O151" s="195">
        <v>8877</v>
      </c>
      <c r="P151" s="220">
        <v>-8.8884327209278413E-2</v>
      </c>
      <c r="Q151" s="202">
        <v>11138</v>
      </c>
      <c r="R151" s="221">
        <v>-3.8086190517315877E-2</v>
      </c>
    </row>
    <row r="152" spans="2:18" ht="15" hidden="1" customHeight="1" outlineLevel="1">
      <c r="B152" s="63" t="s">
        <v>88</v>
      </c>
      <c r="C152" s="195">
        <v>9</v>
      </c>
      <c r="D152" s="220">
        <v>3.5</v>
      </c>
      <c r="E152" s="202">
        <v>115</v>
      </c>
      <c r="F152" s="221">
        <v>1.6136363636363638</v>
      </c>
      <c r="G152" s="195">
        <v>964</v>
      </c>
      <c r="H152" s="220">
        <v>0.68531468531468542</v>
      </c>
      <c r="I152" s="202">
        <v>328</v>
      </c>
      <c r="J152" s="221">
        <v>8.6092715231788075E-2</v>
      </c>
      <c r="K152" s="195">
        <v>53</v>
      </c>
      <c r="L152" s="220">
        <v>-0.38372093023255816</v>
      </c>
      <c r="M152" s="202">
        <v>1469</v>
      </c>
      <c r="N152" s="221">
        <v>0.46023856858846912</v>
      </c>
      <c r="O152" s="195">
        <v>5325</v>
      </c>
      <c r="P152" s="220">
        <v>0.13418530351437696</v>
      </c>
      <c r="Q152" s="202">
        <v>6794</v>
      </c>
      <c r="R152" s="221">
        <v>0.19172075074548323</v>
      </c>
    </row>
    <row r="153" spans="2:18" ht="15" hidden="1" customHeight="1" outlineLevel="1">
      <c r="B153" s="63" t="s">
        <v>87</v>
      </c>
      <c r="C153" s="195">
        <v>6</v>
      </c>
      <c r="D153" s="220">
        <v>5</v>
      </c>
      <c r="E153" s="202">
        <v>18</v>
      </c>
      <c r="F153" s="221">
        <v>-0.5</v>
      </c>
      <c r="G153" s="195">
        <v>615</v>
      </c>
      <c r="H153" s="220">
        <v>15.184210526315791</v>
      </c>
      <c r="I153" s="202">
        <v>14</v>
      </c>
      <c r="J153" s="221">
        <v>-0.63157894736842102</v>
      </c>
      <c r="K153" s="195">
        <v>27</v>
      </c>
      <c r="L153" s="220">
        <v>-3.5714285714285698E-2</v>
      </c>
      <c r="M153" s="202">
        <v>680</v>
      </c>
      <c r="N153" s="221">
        <v>3.8226950354609928</v>
      </c>
      <c r="O153" s="195">
        <v>2002</v>
      </c>
      <c r="P153" s="220">
        <v>0.55797665369649807</v>
      </c>
      <c r="Q153" s="202">
        <v>2682</v>
      </c>
      <c r="R153" s="221">
        <v>0.88078541374474062</v>
      </c>
    </row>
    <row r="154" spans="2:18" ht="15" hidden="1" customHeight="1" outlineLevel="1">
      <c r="B154" s="63" t="s">
        <v>86</v>
      </c>
      <c r="C154" s="195">
        <v>0</v>
      </c>
      <c r="D154" s="220">
        <v>-1</v>
      </c>
      <c r="E154" s="202">
        <v>35</v>
      </c>
      <c r="F154" s="221">
        <v>0.34615384615384626</v>
      </c>
      <c r="G154" s="195">
        <v>858</v>
      </c>
      <c r="H154" s="220">
        <v>28.586206896551722</v>
      </c>
      <c r="I154" s="202">
        <v>24</v>
      </c>
      <c r="J154" s="221">
        <v>0.41176470588235303</v>
      </c>
      <c r="K154" s="195">
        <v>55</v>
      </c>
      <c r="L154" s="220">
        <v>6.8571428571428568</v>
      </c>
      <c r="M154" s="202">
        <v>972</v>
      </c>
      <c r="N154" s="221">
        <v>10.571428571428571</v>
      </c>
      <c r="O154" s="195">
        <v>2536</v>
      </c>
      <c r="P154" s="220">
        <v>0.71932203389830507</v>
      </c>
      <c r="Q154" s="202">
        <v>3508</v>
      </c>
      <c r="R154" s="221">
        <v>1.2501603592046182</v>
      </c>
    </row>
    <row r="155" spans="2:18" ht="15" hidden="1" customHeight="1" outlineLevel="1">
      <c r="B155" s="63" t="s">
        <v>85</v>
      </c>
      <c r="C155" s="195">
        <v>1</v>
      </c>
      <c r="D155" s="220">
        <v>-0.5</v>
      </c>
      <c r="E155" s="202">
        <v>49</v>
      </c>
      <c r="F155" s="221">
        <v>11.25</v>
      </c>
      <c r="G155" s="195">
        <v>624</v>
      </c>
      <c r="H155" s="220">
        <v>7.103896103896103</v>
      </c>
      <c r="I155" s="202">
        <v>31</v>
      </c>
      <c r="J155" s="221">
        <v>0.72222222222222232</v>
      </c>
      <c r="K155" s="195">
        <v>19</v>
      </c>
      <c r="L155" s="220">
        <v>0.11764705882352944</v>
      </c>
      <c r="M155" s="202">
        <v>724</v>
      </c>
      <c r="N155" s="221">
        <v>5.1355932203389827</v>
      </c>
      <c r="O155" s="195">
        <v>1935</v>
      </c>
      <c r="P155" s="220">
        <v>0.40522875816993453</v>
      </c>
      <c r="Q155" s="202">
        <v>2659</v>
      </c>
      <c r="R155" s="221">
        <v>0.77859531772575252</v>
      </c>
    </row>
    <row r="156" spans="2:18" ht="15" hidden="1" customHeight="1" outlineLevel="1">
      <c r="B156" s="63" t="s">
        <v>84</v>
      </c>
      <c r="C156" s="195">
        <v>2</v>
      </c>
      <c r="D156" s="220" t="s">
        <v>143</v>
      </c>
      <c r="E156" s="202">
        <v>23</v>
      </c>
      <c r="F156" s="221">
        <v>0.53333333333333344</v>
      </c>
      <c r="G156" s="195">
        <v>100</v>
      </c>
      <c r="H156" s="220">
        <v>0.17647058823529416</v>
      </c>
      <c r="I156" s="202">
        <v>4</v>
      </c>
      <c r="J156" s="221">
        <v>1</v>
      </c>
      <c r="K156" s="195">
        <v>9</v>
      </c>
      <c r="L156" s="220">
        <v>-0.47058823529411764</v>
      </c>
      <c r="M156" s="202">
        <v>138</v>
      </c>
      <c r="N156" s="221">
        <v>0.15966386554621859</v>
      </c>
      <c r="O156" s="195">
        <v>2500</v>
      </c>
      <c r="P156" s="220">
        <v>1.281021897810219</v>
      </c>
      <c r="Q156" s="202">
        <v>2638</v>
      </c>
      <c r="R156" s="221">
        <v>1.1711934156378603</v>
      </c>
    </row>
    <row r="157" spans="2:18" ht="15" hidden="1" customHeight="1" outlineLevel="1">
      <c r="B157" s="63" t="s">
        <v>83</v>
      </c>
      <c r="C157" s="195">
        <v>1</v>
      </c>
      <c r="D157" s="220">
        <v>-0.66666666666666674</v>
      </c>
      <c r="E157" s="202">
        <v>10</v>
      </c>
      <c r="F157" s="221">
        <v>-0.375</v>
      </c>
      <c r="G157" s="195">
        <v>174</v>
      </c>
      <c r="H157" s="220">
        <v>2.2830188679245285</v>
      </c>
      <c r="I157" s="202">
        <v>7</v>
      </c>
      <c r="J157" s="221" t="s">
        <v>143</v>
      </c>
      <c r="K157" s="195">
        <v>3</v>
      </c>
      <c r="L157" s="220">
        <v>-0.72727272727272729</v>
      </c>
      <c r="M157" s="202">
        <v>195</v>
      </c>
      <c r="N157" s="221">
        <v>1.3493975903614457</v>
      </c>
      <c r="O157" s="195">
        <v>3274</v>
      </c>
      <c r="P157" s="220">
        <v>4.4205298013245029</v>
      </c>
      <c r="Q157" s="202">
        <v>3469</v>
      </c>
      <c r="R157" s="221">
        <v>4.049490538573508</v>
      </c>
    </row>
    <row r="158" spans="2:18" ht="15" hidden="1" customHeight="1" outlineLevel="1">
      <c r="B158" s="63" t="s">
        <v>82</v>
      </c>
      <c r="C158" s="195">
        <v>2</v>
      </c>
      <c r="D158" s="220">
        <v>-0.66666666666666674</v>
      </c>
      <c r="E158" s="202">
        <v>171</v>
      </c>
      <c r="F158" s="221">
        <v>3.5</v>
      </c>
      <c r="G158" s="195">
        <v>444</v>
      </c>
      <c r="H158" s="220">
        <v>-0.14942528735632188</v>
      </c>
      <c r="I158" s="202">
        <v>409</v>
      </c>
      <c r="J158" s="221">
        <v>1.3505747126436782</v>
      </c>
      <c r="K158" s="195">
        <v>116</v>
      </c>
      <c r="L158" s="220">
        <v>0.73134328358208944</v>
      </c>
      <c r="M158" s="202">
        <v>1142</v>
      </c>
      <c r="N158" s="221">
        <v>0.41511771995043367</v>
      </c>
      <c r="O158" s="195">
        <v>6898</v>
      </c>
      <c r="P158" s="220">
        <v>0.72795591182364738</v>
      </c>
      <c r="Q158" s="202">
        <v>8040</v>
      </c>
      <c r="R158" s="221">
        <v>0.67534903104813493</v>
      </c>
    </row>
    <row r="159" spans="2:18" ht="15" hidden="1" customHeight="1" outlineLevel="1">
      <c r="B159" s="63" t="s">
        <v>81</v>
      </c>
      <c r="C159" s="195">
        <v>3</v>
      </c>
      <c r="D159" s="220">
        <v>-0.5714285714285714</v>
      </c>
      <c r="E159" s="202">
        <v>201</v>
      </c>
      <c r="F159" s="221">
        <v>0.41549295774647876</v>
      </c>
      <c r="G159" s="195">
        <v>434</v>
      </c>
      <c r="H159" s="220">
        <v>-0.44572158365261816</v>
      </c>
      <c r="I159" s="202">
        <v>293</v>
      </c>
      <c r="J159" s="221">
        <v>-0.5</v>
      </c>
      <c r="K159" s="195">
        <v>53</v>
      </c>
      <c r="L159" s="220">
        <v>-0.56557377049180335</v>
      </c>
      <c r="M159" s="202">
        <v>984</v>
      </c>
      <c r="N159" s="221">
        <v>-0.4</v>
      </c>
      <c r="O159" s="195">
        <v>8754</v>
      </c>
      <c r="P159" s="220">
        <v>-1.1852353538774119E-2</v>
      </c>
      <c r="Q159" s="202">
        <v>9738</v>
      </c>
      <c r="R159" s="221">
        <v>-7.2483093627964568E-2</v>
      </c>
    </row>
    <row r="160" spans="2:18" ht="15" hidden="1" customHeight="1" outlineLevel="1">
      <c r="B160" s="63" t="s">
        <v>80</v>
      </c>
      <c r="C160" s="195">
        <v>2</v>
      </c>
      <c r="D160" s="220">
        <v>-0.66666666666666674</v>
      </c>
      <c r="E160" s="202">
        <v>196</v>
      </c>
      <c r="F160" s="221">
        <v>0.50769230769230766</v>
      </c>
      <c r="G160" s="195">
        <v>951</v>
      </c>
      <c r="H160" s="220">
        <v>0.30273972602739718</v>
      </c>
      <c r="I160" s="202">
        <v>312</v>
      </c>
      <c r="J160" s="221">
        <v>-0.43065693430656937</v>
      </c>
      <c r="K160" s="195">
        <v>119</v>
      </c>
      <c r="L160" s="220">
        <v>0.21428571428571419</v>
      </c>
      <c r="M160" s="202">
        <v>1580</v>
      </c>
      <c r="N160" s="221">
        <v>4.4973544973544888E-2</v>
      </c>
      <c r="O160" s="195">
        <v>10131</v>
      </c>
      <c r="P160" s="220">
        <v>0.13729232150875625</v>
      </c>
      <c r="Q160" s="202">
        <v>11711</v>
      </c>
      <c r="R160" s="221">
        <v>0.12389635316698655</v>
      </c>
    </row>
    <row r="161" spans="2:18" ht="15" hidden="1" customHeight="1" outlineLevel="1">
      <c r="B161" s="63" t="s">
        <v>79</v>
      </c>
      <c r="C161" s="195">
        <v>12</v>
      </c>
      <c r="D161" s="220">
        <v>3</v>
      </c>
      <c r="E161" s="202">
        <v>349</v>
      </c>
      <c r="F161" s="221">
        <v>1.4236111111111112</v>
      </c>
      <c r="G161" s="195">
        <v>835</v>
      </c>
      <c r="H161" s="220">
        <v>-0.2353479853479854</v>
      </c>
      <c r="I161" s="202">
        <v>408</v>
      </c>
      <c r="J161" s="221">
        <v>-0.62773722627737227</v>
      </c>
      <c r="K161" s="195">
        <v>22</v>
      </c>
      <c r="L161" s="220">
        <v>-0.85897435897435903</v>
      </c>
      <c r="M161" s="202">
        <v>1626</v>
      </c>
      <c r="N161" s="221">
        <v>-0.34725010036130066</v>
      </c>
      <c r="O161" s="195">
        <v>9756</v>
      </c>
      <c r="P161" s="220">
        <v>5.9858772406300886E-2</v>
      </c>
      <c r="Q161" s="202">
        <v>11382</v>
      </c>
      <c r="R161" s="221">
        <v>-2.6846785225718151E-2</v>
      </c>
    </row>
    <row r="162" spans="2:18" collapsed="1">
      <c r="B162" s="227">
        <v>2000</v>
      </c>
      <c r="C162" s="228">
        <v>44</v>
      </c>
      <c r="D162" s="229">
        <v>2.3255813953488413E-2</v>
      </c>
      <c r="E162" s="228">
        <v>1465</v>
      </c>
      <c r="F162" s="229">
        <v>0.66099773242630389</v>
      </c>
      <c r="G162" s="228">
        <v>8408</v>
      </c>
      <c r="H162" s="229">
        <v>0.50789096126255373</v>
      </c>
      <c r="I162" s="228">
        <v>2737</v>
      </c>
      <c r="J162" s="229">
        <v>-0.30691314256773872</v>
      </c>
      <c r="K162" s="228">
        <v>730</v>
      </c>
      <c r="L162" s="229">
        <v>-4.947916666666663E-2</v>
      </c>
      <c r="M162" s="228">
        <v>13384</v>
      </c>
      <c r="N162" s="229">
        <v>0.1930825459083616</v>
      </c>
      <c r="O162" s="228">
        <v>70163</v>
      </c>
      <c r="P162" s="229">
        <v>0.20970689655172414</v>
      </c>
      <c r="Q162" s="228">
        <v>83547</v>
      </c>
      <c r="R162" s="229">
        <v>0.20701262677338272</v>
      </c>
    </row>
    <row r="163" spans="2:18" ht="15" hidden="1" customHeight="1" outlineLevel="1">
      <c r="B163" s="63" t="s">
        <v>90</v>
      </c>
      <c r="C163" s="195">
        <v>4</v>
      </c>
      <c r="D163" s="220">
        <v>0.33333333333333326</v>
      </c>
      <c r="E163" s="202">
        <v>180</v>
      </c>
      <c r="F163" s="221">
        <v>0.57894736842105265</v>
      </c>
      <c r="G163" s="195">
        <v>782</v>
      </c>
      <c r="H163" s="220">
        <v>-0.11936936936936937</v>
      </c>
      <c r="I163" s="202">
        <v>392</v>
      </c>
      <c r="J163" s="221">
        <v>-0.48148148148148151</v>
      </c>
      <c r="K163" s="195">
        <v>23</v>
      </c>
      <c r="L163" s="220">
        <v>-0.82170542635658916</v>
      </c>
      <c r="M163" s="202">
        <v>1381</v>
      </c>
      <c r="N163" s="221">
        <v>-0.26931216931216928</v>
      </c>
      <c r="O163" s="195">
        <v>6761</v>
      </c>
      <c r="P163" s="220">
        <v>-0.33224691358024694</v>
      </c>
      <c r="Q163" s="202">
        <v>8142</v>
      </c>
      <c r="R163" s="221">
        <v>-0.32234706616729092</v>
      </c>
    </row>
    <row r="164" spans="2:18" ht="15" hidden="1" customHeight="1" outlineLevel="1">
      <c r="B164" s="63" t="s">
        <v>89</v>
      </c>
      <c r="C164" s="195">
        <v>4</v>
      </c>
      <c r="D164" s="220">
        <v>3</v>
      </c>
      <c r="E164" s="202">
        <v>107</v>
      </c>
      <c r="F164" s="221">
        <v>-0.13709677419354838</v>
      </c>
      <c r="G164" s="195">
        <v>813</v>
      </c>
      <c r="H164" s="220">
        <v>-0.16099071207430338</v>
      </c>
      <c r="I164" s="202">
        <v>776</v>
      </c>
      <c r="J164" s="221">
        <v>4.8648648648648596E-2</v>
      </c>
      <c r="K164" s="195">
        <v>136</v>
      </c>
      <c r="L164" s="220">
        <v>-0.57366771159874608</v>
      </c>
      <c r="M164" s="202">
        <v>1836</v>
      </c>
      <c r="N164" s="221">
        <v>-0.14723641430562007</v>
      </c>
      <c r="O164" s="195">
        <v>9743</v>
      </c>
      <c r="P164" s="220">
        <v>3.1441880160914648E-2</v>
      </c>
      <c r="Q164" s="202">
        <v>11579</v>
      </c>
      <c r="R164" s="221">
        <v>-1.7242865764289794E-3</v>
      </c>
    </row>
    <row r="165" spans="2:18" ht="15" hidden="1" customHeight="1" outlineLevel="1">
      <c r="B165" s="63" t="s">
        <v>88</v>
      </c>
      <c r="C165" s="195">
        <v>2</v>
      </c>
      <c r="D165" s="220">
        <v>0</v>
      </c>
      <c r="E165" s="202">
        <v>44</v>
      </c>
      <c r="F165" s="221">
        <v>-8.333333333333337E-2</v>
      </c>
      <c r="G165" s="195">
        <v>572</v>
      </c>
      <c r="H165" s="220">
        <v>0.43358395989974929</v>
      </c>
      <c r="I165" s="202">
        <v>302</v>
      </c>
      <c r="J165" s="221">
        <v>-9.8360655737704805E-3</v>
      </c>
      <c r="K165" s="195">
        <v>86</v>
      </c>
      <c r="L165" s="220">
        <v>-0.21100917431192656</v>
      </c>
      <c r="M165" s="202">
        <v>1006</v>
      </c>
      <c r="N165" s="221">
        <v>0.16570104287369647</v>
      </c>
      <c r="O165" s="195">
        <v>4695</v>
      </c>
      <c r="P165" s="220">
        <v>0.48153991795519091</v>
      </c>
      <c r="Q165" s="202">
        <v>5701</v>
      </c>
      <c r="R165" s="221">
        <v>0.41393849206349209</v>
      </c>
    </row>
    <row r="166" spans="2:18" ht="15" hidden="1" customHeight="1" outlineLevel="1">
      <c r="B166" s="63" t="s">
        <v>87</v>
      </c>
      <c r="C166" s="195">
        <v>1</v>
      </c>
      <c r="D166" s="220" t="s">
        <v>143</v>
      </c>
      <c r="E166" s="202">
        <v>36</v>
      </c>
      <c r="F166" s="221">
        <v>0.38461538461538458</v>
      </c>
      <c r="G166" s="195">
        <v>38</v>
      </c>
      <c r="H166" s="220">
        <v>5.333333333333333</v>
      </c>
      <c r="I166" s="202">
        <v>38</v>
      </c>
      <c r="J166" s="221">
        <v>1.9230769230769229</v>
      </c>
      <c r="K166" s="195">
        <v>28</v>
      </c>
      <c r="L166" s="220">
        <v>-0.28205128205128205</v>
      </c>
      <c r="M166" s="202">
        <v>141</v>
      </c>
      <c r="N166" s="221">
        <v>0.6785714285714286</v>
      </c>
      <c r="O166" s="195">
        <v>1285</v>
      </c>
      <c r="P166" s="220">
        <v>-0.29201101928374651</v>
      </c>
      <c r="Q166" s="202">
        <v>1426</v>
      </c>
      <c r="R166" s="221">
        <v>-0.24907846234860453</v>
      </c>
    </row>
    <row r="167" spans="2:18" ht="15" hidden="1" customHeight="1" outlineLevel="1">
      <c r="B167" s="63" t="s">
        <v>86</v>
      </c>
      <c r="C167" s="195">
        <v>5</v>
      </c>
      <c r="D167" s="220">
        <v>0.66666666666666674</v>
      </c>
      <c r="E167" s="202">
        <v>26</v>
      </c>
      <c r="F167" s="221">
        <v>-0.1875</v>
      </c>
      <c r="G167" s="195">
        <v>29</v>
      </c>
      <c r="H167" s="220">
        <v>-0.25641025641025639</v>
      </c>
      <c r="I167" s="202">
        <v>17</v>
      </c>
      <c r="J167" s="221">
        <v>4.666666666666667</v>
      </c>
      <c r="K167" s="195">
        <v>7</v>
      </c>
      <c r="L167" s="220">
        <v>-0.5</v>
      </c>
      <c r="M167" s="202">
        <v>84</v>
      </c>
      <c r="N167" s="221">
        <v>-7.6923076923076872E-2</v>
      </c>
      <c r="O167" s="195">
        <v>1475</v>
      </c>
      <c r="P167" s="220">
        <v>-6.7635903919089801E-2</v>
      </c>
      <c r="Q167" s="202">
        <v>1559</v>
      </c>
      <c r="R167" s="221">
        <v>-6.814106395696351E-2</v>
      </c>
    </row>
    <row r="168" spans="2:18" ht="15" hidden="1" customHeight="1" outlineLevel="1">
      <c r="B168" s="63" t="s">
        <v>85</v>
      </c>
      <c r="C168" s="195">
        <v>2</v>
      </c>
      <c r="D168" s="220" t="s">
        <v>143</v>
      </c>
      <c r="E168" s="202">
        <v>4</v>
      </c>
      <c r="F168" s="221">
        <v>-0.33333333333333337</v>
      </c>
      <c r="G168" s="195">
        <v>77</v>
      </c>
      <c r="H168" s="220">
        <v>5.416666666666667</v>
      </c>
      <c r="I168" s="202">
        <v>18</v>
      </c>
      <c r="J168" s="221">
        <v>5</v>
      </c>
      <c r="K168" s="195">
        <v>17</v>
      </c>
      <c r="L168" s="220">
        <v>3.25</v>
      </c>
      <c r="M168" s="202">
        <v>118</v>
      </c>
      <c r="N168" s="221">
        <v>3.7199999999999998</v>
      </c>
      <c r="O168" s="195">
        <v>1377</v>
      </c>
      <c r="P168" s="220">
        <v>-8.3832335329341312E-2</v>
      </c>
      <c r="Q168" s="202">
        <v>1495</v>
      </c>
      <c r="R168" s="221">
        <v>-2.1596858638743499E-2</v>
      </c>
    </row>
    <row r="169" spans="2:18" ht="15" hidden="1" customHeight="1" outlineLevel="1">
      <c r="B169" s="63" t="s">
        <v>84</v>
      </c>
      <c r="C169" s="195">
        <v>0</v>
      </c>
      <c r="D169" s="220" t="s">
        <v>143</v>
      </c>
      <c r="E169" s="202">
        <v>15</v>
      </c>
      <c r="F169" s="221">
        <v>2</v>
      </c>
      <c r="G169" s="195">
        <v>85</v>
      </c>
      <c r="H169" s="220">
        <v>4</v>
      </c>
      <c r="I169" s="202">
        <v>2</v>
      </c>
      <c r="J169" s="221">
        <v>-0.75</v>
      </c>
      <c r="K169" s="195">
        <v>17</v>
      </c>
      <c r="L169" s="220">
        <v>-0.26086956521739135</v>
      </c>
      <c r="M169" s="202">
        <v>119</v>
      </c>
      <c r="N169" s="221">
        <v>1.2452830188679247</v>
      </c>
      <c r="O169" s="195">
        <v>1096</v>
      </c>
      <c r="P169" s="220">
        <v>-3.4361233480176168E-2</v>
      </c>
      <c r="Q169" s="202">
        <v>1215</v>
      </c>
      <c r="R169" s="221">
        <v>2.2727272727272707E-2</v>
      </c>
    </row>
    <row r="170" spans="2:18" ht="15" hidden="1" customHeight="1" outlineLevel="1">
      <c r="B170" s="63" t="s">
        <v>83</v>
      </c>
      <c r="C170" s="195">
        <v>3</v>
      </c>
      <c r="D170" s="220" t="s">
        <v>143</v>
      </c>
      <c r="E170" s="202">
        <v>16</v>
      </c>
      <c r="F170" s="221">
        <v>1.6666666666666665</v>
      </c>
      <c r="G170" s="195">
        <v>53</v>
      </c>
      <c r="H170" s="220">
        <v>4.3</v>
      </c>
      <c r="I170" s="202">
        <v>0</v>
      </c>
      <c r="J170" s="221">
        <v>-1</v>
      </c>
      <c r="K170" s="195">
        <v>11</v>
      </c>
      <c r="L170" s="220">
        <v>-0.70270270270270263</v>
      </c>
      <c r="M170" s="202">
        <v>83</v>
      </c>
      <c r="N170" s="221">
        <v>0.33870967741935476</v>
      </c>
      <c r="O170" s="195">
        <v>604</v>
      </c>
      <c r="P170" s="220">
        <v>-0.27751196172248804</v>
      </c>
      <c r="Q170" s="202">
        <v>687</v>
      </c>
      <c r="R170" s="221">
        <v>-0.23496659242761697</v>
      </c>
    </row>
    <row r="171" spans="2:18" ht="15" hidden="1" customHeight="1" outlineLevel="1">
      <c r="B171" s="63" t="s">
        <v>82</v>
      </c>
      <c r="C171" s="195">
        <v>6</v>
      </c>
      <c r="D171" s="220">
        <v>0.19999999999999996</v>
      </c>
      <c r="E171" s="202">
        <v>38</v>
      </c>
      <c r="F171" s="221">
        <v>-0.20833333333333337</v>
      </c>
      <c r="G171" s="195">
        <v>522</v>
      </c>
      <c r="H171" s="220">
        <v>0.43801652892561993</v>
      </c>
      <c r="I171" s="202">
        <v>174</v>
      </c>
      <c r="J171" s="221">
        <v>-0.4101694915254237</v>
      </c>
      <c r="K171" s="195">
        <v>67</v>
      </c>
      <c r="L171" s="220">
        <v>-6.944444444444442E-2</v>
      </c>
      <c r="M171" s="202">
        <v>807</v>
      </c>
      <c r="N171" s="221">
        <v>3.0651340996168619E-2</v>
      </c>
      <c r="O171" s="195">
        <v>3992</v>
      </c>
      <c r="P171" s="220">
        <v>2.0080321285140812E-3</v>
      </c>
      <c r="Q171" s="202">
        <v>4799</v>
      </c>
      <c r="R171" s="221">
        <v>6.7128172855044355E-3</v>
      </c>
    </row>
    <row r="172" spans="2:18" ht="15" hidden="1" customHeight="1" outlineLevel="1">
      <c r="B172" s="63" t="s">
        <v>81</v>
      </c>
      <c r="C172" s="195">
        <v>7</v>
      </c>
      <c r="D172" s="220">
        <v>6</v>
      </c>
      <c r="E172" s="202">
        <v>142</v>
      </c>
      <c r="F172" s="221">
        <v>0.22413793103448265</v>
      </c>
      <c r="G172" s="195">
        <v>783</v>
      </c>
      <c r="H172" s="220">
        <v>0.23892405063291133</v>
      </c>
      <c r="I172" s="202">
        <v>586</v>
      </c>
      <c r="J172" s="221">
        <v>-0.24191461836998707</v>
      </c>
      <c r="K172" s="195">
        <v>122</v>
      </c>
      <c r="L172" s="220">
        <v>3.3898305084745672E-2</v>
      </c>
      <c r="M172" s="202">
        <v>1640</v>
      </c>
      <c r="N172" s="221">
        <v>0</v>
      </c>
      <c r="O172" s="195">
        <v>8859</v>
      </c>
      <c r="P172" s="220">
        <v>-0.11604470165635605</v>
      </c>
      <c r="Q172" s="202">
        <v>10499</v>
      </c>
      <c r="R172" s="221">
        <v>-9.9725604527525324E-2</v>
      </c>
    </row>
    <row r="173" spans="2:18" ht="15" hidden="1" customHeight="1" outlineLevel="1">
      <c r="B173" s="63" t="s">
        <v>80</v>
      </c>
      <c r="C173" s="195">
        <v>6</v>
      </c>
      <c r="D173" s="220">
        <v>-0.73913043478260865</v>
      </c>
      <c r="E173" s="202">
        <v>130</v>
      </c>
      <c r="F173" s="221">
        <v>0.16071428571428581</v>
      </c>
      <c r="G173" s="195">
        <v>730</v>
      </c>
      <c r="H173" s="220">
        <v>0.81592039800995031</v>
      </c>
      <c r="I173" s="202">
        <v>548</v>
      </c>
      <c r="J173" s="221">
        <v>-0.34292565947242204</v>
      </c>
      <c r="K173" s="195">
        <v>98</v>
      </c>
      <c r="L173" s="220">
        <v>-0.31468531468531469</v>
      </c>
      <c r="M173" s="202">
        <v>1512</v>
      </c>
      <c r="N173" s="221">
        <v>-1.3210039630119352E-3</v>
      </c>
      <c r="O173" s="195">
        <v>8908</v>
      </c>
      <c r="P173" s="220">
        <v>0.11127744510978044</v>
      </c>
      <c r="Q173" s="202">
        <v>10420</v>
      </c>
      <c r="R173" s="221">
        <v>9.3389296956978063E-2</v>
      </c>
    </row>
    <row r="174" spans="2:18" ht="15" hidden="1" customHeight="1" outlineLevel="1">
      <c r="B174" s="63" t="s">
        <v>79</v>
      </c>
      <c r="C174" s="195">
        <v>3</v>
      </c>
      <c r="D174" s="220" t="s">
        <v>143</v>
      </c>
      <c r="E174" s="202">
        <v>144</v>
      </c>
      <c r="F174" s="221">
        <v>0.25217391304347836</v>
      </c>
      <c r="G174" s="195">
        <v>1092</v>
      </c>
      <c r="H174" s="220">
        <v>0.48369565217391308</v>
      </c>
      <c r="I174" s="202">
        <v>1096</v>
      </c>
      <c r="J174" s="221">
        <v>0.19520174482006536</v>
      </c>
      <c r="K174" s="195">
        <v>156</v>
      </c>
      <c r="L174" s="220">
        <v>-0.25358851674641147</v>
      </c>
      <c r="M174" s="202">
        <v>2491</v>
      </c>
      <c r="N174" s="221">
        <v>0.2599898836621144</v>
      </c>
      <c r="O174" s="195">
        <v>9205</v>
      </c>
      <c r="P174" s="220">
        <v>9.7793679189027927E-2</v>
      </c>
      <c r="Q174" s="202">
        <v>11696</v>
      </c>
      <c r="R174" s="221">
        <v>0.12873962555491225</v>
      </c>
    </row>
    <row r="175" spans="2:18" collapsed="1">
      <c r="B175" s="227">
        <v>1999</v>
      </c>
      <c r="C175" s="228">
        <v>43</v>
      </c>
      <c r="D175" s="229">
        <v>0.13157894736842102</v>
      </c>
      <c r="E175" s="228">
        <v>882</v>
      </c>
      <c r="F175" s="229">
        <v>0.1728723404255319</v>
      </c>
      <c r="G175" s="228">
        <v>5576</v>
      </c>
      <c r="H175" s="229">
        <v>0.24659065504135924</v>
      </c>
      <c r="I175" s="228">
        <v>3949</v>
      </c>
      <c r="J175" s="229">
        <v>-0.1518470790378007</v>
      </c>
      <c r="K175" s="228">
        <v>768</v>
      </c>
      <c r="L175" s="229">
        <v>-0.36842105263157898</v>
      </c>
      <c r="M175" s="228">
        <v>11218</v>
      </c>
      <c r="N175" s="229">
        <v>7.4539739559946749E-3</v>
      </c>
      <c r="O175" s="228">
        <v>58000</v>
      </c>
      <c r="P175" s="229">
        <v>-3.3623246359425485E-2</v>
      </c>
      <c r="Q175" s="228">
        <v>69218</v>
      </c>
      <c r="R175" s="229">
        <v>-2.7194917993619394E-2</v>
      </c>
    </row>
    <row r="176" spans="2:18" ht="15" hidden="1" customHeight="1" outlineLevel="1">
      <c r="B176" s="63" t="s">
        <v>90</v>
      </c>
      <c r="C176" s="195">
        <v>3</v>
      </c>
      <c r="D176" s="220">
        <v>2</v>
      </c>
      <c r="E176" s="202">
        <v>114</v>
      </c>
      <c r="F176" s="221">
        <v>-0.33720930232558144</v>
      </c>
      <c r="G176" s="195">
        <v>888</v>
      </c>
      <c r="H176" s="220">
        <v>0.68181818181818188</v>
      </c>
      <c r="I176" s="202">
        <v>756</v>
      </c>
      <c r="J176" s="221">
        <v>0.19809825673534065</v>
      </c>
      <c r="K176" s="195">
        <v>129</v>
      </c>
      <c r="L176" s="220">
        <v>-0.22289156626506024</v>
      </c>
      <c r="M176" s="202">
        <v>1890</v>
      </c>
      <c r="N176" s="221">
        <v>0.26168224299065423</v>
      </c>
      <c r="O176" s="195">
        <v>10125</v>
      </c>
      <c r="P176" s="220">
        <v>5.0311203319502118E-2</v>
      </c>
      <c r="Q176" s="202">
        <v>12015</v>
      </c>
      <c r="R176" s="221">
        <v>7.8739450529718091E-2</v>
      </c>
    </row>
    <row r="177" spans="2:18" ht="15" hidden="1" customHeight="1" outlineLevel="1">
      <c r="B177" s="63" t="s">
        <v>89</v>
      </c>
      <c r="C177" s="195">
        <v>1</v>
      </c>
      <c r="D177" s="220">
        <v>0</v>
      </c>
      <c r="E177" s="202">
        <v>124</v>
      </c>
      <c r="F177" s="221">
        <v>0.21568627450980382</v>
      </c>
      <c r="G177" s="195">
        <v>969</v>
      </c>
      <c r="H177" s="220">
        <v>0.39224137931034475</v>
      </c>
      <c r="I177" s="202">
        <v>740</v>
      </c>
      <c r="J177" s="221">
        <v>-4.8843187660668419E-2</v>
      </c>
      <c r="K177" s="195">
        <v>319</v>
      </c>
      <c r="L177" s="220">
        <v>-0.16710182767624016</v>
      </c>
      <c r="M177" s="202">
        <v>2153</v>
      </c>
      <c r="N177" s="221">
        <v>9.8469387755101945E-2</v>
      </c>
      <c r="O177" s="195">
        <v>9446</v>
      </c>
      <c r="P177" s="220">
        <v>7.1825712016339471E-2</v>
      </c>
      <c r="Q177" s="202">
        <v>11599</v>
      </c>
      <c r="R177" s="221">
        <v>7.6673164392462745E-2</v>
      </c>
    </row>
    <row r="178" spans="2:18" ht="15" hidden="1" customHeight="1" outlineLevel="1">
      <c r="B178" s="63" t="s">
        <v>88</v>
      </c>
      <c r="C178" s="195">
        <v>2</v>
      </c>
      <c r="D178" s="220" t="s">
        <v>143</v>
      </c>
      <c r="E178" s="202">
        <v>48</v>
      </c>
      <c r="F178" s="221">
        <v>-0.54285714285714293</v>
      </c>
      <c r="G178" s="195">
        <v>399</v>
      </c>
      <c r="H178" s="220">
        <v>-0.24858757062146897</v>
      </c>
      <c r="I178" s="202">
        <v>305</v>
      </c>
      <c r="J178" s="221">
        <v>-0.22979797979797978</v>
      </c>
      <c r="K178" s="195">
        <v>109</v>
      </c>
      <c r="L178" s="220">
        <v>0.73015873015873023</v>
      </c>
      <c r="M178" s="202">
        <v>863</v>
      </c>
      <c r="N178" s="221">
        <v>-0.21187214611872152</v>
      </c>
      <c r="O178" s="195">
        <v>3169</v>
      </c>
      <c r="P178" s="220">
        <v>7.7524651479088824E-2</v>
      </c>
      <c r="Q178" s="202">
        <v>4032</v>
      </c>
      <c r="R178" s="221">
        <v>-9.910802775024985E-4</v>
      </c>
    </row>
    <row r="179" spans="2:18" ht="15" hidden="1" customHeight="1" outlineLevel="1">
      <c r="B179" s="63" t="s">
        <v>87</v>
      </c>
      <c r="C179" s="195">
        <v>0</v>
      </c>
      <c r="D179" s="220" t="s">
        <v>143</v>
      </c>
      <c r="E179" s="202">
        <v>26</v>
      </c>
      <c r="F179" s="221">
        <v>0.18181818181818188</v>
      </c>
      <c r="G179" s="195">
        <v>6</v>
      </c>
      <c r="H179" s="220">
        <v>0.19999999999999996</v>
      </c>
      <c r="I179" s="202">
        <v>13</v>
      </c>
      <c r="J179" s="221">
        <v>-0.31578947368421051</v>
      </c>
      <c r="K179" s="195">
        <v>39</v>
      </c>
      <c r="L179" s="220">
        <v>0.5</v>
      </c>
      <c r="M179" s="202">
        <v>84</v>
      </c>
      <c r="N179" s="221">
        <v>0.16666666666666674</v>
      </c>
      <c r="O179" s="195">
        <v>1815</v>
      </c>
      <c r="P179" s="220">
        <v>1.3725490196078431</v>
      </c>
      <c r="Q179" s="202">
        <v>1899</v>
      </c>
      <c r="R179" s="221">
        <v>1.2688172043010755</v>
      </c>
    </row>
    <row r="180" spans="2:18" ht="15" hidden="1" customHeight="1" outlineLevel="1">
      <c r="B180" s="63" t="s">
        <v>86</v>
      </c>
      <c r="C180" s="195">
        <v>3</v>
      </c>
      <c r="D180" s="220" t="s">
        <v>143</v>
      </c>
      <c r="E180" s="202">
        <v>32</v>
      </c>
      <c r="F180" s="221">
        <v>0.88235294117647056</v>
      </c>
      <c r="G180" s="195">
        <v>39</v>
      </c>
      <c r="H180" s="220">
        <v>38</v>
      </c>
      <c r="I180" s="202">
        <v>3</v>
      </c>
      <c r="J180" s="221">
        <v>-0.93617021276595747</v>
      </c>
      <c r="K180" s="195">
        <v>14</v>
      </c>
      <c r="L180" s="220">
        <v>-0.22222222222222221</v>
      </c>
      <c r="M180" s="202">
        <v>91</v>
      </c>
      <c r="N180" s="221">
        <v>9.6385542168674787E-2</v>
      </c>
      <c r="O180" s="195">
        <v>1582</v>
      </c>
      <c r="P180" s="220">
        <v>1.2281690140845072</v>
      </c>
      <c r="Q180" s="202">
        <v>1673</v>
      </c>
      <c r="R180" s="221">
        <v>1.1097099621689788</v>
      </c>
    </row>
    <row r="181" spans="2:18" ht="15" hidden="1" customHeight="1" outlineLevel="1">
      <c r="B181" s="63" t="s">
        <v>85</v>
      </c>
      <c r="C181" s="195">
        <v>0</v>
      </c>
      <c r="D181" s="220">
        <v>-1</v>
      </c>
      <c r="E181" s="202">
        <v>6</v>
      </c>
      <c r="F181" s="221">
        <v>-0.33333333333333337</v>
      </c>
      <c r="G181" s="195">
        <v>12</v>
      </c>
      <c r="H181" s="220">
        <v>0.71428571428571419</v>
      </c>
      <c r="I181" s="202">
        <v>3</v>
      </c>
      <c r="J181" s="221">
        <v>-0.91891891891891886</v>
      </c>
      <c r="K181" s="195">
        <v>4</v>
      </c>
      <c r="L181" s="220">
        <v>-0.84</v>
      </c>
      <c r="M181" s="202">
        <v>25</v>
      </c>
      <c r="N181" s="221">
        <v>-0.6875</v>
      </c>
      <c r="O181" s="195">
        <v>1503</v>
      </c>
      <c r="P181" s="220">
        <v>0.43279313632030503</v>
      </c>
      <c r="Q181" s="202">
        <v>1528</v>
      </c>
      <c r="R181" s="221">
        <v>0.35341009743135521</v>
      </c>
    </row>
    <row r="182" spans="2:18" ht="15" hidden="1" customHeight="1" outlineLevel="1">
      <c r="B182" s="63" t="s">
        <v>84</v>
      </c>
      <c r="C182" s="195">
        <v>0</v>
      </c>
      <c r="D182" s="220" t="s">
        <v>143</v>
      </c>
      <c r="E182" s="202">
        <v>5</v>
      </c>
      <c r="F182" s="221">
        <v>0</v>
      </c>
      <c r="G182" s="195">
        <v>17</v>
      </c>
      <c r="H182" s="220">
        <v>2.4</v>
      </c>
      <c r="I182" s="202">
        <v>8</v>
      </c>
      <c r="J182" s="221">
        <v>-0.38461538461538458</v>
      </c>
      <c r="K182" s="195">
        <v>23</v>
      </c>
      <c r="L182" s="220">
        <v>1.875</v>
      </c>
      <c r="M182" s="202">
        <v>53</v>
      </c>
      <c r="N182" s="221">
        <v>0.70967741935483875</v>
      </c>
      <c r="O182" s="195">
        <v>1135</v>
      </c>
      <c r="P182" s="220">
        <v>1.2475247524752477</v>
      </c>
      <c r="Q182" s="202">
        <v>1188</v>
      </c>
      <c r="R182" s="221">
        <v>1.216417910447761</v>
      </c>
    </row>
    <row r="183" spans="2:18" ht="15" hidden="1" customHeight="1" outlineLevel="1">
      <c r="B183" s="63" t="s">
        <v>83</v>
      </c>
      <c r="C183" s="195">
        <v>0</v>
      </c>
      <c r="D183" s="220" t="s">
        <v>143</v>
      </c>
      <c r="E183" s="202">
        <v>6</v>
      </c>
      <c r="F183" s="221">
        <v>-0.4</v>
      </c>
      <c r="G183" s="195">
        <v>10</v>
      </c>
      <c r="H183" s="220">
        <v>1.5</v>
      </c>
      <c r="I183" s="202">
        <v>9</v>
      </c>
      <c r="J183" s="221">
        <v>1.25</v>
      </c>
      <c r="K183" s="195">
        <v>37</v>
      </c>
      <c r="L183" s="220">
        <v>6.4</v>
      </c>
      <c r="M183" s="202">
        <v>62</v>
      </c>
      <c r="N183" s="221">
        <v>1.6956521739130435</v>
      </c>
      <c r="O183" s="195">
        <v>836</v>
      </c>
      <c r="P183" s="220">
        <v>7.6185567010309274</v>
      </c>
      <c r="Q183" s="202">
        <v>898</v>
      </c>
      <c r="R183" s="221">
        <v>6.4833333333333334</v>
      </c>
    </row>
    <row r="184" spans="2:18" ht="15" hidden="1" customHeight="1" outlineLevel="1">
      <c r="B184" s="63" t="s">
        <v>82</v>
      </c>
      <c r="C184" s="195">
        <v>5</v>
      </c>
      <c r="D184" s="220" t="s">
        <v>143</v>
      </c>
      <c r="E184" s="202">
        <v>48</v>
      </c>
      <c r="F184" s="221">
        <v>-0.51515151515151514</v>
      </c>
      <c r="G184" s="195">
        <v>363</v>
      </c>
      <c r="H184" s="220">
        <v>-0.11678832116788318</v>
      </c>
      <c r="I184" s="202">
        <v>295</v>
      </c>
      <c r="J184" s="221">
        <v>-1.3377926421404673E-2</v>
      </c>
      <c r="K184" s="195">
        <v>72</v>
      </c>
      <c r="L184" s="220">
        <v>1</v>
      </c>
      <c r="M184" s="202">
        <v>783</v>
      </c>
      <c r="N184" s="221">
        <v>-7.337278106508871E-2</v>
      </c>
      <c r="O184" s="195">
        <v>3984</v>
      </c>
      <c r="P184" s="220">
        <v>0.3297730307076101</v>
      </c>
      <c r="Q184" s="202">
        <v>4767</v>
      </c>
      <c r="R184" s="221">
        <v>0.24108305128872698</v>
      </c>
    </row>
    <row r="185" spans="2:18" ht="15" hidden="1" customHeight="1" outlineLevel="1">
      <c r="B185" s="63" t="s">
        <v>81</v>
      </c>
      <c r="C185" s="195">
        <v>1</v>
      </c>
      <c r="D185" s="220" t="s">
        <v>143</v>
      </c>
      <c r="E185" s="202">
        <v>116</v>
      </c>
      <c r="F185" s="221">
        <v>0.41463414634146334</v>
      </c>
      <c r="G185" s="195">
        <v>632</v>
      </c>
      <c r="H185" s="220">
        <v>-0.48026315789473684</v>
      </c>
      <c r="I185" s="202">
        <v>773</v>
      </c>
      <c r="J185" s="221">
        <v>-0.10324825986078889</v>
      </c>
      <c r="K185" s="195">
        <v>118</v>
      </c>
      <c r="L185" s="220">
        <v>0.63888888888888884</v>
      </c>
      <c r="M185" s="202">
        <v>1640</v>
      </c>
      <c r="N185" s="221">
        <v>-0.26523297491039421</v>
      </c>
      <c r="O185" s="195">
        <v>10022</v>
      </c>
      <c r="P185" s="220">
        <v>-6.850079003624876E-2</v>
      </c>
      <c r="Q185" s="202">
        <v>11662</v>
      </c>
      <c r="R185" s="221">
        <v>-0.1023015934108229</v>
      </c>
    </row>
    <row r="186" spans="2:18" ht="15" hidden="1" customHeight="1" outlineLevel="1">
      <c r="B186" s="63" t="s">
        <v>80</v>
      </c>
      <c r="C186" s="195">
        <v>23</v>
      </c>
      <c r="D186" s="220">
        <v>22</v>
      </c>
      <c r="E186" s="202">
        <v>112</v>
      </c>
      <c r="F186" s="221">
        <v>4.6728971962616717E-2</v>
      </c>
      <c r="G186" s="195">
        <v>402</v>
      </c>
      <c r="H186" s="220">
        <v>-0.51913875598086123</v>
      </c>
      <c r="I186" s="202">
        <v>834</v>
      </c>
      <c r="J186" s="221">
        <v>0.19999999999999996</v>
      </c>
      <c r="K186" s="195">
        <v>143</v>
      </c>
      <c r="L186" s="220">
        <v>0.12598425196850394</v>
      </c>
      <c r="M186" s="202">
        <v>1514</v>
      </c>
      <c r="N186" s="221">
        <v>-0.14269535673839184</v>
      </c>
      <c r="O186" s="195">
        <v>8016</v>
      </c>
      <c r="P186" s="220">
        <v>-4.2065009560229405E-2</v>
      </c>
      <c r="Q186" s="202">
        <v>9530</v>
      </c>
      <c r="R186" s="221">
        <v>-5.9601342016972536E-2</v>
      </c>
    </row>
    <row r="187" spans="2:18" ht="15" hidden="1" customHeight="1" outlineLevel="1">
      <c r="B187" s="63" t="s">
        <v>79</v>
      </c>
      <c r="C187" s="195">
        <v>0</v>
      </c>
      <c r="D187" s="220">
        <v>-1</v>
      </c>
      <c r="E187" s="202">
        <v>115</v>
      </c>
      <c r="F187" s="221">
        <v>0.32183908045977017</v>
      </c>
      <c r="G187" s="195">
        <v>736</v>
      </c>
      <c r="H187" s="220">
        <v>-0.21030042918454939</v>
      </c>
      <c r="I187" s="202">
        <v>917</v>
      </c>
      <c r="J187" s="221">
        <v>0.1223990208078336</v>
      </c>
      <c r="K187" s="195">
        <v>209</v>
      </c>
      <c r="L187" s="220">
        <v>1.3222222222222224</v>
      </c>
      <c r="M187" s="202">
        <v>1977</v>
      </c>
      <c r="N187" s="221">
        <v>2.5414937759336009E-2</v>
      </c>
      <c r="O187" s="195">
        <v>8385</v>
      </c>
      <c r="P187" s="220">
        <v>-6.4174107142857095E-2</v>
      </c>
      <c r="Q187" s="202">
        <v>10362</v>
      </c>
      <c r="R187" s="221">
        <v>-4.8310066127847162E-2</v>
      </c>
    </row>
    <row r="188" spans="2:18" collapsed="1">
      <c r="B188" s="227">
        <v>1998</v>
      </c>
      <c r="C188" s="228">
        <v>38</v>
      </c>
      <c r="D188" s="229">
        <v>4.4285714285714288</v>
      </c>
      <c r="E188" s="228">
        <v>752</v>
      </c>
      <c r="F188" s="229">
        <v>-7.9559363525091853E-2</v>
      </c>
      <c r="G188" s="228">
        <v>4473</v>
      </c>
      <c r="H188" s="229">
        <v>-0.13515081206496515</v>
      </c>
      <c r="I188" s="228">
        <v>4656</v>
      </c>
      <c r="J188" s="229">
        <v>1.2614180078294845E-2</v>
      </c>
      <c r="K188" s="228">
        <v>1216</v>
      </c>
      <c r="L188" s="229">
        <v>0.19332679097154082</v>
      </c>
      <c r="M188" s="228">
        <v>11135</v>
      </c>
      <c r="N188" s="229">
        <v>-4.1160768104710255E-2</v>
      </c>
      <c r="O188" s="228">
        <v>60018</v>
      </c>
      <c r="P188" s="229">
        <v>7.9402190529288097E-2</v>
      </c>
      <c r="Q188" s="228">
        <v>71153</v>
      </c>
      <c r="R188" s="229">
        <v>5.8572363722923182E-2</v>
      </c>
    </row>
    <row r="189" spans="2:18" ht="15" hidden="1" customHeight="1" outlineLevel="1">
      <c r="B189" s="63" t="s">
        <v>90</v>
      </c>
      <c r="C189" s="195">
        <v>1</v>
      </c>
      <c r="D189" s="220">
        <v>-0.5</v>
      </c>
      <c r="E189" s="202">
        <v>172</v>
      </c>
      <c r="F189" s="221">
        <v>-0.19248826291079812</v>
      </c>
      <c r="G189" s="195">
        <v>528</v>
      </c>
      <c r="H189" s="220">
        <v>4.5544554455445585E-2</v>
      </c>
      <c r="I189" s="202">
        <v>631</v>
      </c>
      <c r="J189" s="221">
        <v>-0.1751633986928105</v>
      </c>
      <c r="K189" s="195">
        <v>166</v>
      </c>
      <c r="L189" s="220">
        <v>0.5660377358490567</v>
      </c>
      <c r="M189" s="202">
        <v>1498</v>
      </c>
      <c r="N189" s="221">
        <v>-5.8453802639849117E-2</v>
      </c>
      <c r="O189" s="195">
        <v>9640</v>
      </c>
      <c r="P189" s="220">
        <v>-0.13596845030025995</v>
      </c>
      <c r="Q189" s="202">
        <v>11138</v>
      </c>
      <c r="R189" s="221">
        <v>-0.12629432067775337</v>
      </c>
    </row>
    <row r="190" spans="2:18" ht="15" hidden="1" customHeight="1" outlineLevel="1">
      <c r="B190" s="63" t="s">
        <v>89</v>
      </c>
      <c r="C190" s="195">
        <v>1</v>
      </c>
      <c r="D190" s="220" t="s">
        <v>143</v>
      </c>
      <c r="E190" s="202">
        <v>102</v>
      </c>
      <c r="F190" s="221">
        <v>-8.108108108108103E-2</v>
      </c>
      <c r="G190" s="195">
        <v>696</v>
      </c>
      <c r="H190" s="220">
        <v>0.20623916811091858</v>
      </c>
      <c r="I190" s="202">
        <v>778</v>
      </c>
      <c r="J190" s="221">
        <v>0.25281803542673109</v>
      </c>
      <c r="K190" s="195">
        <v>383</v>
      </c>
      <c r="L190" s="220">
        <v>1.0815217391304346</v>
      </c>
      <c r="M190" s="202">
        <v>1960</v>
      </c>
      <c r="N190" s="221">
        <v>0.31279303415941051</v>
      </c>
      <c r="O190" s="195">
        <v>8813</v>
      </c>
      <c r="P190" s="220">
        <v>-0.37975930748117392</v>
      </c>
      <c r="Q190" s="202">
        <v>10773</v>
      </c>
      <c r="R190" s="221">
        <v>-0.31390905617118836</v>
      </c>
    </row>
    <row r="191" spans="2:18" ht="15" hidden="1" customHeight="1" outlineLevel="1">
      <c r="B191" s="63" t="s">
        <v>88</v>
      </c>
      <c r="C191" s="195">
        <v>0</v>
      </c>
      <c r="D191" s="220" t="s">
        <v>143</v>
      </c>
      <c r="E191" s="202">
        <v>105</v>
      </c>
      <c r="F191" s="221">
        <v>-0.13934426229508201</v>
      </c>
      <c r="G191" s="195">
        <v>531</v>
      </c>
      <c r="H191" s="220">
        <v>1.3918918918918921</v>
      </c>
      <c r="I191" s="202">
        <v>396</v>
      </c>
      <c r="J191" s="221">
        <v>-2.7027027027026973E-2</v>
      </c>
      <c r="K191" s="195">
        <v>63</v>
      </c>
      <c r="L191" s="220">
        <v>0.16666666666666674</v>
      </c>
      <c r="M191" s="202">
        <v>1095</v>
      </c>
      <c r="N191" s="221">
        <v>0.36024844720496896</v>
      </c>
      <c r="O191" s="195">
        <v>2941</v>
      </c>
      <c r="P191" s="220">
        <v>-0.24763366589920699</v>
      </c>
      <c r="Q191" s="202">
        <v>4036</v>
      </c>
      <c r="R191" s="221">
        <v>-0.14382689859991515</v>
      </c>
    </row>
    <row r="192" spans="2:18" ht="15" hidden="1" customHeight="1" outlineLevel="1">
      <c r="B192" s="63" t="s">
        <v>87</v>
      </c>
      <c r="C192" s="195">
        <v>0</v>
      </c>
      <c r="D192" s="220" t="s">
        <v>143</v>
      </c>
      <c r="E192" s="202">
        <v>22</v>
      </c>
      <c r="F192" s="221">
        <v>0</v>
      </c>
      <c r="G192" s="195">
        <v>5</v>
      </c>
      <c r="H192" s="220">
        <v>-0.375</v>
      </c>
      <c r="I192" s="202">
        <v>19</v>
      </c>
      <c r="J192" s="221">
        <v>0.11764705882352944</v>
      </c>
      <c r="K192" s="195">
        <v>26</v>
      </c>
      <c r="L192" s="220">
        <v>0.73333333333333339</v>
      </c>
      <c r="M192" s="202">
        <v>72</v>
      </c>
      <c r="N192" s="221">
        <v>0.16129032258064524</v>
      </c>
      <c r="O192" s="195">
        <v>765</v>
      </c>
      <c r="P192" s="220">
        <v>-2.5477707006369421E-2</v>
      </c>
      <c r="Q192" s="202">
        <v>837</v>
      </c>
      <c r="R192" s="221">
        <v>-1.1806375442739103E-2</v>
      </c>
    </row>
    <row r="193" spans="2:18" ht="15" hidden="1" customHeight="1" outlineLevel="1">
      <c r="B193" s="63" t="s">
        <v>86</v>
      </c>
      <c r="C193" s="195">
        <v>0</v>
      </c>
      <c r="D193" s="220" t="s">
        <v>143</v>
      </c>
      <c r="E193" s="202">
        <v>17</v>
      </c>
      <c r="F193" s="221">
        <v>1.125</v>
      </c>
      <c r="G193" s="195">
        <v>1</v>
      </c>
      <c r="H193" s="220">
        <v>-0.83333333333333337</v>
      </c>
      <c r="I193" s="202">
        <v>47</v>
      </c>
      <c r="J193" s="221">
        <v>0.80769230769230771</v>
      </c>
      <c r="K193" s="195">
        <v>18</v>
      </c>
      <c r="L193" s="220">
        <v>3.5</v>
      </c>
      <c r="M193" s="202">
        <v>83</v>
      </c>
      <c r="N193" s="221">
        <v>0.88636363636363646</v>
      </c>
      <c r="O193" s="195">
        <v>710</v>
      </c>
      <c r="P193" s="220">
        <v>-0.2058165548098434</v>
      </c>
      <c r="Q193" s="202">
        <v>793</v>
      </c>
      <c r="R193" s="221">
        <v>-0.15458422174840081</v>
      </c>
    </row>
    <row r="194" spans="2:18" ht="15" hidden="1" customHeight="1" outlineLevel="1">
      <c r="B194" s="63" t="s">
        <v>85</v>
      </c>
      <c r="C194" s="195">
        <v>2</v>
      </c>
      <c r="D194" s="220" t="s">
        <v>143</v>
      </c>
      <c r="E194" s="202">
        <v>9</v>
      </c>
      <c r="F194" s="221">
        <v>2</v>
      </c>
      <c r="G194" s="195">
        <v>7</v>
      </c>
      <c r="H194" s="220">
        <v>-0.53333333333333333</v>
      </c>
      <c r="I194" s="202">
        <v>37</v>
      </c>
      <c r="J194" s="221">
        <v>-0.53749999999999998</v>
      </c>
      <c r="K194" s="195">
        <v>25</v>
      </c>
      <c r="L194" s="220">
        <v>1.0833333333333335</v>
      </c>
      <c r="M194" s="202">
        <v>80</v>
      </c>
      <c r="N194" s="221">
        <v>-0.27272727272727271</v>
      </c>
      <c r="O194" s="195">
        <v>1049</v>
      </c>
      <c r="P194" s="220">
        <v>-0.15742971887550206</v>
      </c>
      <c r="Q194" s="202">
        <v>1129</v>
      </c>
      <c r="R194" s="221">
        <v>-0.16678966789667893</v>
      </c>
    </row>
    <row r="195" spans="2:18" ht="15" hidden="1" customHeight="1" outlineLevel="1">
      <c r="B195" s="63" t="s">
        <v>84</v>
      </c>
      <c r="C195" s="195">
        <v>0</v>
      </c>
      <c r="D195" s="220">
        <v>-1</v>
      </c>
      <c r="E195" s="202">
        <v>5</v>
      </c>
      <c r="F195" s="221">
        <v>-0.16666666666666663</v>
      </c>
      <c r="G195" s="195">
        <v>5</v>
      </c>
      <c r="H195" s="220">
        <v>4</v>
      </c>
      <c r="I195" s="202">
        <v>13</v>
      </c>
      <c r="J195" s="221">
        <v>0.85714285714285721</v>
      </c>
      <c r="K195" s="195">
        <v>8</v>
      </c>
      <c r="L195" s="220">
        <v>-0.19999999999999996</v>
      </c>
      <c r="M195" s="202">
        <v>31</v>
      </c>
      <c r="N195" s="221">
        <v>0.10714285714285721</v>
      </c>
      <c r="O195" s="195">
        <v>505</v>
      </c>
      <c r="P195" s="220">
        <v>0.48967551622418881</v>
      </c>
      <c r="Q195" s="202">
        <v>536</v>
      </c>
      <c r="R195" s="221">
        <v>0.46049046321525888</v>
      </c>
    </row>
    <row r="196" spans="2:18" ht="15" hidden="1" customHeight="1" outlineLevel="1">
      <c r="B196" s="63" t="s">
        <v>83</v>
      </c>
      <c r="C196" s="195">
        <v>0</v>
      </c>
      <c r="D196" s="220" t="s">
        <v>143</v>
      </c>
      <c r="E196" s="202">
        <v>10</v>
      </c>
      <c r="F196" s="221">
        <v>2.3333333333333335</v>
      </c>
      <c r="G196" s="195">
        <v>4</v>
      </c>
      <c r="H196" s="220">
        <v>0</v>
      </c>
      <c r="I196" s="202">
        <v>4</v>
      </c>
      <c r="J196" s="221">
        <v>-0.55555555555555558</v>
      </c>
      <c r="K196" s="195">
        <v>5</v>
      </c>
      <c r="L196" s="220">
        <v>-0.8</v>
      </c>
      <c r="M196" s="202">
        <v>23</v>
      </c>
      <c r="N196" s="221">
        <v>-0.43902439024390238</v>
      </c>
      <c r="O196" s="195">
        <v>97</v>
      </c>
      <c r="P196" s="220">
        <v>9.7777777777777786</v>
      </c>
      <c r="Q196" s="202">
        <v>120</v>
      </c>
      <c r="R196" s="221">
        <v>1.4</v>
      </c>
    </row>
    <row r="197" spans="2:18" ht="15" hidden="1" customHeight="1" outlineLevel="1">
      <c r="B197" s="63" t="s">
        <v>82</v>
      </c>
      <c r="C197" s="195">
        <v>0</v>
      </c>
      <c r="D197" s="220" t="s">
        <v>143</v>
      </c>
      <c r="E197" s="202">
        <v>99</v>
      </c>
      <c r="F197" s="221">
        <v>1.1063829787234041</v>
      </c>
      <c r="G197" s="195">
        <v>411</v>
      </c>
      <c r="H197" s="220">
        <v>8.1578947368420973E-2</v>
      </c>
      <c r="I197" s="202">
        <v>299</v>
      </c>
      <c r="J197" s="221">
        <v>-0.22538860103626945</v>
      </c>
      <c r="K197" s="195">
        <v>36</v>
      </c>
      <c r="L197" s="220">
        <v>0.71428571428571419</v>
      </c>
      <c r="M197" s="202">
        <v>845</v>
      </c>
      <c r="N197" s="221">
        <v>1.318944844124692E-2</v>
      </c>
      <c r="O197" s="195">
        <v>2996</v>
      </c>
      <c r="P197" s="220">
        <v>0.27218683651804665</v>
      </c>
      <c r="Q197" s="202">
        <v>3841</v>
      </c>
      <c r="R197" s="221">
        <v>0.20445280652242093</v>
      </c>
    </row>
    <row r="198" spans="2:18" ht="15" hidden="1" customHeight="1" outlineLevel="1">
      <c r="B198" s="63" t="s">
        <v>81</v>
      </c>
      <c r="C198" s="195">
        <v>0</v>
      </c>
      <c r="D198" s="220">
        <v>-1</v>
      </c>
      <c r="E198" s="202">
        <v>82</v>
      </c>
      <c r="F198" s="221">
        <v>-0.30508474576271183</v>
      </c>
      <c r="G198" s="195">
        <v>1216</v>
      </c>
      <c r="H198" s="220">
        <v>0.51620947630922687</v>
      </c>
      <c r="I198" s="202">
        <v>862</v>
      </c>
      <c r="J198" s="221">
        <v>-5.6892778993435478E-2</v>
      </c>
      <c r="K198" s="195">
        <v>72</v>
      </c>
      <c r="L198" s="220">
        <v>-0.49295774647887325</v>
      </c>
      <c r="M198" s="202">
        <v>2232</v>
      </c>
      <c r="N198" s="221">
        <v>0.12556732223903166</v>
      </c>
      <c r="O198" s="195">
        <v>10759</v>
      </c>
      <c r="P198" s="220">
        <v>0.50559753708368316</v>
      </c>
      <c r="Q198" s="202">
        <v>12991</v>
      </c>
      <c r="R198" s="221">
        <v>0.42304743126300792</v>
      </c>
    </row>
    <row r="199" spans="2:18" ht="15" hidden="1" customHeight="1" outlineLevel="1">
      <c r="B199" s="63" t="s">
        <v>80</v>
      </c>
      <c r="C199" s="195">
        <v>1</v>
      </c>
      <c r="D199" s="220">
        <v>-0.85714285714285721</v>
      </c>
      <c r="E199" s="202">
        <v>107</v>
      </c>
      <c r="F199" s="221">
        <v>-0.4022346368715084</v>
      </c>
      <c r="G199" s="195">
        <v>836</v>
      </c>
      <c r="H199" s="220">
        <v>0.67199999999999993</v>
      </c>
      <c r="I199" s="202">
        <v>695</v>
      </c>
      <c r="J199" s="221">
        <v>-4.4016506189821225E-2</v>
      </c>
      <c r="K199" s="195">
        <v>127</v>
      </c>
      <c r="L199" s="220">
        <v>-6.6176470588235281E-2</v>
      </c>
      <c r="M199" s="202">
        <v>1766</v>
      </c>
      <c r="N199" s="221">
        <v>0.14009038089089731</v>
      </c>
      <c r="O199" s="195">
        <v>8368</v>
      </c>
      <c r="P199" s="220">
        <v>0.23276370064820262</v>
      </c>
      <c r="Q199" s="202">
        <v>10134</v>
      </c>
      <c r="R199" s="221">
        <v>0.21554516012954306</v>
      </c>
    </row>
    <row r="200" spans="2:18" ht="15" hidden="1" customHeight="1" outlineLevel="1">
      <c r="B200" s="63" t="s">
        <v>79</v>
      </c>
      <c r="C200" s="195">
        <v>2</v>
      </c>
      <c r="D200" s="220">
        <v>-0.33333333333333337</v>
      </c>
      <c r="E200" s="202">
        <v>87</v>
      </c>
      <c r="F200" s="221">
        <v>-0.36029411764705888</v>
      </c>
      <c r="G200" s="195">
        <v>932</v>
      </c>
      <c r="H200" s="220">
        <v>0.12424607961399281</v>
      </c>
      <c r="I200" s="202">
        <v>817</v>
      </c>
      <c r="J200" s="221">
        <v>0</v>
      </c>
      <c r="K200" s="195">
        <v>90</v>
      </c>
      <c r="L200" s="220">
        <v>-0.25619834710743805</v>
      </c>
      <c r="M200" s="202">
        <v>1928</v>
      </c>
      <c r="N200" s="221">
        <v>1.1542497376705096E-2</v>
      </c>
      <c r="O200" s="195">
        <v>8960</v>
      </c>
      <c r="P200" s="220">
        <v>0.36190910472716209</v>
      </c>
      <c r="Q200" s="202">
        <v>10888</v>
      </c>
      <c r="R200" s="221">
        <v>0.28320565704183864</v>
      </c>
    </row>
    <row r="201" spans="2:18" collapsed="1">
      <c r="B201" s="227">
        <v>1997</v>
      </c>
      <c r="C201" s="228">
        <v>7</v>
      </c>
      <c r="D201" s="229">
        <v>-0.69565217391304346</v>
      </c>
      <c r="E201" s="228">
        <v>817</v>
      </c>
      <c r="F201" s="229">
        <v>-0.15599173553719003</v>
      </c>
      <c r="G201" s="228">
        <v>5172</v>
      </c>
      <c r="H201" s="229">
        <v>0.3437256430241622</v>
      </c>
      <c r="I201" s="228">
        <v>4598</v>
      </c>
      <c r="J201" s="229">
        <v>-3.7269681742043592E-2</v>
      </c>
      <c r="K201" s="228">
        <v>1019</v>
      </c>
      <c r="L201" s="229">
        <v>0.22771084337349401</v>
      </c>
      <c r="M201" s="228">
        <v>11613</v>
      </c>
      <c r="N201" s="229">
        <v>0.11171740379092476</v>
      </c>
      <c r="O201" s="228">
        <v>55603</v>
      </c>
      <c r="P201" s="229">
        <v>3.3925832355861107E-3</v>
      </c>
      <c r="Q201" s="228">
        <v>67216</v>
      </c>
      <c r="R201" s="229">
        <v>2.0573632346912341E-2</v>
      </c>
    </row>
    <row r="202" spans="2:18" ht="15" hidden="1" customHeight="1" outlineLevel="1">
      <c r="B202" s="63" t="s">
        <v>90</v>
      </c>
      <c r="C202" s="195">
        <v>2</v>
      </c>
      <c r="D202" s="220">
        <v>-0.33333333333333337</v>
      </c>
      <c r="E202" s="202">
        <v>213</v>
      </c>
      <c r="F202" s="221">
        <v>0.65116279069767447</v>
      </c>
      <c r="G202" s="195">
        <v>505</v>
      </c>
      <c r="H202" s="220">
        <v>-0.33465085638998682</v>
      </c>
      <c r="I202" s="202">
        <v>765</v>
      </c>
      <c r="J202" s="221">
        <v>-6.9343065693430628E-2</v>
      </c>
      <c r="K202" s="195">
        <v>106</v>
      </c>
      <c r="L202" s="220">
        <v>12.25</v>
      </c>
      <c r="M202" s="202">
        <v>1591</v>
      </c>
      <c r="N202" s="221">
        <v>-7.3923166472642632E-2</v>
      </c>
      <c r="O202" s="195">
        <v>11157</v>
      </c>
      <c r="P202" s="220">
        <v>0.54443521594684396</v>
      </c>
      <c r="Q202" s="202">
        <v>12748</v>
      </c>
      <c r="R202" s="221">
        <v>0.42563184969805423</v>
      </c>
    </row>
    <row r="203" spans="2:18" ht="15" hidden="1" customHeight="1" outlineLevel="1">
      <c r="B203" s="63" t="s">
        <v>89</v>
      </c>
      <c r="C203" s="195">
        <v>0</v>
      </c>
      <c r="D203" s="220" t="s">
        <v>143</v>
      </c>
      <c r="E203" s="202">
        <v>111</v>
      </c>
      <c r="F203" s="221">
        <v>-5.9322033898305038E-2</v>
      </c>
      <c r="G203" s="195">
        <v>577</v>
      </c>
      <c r="H203" s="220">
        <v>-3.187919463087252E-2</v>
      </c>
      <c r="I203" s="202">
        <v>621</v>
      </c>
      <c r="J203" s="221">
        <v>-0.29271070615034167</v>
      </c>
      <c r="K203" s="195">
        <v>184</v>
      </c>
      <c r="L203" s="220">
        <v>15.727272727272727</v>
      </c>
      <c r="M203" s="202">
        <v>1493</v>
      </c>
      <c r="N203" s="221">
        <v>-6.8621334996880834E-2</v>
      </c>
      <c r="O203" s="195">
        <v>14209</v>
      </c>
      <c r="P203" s="220">
        <v>1.4026039905309435</v>
      </c>
      <c r="Q203" s="202">
        <v>15702</v>
      </c>
      <c r="R203" s="221">
        <v>1.0888652387920712</v>
      </c>
    </row>
    <row r="204" spans="2:18" ht="15" hidden="1" customHeight="1" outlineLevel="1">
      <c r="B204" s="63" t="s">
        <v>88</v>
      </c>
      <c r="C204" s="195">
        <v>0</v>
      </c>
      <c r="D204" s="220">
        <v>-1</v>
      </c>
      <c r="E204" s="202">
        <v>122</v>
      </c>
      <c r="F204" s="221">
        <v>1.652173913043478</v>
      </c>
      <c r="G204" s="195">
        <v>222</v>
      </c>
      <c r="H204" s="220">
        <v>-0.51315789473684204</v>
      </c>
      <c r="I204" s="202">
        <v>407</v>
      </c>
      <c r="J204" s="221">
        <v>-0.13404255319148939</v>
      </c>
      <c r="K204" s="195">
        <v>54</v>
      </c>
      <c r="L204" s="220">
        <v>26</v>
      </c>
      <c r="M204" s="202">
        <v>805</v>
      </c>
      <c r="N204" s="221">
        <v>-0.17604912998976463</v>
      </c>
      <c r="O204" s="195">
        <v>3909</v>
      </c>
      <c r="P204" s="220">
        <v>0.4580380455054085</v>
      </c>
      <c r="Q204" s="202">
        <v>4714</v>
      </c>
      <c r="R204" s="221">
        <v>0.28868234007654459</v>
      </c>
    </row>
    <row r="205" spans="2:18" ht="15" hidden="1" customHeight="1" outlineLevel="1">
      <c r="B205" s="63" t="s">
        <v>87</v>
      </c>
      <c r="C205" s="195">
        <v>0</v>
      </c>
      <c r="D205" s="220" t="s">
        <v>143</v>
      </c>
      <c r="E205" s="202">
        <v>22</v>
      </c>
      <c r="F205" s="221">
        <v>10</v>
      </c>
      <c r="G205" s="195">
        <v>8</v>
      </c>
      <c r="H205" s="220">
        <v>0.33333333333333326</v>
      </c>
      <c r="I205" s="202">
        <v>17</v>
      </c>
      <c r="J205" s="221">
        <v>-0.26086956521739135</v>
      </c>
      <c r="K205" s="195">
        <v>15</v>
      </c>
      <c r="L205" s="220">
        <v>6.5</v>
      </c>
      <c r="M205" s="202">
        <v>62</v>
      </c>
      <c r="N205" s="221">
        <v>0.8787878787878789</v>
      </c>
      <c r="O205" s="195">
        <v>785</v>
      </c>
      <c r="P205" s="220">
        <v>-4.2682926829268331E-2</v>
      </c>
      <c r="Q205" s="202">
        <v>847</v>
      </c>
      <c r="R205" s="221">
        <v>-7.0339976553340788E-3</v>
      </c>
    </row>
    <row r="206" spans="2:18" ht="15" hidden="1" customHeight="1" outlineLevel="1">
      <c r="B206" s="63" t="s">
        <v>86</v>
      </c>
      <c r="C206" s="195">
        <v>0</v>
      </c>
      <c r="D206" s="220">
        <v>-1</v>
      </c>
      <c r="E206" s="202">
        <v>8</v>
      </c>
      <c r="F206" s="221">
        <v>3</v>
      </c>
      <c r="G206" s="195">
        <v>6</v>
      </c>
      <c r="H206" s="220">
        <v>-0.4</v>
      </c>
      <c r="I206" s="202">
        <v>26</v>
      </c>
      <c r="J206" s="221">
        <v>12</v>
      </c>
      <c r="K206" s="195">
        <v>4</v>
      </c>
      <c r="L206" s="220">
        <v>3</v>
      </c>
      <c r="M206" s="202">
        <v>44</v>
      </c>
      <c r="N206" s="221">
        <v>1.75</v>
      </c>
      <c r="O206" s="195">
        <v>894</v>
      </c>
      <c r="P206" s="220">
        <v>0.29565217391304355</v>
      </c>
      <c r="Q206" s="202">
        <v>938</v>
      </c>
      <c r="R206" s="221">
        <v>0.32861189801699719</v>
      </c>
    </row>
    <row r="207" spans="2:18" ht="15" hidden="1" customHeight="1" outlineLevel="1">
      <c r="B207" s="63" t="s">
        <v>85</v>
      </c>
      <c r="C207" s="195">
        <v>0</v>
      </c>
      <c r="D207" s="220">
        <v>-1</v>
      </c>
      <c r="E207" s="202">
        <v>3</v>
      </c>
      <c r="F207" s="221">
        <v>0</v>
      </c>
      <c r="G207" s="195">
        <v>15</v>
      </c>
      <c r="H207" s="220">
        <v>1.1428571428571428</v>
      </c>
      <c r="I207" s="202">
        <v>80</v>
      </c>
      <c r="J207" s="221">
        <v>4.333333333333333</v>
      </c>
      <c r="K207" s="195">
        <v>12</v>
      </c>
      <c r="L207" s="220">
        <v>5</v>
      </c>
      <c r="M207" s="202">
        <v>110</v>
      </c>
      <c r="N207" s="221">
        <v>2.9285714285714284</v>
      </c>
      <c r="O207" s="195">
        <v>1245</v>
      </c>
      <c r="P207" s="220">
        <v>1.797752808988764</v>
      </c>
      <c r="Q207" s="202">
        <v>1355</v>
      </c>
      <c r="R207" s="221">
        <v>1.8646934460887947</v>
      </c>
    </row>
    <row r="208" spans="2:18" ht="15" hidden="1" customHeight="1" outlineLevel="1">
      <c r="B208" s="63" t="s">
        <v>84</v>
      </c>
      <c r="C208" s="195">
        <v>4</v>
      </c>
      <c r="D208" s="220">
        <v>0.33333333333333326</v>
      </c>
      <c r="E208" s="202">
        <v>6</v>
      </c>
      <c r="F208" s="221">
        <v>-0.33333333333333337</v>
      </c>
      <c r="G208" s="195">
        <v>1</v>
      </c>
      <c r="H208" s="220">
        <v>-0.92307692307692313</v>
      </c>
      <c r="I208" s="202">
        <v>7</v>
      </c>
      <c r="J208" s="221">
        <v>-0.22222222222222221</v>
      </c>
      <c r="K208" s="195">
        <v>10</v>
      </c>
      <c r="L208" s="220">
        <v>0.25</v>
      </c>
      <c r="M208" s="202">
        <v>28</v>
      </c>
      <c r="N208" s="221">
        <v>-0.33333333333333337</v>
      </c>
      <c r="O208" s="195">
        <v>339</v>
      </c>
      <c r="P208" s="220">
        <v>7.2784810126582222E-2</v>
      </c>
      <c r="Q208" s="202">
        <v>367</v>
      </c>
      <c r="R208" s="221">
        <v>2.5139664804469275E-2</v>
      </c>
    </row>
    <row r="209" spans="2:18" ht="15" hidden="1" customHeight="1" outlineLevel="1">
      <c r="B209" s="63" t="s">
        <v>83</v>
      </c>
      <c r="C209" s="195">
        <v>0</v>
      </c>
      <c r="D209" s="220" t="s">
        <v>143</v>
      </c>
      <c r="E209" s="202">
        <v>3</v>
      </c>
      <c r="F209" s="221">
        <v>0.5</v>
      </c>
      <c r="G209" s="195">
        <v>4</v>
      </c>
      <c r="H209" s="220" t="s">
        <v>143</v>
      </c>
      <c r="I209" s="202">
        <v>9</v>
      </c>
      <c r="J209" s="221">
        <v>0.5</v>
      </c>
      <c r="K209" s="195">
        <v>25</v>
      </c>
      <c r="L209" s="220">
        <v>2.5714285714285716</v>
      </c>
      <c r="M209" s="202">
        <v>41</v>
      </c>
      <c r="N209" s="221">
        <v>1.7333333333333334</v>
      </c>
      <c r="O209" s="195">
        <v>9</v>
      </c>
      <c r="P209" s="220">
        <v>-0.59090909090909083</v>
      </c>
      <c r="Q209" s="202">
        <v>50</v>
      </c>
      <c r="R209" s="221">
        <v>0.35135135135135132</v>
      </c>
    </row>
    <row r="210" spans="2:18" ht="15" hidden="1" customHeight="1" outlineLevel="1">
      <c r="B210" s="63" t="s">
        <v>82</v>
      </c>
      <c r="C210" s="195">
        <v>0</v>
      </c>
      <c r="D210" s="220" t="s">
        <v>143</v>
      </c>
      <c r="E210" s="202">
        <v>47</v>
      </c>
      <c r="F210" s="221">
        <v>-0.51546391752577314</v>
      </c>
      <c r="G210" s="195">
        <v>380</v>
      </c>
      <c r="H210" s="220">
        <v>6.1452513966480549E-2</v>
      </c>
      <c r="I210" s="202">
        <v>386</v>
      </c>
      <c r="J210" s="221">
        <v>1.522875816993464</v>
      </c>
      <c r="K210" s="195">
        <v>21</v>
      </c>
      <c r="L210" s="220">
        <v>2</v>
      </c>
      <c r="M210" s="202">
        <v>834</v>
      </c>
      <c r="N210" s="221">
        <v>0.35609756097560985</v>
      </c>
      <c r="O210" s="195">
        <v>2355</v>
      </c>
      <c r="P210" s="220">
        <v>-0.39923469387755106</v>
      </c>
      <c r="Q210" s="202">
        <v>3189</v>
      </c>
      <c r="R210" s="221">
        <v>-0.29680264608599782</v>
      </c>
    </row>
    <row r="211" spans="2:18" ht="15" hidden="1" customHeight="1" outlineLevel="1">
      <c r="B211" s="63" t="s">
        <v>81</v>
      </c>
      <c r="C211" s="195">
        <v>7</v>
      </c>
      <c r="D211" s="220">
        <v>6</v>
      </c>
      <c r="E211" s="202">
        <v>118</v>
      </c>
      <c r="F211" s="221">
        <v>-0.35164835164835162</v>
      </c>
      <c r="G211" s="195">
        <v>802</v>
      </c>
      <c r="H211" s="220">
        <v>0.16909620991253638</v>
      </c>
      <c r="I211" s="202">
        <v>914</v>
      </c>
      <c r="J211" s="221">
        <v>0.77131782945736438</v>
      </c>
      <c r="K211" s="195">
        <v>142</v>
      </c>
      <c r="L211" s="220">
        <v>10.833333333333334</v>
      </c>
      <c r="M211" s="202">
        <v>1983</v>
      </c>
      <c r="N211" s="221">
        <v>0.41947029348604148</v>
      </c>
      <c r="O211" s="195">
        <v>7146</v>
      </c>
      <c r="P211" s="220">
        <v>0.32162012206399115</v>
      </c>
      <c r="Q211" s="202">
        <v>9129</v>
      </c>
      <c r="R211" s="221">
        <v>0.34171075837742504</v>
      </c>
    </row>
    <row r="212" spans="2:18" ht="15" hidden="1" customHeight="1" outlineLevel="1">
      <c r="B212" s="63" t="s">
        <v>80</v>
      </c>
      <c r="C212" s="195">
        <v>7</v>
      </c>
      <c r="D212" s="220">
        <v>6</v>
      </c>
      <c r="E212" s="202">
        <v>179</v>
      </c>
      <c r="F212" s="221">
        <v>-2.7173913043478271E-2</v>
      </c>
      <c r="G212" s="195">
        <v>500</v>
      </c>
      <c r="H212" s="220">
        <v>-0.11971830985915488</v>
      </c>
      <c r="I212" s="202">
        <v>727</v>
      </c>
      <c r="J212" s="221">
        <v>0.51458333333333339</v>
      </c>
      <c r="K212" s="195">
        <v>136</v>
      </c>
      <c r="L212" s="220">
        <v>5.4761904761904763</v>
      </c>
      <c r="M212" s="202">
        <v>1549</v>
      </c>
      <c r="N212" s="221">
        <v>0.23524720893141948</v>
      </c>
      <c r="O212" s="195">
        <v>6788</v>
      </c>
      <c r="P212" s="220">
        <v>0.1377807576265504</v>
      </c>
      <c r="Q212" s="202">
        <v>8337</v>
      </c>
      <c r="R212" s="221">
        <v>0.15470914127423829</v>
      </c>
    </row>
    <row r="213" spans="2:18" ht="15" hidden="1" customHeight="1" outlineLevel="1">
      <c r="B213" s="63" t="s">
        <v>79</v>
      </c>
      <c r="C213" s="195">
        <v>3</v>
      </c>
      <c r="D213" s="220">
        <v>0.5</v>
      </c>
      <c r="E213" s="202">
        <v>136</v>
      </c>
      <c r="F213" s="221">
        <v>-0.49815498154981552</v>
      </c>
      <c r="G213" s="195">
        <v>829</v>
      </c>
      <c r="H213" s="220">
        <v>-0.16767068273092367</v>
      </c>
      <c r="I213" s="202">
        <v>817</v>
      </c>
      <c r="J213" s="221">
        <v>0.36166666666666658</v>
      </c>
      <c r="K213" s="195">
        <v>121</v>
      </c>
      <c r="L213" s="220">
        <v>19.166666666666668</v>
      </c>
      <c r="M213" s="202">
        <v>1906</v>
      </c>
      <c r="N213" s="221">
        <v>1.6533333333333289E-2</v>
      </c>
      <c r="O213" s="195">
        <v>6579</v>
      </c>
      <c r="P213" s="220">
        <v>-0.12987700039677297</v>
      </c>
      <c r="Q213" s="202">
        <v>8485</v>
      </c>
      <c r="R213" s="221">
        <v>-0.10078423060618902</v>
      </c>
    </row>
    <row r="214" spans="2:18" collapsed="1">
      <c r="B214" s="227">
        <v>1996</v>
      </c>
      <c r="C214" s="228">
        <v>23</v>
      </c>
      <c r="D214" s="229">
        <v>0.53333333333333344</v>
      </c>
      <c r="E214" s="228">
        <v>968</v>
      </c>
      <c r="F214" s="229">
        <v>-7.3684210526315796E-2</v>
      </c>
      <c r="G214" s="228">
        <v>3849</v>
      </c>
      <c r="H214" s="229">
        <v>-0.13602693602693605</v>
      </c>
      <c r="I214" s="228">
        <v>4776</v>
      </c>
      <c r="J214" s="229">
        <v>0.20181177654755911</v>
      </c>
      <c r="K214" s="228">
        <v>830</v>
      </c>
      <c r="L214" s="229">
        <v>8.5402298850574709</v>
      </c>
      <c r="M214" s="228">
        <v>10446</v>
      </c>
      <c r="N214" s="229">
        <v>9.1193983077405116E-2</v>
      </c>
      <c r="O214" s="228">
        <v>55415</v>
      </c>
      <c r="P214" s="229">
        <v>0.35270712298003226</v>
      </c>
      <c r="Q214" s="228">
        <v>65861</v>
      </c>
      <c r="R214" s="229">
        <v>0.3031718079107224</v>
      </c>
    </row>
    <row r="215" spans="2:18" ht="15" hidden="1" customHeight="1" outlineLevel="1">
      <c r="B215" s="63" t="s">
        <v>90</v>
      </c>
      <c r="C215" s="195">
        <v>3</v>
      </c>
      <c r="D215" s="220">
        <v>-0.25</v>
      </c>
      <c r="E215" s="202">
        <v>129</v>
      </c>
      <c r="F215" s="221">
        <v>-0.17834394904458595</v>
      </c>
      <c r="G215" s="195">
        <v>759</v>
      </c>
      <c r="H215" s="220">
        <v>3.4911242603550292</v>
      </c>
      <c r="I215" s="202">
        <v>822</v>
      </c>
      <c r="J215" s="221">
        <v>0.99514563106796117</v>
      </c>
      <c r="K215" s="195">
        <v>8</v>
      </c>
      <c r="L215" s="220">
        <v>0.14285714285714279</v>
      </c>
      <c r="M215" s="202">
        <v>1718</v>
      </c>
      <c r="N215" s="221">
        <v>1.2937249666221629</v>
      </c>
      <c r="O215" s="195">
        <v>7224</v>
      </c>
      <c r="P215" s="220">
        <v>0.29138362531283524</v>
      </c>
      <c r="Q215" s="202">
        <v>8942</v>
      </c>
      <c r="R215" s="221">
        <v>0.40974302380577021</v>
      </c>
    </row>
    <row r="216" spans="2:18" ht="15" hidden="1" customHeight="1" outlineLevel="1">
      <c r="B216" s="63" t="s">
        <v>89</v>
      </c>
      <c r="C216" s="195">
        <v>0</v>
      </c>
      <c r="D216" s="220">
        <v>-1</v>
      </c>
      <c r="E216" s="202">
        <v>118</v>
      </c>
      <c r="F216" s="221">
        <v>-0.5</v>
      </c>
      <c r="G216" s="195">
        <v>596</v>
      </c>
      <c r="H216" s="220">
        <v>-4.0257648953301084E-2</v>
      </c>
      <c r="I216" s="202">
        <v>878</v>
      </c>
      <c r="J216" s="221">
        <v>0.49066213921901536</v>
      </c>
      <c r="K216" s="195">
        <v>11</v>
      </c>
      <c r="L216" s="220">
        <v>0</v>
      </c>
      <c r="M216" s="202">
        <v>1603</v>
      </c>
      <c r="N216" s="221">
        <v>8.7516960651289111E-2</v>
      </c>
      <c r="O216" s="195">
        <v>5914</v>
      </c>
      <c r="P216" s="220">
        <v>-0.17678173719376389</v>
      </c>
      <c r="Q216" s="202">
        <v>7517</v>
      </c>
      <c r="R216" s="221">
        <v>-0.13178563178563174</v>
      </c>
    </row>
    <row r="217" spans="2:18" ht="15" hidden="1" customHeight="1" outlineLevel="1">
      <c r="B217" s="63" t="s">
        <v>88</v>
      </c>
      <c r="C217" s="195">
        <v>3</v>
      </c>
      <c r="D217" s="220">
        <v>0.5</v>
      </c>
      <c r="E217" s="202">
        <v>46</v>
      </c>
      <c r="F217" s="221">
        <v>-0.61344537815126055</v>
      </c>
      <c r="G217" s="195">
        <v>456</v>
      </c>
      <c r="H217" s="220">
        <v>0.42056074766355134</v>
      </c>
      <c r="I217" s="202">
        <v>470</v>
      </c>
      <c r="J217" s="221">
        <v>-8.5603112840466955E-2</v>
      </c>
      <c r="K217" s="195">
        <v>2</v>
      </c>
      <c r="L217" s="220">
        <v>-0.5</v>
      </c>
      <c r="M217" s="202">
        <v>977</v>
      </c>
      <c r="N217" s="221">
        <v>1.7708333333333437E-2</v>
      </c>
      <c r="O217" s="195">
        <v>2681</v>
      </c>
      <c r="P217" s="220">
        <v>-0.42331684233168421</v>
      </c>
      <c r="Q217" s="202">
        <v>3658</v>
      </c>
      <c r="R217" s="221">
        <v>-0.34783383847388127</v>
      </c>
    </row>
    <row r="218" spans="2:18" ht="15" hidden="1" customHeight="1" outlineLevel="1">
      <c r="B218" s="63" t="s">
        <v>87</v>
      </c>
      <c r="C218" s="195">
        <v>0</v>
      </c>
      <c r="D218" s="220" t="s">
        <v>143</v>
      </c>
      <c r="E218" s="202">
        <v>2</v>
      </c>
      <c r="F218" s="221">
        <v>-0.83333333333333337</v>
      </c>
      <c r="G218" s="195">
        <v>6</v>
      </c>
      <c r="H218" s="220">
        <v>-0.25</v>
      </c>
      <c r="I218" s="202">
        <v>23</v>
      </c>
      <c r="J218" s="221">
        <v>1.875</v>
      </c>
      <c r="K218" s="195">
        <v>2</v>
      </c>
      <c r="L218" s="220" t="s">
        <v>143</v>
      </c>
      <c r="M218" s="202">
        <v>33</v>
      </c>
      <c r="N218" s="221">
        <v>0.1785714285714286</v>
      </c>
      <c r="O218" s="195">
        <v>820</v>
      </c>
      <c r="P218" s="220">
        <v>0.20943952802359878</v>
      </c>
      <c r="Q218" s="202">
        <v>853</v>
      </c>
      <c r="R218" s="221">
        <v>0.208215297450425</v>
      </c>
    </row>
    <row r="219" spans="2:18" ht="15" hidden="1" customHeight="1" outlineLevel="1">
      <c r="B219" s="63" t="s">
        <v>86</v>
      </c>
      <c r="C219" s="195">
        <v>1</v>
      </c>
      <c r="D219" s="220" t="s">
        <v>143</v>
      </c>
      <c r="E219" s="202">
        <v>2</v>
      </c>
      <c r="F219" s="221">
        <v>-0.99118942731277537</v>
      </c>
      <c r="G219" s="195">
        <v>10</v>
      </c>
      <c r="H219" s="220">
        <v>1.5</v>
      </c>
      <c r="I219" s="202">
        <v>2</v>
      </c>
      <c r="J219" s="221">
        <v>-0.9375</v>
      </c>
      <c r="K219" s="195">
        <v>1</v>
      </c>
      <c r="L219" s="220">
        <v>-0.75</v>
      </c>
      <c r="M219" s="202">
        <v>16</v>
      </c>
      <c r="N219" s="221">
        <v>-0.94007490636704116</v>
      </c>
      <c r="O219" s="195">
        <v>690</v>
      </c>
      <c r="P219" s="220">
        <v>2.8983050847457625</v>
      </c>
      <c r="Q219" s="202">
        <v>706</v>
      </c>
      <c r="R219" s="221">
        <v>0.59009009009009006</v>
      </c>
    </row>
    <row r="220" spans="2:18" ht="15" hidden="1" customHeight="1" outlineLevel="1">
      <c r="B220" s="63" t="s">
        <v>85</v>
      </c>
      <c r="C220" s="195">
        <v>1</v>
      </c>
      <c r="D220" s="220" t="s">
        <v>143</v>
      </c>
      <c r="E220" s="202">
        <v>3</v>
      </c>
      <c r="F220" s="221">
        <v>-0.25</v>
      </c>
      <c r="G220" s="195">
        <v>7</v>
      </c>
      <c r="H220" s="220">
        <v>1.3333333333333335</v>
      </c>
      <c r="I220" s="202">
        <v>15</v>
      </c>
      <c r="J220" s="221">
        <v>0.875</v>
      </c>
      <c r="K220" s="195">
        <v>2</v>
      </c>
      <c r="L220" s="220">
        <v>-0.6</v>
      </c>
      <c r="M220" s="202">
        <v>28</v>
      </c>
      <c r="N220" s="221">
        <v>0.39999999999999991</v>
      </c>
      <c r="O220" s="195">
        <v>445</v>
      </c>
      <c r="P220" s="220">
        <v>-0.45197044334975367</v>
      </c>
      <c r="Q220" s="202">
        <v>473</v>
      </c>
      <c r="R220" s="221">
        <v>-0.43149038461538458</v>
      </c>
    </row>
    <row r="221" spans="2:18" ht="15" hidden="1" customHeight="1" outlineLevel="1">
      <c r="B221" s="63" t="s">
        <v>84</v>
      </c>
      <c r="C221" s="195">
        <v>3</v>
      </c>
      <c r="D221" s="220" t="s">
        <v>143</v>
      </c>
      <c r="E221" s="202">
        <v>9</v>
      </c>
      <c r="F221" s="221" t="s">
        <v>143</v>
      </c>
      <c r="G221" s="195">
        <v>13</v>
      </c>
      <c r="H221" s="220">
        <v>2.25</v>
      </c>
      <c r="I221" s="202">
        <v>9</v>
      </c>
      <c r="J221" s="221">
        <v>0.8</v>
      </c>
      <c r="K221" s="195">
        <v>8</v>
      </c>
      <c r="L221" s="220">
        <v>0.60000000000000009</v>
      </c>
      <c r="M221" s="202">
        <v>42</v>
      </c>
      <c r="N221" s="221">
        <v>2</v>
      </c>
      <c r="O221" s="195">
        <v>316</v>
      </c>
      <c r="P221" s="220">
        <v>0.18352059925093633</v>
      </c>
      <c r="Q221" s="202">
        <v>358</v>
      </c>
      <c r="R221" s="221">
        <v>0.27402135231316715</v>
      </c>
    </row>
    <row r="222" spans="2:18" ht="15" hidden="1" customHeight="1" outlineLevel="1">
      <c r="B222" s="63" t="s">
        <v>83</v>
      </c>
      <c r="C222" s="195">
        <v>0</v>
      </c>
      <c r="D222" s="220" t="s">
        <v>143</v>
      </c>
      <c r="E222" s="202">
        <v>2</v>
      </c>
      <c r="F222" s="221">
        <v>-0.5</v>
      </c>
      <c r="G222" s="195">
        <v>0</v>
      </c>
      <c r="H222" s="220">
        <v>-1</v>
      </c>
      <c r="I222" s="202">
        <v>6</v>
      </c>
      <c r="J222" s="221">
        <v>-0.53846153846153844</v>
      </c>
      <c r="K222" s="195">
        <v>7</v>
      </c>
      <c r="L222" s="220">
        <v>0.16666666666666674</v>
      </c>
      <c r="M222" s="202">
        <v>15</v>
      </c>
      <c r="N222" s="221">
        <v>-0.98832684824902728</v>
      </c>
      <c r="O222" s="195">
        <v>22</v>
      </c>
      <c r="P222" s="220">
        <v>-0.77083333333333337</v>
      </c>
      <c r="Q222" s="202">
        <v>37</v>
      </c>
      <c r="R222" s="221">
        <v>-0.97320782041998555</v>
      </c>
    </row>
    <row r="223" spans="2:18" ht="15" hidden="1" customHeight="1" outlineLevel="1">
      <c r="B223" s="63" t="s">
        <v>82</v>
      </c>
      <c r="C223" s="195">
        <v>0</v>
      </c>
      <c r="D223" s="220" t="s">
        <v>143</v>
      </c>
      <c r="E223" s="202">
        <v>97</v>
      </c>
      <c r="F223" s="221">
        <v>0.32876712328767121</v>
      </c>
      <c r="G223" s="195">
        <v>358</v>
      </c>
      <c r="H223" s="220">
        <v>2.0862068965517242</v>
      </c>
      <c r="I223" s="202">
        <v>153</v>
      </c>
      <c r="J223" s="221">
        <v>-0.54464285714285721</v>
      </c>
      <c r="K223" s="195">
        <v>7</v>
      </c>
      <c r="L223" s="220">
        <v>-0.72</v>
      </c>
      <c r="M223" s="202">
        <v>615</v>
      </c>
      <c r="N223" s="221">
        <v>0.11818181818181817</v>
      </c>
      <c r="O223" s="195">
        <v>3920</v>
      </c>
      <c r="P223" s="220">
        <v>0.90291262135922334</v>
      </c>
      <c r="Q223" s="202">
        <v>4535</v>
      </c>
      <c r="R223" s="221">
        <v>0.73754789272030652</v>
      </c>
    </row>
    <row r="224" spans="2:18" ht="15" hidden="1" customHeight="1" outlineLevel="1">
      <c r="B224" s="63" t="s">
        <v>81</v>
      </c>
      <c r="C224" s="195">
        <v>1</v>
      </c>
      <c r="D224" s="220">
        <v>-0.5</v>
      </c>
      <c r="E224" s="202">
        <v>182</v>
      </c>
      <c r="F224" s="221">
        <v>0.22147651006711411</v>
      </c>
      <c r="G224" s="195">
        <v>686</v>
      </c>
      <c r="H224" s="220">
        <v>0.75897435897435894</v>
      </c>
      <c r="I224" s="202">
        <v>516</v>
      </c>
      <c r="J224" s="221">
        <v>0.18077803203661325</v>
      </c>
      <c r="K224" s="195">
        <v>12</v>
      </c>
      <c r="L224" s="220">
        <v>-0.5714285714285714</v>
      </c>
      <c r="M224" s="202">
        <v>1397</v>
      </c>
      <c r="N224" s="221">
        <v>0.38866799204771363</v>
      </c>
      <c r="O224" s="195">
        <v>5407</v>
      </c>
      <c r="P224" s="220">
        <v>-0.11010533245556287</v>
      </c>
      <c r="Q224" s="202">
        <v>6804</v>
      </c>
      <c r="R224" s="221">
        <v>-3.9254447896074574E-2</v>
      </c>
    </row>
    <row r="225" spans="2:18" ht="15" hidden="1" customHeight="1" outlineLevel="1">
      <c r="B225" s="63" t="s">
        <v>80</v>
      </c>
      <c r="C225" s="195">
        <v>1</v>
      </c>
      <c r="D225" s="220">
        <v>-0.97368421052631582</v>
      </c>
      <c r="E225" s="202">
        <v>184</v>
      </c>
      <c r="F225" s="221">
        <v>-0.15207373271889402</v>
      </c>
      <c r="G225" s="195">
        <v>568</v>
      </c>
      <c r="H225" s="220">
        <v>1.406779661016949</v>
      </c>
      <c r="I225" s="202">
        <v>480</v>
      </c>
      <c r="J225" s="221">
        <v>6.1946902654867353E-2</v>
      </c>
      <c r="K225" s="195">
        <v>21</v>
      </c>
      <c r="L225" s="220">
        <v>-0.16000000000000003</v>
      </c>
      <c r="M225" s="202">
        <v>1254</v>
      </c>
      <c r="N225" s="221">
        <v>0.29545454545454541</v>
      </c>
      <c r="O225" s="195">
        <v>5966</v>
      </c>
      <c r="P225" s="220">
        <v>9.3274693054792079E-2</v>
      </c>
      <c r="Q225" s="202">
        <v>7220</v>
      </c>
      <c r="R225" s="221">
        <v>0.12373540856031129</v>
      </c>
    </row>
    <row r="226" spans="2:18" ht="15" hidden="1" customHeight="1" outlineLevel="1">
      <c r="B226" s="63" t="s">
        <v>79</v>
      </c>
      <c r="C226" s="195">
        <v>2</v>
      </c>
      <c r="D226" s="220">
        <v>-0.9555555555555556</v>
      </c>
      <c r="E226" s="202">
        <v>271</v>
      </c>
      <c r="F226" s="221">
        <v>1.0530303030303032</v>
      </c>
      <c r="G226" s="195">
        <v>996</v>
      </c>
      <c r="H226" s="220">
        <v>4.1841004184100417E-2</v>
      </c>
      <c r="I226" s="202">
        <v>600</v>
      </c>
      <c r="J226" s="221">
        <v>0.15384615384615374</v>
      </c>
      <c r="K226" s="195">
        <v>6</v>
      </c>
      <c r="L226" s="220">
        <v>-0.73913043478260865</v>
      </c>
      <c r="M226" s="202">
        <v>1875</v>
      </c>
      <c r="N226" s="221">
        <v>0.11873508353221962</v>
      </c>
      <c r="O226" s="195">
        <v>7561</v>
      </c>
      <c r="P226" s="220">
        <v>0.35114367405289482</v>
      </c>
      <c r="Q226" s="202">
        <v>9436</v>
      </c>
      <c r="R226" s="221">
        <v>0.2975797579757975</v>
      </c>
    </row>
    <row r="227" spans="2:18" collapsed="1">
      <c r="B227" s="227">
        <v>1995</v>
      </c>
      <c r="C227" s="228">
        <v>15</v>
      </c>
      <c r="D227" s="229">
        <v>-0.86111111111111116</v>
      </c>
      <c r="E227" s="228">
        <v>1045</v>
      </c>
      <c r="F227" s="229">
        <v>-0.2142857142857143</v>
      </c>
      <c r="G227" s="228">
        <v>4455</v>
      </c>
      <c r="H227" s="229">
        <v>8.9242053789731157E-2</v>
      </c>
      <c r="I227" s="228">
        <v>3974</v>
      </c>
      <c r="J227" s="229">
        <v>0.19482862297053516</v>
      </c>
      <c r="K227" s="228">
        <v>87</v>
      </c>
      <c r="L227" s="229">
        <v>-0.39160839160839156</v>
      </c>
      <c r="M227" s="228">
        <v>9573</v>
      </c>
      <c r="N227" s="229">
        <v>6.4021340446815511E-2</v>
      </c>
      <c r="O227" s="228">
        <v>40966</v>
      </c>
      <c r="P227" s="229">
        <v>6.0032086114992556E-2</v>
      </c>
      <c r="Q227" s="228">
        <v>50539</v>
      </c>
      <c r="R227" s="229">
        <v>6.0785424931259602E-2</v>
      </c>
    </row>
    <row r="228" spans="2:18" ht="15" hidden="1" customHeight="1" outlineLevel="1">
      <c r="B228" s="63" t="s">
        <v>90</v>
      </c>
      <c r="C228" s="195">
        <v>4</v>
      </c>
      <c r="D228" s="220">
        <v>-0.7142857142857143</v>
      </c>
      <c r="E228" s="202">
        <v>157</v>
      </c>
      <c r="F228" s="221">
        <v>0.49523809523809526</v>
      </c>
      <c r="G228" s="195">
        <v>169</v>
      </c>
      <c r="H228" s="220">
        <v>-0.75822603719599424</v>
      </c>
      <c r="I228" s="202">
        <v>412</v>
      </c>
      <c r="J228" s="221">
        <v>-0.20309477756286265</v>
      </c>
      <c r="K228" s="195">
        <v>7</v>
      </c>
      <c r="L228" s="220">
        <v>-0.65</v>
      </c>
      <c r="M228" s="202">
        <v>749</v>
      </c>
      <c r="N228" s="221">
        <v>-0.4472324723247233</v>
      </c>
      <c r="O228" s="195">
        <v>5594</v>
      </c>
      <c r="P228" s="220">
        <v>0.15554637471596777</v>
      </c>
      <c r="Q228" s="202">
        <v>6343</v>
      </c>
      <c r="R228" s="221">
        <v>2.3724983860555104E-2</v>
      </c>
    </row>
    <row r="229" spans="2:18" ht="15" hidden="1" customHeight="1" outlineLevel="1">
      <c r="B229" s="63" t="s">
        <v>89</v>
      </c>
      <c r="C229" s="195">
        <v>17</v>
      </c>
      <c r="D229" s="220">
        <v>2.4</v>
      </c>
      <c r="E229" s="202">
        <v>236</v>
      </c>
      <c r="F229" s="221">
        <v>3.068965517241379</v>
      </c>
      <c r="G229" s="195">
        <v>621</v>
      </c>
      <c r="H229" s="220">
        <v>5.7921635434412311E-2</v>
      </c>
      <c r="I229" s="202">
        <v>589</v>
      </c>
      <c r="J229" s="221">
        <v>1.551724137931032E-2</v>
      </c>
      <c r="K229" s="195">
        <v>11</v>
      </c>
      <c r="L229" s="220">
        <v>-0.6333333333333333</v>
      </c>
      <c r="M229" s="202">
        <v>1474</v>
      </c>
      <c r="N229" s="221">
        <v>0.1698412698412699</v>
      </c>
      <c r="O229" s="195">
        <v>7184</v>
      </c>
      <c r="P229" s="220">
        <v>0.16170763260025867</v>
      </c>
      <c r="Q229" s="202">
        <v>8658</v>
      </c>
      <c r="R229" s="221">
        <v>0.16308436324556697</v>
      </c>
    </row>
    <row r="230" spans="2:18" ht="15" hidden="1" customHeight="1" outlineLevel="1">
      <c r="B230" s="63" t="s">
        <v>88</v>
      </c>
      <c r="C230" s="195">
        <v>2</v>
      </c>
      <c r="D230" s="220" t="s">
        <v>143</v>
      </c>
      <c r="E230" s="202">
        <v>119</v>
      </c>
      <c r="F230" s="221">
        <v>13.875</v>
      </c>
      <c r="G230" s="195">
        <v>321</v>
      </c>
      <c r="H230" s="220">
        <v>0.14642857142857135</v>
      </c>
      <c r="I230" s="202">
        <v>514</v>
      </c>
      <c r="J230" s="221">
        <v>0.63174603174603172</v>
      </c>
      <c r="K230" s="195">
        <v>4</v>
      </c>
      <c r="L230" s="220">
        <v>-0.77777777777777779</v>
      </c>
      <c r="M230" s="202">
        <v>960</v>
      </c>
      <c r="N230" s="221">
        <v>0.54589371980676327</v>
      </c>
      <c r="O230" s="195">
        <v>4649</v>
      </c>
      <c r="P230" s="220">
        <v>0.78122605363984676</v>
      </c>
      <c r="Q230" s="202">
        <v>5609</v>
      </c>
      <c r="R230" s="221">
        <v>0.73599504797276394</v>
      </c>
    </row>
    <row r="231" spans="2:18" ht="15" hidden="1" customHeight="1" outlineLevel="1">
      <c r="B231" s="63" t="s">
        <v>87</v>
      </c>
      <c r="C231" s="195">
        <v>0</v>
      </c>
      <c r="D231" s="220" t="s">
        <v>143</v>
      </c>
      <c r="E231" s="202">
        <v>12</v>
      </c>
      <c r="F231" s="221">
        <v>5</v>
      </c>
      <c r="G231" s="195">
        <v>8</v>
      </c>
      <c r="H231" s="220">
        <v>1</v>
      </c>
      <c r="I231" s="202">
        <v>8</v>
      </c>
      <c r="J231" s="221">
        <v>-0.61904761904761907</v>
      </c>
      <c r="K231" s="195">
        <v>0</v>
      </c>
      <c r="L231" s="220">
        <v>-1</v>
      </c>
      <c r="M231" s="202">
        <v>28</v>
      </c>
      <c r="N231" s="221">
        <v>-0.125</v>
      </c>
      <c r="O231" s="195">
        <v>678</v>
      </c>
      <c r="P231" s="220">
        <v>9.935483870967742</v>
      </c>
      <c r="Q231" s="202">
        <v>706</v>
      </c>
      <c r="R231" s="221">
        <v>6.5106382978723403</v>
      </c>
    </row>
    <row r="232" spans="2:18" ht="15" hidden="1" customHeight="1" outlineLevel="1">
      <c r="B232" s="63" t="s">
        <v>86</v>
      </c>
      <c r="C232" s="195">
        <v>0</v>
      </c>
      <c r="D232" s="220" t="s">
        <v>143</v>
      </c>
      <c r="E232" s="202">
        <v>227</v>
      </c>
      <c r="F232" s="221">
        <v>226</v>
      </c>
      <c r="G232" s="195">
        <v>4</v>
      </c>
      <c r="H232" s="220" t="s">
        <v>143</v>
      </c>
      <c r="I232" s="202">
        <v>32</v>
      </c>
      <c r="J232" s="221">
        <v>6.6666666666666652E-2</v>
      </c>
      <c r="K232" s="195">
        <v>4</v>
      </c>
      <c r="L232" s="220">
        <v>1</v>
      </c>
      <c r="M232" s="202">
        <v>267</v>
      </c>
      <c r="N232" s="221">
        <v>7.0909090909090917</v>
      </c>
      <c r="O232" s="195">
        <v>177</v>
      </c>
      <c r="P232" s="220">
        <v>4.9000000000000004</v>
      </c>
      <c r="Q232" s="202">
        <v>444</v>
      </c>
      <c r="R232" s="221">
        <v>6.0476190476190474</v>
      </c>
    </row>
    <row r="233" spans="2:18" ht="15" hidden="1" customHeight="1" outlineLevel="1">
      <c r="B233" s="63" t="s">
        <v>85</v>
      </c>
      <c r="C233" s="195">
        <v>0</v>
      </c>
      <c r="D233" s="220" t="s">
        <v>143</v>
      </c>
      <c r="E233" s="202">
        <v>4</v>
      </c>
      <c r="F233" s="221">
        <v>1</v>
      </c>
      <c r="G233" s="195">
        <v>3</v>
      </c>
      <c r="H233" s="220">
        <v>-0.75</v>
      </c>
      <c r="I233" s="202">
        <v>8</v>
      </c>
      <c r="J233" s="221">
        <v>-0.67999999999999994</v>
      </c>
      <c r="K233" s="195">
        <v>5</v>
      </c>
      <c r="L233" s="220">
        <v>4</v>
      </c>
      <c r="M233" s="202">
        <v>20</v>
      </c>
      <c r="N233" s="221">
        <v>-0.5</v>
      </c>
      <c r="O233" s="195">
        <v>812</v>
      </c>
      <c r="P233" s="220">
        <v>4.71830985915493</v>
      </c>
      <c r="Q233" s="202">
        <v>832</v>
      </c>
      <c r="R233" s="221">
        <v>3.5714285714285712</v>
      </c>
    </row>
    <row r="234" spans="2:18" ht="15" hidden="1" customHeight="1" outlineLevel="1">
      <c r="B234" s="63" t="s">
        <v>84</v>
      </c>
      <c r="C234" s="195">
        <v>0</v>
      </c>
      <c r="D234" s="220" t="s">
        <v>143</v>
      </c>
      <c r="E234" s="202">
        <v>0</v>
      </c>
      <c r="F234" s="221">
        <v>-1</v>
      </c>
      <c r="G234" s="195">
        <v>4</v>
      </c>
      <c r="H234" s="220">
        <v>1</v>
      </c>
      <c r="I234" s="202">
        <v>5</v>
      </c>
      <c r="J234" s="221">
        <v>-0.83870967741935487</v>
      </c>
      <c r="K234" s="195">
        <v>5</v>
      </c>
      <c r="L234" s="220">
        <v>0.25</v>
      </c>
      <c r="M234" s="202">
        <v>14</v>
      </c>
      <c r="N234" s="221">
        <v>-0.69565217391304346</v>
      </c>
      <c r="O234" s="195">
        <v>267</v>
      </c>
      <c r="P234" s="220">
        <v>2.513157894736842</v>
      </c>
      <c r="Q234" s="202">
        <v>281</v>
      </c>
      <c r="R234" s="221">
        <v>1.3032786885245899</v>
      </c>
    </row>
    <row r="235" spans="2:18" ht="15" hidden="1" customHeight="1" outlineLevel="1">
      <c r="B235" s="63" t="s">
        <v>83</v>
      </c>
      <c r="C235" s="195">
        <v>0</v>
      </c>
      <c r="D235" s="220" t="s">
        <v>143</v>
      </c>
      <c r="E235" s="202">
        <v>4</v>
      </c>
      <c r="F235" s="221">
        <v>-0.19999999999999996</v>
      </c>
      <c r="G235" s="195">
        <v>1262</v>
      </c>
      <c r="H235" s="220">
        <v>139.22222222222223</v>
      </c>
      <c r="I235" s="202">
        <v>13</v>
      </c>
      <c r="J235" s="221">
        <v>-0.5185185185185186</v>
      </c>
      <c r="K235" s="195">
        <v>6</v>
      </c>
      <c r="L235" s="220" t="s">
        <v>143</v>
      </c>
      <c r="M235" s="202">
        <v>1285</v>
      </c>
      <c r="N235" s="221">
        <v>30.341463414634145</v>
      </c>
      <c r="O235" s="195">
        <v>96</v>
      </c>
      <c r="P235" s="220">
        <v>18.2</v>
      </c>
      <c r="Q235" s="202">
        <v>1381</v>
      </c>
      <c r="R235" s="221">
        <v>29.021739130434781</v>
      </c>
    </row>
    <row r="236" spans="2:18" ht="15" hidden="1" customHeight="1" outlineLevel="1">
      <c r="B236" s="63" t="s">
        <v>82</v>
      </c>
      <c r="C236" s="195">
        <v>0</v>
      </c>
      <c r="D236" s="220">
        <v>-1</v>
      </c>
      <c r="E236" s="202">
        <v>73</v>
      </c>
      <c r="F236" s="221">
        <v>17.25</v>
      </c>
      <c r="G236" s="195">
        <v>116</v>
      </c>
      <c r="H236" s="220">
        <v>-0.62820512820512819</v>
      </c>
      <c r="I236" s="202">
        <v>336</v>
      </c>
      <c r="J236" s="221">
        <v>1.7768595041322315</v>
      </c>
      <c r="K236" s="195">
        <v>25</v>
      </c>
      <c r="L236" s="220">
        <v>5.25</v>
      </c>
      <c r="M236" s="202">
        <v>550</v>
      </c>
      <c r="N236" s="221">
        <v>0.1879049676025919</v>
      </c>
      <c r="O236" s="195">
        <v>2060</v>
      </c>
      <c r="P236" s="220">
        <v>4.8879837067209886E-2</v>
      </c>
      <c r="Q236" s="202">
        <v>2610</v>
      </c>
      <c r="R236" s="221">
        <v>7.5401730531520439E-2</v>
      </c>
    </row>
    <row r="237" spans="2:18" ht="15" hidden="1" customHeight="1" outlineLevel="1">
      <c r="B237" s="63" t="s">
        <v>81</v>
      </c>
      <c r="C237" s="195">
        <v>2</v>
      </c>
      <c r="D237" s="220">
        <v>-0.98</v>
      </c>
      <c r="E237" s="202">
        <v>149</v>
      </c>
      <c r="F237" s="221">
        <v>5.208333333333333</v>
      </c>
      <c r="G237" s="195">
        <v>390</v>
      </c>
      <c r="H237" s="220">
        <v>-0.39252336448598135</v>
      </c>
      <c r="I237" s="202">
        <v>437</v>
      </c>
      <c r="J237" s="221">
        <v>-5.8189655172413812E-2</v>
      </c>
      <c r="K237" s="195">
        <v>28</v>
      </c>
      <c r="L237" s="220">
        <v>0.8666666666666667</v>
      </c>
      <c r="M237" s="202">
        <v>1006</v>
      </c>
      <c r="N237" s="221">
        <v>-0.19196787148594374</v>
      </c>
      <c r="O237" s="195">
        <v>6076</v>
      </c>
      <c r="P237" s="220">
        <v>0.30751022164837538</v>
      </c>
      <c r="Q237" s="202">
        <v>7082</v>
      </c>
      <c r="R237" s="221">
        <v>0.20196877121520695</v>
      </c>
    </row>
    <row r="238" spans="2:18" ht="15" hidden="1" customHeight="1" outlineLevel="1">
      <c r="B238" s="63" t="s">
        <v>80</v>
      </c>
      <c r="C238" s="195">
        <v>38</v>
      </c>
      <c r="D238" s="220">
        <v>-0.65454545454545454</v>
      </c>
      <c r="E238" s="202">
        <v>217</v>
      </c>
      <c r="F238" s="221">
        <v>53.25</v>
      </c>
      <c r="G238" s="195">
        <v>236</v>
      </c>
      <c r="H238" s="220">
        <v>-0.68194070080862534</v>
      </c>
      <c r="I238" s="202">
        <v>452</v>
      </c>
      <c r="J238" s="221">
        <v>0.65567765567765557</v>
      </c>
      <c r="K238" s="195">
        <v>25</v>
      </c>
      <c r="L238" s="220">
        <v>-0.70238095238095233</v>
      </c>
      <c r="M238" s="202">
        <v>968</v>
      </c>
      <c r="N238" s="221">
        <v>-0.2019785655399835</v>
      </c>
      <c r="O238" s="195">
        <v>5457</v>
      </c>
      <c r="P238" s="220">
        <v>0.10914634146341462</v>
      </c>
      <c r="Q238" s="202">
        <v>6425</v>
      </c>
      <c r="R238" s="221">
        <v>4.7611283221914213E-2</v>
      </c>
    </row>
    <row r="239" spans="2:18" ht="15" hidden="1" customHeight="1" outlineLevel="1">
      <c r="B239" s="63" t="s">
        <v>79</v>
      </c>
      <c r="C239" s="195">
        <v>45</v>
      </c>
      <c r="D239" s="220">
        <v>-0.5714285714285714</v>
      </c>
      <c r="E239" s="202">
        <v>132</v>
      </c>
      <c r="F239" s="221">
        <v>15.5</v>
      </c>
      <c r="G239" s="195">
        <v>956</v>
      </c>
      <c r="H239" s="220">
        <v>0.93522267206477738</v>
      </c>
      <c r="I239" s="202">
        <v>520</v>
      </c>
      <c r="J239" s="221">
        <v>0.31313131313131315</v>
      </c>
      <c r="K239" s="195">
        <v>23</v>
      </c>
      <c r="L239" s="220">
        <v>1.0909090909090908</v>
      </c>
      <c r="M239" s="202">
        <v>1676</v>
      </c>
      <c r="N239" s="221">
        <v>0.65285996055226825</v>
      </c>
      <c r="O239" s="195">
        <v>5596</v>
      </c>
      <c r="P239" s="220">
        <v>3.0381145277112775E-2</v>
      </c>
      <c r="Q239" s="202">
        <v>7272</v>
      </c>
      <c r="R239" s="221">
        <v>0.1283165244375486</v>
      </c>
    </row>
    <row r="240" spans="2:18" collapsed="1">
      <c r="B240" s="227">
        <v>1994</v>
      </c>
      <c r="C240" s="228">
        <v>108</v>
      </c>
      <c r="D240" s="229">
        <v>-0.69662921348314599</v>
      </c>
      <c r="E240" s="228">
        <v>1330</v>
      </c>
      <c r="F240" s="229">
        <v>4.7826086956521738</v>
      </c>
      <c r="G240" s="228">
        <v>4090</v>
      </c>
      <c r="H240" s="229">
        <v>8.1152524451493457E-2</v>
      </c>
      <c r="I240" s="228">
        <v>3326</v>
      </c>
      <c r="J240" s="229">
        <v>0.18785714285714294</v>
      </c>
      <c r="K240" s="228">
        <v>143</v>
      </c>
      <c r="L240" s="229">
        <v>-0.26288659793814428</v>
      </c>
      <c r="M240" s="228">
        <v>8997</v>
      </c>
      <c r="N240" s="229">
        <v>0.22192041287518682</v>
      </c>
      <c r="O240" s="228">
        <v>38646</v>
      </c>
      <c r="P240" s="229">
        <v>0.25019409937888204</v>
      </c>
      <c r="Q240" s="228">
        <v>47643</v>
      </c>
      <c r="R240" s="229">
        <v>0.2447550620509471</v>
      </c>
    </row>
    <row r="241" spans="2:18" ht="15" hidden="1" customHeight="1" outlineLevel="1">
      <c r="B241" s="63" t="s">
        <v>90</v>
      </c>
      <c r="C241" s="195">
        <v>14</v>
      </c>
      <c r="D241" s="220">
        <v>-0.85858585858585856</v>
      </c>
      <c r="E241" s="202">
        <v>105</v>
      </c>
      <c r="F241" s="221">
        <v>25.25</v>
      </c>
      <c r="G241" s="195">
        <v>699</v>
      </c>
      <c r="H241" s="220">
        <v>0.24156305506216702</v>
      </c>
      <c r="I241" s="202">
        <v>517</v>
      </c>
      <c r="J241" s="221">
        <v>1.0931174089068825</v>
      </c>
      <c r="K241" s="195">
        <v>20</v>
      </c>
      <c r="L241" s="220">
        <v>3</v>
      </c>
      <c r="M241" s="202">
        <v>1355</v>
      </c>
      <c r="N241" s="221">
        <v>0.47603485838779958</v>
      </c>
      <c r="O241" s="195">
        <v>4841</v>
      </c>
      <c r="P241" s="220">
        <v>0.19089790897908987</v>
      </c>
      <c r="Q241" s="202">
        <v>6196</v>
      </c>
      <c r="R241" s="221">
        <v>0.24342765402368061</v>
      </c>
    </row>
    <row r="242" spans="2:18" ht="15" hidden="1" customHeight="1" outlineLevel="1">
      <c r="B242" s="63" t="s">
        <v>89</v>
      </c>
      <c r="C242" s="195">
        <v>5</v>
      </c>
      <c r="D242" s="220">
        <v>-0.94186046511627908</v>
      </c>
      <c r="E242" s="202">
        <v>58</v>
      </c>
      <c r="F242" s="221">
        <v>28</v>
      </c>
      <c r="G242" s="195">
        <v>587</v>
      </c>
      <c r="H242" s="220">
        <v>8.1031307550644582E-2</v>
      </c>
      <c r="I242" s="202">
        <v>580</v>
      </c>
      <c r="J242" s="221">
        <v>5.2631578947368363E-2</v>
      </c>
      <c r="K242" s="195">
        <v>30</v>
      </c>
      <c r="L242" s="220">
        <v>2</v>
      </c>
      <c r="M242" s="202">
        <v>1260</v>
      </c>
      <c r="N242" s="221">
        <v>5.7046979865771785E-2</v>
      </c>
      <c r="O242" s="195">
        <v>6184</v>
      </c>
      <c r="P242" s="220">
        <v>0.42850542850542861</v>
      </c>
      <c r="Q242" s="202">
        <v>7444</v>
      </c>
      <c r="R242" s="221">
        <v>0.34830646621988781</v>
      </c>
    </row>
    <row r="243" spans="2:18" ht="15" hidden="1" customHeight="1" outlineLevel="1">
      <c r="B243" s="63" t="s">
        <v>88</v>
      </c>
      <c r="C243" s="195">
        <v>0</v>
      </c>
      <c r="D243" s="220">
        <v>-1</v>
      </c>
      <c r="E243" s="202">
        <v>8</v>
      </c>
      <c r="F243" s="221">
        <v>3</v>
      </c>
      <c r="G243" s="195">
        <v>280</v>
      </c>
      <c r="H243" s="220">
        <v>-0.17159763313609466</v>
      </c>
      <c r="I243" s="202">
        <v>315</v>
      </c>
      <c r="J243" s="221">
        <v>0.53658536585365857</v>
      </c>
      <c r="K243" s="195">
        <v>18</v>
      </c>
      <c r="L243" s="220">
        <v>1.5714285714285716</v>
      </c>
      <c r="M243" s="202">
        <v>621</v>
      </c>
      <c r="N243" s="221">
        <v>6.5180102915951998E-2</v>
      </c>
      <c r="O243" s="195">
        <v>2610</v>
      </c>
      <c r="P243" s="220">
        <v>0.43406593406593408</v>
      </c>
      <c r="Q243" s="202">
        <v>3231</v>
      </c>
      <c r="R243" s="221">
        <v>0.34456928838951306</v>
      </c>
    </row>
    <row r="244" spans="2:18" ht="15" hidden="1" customHeight="1" outlineLevel="1">
      <c r="B244" s="63" t="s">
        <v>87</v>
      </c>
      <c r="C244" s="195">
        <v>0</v>
      </c>
      <c r="D244" s="220" t="s">
        <v>143</v>
      </c>
      <c r="E244" s="202">
        <v>2</v>
      </c>
      <c r="F244" s="221">
        <v>1</v>
      </c>
      <c r="G244" s="195">
        <v>4</v>
      </c>
      <c r="H244" s="220" t="s">
        <v>143</v>
      </c>
      <c r="I244" s="202">
        <v>21</v>
      </c>
      <c r="J244" s="221">
        <v>1.625</v>
      </c>
      <c r="K244" s="195">
        <v>5</v>
      </c>
      <c r="L244" s="220">
        <v>1.5</v>
      </c>
      <c r="M244" s="202">
        <v>32</v>
      </c>
      <c r="N244" s="221">
        <v>1.9090909090909092</v>
      </c>
      <c r="O244" s="195">
        <v>62</v>
      </c>
      <c r="P244" s="220">
        <v>0.24</v>
      </c>
      <c r="Q244" s="202">
        <v>94</v>
      </c>
      <c r="R244" s="221">
        <v>0.54098360655737698</v>
      </c>
    </row>
    <row r="245" spans="2:18" ht="15" hidden="1" customHeight="1" outlineLevel="1">
      <c r="B245" s="63" t="s">
        <v>86</v>
      </c>
      <c r="C245" s="195">
        <v>0</v>
      </c>
      <c r="D245" s="220">
        <v>-1</v>
      </c>
      <c r="E245" s="202">
        <v>1</v>
      </c>
      <c r="F245" s="221">
        <v>-0.66666666666666674</v>
      </c>
      <c r="G245" s="195">
        <v>0</v>
      </c>
      <c r="H245" s="220">
        <v>-1</v>
      </c>
      <c r="I245" s="202">
        <v>30</v>
      </c>
      <c r="J245" s="221">
        <v>-0.49152542372881358</v>
      </c>
      <c r="K245" s="195">
        <v>2</v>
      </c>
      <c r="L245" s="220">
        <v>1</v>
      </c>
      <c r="M245" s="202">
        <v>33</v>
      </c>
      <c r="N245" s="221">
        <v>-0.52173913043478259</v>
      </c>
      <c r="O245" s="195">
        <v>30</v>
      </c>
      <c r="P245" s="220">
        <v>0.57894736842105265</v>
      </c>
      <c r="Q245" s="202">
        <v>63</v>
      </c>
      <c r="R245" s="221">
        <v>-0.28409090909090906</v>
      </c>
    </row>
    <row r="246" spans="2:18" ht="15" hidden="1" customHeight="1" outlineLevel="1">
      <c r="B246" s="63" t="s">
        <v>85</v>
      </c>
      <c r="C246" s="195">
        <v>0</v>
      </c>
      <c r="D246" s="220" t="s">
        <v>143</v>
      </c>
      <c r="E246" s="202">
        <v>2</v>
      </c>
      <c r="F246" s="221" t="s">
        <v>143</v>
      </c>
      <c r="G246" s="195">
        <v>12</v>
      </c>
      <c r="H246" s="220">
        <v>5</v>
      </c>
      <c r="I246" s="202">
        <v>25</v>
      </c>
      <c r="J246" s="221">
        <v>1.7777777777777777</v>
      </c>
      <c r="K246" s="195">
        <v>1</v>
      </c>
      <c r="L246" s="220">
        <v>-0.83333333333333337</v>
      </c>
      <c r="M246" s="202">
        <v>40</v>
      </c>
      <c r="N246" s="221">
        <v>1.3529411764705883</v>
      </c>
      <c r="O246" s="195">
        <v>142</v>
      </c>
      <c r="P246" s="220">
        <v>6.8888888888888893</v>
      </c>
      <c r="Q246" s="202">
        <v>182</v>
      </c>
      <c r="R246" s="221">
        <v>4.2</v>
      </c>
    </row>
    <row r="247" spans="2:18" ht="15" hidden="1" customHeight="1" outlineLevel="1">
      <c r="B247" s="63" t="s">
        <v>84</v>
      </c>
      <c r="C247" s="195">
        <v>0</v>
      </c>
      <c r="D247" s="220" t="s">
        <v>143</v>
      </c>
      <c r="E247" s="202">
        <v>9</v>
      </c>
      <c r="F247" s="221" t="s">
        <v>143</v>
      </c>
      <c r="G247" s="195">
        <v>2</v>
      </c>
      <c r="H247" s="220">
        <v>-0.967741935483871</v>
      </c>
      <c r="I247" s="202">
        <v>31</v>
      </c>
      <c r="J247" s="221">
        <v>-0.38</v>
      </c>
      <c r="K247" s="195">
        <v>4</v>
      </c>
      <c r="L247" s="220">
        <v>3</v>
      </c>
      <c r="M247" s="202">
        <v>46</v>
      </c>
      <c r="N247" s="221">
        <v>-0.59292035398230092</v>
      </c>
      <c r="O247" s="195">
        <v>76</v>
      </c>
      <c r="P247" s="220">
        <v>0.26666666666666661</v>
      </c>
      <c r="Q247" s="202">
        <v>122</v>
      </c>
      <c r="R247" s="221">
        <v>-0.2947976878612717</v>
      </c>
    </row>
    <row r="248" spans="2:18" ht="15" hidden="1" customHeight="1" outlineLevel="1">
      <c r="B248" s="63" t="s">
        <v>83</v>
      </c>
      <c r="C248" s="195">
        <v>0</v>
      </c>
      <c r="D248" s="220" t="s">
        <v>143</v>
      </c>
      <c r="E248" s="202">
        <v>5</v>
      </c>
      <c r="F248" s="221" t="s">
        <v>143</v>
      </c>
      <c r="G248" s="195">
        <v>9</v>
      </c>
      <c r="H248" s="220">
        <v>3.5</v>
      </c>
      <c r="I248" s="202">
        <v>27</v>
      </c>
      <c r="J248" s="221">
        <v>0.6875</v>
      </c>
      <c r="K248" s="195">
        <v>0</v>
      </c>
      <c r="L248" s="220">
        <v>-1</v>
      </c>
      <c r="M248" s="202">
        <v>41</v>
      </c>
      <c r="N248" s="221">
        <v>0.95238095238095233</v>
      </c>
      <c r="O248" s="195">
        <v>5</v>
      </c>
      <c r="P248" s="220">
        <v>-0.88372093023255816</v>
      </c>
      <c r="Q248" s="202">
        <v>46</v>
      </c>
      <c r="R248" s="221">
        <v>-0.28125</v>
      </c>
    </row>
    <row r="249" spans="2:18" ht="15" hidden="1" customHeight="1" outlineLevel="1">
      <c r="B249" s="63" t="s">
        <v>82</v>
      </c>
      <c r="C249" s="195">
        <v>22</v>
      </c>
      <c r="D249" s="220" t="s">
        <v>143</v>
      </c>
      <c r="E249" s="202">
        <v>4</v>
      </c>
      <c r="F249" s="221">
        <v>-0.19999999999999996</v>
      </c>
      <c r="G249" s="195">
        <v>312</v>
      </c>
      <c r="H249" s="220">
        <v>2.12</v>
      </c>
      <c r="I249" s="202">
        <v>121</v>
      </c>
      <c r="J249" s="221">
        <v>-0.41262135922330101</v>
      </c>
      <c r="K249" s="195">
        <v>4</v>
      </c>
      <c r="L249" s="220">
        <v>-0.76470588235294112</v>
      </c>
      <c r="M249" s="202">
        <v>463</v>
      </c>
      <c r="N249" s="221">
        <v>0.41158536585365857</v>
      </c>
      <c r="O249" s="195">
        <v>1964</v>
      </c>
      <c r="P249" s="220">
        <v>0.37055129099790651</v>
      </c>
      <c r="Q249" s="202">
        <v>2427</v>
      </c>
      <c r="R249" s="221">
        <v>0.37819420783645663</v>
      </c>
    </row>
    <row r="250" spans="2:18" ht="15" hidden="1" customHeight="1" outlineLevel="1">
      <c r="B250" s="63" t="s">
        <v>81</v>
      </c>
      <c r="C250" s="195">
        <v>100</v>
      </c>
      <c r="D250" s="220" t="s">
        <v>143</v>
      </c>
      <c r="E250" s="202">
        <v>24</v>
      </c>
      <c r="F250" s="221">
        <v>2.4285714285714284</v>
      </c>
      <c r="G250" s="195">
        <v>642</v>
      </c>
      <c r="H250" s="220">
        <v>-0.21033210332103325</v>
      </c>
      <c r="I250" s="202">
        <v>464</v>
      </c>
      <c r="J250" s="221">
        <v>-0.17876106194690267</v>
      </c>
      <c r="K250" s="195">
        <v>15</v>
      </c>
      <c r="L250" s="220">
        <v>0.66666666666666674</v>
      </c>
      <c r="M250" s="202">
        <v>1245</v>
      </c>
      <c r="N250" s="221">
        <v>-0.10688665710186518</v>
      </c>
      <c r="O250" s="195">
        <v>4647</v>
      </c>
      <c r="P250" s="220">
        <v>1.1424619640387275</v>
      </c>
      <c r="Q250" s="202">
        <v>5892</v>
      </c>
      <c r="R250" s="221">
        <v>0.65366264383946104</v>
      </c>
    </row>
    <row r="251" spans="2:18" ht="15" hidden="1" customHeight="1" outlineLevel="1">
      <c r="B251" s="63" t="s">
        <v>80</v>
      </c>
      <c r="C251" s="195">
        <v>110</v>
      </c>
      <c r="D251" s="220">
        <v>109</v>
      </c>
      <c r="E251" s="202">
        <v>4</v>
      </c>
      <c r="F251" s="221">
        <v>-0.6</v>
      </c>
      <c r="G251" s="195">
        <v>742</v>
      </c>
      <c r="H251" s="220">
        <v>0.374074074074074</v>
      </c>
      <c r="I251" s="202">
        <v>273</v>
      </c>
      <c r="J251" s="221">
        <v>-0.2177650429799427</v>
      </c>
      <c r="K251" s="195">
        <v>84</v>
      </c>
      <c r="L251" s="220">
        <v>2.8181818181818183</v>
      </c>
      <c r="M251" s="202">
        <v>1213</v>
      </c>
      <c r="N251" s="221">
        <v>0.31561822125813443</v>
      </c>
      <c r="O251" s="195">
        <v>4920</v>
      </c>
      <c r="P251" s="220">
        <v>0.46603098927294395</v>
      </c>
      <c r="Q251" s="202">
        <v>6133</v>
      </c>
      <c r="R251" s="221">
        <v>0.43361383824216926</v>
      </c>
    </row>
    <row r="252" spans="2:18" ht="15" hidden="1" customHeight="1" outlineLevel="1">
      <c r="B252" s="63" t="s">
        <v>79</v>
      </c>
      <c r="C252" s="195">
        <v>105</v>
      </c>
      <c r="D252" s="220">
        <v>16.5</v>
      </c>
      <c r="E252" s="202">
        <v>8</v>
      </c>
      <c r="F252" s="221">
        <v>-0.78947368421052633</v>
      </c>
      <c r="G252" s="195">
        <v>494</v>
      </c>
      <c r="H252" s="220">
        <v>4.4397463002114224E-2</v>
      </c>
      <c r="I252" s="202">
        <v>396</v>
      </c>
      <c r="J252" s="221">
        <v>-0.16101694915254239</v>
      </c>
      <c r="K252" s="195">
        <v>11</v>
      </c>
      <c r="L252" s="220">
        <v>0.83333333333333326</v>
      </c>
      <c r="M252" s="202">
        <v>1014</v>
      </c>
      <c r="N252" s="221">
        <v>1.9095477386934734E-2</v>
      </c>
      <c r="O252" s="195">
        <v>5431</v>
      </c>
      <c r="P252" s="220">
        <v>0.75703655774830159</v>
      </c>
      <c r="Q252" s="202">
        <v>6445</v>
      </c>
      <c r="R252" s="221">
        <v>0.57733724914341655</v>
      </c>
    </row>
    <row r="253" spans="2:18" collapsed="1">
      <c r="B253" s="227">
        <v>1993</v>
      </c>
      <c r="C253" s="228">
        <v>356</v>
      </c>
      <c r="D253" s="229">
        <v>0.5822222222222222</v>
      </c>
      <c r="E253" s="228">
        <v>230</v>
      </c>
      <c r="F253" s="229">
        <v>2.1944444444444446</v>
      </c>
      <c r="G253" s="228">
        <v>3783</v>
      </c>
      <c r="H253" s="229">
        <v>9.9709302325581506E-2</v>
      </c>
      <c r="I253" s="228">
        <v>2800</v>
      </c>
      <c r="J253" s="229">
        <v>2.3017902813299296E-2</v>
      </c>
      <c r="K253" s="228">
        <v>194</v>
      </c>
      <c r="L253" s="229">
        <v>1.1797752808988764</v>
      </c>
      <c r="M253" s="228">
        <v>7363</v>
      </c>
      <c r="N253" s="229">
        <v>0.12189547463050432</v>
      </c>
      <c r="O253" s="228">
        <v>30912</v>
      </c>
      <c r="P253" s="229">
        <v>0.51136752554637455</v>
      </c>
      <c r="Q253" s="228">
        <v>38275</v>
      </c>
      <c r="R253" s="229">
        <v>0.41675303523837726</v>
      </c>
    </row>
    <row r="254" spans="2:18" ht="15" hidden="1" customHeight="1" outlineLevel="1">
      <c r="B254" s="63" t="s">
        <v>90</v>
      </c>
      <c r="C254" s="195">
        <v>99</v>
      </c>
      <c r="D254" s="220">
        <v>23.75</v>
      </c>
      <c r="E254" s="202">
        <v>4</v>
      </c>
      <c r="F254" s="221">
        <v>-0.33333333333333337</v>
      </c>
      <c r="G254" s="195">
        <v>563</v>
      </c>
      <c r="H254" s="220">
        <v>-0.33293838862559244</v>
      </c>
      <c r="I254" s="202">
        <v>247</v>
      </c>
      <c r="J254" s="221">
        <v>-0.54003724394785846</v>
      </c>
      <c r="K254" s="195">
        <v>5</v>
      </c>
      <c r="L254" s="220">
        <v>-0.95145631067961167</v>
      </c>
      <c r="M254" s="202">
        <v>918</v>
      </c>
      <c r="N254" s="221">
        <v>-0.38554216867469882</v>
      </c>
      <c r="O254" s="195">
        <v>4065</v>
      </c>
      <c r="P254" s="220">
        <v>9.6869940636805207E-2</v>
      </c>
      <c r="Q254" s="202">
        <v>4983</v>
      </c>
      <c r="R254" s="221">
        <v>-4.1730769230769238E-2</v>
      </c>
    </row>
    <row r="255" spans="2:18" ht="15" hidden="1" customHeight="1" outlineLevel="1">
      <c r="B255" s="63" t="s">
        <v>89</v>
      </c>
      <c r="C255" s="195">
        <v>86</v>
      </c>
      <c r="D255" s="220">
        <v>3.0952380952380949</v>
      </c>
      <c r="E255" s="202">
        <v>2</v>
      </c>
      <c r="F255" s="221">
        <v>-0.93333333333333335</v>
      </c>
      <c r="G255" s="195">
        <v>543</v>
      </c>
      <c r="H255" s="220">
        <v>8.3832335329341312E-2</v>
      </c>
      <c r="I255" s="202">
        <v>551</v>
      </c>
      <c r="J255" s="221">
        <v>0.14553014553014543</v>
      </c>
      <c r="K255" s="195">
        <v>10</v>
      </c>
      <c r="L255" s="220">
        <v>-9.0909090909090939E-2</v>
      </c>
      <c r="M255" s="202">
        <v>1192</v>
      </c>
      <c r="N255" s="221">
        <v>0.14176245210727978</v>
      </c>
      <c r="O255" s="195">
        <v>4329</v>
      </c>
      <c r="P255" s="220">
        <v>0.25079456804391786</v>
      </c>
      <c r="Q255" s="202">
        <v>5521</v>
      </c>
      <c r="R255" s="221">
        <v>0.22552719200887905</v>
      </c>
    </row>
    <row r="256" spans="2:18" ht="15" hidden="1" customHeight="1" outlineLevel="1">
      <c r="B256" s="63" t="s">
        <v>88</v>
      </c>
      <c r="C256" s="195">
        <v>31</v>
      </c>
      <c r="D256" s="220">
        <v>1.8181818181818183</v>
      </c>
      <c r="E256" s="202">
        <v>2</v>
      </c>
      <c r="F256" s="221">
        <v>-0.77777777777777779</v>
      </c>
      <c r="G256" s="195">
        <v>338</v>
      </c>
      <c r="H256" s="220">
        <v>0.66502463054187189</v>
      </c>
      <c r="I256" s="202">
        <v>205</v>
      </c>
      <c r="J256" s="221">
        <v>1.0499999999999998</v>
      </c>
      <c r="K256" s="195">
        <v>7</v>
      </c>
      <c r="L256" s="220">
        <v>-0.30000000000000004</v>
      </c>
      <c r="M256" s="202">
        <v>583</v>
      </c>
      <c r="N256" s="221">
        <v>0.75075075075075071</v>
      </c>
      <c r="O256" s="195">
        <v>1820</v>
      </c>
      <c r="P256" s="220">
        <v>0.60493827160493829</v>
      </c>
      <c r="Q256" s="202">
        <v>2403</v>
      </c>
      <c r="R256" s="221">
        <v>0.63803680981595101</v>
      </c>
    </row>
    <row r="257" spans="2:18" ht="15" hidden="1" customHeight="1" outlineLevel="1">
      <c r="B257" s="63" t="s">
        <v>87</v>
      </c>
      <c r="C257" s="195">
        <v>0</v>
      </c>
      <c r="D257" s="220">
        <v>-1</v>
      </c>
      <c r="E257" s="202">
        <v>1</v>
      </c>
      <c r="F257" s="221">
        <v>-0.75</v>
      </c>
      <c r="G257" s="195">
        <v>0</v>
      </c>
      <c r="H257" s="220">
        <v>-1</v>
      </c>
      <c r="I257" s="202">
        <v>8</v>
      </c>
      <c r="J257" s="221">
        <v>-0.76470588235294112</v>
      </c>
      <c r="K257" s="195">
        <v>2</v>
      </c>
      <c r="L257" s="220">
        <v>-0.75</v>
      </c>
      <c r="M257" s="202">
        <v>11</v>
      </c>
      <c r="N257" s="221">
        <v>-0.84507042253521125</v>
      </c>
      <c r="O257" s="195">
        <v>50</v>
      </c>
      <c r="P257" s="220">
        <v>-0.23076923076923073</v>
      </c>
      <c r="Q257" s="202">
        <v>61</v>
      </c>
      <c r="R257" s="221">
        <v>-0.55147058823529416</v>
      </c>
    </row>
    <row r="258" spans="2:18" ht="15" hidden="1" customHeight="1" outlineLevel="1">
      <c r="B258" s="63" t="s">
        <v>86</v>
      </c>
      <c r="C258" s="195">
        <v>2</v>
      </c>
      <c r="D258" s="220" t="s">
        <v>143</v>
      </c>
      <c r="E258" s="202">
        <v>3</v>
      </c>
      <c r="F258" s="221" t="s">
        <v>143</v>
      </c>
      <c r="G258" s="195">
        <v>4</v>
      </c>
      <c r="H258" s="220">
        <v>1</v>
      </c>
      <c r="I258" s="202">
        <v>59</v>
      </c>
      <c r="J258" s="221">
        <v>2.6875</v>
      </c>
      <c r="K258" s="195">
        <v>1</v>
      </c>
      <c r="L258" s="220">
        <v>-0.75</v>
      </c>
      <c r="M258" s="202">
        <v>69</v>
      </c>
      <c r="N258" s="221">
        <v>2.1363636363636362</v>
      </c>
      <c r="O258" s="195">
        <v>19</v>
      </c>
      <c r="P258" s="220">
        <v>-0.72058823529411764</v>
      </c>
      <c r="Q258" s="202">
        <v>88</v>
      </c>
      <c r="R258" s="221">
        <v>-2.2222222222222254E-2</v>
      </c>
    </row>
    <row r="259" spans="2:18" ht="15" hidden="1" customHeight="1" outlineLevel="1">
      <c r="B259" s="63" t="s">
        <v>85</v>
      </c>
      <c r="C259" s="195">
        <v>0</v>
      </c>
      <c r="D259" s="220" t="s">
        <v>143</v>
      </c>
      <c r="E259" s="202">
        <v>0</v>
      </c>
      <c r="F259" s="221" t="s">
        <v>143</v>
      </c>
      <c r="G259" s="195">
        <v>2</v>
      </c>
      <c r="H259" s="220">
        <v>1</v>
      </c>
      <c r="I259" s="202">
        <v>9</v>
      </c>
      <c r="J259" s="221">
        <v>-0.25</v>
      </c>
      <c r="K259" s="195">
        <v>6</v>
      </c>
      <c r="L259" s="220">
        <v>-0.25</v>
      </c>
      <c r="M259" s="202">
        <v>17</v>
      </c>
      <c r="N259" s="221">
        <v>-0.19047619047619047</v>
      </c>
      <c r="O259" s="195">
        <v>18</v>
      </c>
      <c r="P259" s="220">
        <v>-0.85365853658536583</v>
      </c>
      <c r="Q259" s="202">
        <v>35</v>
      </c>
      <c r="R259" s="221">
        <v>-0.75694444444444442</v>
      </c>
    </row>
    <row r="260" spans="2:18" ht="15" hidden="1" customHeight="1" outlineLevel="1">
      <c r="B260" s="63" t="s">
        <v>84</v>
      </c>
      <c r="C260" s="195">
        <v>0</v>
      </c>
      <c r="D260" s="220" t="s">
        <v>143</v>
      </c>
      <c r="E260" s="202">
        <v>0</v>
      </c>
      <c r="F260" s="221">
        <v>-1</v>
      </c>
      <c r="G260" s="195">
        <v>62</v>
      </c>
      <c r="H260" s="220">
        <v>61</v>
      </c>
      <c r="I260" s="202">
        <v>50</v>
      </c>
      <c r="J260" s="221">
        <v>3.5454545454545459</v>
      </c>
      <c r="K260" s="195">
        <v>1</v>
      </c>
      <c r="L260" s="220">
        <v>-0.5</v>
      </c>
      <c r="M260" s="202">
        <v>113</v>
      </c>
      <c r="N260" s="221">
        <v>5.6470588235294121</v>
      </c>
      <c r="O260" s="195">
        <v>60</v>
      </c>
      <c r="P260" s="220">
        <v>-0.79452054794520555</v>
      </c>
      <c r="Q260" s="202">
        <v>173</v>
      </c>
      <c r="R260" s="221">
        <v>-0.44012944983818769</v>
      </c>
    </row>
    <row r="261" spans="2:18" ht="15" hidden="1" customHeight="1" outlineLevel="1">
      <c r="B261" s="63" t="s">
        <v>83</v>
      </c>
      <c r="C261" s="195">
        <v>0</v>
      </c>
      <c r="D261" s="220" t="s">
        <v>143</v>
      </c>
      <c r="E261" s="202">
        <v>0</v>
      </c>
      <c r="F261" s="221">
        <v>-1</v>
      </c>
      <c r="G261" s="195">
        <v>2</v>
      </c>
      <c r="H261" s="220">
        <v>1</v>
      </c>
      <c r="I261" s="202">
        <v>16</v>
      </c>
      <c r="J261" s="221">
        <v>15</v>
      </c>
      <c r="K261" s="195">
        <v>3</v>
      </c>
      <c r="L261" s="220">
        <v>2</v>
      </c>
      <c r="M261" s="202">
        <v>21</v>
      </c>
      <c r="N261" s="221">
        <v>2.5</v>
      </c>
      <c r="O261" s="195">
        <v>43</v>
      </c>
      <c r="P261" s="220">
        <v>0.95454545454545459</v>
      </c>
      <c r="Q261" s="202">
        <v>64</v>
      </c>
      <c r="R261" s="221">
        <v>1.2857142857142856</v>
      </c>
    </row>
    <row r="262" spans="2:18" ht="15" hidden="1" customHeight="1" outlineLevel="1">
      <c r="B262" s="63" t="s">
        <v>82</v>
      </c>
      <c r="C262" s="195">
        <v>0</v>
      </c>
      <c r="D262" s="220" t="s">
        <v>143</v>
      </c>
      <c r="E262" s="202">
        <v>5</v>
      </c>
      <c r="F262" s="221">
        <v>1.5</v>
      </c>
      <c r="G262" s="195">
        <v>100</v>
      </c>
      <c r="H262" s="220">
        <v>-0.19999999999999996</v>
      </c>
      <c r="I262" s="202">
        <v>206</v>
      </c>
      <c r="J262" s="221">
        <v>3.291666666666667</v>
      </c>
      <c r="K262" s="195">
        <v>17</v>
      </c>
      <c r="L262" s="220">
        <v>7.5</v>
      </c>
      <c r="M262" s="202">
        <v>328</v>
      </c>
      <c r="N262" s="221">
        <v>0.85310734463276838</v>
      </c>
      <c r="O262" s="195">
        <v>1433</v>
      </c>
      <c r="P262" s="220">
        <v>1.5819819819819818</v>
      </c>
      <c r="Q262" s="202">
        <v>1761</v>
      </c>
      <c r="R262" s="221">
        <v>1.4057377049180326</v>
      </c>
    </row>
    <row r="263" spans="2:18" ht="15" hidden="1" customHeight="1" outlineLevel="1">
      <c r="B263" s="63" t="s">
        <v>81</v>
      </c>
      <c r="C263" s="195">
        <v>0</v>
      </c>
      <c r="D263" s="220">
        <v>-1</v>
      </c>
      <c r="E263" s="202">
        <v>7</v>
      </c>
      <c r="F263" s="221">
        <v>0.75</v>
      </c>
      <c r="G263" s="195">
        <v>813</v>
      </c>
      <c r="H263" s="220">
        <v>1.7373737373737375</v>
      </c>
      <c r="I263" s="202">
        <v>565</v>
      </c>
      <c r="J263" s="221">
        <v>1.1240601503759398</v>
      </c>
      <c r="K263" s="195">
        <v>9</v>
      </c>
      <c r="L263" s="220">
        <v>-0.25</v>
      </c>
      <c r="M263" s="202">
        <v>1394</v>
      </c>
      <c r="N263" s="221">
        <v>1.391080617495712</v>
      </c>
      <c r="O263" s="195">
        <v>2169</v>
      </c>
      <c r="P263" s="220">
        <v>0.17624728850325377</v>
      </c>
      <c r="Q263" s="202">
        <v>3563</v>
      </c>
      <c r="R263" s="221">
        <v>0.46806757313555836</v>
      </c>
    </row>
    <row r="264" spans="2:18" ht="15" hidden="1" customHeight="1" outlineLevel="1">
      <c r="B264" s="63" t="s">
        <v>80</v>
      </c>
      <c r="C264" s="195">
        <v>1</v>
      </c>
      <c r="D264" s="220" t="s">
        <v>143</v>
      </c>
      <c r="E264" s="202">
        <v>10</v>
      </c>
      <c r="F264" s="221">
        <v>0.66666666666666674</v>
      </c>
      <c r="G264" s="195">
        <v>540</v>
      </c>
      <c r="H264" s="220">
        <v>1.4</v>
      </c>
      <c r="I264" s="202">
        <v>349</v>
      </c>
      <c r="J264" s="221">
        <v>-8.6387434554973774E-2</v>
      </c>
      <c r="K264" s="195">
        <v>22</v>
      </c>
      <c r="L264" s="220">
        <v>0.10000000000000009</v>
      </c>
      <c r="M264" s="202">
        <v>922</v>
      </c>
      <c r="N264" s="221">
        <v>0.4565560821484993</v>
      </c>
      <c r="O264" s="195">
        <v>3356</v>
      </c>
      <c r="P264" s="220">
        <v>0.87905935050391948</v>
      </c>
      <c r="Q264" s="202">
        <v>4278</v>
      </c>
      <c r="R264" s="221">
        <v>0.76849937990905337</v>
      </c>
    </row>
    <row r="265" spans="2:18" ht="15" hidden="1" customHeight="1" outlineLevel="1">
      <c r="B265" s="63" t="s">
        <v>79</v>
      </c>
      <c r="C265" s="195">
        <v>6</v>
      </c>
      <c r="D265" s="220" t="s">
        <v>143</v>
      </c>
      <c r="E265" s="202">
        <v>38</v>
      </c>
      <c r="F265" s="221">
        <v>5.333333333333333</v>
      </c>
      <c r="G265" s="195">
        <v>473</v>
      </c>
      <c r="H265" s="220">
        <v>0.4643962848297214</v>
      </c>
      <c r="I265" s="202">
        <v>472</v>
      </c>
      <c r="J265" s="221">
        <v>1.6971428571428571</v>
      </c>
      <c r="K265" s="195">
        <v>6</v>
      </c>
      <c r="L265" s="220">
        <v>-0.94174757281553401</v>
      </c>
      <c r="M265" s="202">
        <v>995</v>
      </c>
      <c r="N265" s="221">
        <v>0.6392092257001647</v>
      </c>
      <c r="O265" s="195">
        <v>3091</v>
      </c>
      <c r="P265" s="220">
        <v>4.2847503373819151E-2</v>
      </c>
      <c r="Q265" s="202">
        <v>4086</v>
      </c>
      <c r="R265" s="221">
        <v>0.14421730607672911</v>
      </c>
    </row>
    <row r="266" spans="2:18" collapsed="1">
      <c r="B266" s="227">
        <v>1992</v>
      </c>
      <c r="C266" s="228">
        <v>225</v>
      </c>
      <c r="D266" s="229">
        <v>3.0909090909090908</v>
      </c>
      <c r="E266" s="228">
        <v>72</v>
      </c>
      <c r="F266" s="229">
        <v>-1.3698630136986356E-2</v>
      </c>
      <c r="G266" s="228">
        <v>3440</v>
      </c>
      <c r="H266" s="229">
        <v>0.35807343071456765</v>
      </c>
      <c r="I266" s="228">
        <v>2737</v>
      </c>
      <c r="J266" s="229">
        <v>0.32670867668444004</v>
      </c>
      <c r="K266" s="228">
        <v>89</v>
      </c>
      <c r="L266" s="229">
        <v>-0.68661971830985913</v>
      </c>
      <c r="M266" s="228">
        <v>6563</v>
      </c>
      <c r="N266" s="229">
        <v>0.3105031948881789</v>
      </c>
      <c r="O266" s="228">
        <v>20453</v>
      </c>
      <c r="P266" s="229">
        <v>0.27671660424469424</v>
      </c>
      <c r="Q266" s="228">
        <v>27016</v>
      </c>
      <c r="R266" s="229">
        <v>0.28476317291230746</v>
      </c>
    </row>
    <row r="267" spans="2:18" ht="15" hidden="1" customHeight="1" outlineLevel="1">
      <c r="B267" s="63" t="s">
        <v>90</v>
      </c>
      <c r="C267" s="195">
        <v>4</v>
      </c>
      <c r="D267" s="220" t="s">
        <v>143</v>
      </c>
      <c r="E267" s="202">
        <v>6</v>
      </c>
      <c r="F267" s="221">
        <v>-0.53846153846153844</v>
      </c>
      <c r="G267" s="195">
        <v>844</v>
      </c>
      <c r="H267" s="220">
        <v>1.5653495440729484</v>
      </c>
      <c r="I267" s="202">
        <v>537</v>
      </c>
      <c r="J267" s="221">
        <v>-5.9544658493870362E-2</v>
      </c>
      <c r="K267" s="195">
        <v>103</v>
      </c>
      <c r="L267" s="220">
        <v>1.7105263157894739</v>
      </c>
      <c r="M267" s="202">
        <v>1494</v>
      </c>
      <c r="N267" s="221">
        <v>0.57097791798107256</v>
      </c>
      <c r="O267" s="195">
        <v>3706</v>
      </c>
      <c r="P267" s="220">
        <v>0.59672554933218436</v>
      </c>
      <c r="Q267" s="202">
        <v>5200</v>
      </c>
      <c r="R267" s="221">
        <v>0.58924205378973116</v>
      </c>
    </row>
    <row r="268" spans="2:18" ht="15" hidden="1" customHeight="1" outlineLevel="1">
      <c r="B268" s="63" t="s">
        <v>89</v>
      </c>
      <c r="C268" s="195">
        <v>21</v>
      </c>
      <c r="D268" s="220" t="s">
        <v>143</v>
      </c>
      <c r="E268" s="202">
        <v>30</v>
      </c>
      <c r="F268" s="221">
        <v>9</v>
      </c>
      <c r="G268" s="195">
        <v>501</v>
      </c>
      <c r="H268" s="220">
        <v>0.32891246684350128</v>
      </c>
      <c r="I268" s="202">
        <v>481</v>
      </c>
      <c r="J268" s="221">
        <v>0.29649595687331542</v>
      </c>
      <c r="K268" s="195">
        <v>11</v>
      </c>
      <c r="L268" s="220">
        <v>0</v>
      </c>
      <c r="M268" s="202">
        <v>1044</v>
      </c>
      <c r="N268" s="221">
        <v>0.37007874015748032</v>
      </c>
      <c r="O268" s="195">
        <v>3461</v>
      </c>
      <c r="P268" s="220">
        <v>0.56535504296698336</v>
      </c>
      <c r="Q268" s="202">
        <v>4505</v>
      </c>
      <c r="R268" s="221">
        <v>0.51530440632357877</v>
      </c>
    </row>
    <row r="269" spans="2:18" ht="15" hidden="1" customHeight="1" outlineLevel="1">
      <c r="B269" s="63" t="s">
        <v>88</v>
      </c>
      <c r="C269" s="195">
        <v>11</v>
      </c>
      <c r="D269" s="220" t="s">
        <v>143</v>
      </c>
      <c r="E269" s="202">
        <v>9</v>
      </c>
      <c r="F269" s="221">
        <v>3.5</v>
      </c>
      <c r="G269" s="195">
        <v>203</v>
      </c>
      <c r="H269" s="220">
        <v>0.37162162162162171</v>
      </c>
      <c r="I269" s="202">
        <v>100</v>
      </c>
      <c r="J269" s="221">
        <v>-0.62825278810408924</v>
      </c>
      <c r="K269" s="195">
        <v>10</v>
      </c>
      <c r="L269" s="220">
        <v>-0.61538461538461542</v>
      </c>
      <c r="M269" s="202">
        <v>333</v>
      </c>
      <c r="N269" s="221">
        <v>-0.25168539325842698</v>
      </c>
      <c r="O269" s="195">
        <v>1134</v>
      </c>
      <c r="P269" s="220">
        <v>0.11724137931034484</v>
      </c>
      <c r="Q269" s="202">
        <v>1467</v>
      </c>
      <c r="R269" s="221">
        <v>4.794520547945158E-3</v>
      </c>
    </row>
    <row r="270" spans="2:18" ht="15" hidden="1" customHeight="1" outlineLevel="1">
      <c r="B270" s="63" t="s">
        <v>87</v>
      </c>
      <c r="C270" s="195">
        <v>15</v>
      </c>
      <c r="D270" s="220" t="s">
        <v>143</v>
      </c>
      <c r="E270" s="202">
        <v>4</v>
      </c>
      <c r="F270" s="221" t="s">
        <v>143</v>
      </c>
      <c r="G270" s="195">
        <v>10</v>
      </c>
      <c r="H270" s="220">
        <v>4</v>
      </c>
      <c r="I270" s="202">
        <v>34</v>
      </c>
      <c r="J270" s="221">
        <v>-8.108108108108103E-2</v>
      </c>
      <c r="K270" s="195">
        <v>8</v>
      </c>
      <c r="L270" s="220">
        <v>0.14285714285714279</v>
      </c>
      <c r="M270" s="202">
        <v>71</v>
      </c>
      <c r="N270" s="221">
        <v>0.54347826086956519</v>
      </c>
      <c r="O270" s="195">
        <v>65</v>
      </c>
      <c r="P270" s="220">
        <v>0.25</v>
      </c>
      <c r="Q270" s="202">
        <v>136</v>
      </c>
      <c r="R270" s="221">
        <v>0.38775510204081631</v>
      </c>
    </row>
    <row r="271" spans="2:18" ht="15" hidden="1" customHeight="1" outlineLevel="1">
      <c r="B271" s="63" t="s">
        <v>86</v>
      </c>
      <c r="C271" s="195">
        <v>0</v>
      </c>
      <c r="D271" s="220" t="s">
        <v>143</v>
      </c>
      <c r="E271" s="202">
        <v>0</v>
      </c>
      <c r="F271" s="221" t="s">
        <v>143</v>
      </c>
      <c r="G271" s="195">
        <v>2</v>
      </c>
      <c r="H271" s="220">
        <v>-0.7142857142857143</v>
      </c>
      <c r="I271" s="202">
        <v>16</v>
      </c>
      <c r="J271" s="221">
        <v>1.2857142857142856</v>
      </c>
      <c r="K271" s="195">
        <v>4</v>
      </c>
      <c r="L271" s="220" t="s">
        <v>143</v>
      </c>
      <c r="M271" s="202">
        <v>22</v>
      </c>
      <c r="N271" s="221">
        <v>0.5714285714285714</v>
      </c>
      <c r="O271" s="195">
        <v>68</v>
      </c>
      <c r="P271" s="220">
        <v>9.6774193548387011E-2</v>
      </c>
      <c r="Q271" s="202">
        <v>90</v>
      </c>
      <c r="R271" s="221">
        <v>0.18421052631578938</v>
      </c>
    </row>
    <row r="272" spans="2:18" ht="15" hidden="1" customHeight="1" outlineLevel="1">
      <c r="B272" s="63" t="s">
        <v>85</v>
      </c>
      <c r="C272" s="195">
        <v>0</v>
      </c>
      <c r="D272" s="220">
        <v>-1</v>
      </c>
      <c r="E272" s="202">
        <v>0</v>
      </c>
      <c r="F272" s="221" t="s">
        <v>143</v>
      </c>
      <c r="G272" s="195">
        <v>1</v>
      </c>
      <c r="H272" s="220" t="s">
        <v>143</v>
      </c>
      <c r="I272" s="202">
        <v>12</v>
      </c>
      <c r="J272" s="221">
        <v>5</v>
      </c>
      <c r="K272" s="195">
        <v>8</v>
      </c>
      <c r="L272" s="220">
        <v>3</v>
      </c>
      <c r="M272" s="202">
        <v>21</v>
      </c>
      <c r="N272" s="221">
        <v>1.1000000000000001</v>
      </c>
      <c r="O272" s="195">
        <v>123</v>
      </c>
      <c r="P272" s="220">
        <v>-0.60702875399361023</v>
      </c>
      <c r="Q272" s="202">
        <v>144</v>
      </c>
      <c r="R272" s="221">
        <v>-0.55417956656346745</v>
      </c>
    </row>
    <row r="273" spans="2:18" ht="15" hidden="1" customHeight="1" outlineLevel="1">
      <c r="B273" s="63" t="s">
        <v>84</v>
      </c>
      <c r="C273" s="195">
        <v>0</v>
      </c>
      <c r="D273" s="220" t="s">
        <v>143</v>
      </c>
      <c r="E273" s="202">
        <v>3</v>
      </c>
      <c r="F273" s="221" t="s">
        <v>143</v>
      </c>
      <c r="G273" s="195">
        <v>1</v>
      </c>
      <c r="H273" s="220">
        <v>-0.66666666666666674</v>
      </c>
      <c r="I273" s="202">
        <v>11</v>
      </c>
      <c r="J273" s="221">
        <v>1.2000000000000002</v>
      </c>
      <c r="K273" s="195">
        <v>2</v>
      </c>
      <c r="L273" s="220" t="s">
        <v>143</v>
      </c>
      <c r="M273" s="202">
        <v>17</v>
      </c>
      <c r="N273" s="221">
        <v>1.125</v>
      </c>
      <c r="O273" s="195">
        <v>292</v>
      </c>
      <c r="P273" s="220">
        <v>3.9491525423728815</v>
      </c>
      <c r="Q273" s="202">
        <v>309</v>
      </c>
      <c r="R273" s="221">
        <v>3.6119402985074629</v>
      </c>
    </row>
    <row r="274" spans="2:18" ht="15" hidden="1" customHeight="1" outlineLevel="1">
      <c r="B274" s="63" t="s">
        <v>83</v>
      </c>
      <c r="C274" s="195">
        <v>0</v>
      </c>
      <c r="D274" s="220" t="s">
        <v>143</v>
      </c>
      <c r="E274" s="202">
        <v>3</v>
      </c>
      <c r="F274" s="221">
        <v>0.5</v>
      </c>
      <c r="G274" s="195">
        <v>1</v>
      </c>
      <c r="H274" s="220">
        <v>-0.5</v>
      </c>
      <c r="I274" s="202">
        <v>1</v>
      </c>
      <c r="J274" s="221">
        <v>-0.91666666666666663</v>
      </c>
      <c r="K274" s="195">
        <v>1</v>
      </c>
      <c r="L274" s="220">
        <v>0</v>
      </c>
      <c r="M274" s="202">
        <v>6</v>
      </c>
      <c r="N274" s="221">
        <v>-0.64705882352941169</v>
      </c>
      <c r="O274" s="195">
        <v>22</v>
      </c>
      <c r="P274" s="220">
        <v>-0.44999999999999996</v>
      </c>
      <c r="Q274" s="202">
        <v>28</v>
      </c>
      <c r="R274" s="221">
        <v>-0.50877192982456143</v>
      </c>
    </row>
    <row r="275" spans="2:18" ht="15" hidden="1" customHeight="1" outlineLevel="1">
      <c r="B275" s="63" t="s">
        <v>82</v>
      </c>
      <c r="C275" s="195">
        <v>0</v>
      </c>
      <c r="D275" s="220" t="s">
        <v>143</v>
      </c>
      <c r="E275" s="202">
        <v>2</v>
      </c>
      <c r="F275" s="221">
        <v>-0.66666666666666674</v>
      </c>
      <c r="G275" s="195">
        <v>125</v>
      </c>
      <c r="H275" s="220">
        <v>1.4038461538461537</v>
      </c>
      <c r="I275" s="202">
        <v>48</v>
      </c>
      <c r="J275" s="221">
        <v>-0.75</v>
      </c>
      <c r="K275" s="195">
        <v>2</v>
      </c>
      <c r="L275" s="220">
        <v>-0.7142857142857143</v>
      </c>
      <c r="M275" s="202">
        <v>177</v>
      </c>
      <c r="N275" s="221">
        <v>-0.31128404669260701</v>
      </c>
      <c r="O275" s="195">
        <v>555</v>
      </c>
      <c r="P275" s="220">
        <v>-0.75267379679144386</v>
      </c>
      <c r="Q275" s="202">
        <v>732</v>
      </c>
      <c r="R275" s="221">
        <v>-0.70731707317073167</v>
      </c>
    </row>
    <row r="276" spans="2:18" ht="15" hidden="1" customHeight="1" outlineLevel="1">
      <c r="B276" s="63" t="s">
        <v>81</v>
      </c>
      <c r="C276" s="195">
        <v>4</v>
      </c>
      <c r="D276" s="220">
        <v>3</v>
      </c>
      <c r="E276" s="202">
        <v>4</v>
      </c>
      <c r="F276" s="221">
        <v>1</v>
      </c>
      <c r="G276" s="195">
        <v>297</v>
      </c>
      <c r="H276" s="220">
        <v>5.75</v>
      </c>
      <c r="I276" s="202">
        <v>266</v>
      </c>
      <c r="J276" s="221">
        <v>-0.14193548387096777</v>
      </c>
      <c r="K276" s="195">
        <v>12</v>
      </c>
      <c r="L276" s="220">
        <v>-0.89473684210526316</v>
      </c>
      <c r="M276" s="202">
        <v>583</v>
      </c>
      <c r="N276" s="221">
        <v>0.23779193205944793</v>
      </c>
      <c r="O276" s="195">
        <v>1844</v>
      </c>
      <c r="P276" s="220">
        <v>-6.8216270843860505E-2</v>
      </c>
      <c r="Q276" s="202">
        <v>2427</v>
      </c>
      <c r="R276" s="221">
        <v>-9.3877551020408179E-3</v>
      </c>
    </row>
    <row r="277" spans="2:18" ht="15" hidden="1" customHeight="1" outlineLevel="1">
      <c r="B277" s="63" t="s">
        <v>80</v>
      </c>
      <c r="C277" s="195">
        <v>0</v>
      </c>
      <c r="D277" s="220">
        <v>-1</v>
      </c>
      <c r="E277" s="202">
        <v>6</v>
      </c>
      <c r="F277" s="221">
        <v>0.5</v>
      </c>
      <c r="G277" s="195">
        <v>225</v>
      </c>
      <c r="H277" s="220">
        <v>0.11940298507462677</v>
      </c>
      <c r="I277" s="202">
        <v>382</v>
      </c>
      <c r="J277" s="221">
        <v>0.3172413793103448</v>
      </c>
      <c r="K277" s="195">
        <v>20</v>
      </c>
      <c r="L277" s="220">
        <v>9</v>
      </c>
      <c r="M277" s="202">
        <v>633</v>
      </c>
      <c r="N277" s="221">
        <v>0.26600000000000001</v>
      </c>
      <c r="O277" s="195">
        <v>1786</v>
      </c>
      <c r="P277" s="220">
        <v>-0.31334102268358321</v>
      </c>
      <c r="Q277" s="202">
        <v>2419</v>
      </c>
      <c r="R277" s="221">
        <v>-0.21992905514350214</v>
      </c>
    </row>
    <row r="278" spans="2:18" ht="15" hidden="1" customHeight="1" outlineLevel="1">
      <c r="B278" s="63" t="s">
        <v>79</v>
      </c>
      <c r="C278" s="195">
        <v>0</v>
      </c>
      <c r="D278" s="220">
        <v>-1</v>
      </c>
      <c r="E278" s="202">
        <v>6</v>
      </c>
      <c r="F278" s="221">
        <v>-0.5</v>
      </c>
      <c r="G278" s="195">
        <v>323</v>
      </c>
      <c r="H278" s="220">
        <v>1.1533333333333333</v>
      </c>
      <c r="I278" s="202">
        <v>175</v>
      </c>
      <c r="J278" s="221">
        <v>-0.48680351906158359</v>
      </c>
      <c r="K278" s="195">
        <v>103</v>
      </c>
      <c r="L278" s="220">
        <v>16.166666666666668</v>
      </c>
      <c r="M278" s="202">
        <v>607</v>
      </c>
      <c r="N278" s="221">
        <v>0.185546875</v>
      </c>
      <c r="O278" s="195">
        <v>2964</v>
      </c>
      <c r="P278" s="220">
        <v>0.15917090340242468</v>
      </c>
      <c r="Q278" s="202">
        <v>3571</v>
      </c>
      <c r="R278" s="221">
        <v>0.16357119582926027</v>
      </c>
    </row>
    <row r="279" spans="2:18" collapsed="1">
      <c r="B279" s="227">
        <v>1991</v>
      </c>
      <c r="C279" s="228">
        <v>55</v>
      </c>
      <c r="D279" s="229">
        <v>3.2307692307692308</v>
      </c>
      <c r="E279" s="228">
        <v>73</v>
      </c>
      <c r="F279" s="229">
        <v>0.65909090909090917</v>
      </c>
      <c r="G279" s="228">
        <v>2533</v>
      </c>
      <c r="H279" s="229">
        <v>0.92623574144486698</v>
      </c>
      <c r="I279" s="228">
        <v>2063</v>
      </c>
      <c r="J279" s="229">
        <v>-0.14291649356044867</v>
      </c>
      <c r="K279" s="228">
        <v>284</v>
      </c>
      <c r="L279" s="229">
        <v>0.32710280373831768</v>
      </c>
      <c r="M279" s="228">
        <v>5008</v>
      </c>
      <c r="N279" s="229">
        <v>0.25419484097170053</v>
      </c>
      <c r="O279" s="228">
        <v>16020</v>
      </c>
      <c r="P279" s="229">
        <v>3.6624822052543138E-2</v>
      </c>
      <c r="Q279" s="228">
        <v>21028</v>
      </c>
      <c r="R279" s="229">
        <v>8.1297886563480137E-2</v>
      </c>
    </row>
    <row r="280" spans="2:18" ht="15" hidden="1" customHeight="1" outlineLevel="1">
      <c r="B280" s="63" t="s">
        <v>90</v>
      </c>
      <c r="C280" s="195">
        <v>0</v>
      </c>
      <c r="D280" s="220" t="s">
        <v>143</v>
      </c>
      <c r="E280" s="202">
        <v>13</v>
      </c>
      <c r="F280" s="221">
        <v>3.333333333333333</v>
      </c>
      <c r="G280" s="195">
        <v>329</v>
      </c>
      <c r="H280" s="220">
        <v>6.833333333333333</v>
      </c>
      <c r="I280" s="202">
        <v>571</v>
      </c>
      <c r="J280" s="221">
        <v>0.33411214953271018</v>
      </c>
      <c r="K280" s="195">
        <v>38</v>
      </c>
      <c r="L280" s="220">
        <v>-0.58695652173913038</v>
      </c>
      <c r="M280" s="202">
        <v>951</v>
      </c>
      <c r="N280" s="221">
        <v>0.68318584070796451</v>
      </c>
      <c r="O280" s="195">
        <v>2321</v>
      </c>
      <c r="P280" s="220">
        <v>-8.1196581196580908E-3</v>
      </c>
      <c r="Q280" s="202">
        <v>3272</v>
      </c>
      <c r="R280" s="221">
        <v>0.12633390705679859</v>
      </c>
    </row>
    <row r="281" spans="2:18" ht="15" hidden="1" customHeight="1" outlineLevel="1">
      <c r="B281" s="63" t="s">
        <v>89</v>
      </c>
      <c r="C281" s="195">
        <v>0</v>
      </c>
      <c r="D281" s="220" t="s">
        <v>143</v>
      </c>
      <c r="E281" s="202">
        <v>3</v>
      </c>
      <c r="F281" s="221">
        <v>-0.5714285714285714</v>
      </c>
      <c r="G281" s="195">
        <v>377</v>
      </c>
      <c r="H281" s="220">
        <v>2.808080808080808</v>
      </c>
      <c r="I281" s="202">
        <v>371</v>
      </c>
      <c r="J281" s="221">
        <v>2.2038567493112948E-2</v>
      </c>
      <c r="K281" s="195">
        <v>11</v>
      </c>
      <c r="L281" s="220">
        <v>-0.96219931271477666</v>
      </c>
      <c r="M281" s="202">
        <v>762</v>
      </c>
      <c r="N281" s="221">
        <v>2.6315789473683182E-3</v>
      </c>
      <c r="O281" s="195">
        <v>2211</v>
      </c>
      <c r="P281" s="220">
        <v>5.637840420449125E-2</v>
      </c>
      <c r="Q281" s="202">
        <v>2973</v>
      </c>
      <c r="R281" s="221">
        <v>4.2060988433228141E-2</v>
      </c>
    </row>
    <row r="282" spans="2:18" ht="15" hidden="1" customHeight="1" outlineLevel="1">
      <c r="B282" s="63" t="s">
        <v>88</v>
      </c>
      <c r="C282" s="195">
        <v>0</v>
      </c>
      <c r="D282" s="220" t="s">
        <v>143</v>
      </c>
      <c r="E282" s="202">
        <v>2</v>
      </c>
      <c r="F282" s="221">
        <v>-0.8</v>
      </c>
      <c r="G282" s="195">
        <v>148</v>
      </c>
      <c r="H282" s="220">
        <v>11.333333333333334</v>
      </c>
      <c r="I282" s="202">
        <v>269</v>
      </c>
      <c r="J282" s="221">
        <v>1.8939393939394034E-2</v>
      </c>
      <c r="K282" s="195">
        <v>26</v>
      </c>
      <c r="L282" s="220">
        <v>-0.66666666666666674</v>
      </c>
      <c r="M282" s="202">
        <v>445</v>
      </c>
      <c r="N282" s="221">
        <v>0.22252747252747263</v>
      </c>
      <c r="O282" s="195">
        <v>1015</v>
      </c>
      <c r="P282" s="220">
        <v>1.0956175298804771E-2</v>
      </c>
      <c r="Q282" s="202">
        <v>1460</v>
      </c>
      <c r="R282" s="221">
        <v>6.7251461988304007E-2</v>
      </c>
    </row>
    <row r="283" spans="2:18" ht="15" hidden="1" customHeight="1" outlineLevel="1">
      <c r="B283" s="63" t="s">
        <v>87</v>
      </c>
      <c r="C283" s="195">
        <v>0</v>
      </c>
      <c r="D283" s="220" t="s">
        <v>143</v>
      </c>
      <c r="E283" s="202">
        <v>0</v>
      </c>
      <c r="F283" s="221" t="s">
        <v>143</v>
      </c>
      <c r="G283" s="195">
        <v>2</v>
      </c>
      <c r="H283" s="220" t="s">
        <v>143</v>
      </c>
      <c r="I283" s="202">
        <v>37</v>
      </c>
      <c r="J283" s="221">
        <v>2.3636363636363638</v>
      </c>
      <c r="K283" s="195">
        <v>7</v>
      </c>
      <c r="L283" s="220">
        <v>2.5</v>
      </c>
      <c r="M283" s="202">
        <v>46</v>
      </c>
      <c r="N283" s="221">
        <v>2.5384615384615383</v>
      </c>
      <c r="O283" s="195">
        <v>52</v>
      </c>
      <c r="P283" s="220">
        <v>0.13043478260869557</v>
      </c>
      <c r="Q283" s="202">
        <v>98</v>
      </c>
      <c r="R283" s="221">
        <v>0.66101694915254239</v>
      </c>
    </row>
    <row r="284" spans="2:18" ht="15" hidden="1" customHeight="1" outlineLevel="1">
      <c r="B284" s="63" t="s">
        <v>86</v>
      </c>
      <c r="C284" s="195">
        <v>0</v>
      </c>
      <c r="D284" s="220" t="s">
        <v>143</v>
      </c>
      <c r="E284" s="202">
        <v>0</v>
      </c>
      <c r="F284" s="221">
        <v>-1</v>
      </c>
      <c r="G284" s="195">
        <v>7</v>
      </c>
      <c r="H284" s="220">
        <v>2.5</v>
      </c>
      <c r="I284" s="202">
        <v>7</v>
      </c>
      <c r="J284" s="221">
        <v>-0.125</v>
      </c>
      <c r="K284" s="195">
        <v>0</v>
      </c>
      <c r="L284" s="220">
        <v>-1</v>
      </c>
      <c r="M284" s="202">
        <v>14</v>
      </c>
      <c r="N284" s="221">
        <v>-0.36363636363636365</v>
      </c>
      <c r="O284" s="195">
        <v>62</v>
      </c>
      <c r="P284" s="220">
        <v>-1.5873015873015928E-2</v>
      </c>
      <c r="Q284" s="202">
        <v>76</v>
      </c>
      <c r="R284" s="221">
        <v>-0.10588235294117643</v>
      </c>
    </row>
    <row r="285" spans="2:18" ht="15" hidden="1" customHeight="1" outlineLevel="1">
      <c r="B285" s="63" t="s">
        <v>85</v>
      </c>
      <c r="C285" s="195">
        <v>6</v>
      </c>
      <c r="D285" s="220" t="s">
        <v>143</v>
      </c>
      <c r="E285" s="202">
        <v>0</v>
      </c>
      <c r="F285" s="221" t="s">
        <v>143</v>
      </c>
      <c r="G285" s="195">
        <v>0</v>
      </c>
      <c r="H285" s="220" t="s">
        <v>143</v>
      </c>
      <c r="I285" s="202">
        <v>2</v>
      </c>
      <c r="J285" s="221">
        <v>-0.81818181818181812</v>
      </c>
      <c r="K285" s="195">
        <v>2</v>
      </c>
      <c r="L285" s="220">
        <v>-0.5</v>
      </c>
      <c r="M285" s="202">
        <v>10</v>
      </c>
      <c r="N285" s="221">
        <v>-0.33333333333333337</v>
      </c>
      <c r="O285" s="195">
        <v>313</v>
      </c>
      <c r="P285" s="220">
        <v>0.48341232227488162</v>
      </c>
      <c r="Q285" s="202">
        <v>323</v>
      </c>
      <c r="R285" s="221">
        <v>0.42920353982300874</v>
      </c>
    </row>
    <row r="286" spans="2:18" ht="15" hidden="1" customHeight="1" outlineLevel="1">
      <c r="B286" s="63" t="s">
        <v>84</v>
      </c>
      <c r="C286" s="195">
        <v>0</v>
      </c>
      <c r="D286" s="220">
        <v>-1</v>
      </c>
      <c r="E286" s="202">
        <v>0</v>
      </c>
      <c r="F286" s="221">
        <v>-1</v>
      </c>
      <c r="G286" s="195">
        <v>3</v>
      </c>
      <c r="H286" s="220">
        <v>-0.5714285714285714</v>
      </c>
      <c r="I286" s="202">
        <v>5</v>
      </c>
      <c r="J286" s="221">
        <v>-0.44444444444444442</v>
      </c>
      <c r="K286" s="195">
        <v>0</v>
      </c>
      <c r="L286" s="220">
        <v>-1</v>
      </c>
      <c r="M286" s="202">
        <v>8</v>
      </c>
      <c r="N286" s="221">
        <v>-0.73333333333333339</v>
      </c>
      <c r="O286" s="195">
        <v>59</v>
      </c>
      <c r="P286" s="220">
        <v>-0.5123966942148761</v>
      </c>
      <c r="Q286" s="202">
        <v>67</v>
      </c>
      <c r="R286" s="221">
        <v>-0.55629139072847678</v>
      </c>
    </row>
    <row r="287" spans="2:18" ht="15" hidden="1" customHeight="1" outlineLevel="1">
      <c r="B287" s="63" t="s">
        <v>83</v>
      </c>
      <c r="C287" s="195">
        <v>0</v>
      </c>
      <c r="D287" s="220">
        <v>-1</v>
      </c>
      <c r="E287" s="202">
        <v>2</v>
      </c>
      <c r="F287" s="221">
        <v>0</v>
      </c>
      <c r="G287" s="195">
        <v>2</v>
      </c>
      <c r="H287" s="220">
        <v>-0.75</v>
      </c>
      <c r="I287" s="202">
        <v>12</v>
      </c>
      <c r="J287" s="221">
        <v>1.4</v>
      </c>
      <c r="K287" s="195">
        <v>1</v>
      </c>
      <c r="L287" s="220" t="s">
        <v>143</v>
      </c>
      <c r="M287" s="202">
        <v>17</v>
      </c>
      <c r="N287" s="221">
        <v>6.25E-2</v>
      </c>
      <c r="O287" s="195">
        <v>40</v>
      </c>
      <c r="P287" s="220">
        <v>-0.77777777777777779</v>
      </c>
      <c r="Q287" s="202">
        <v>57</v>
      </c>
      <c r="R287" s="221">
        <v>-0.70918367346938771</v>
      </c>
    </row>
    <row r="288" spans="2:18" ht="15" hidden="1" customHeight="1" outlineLevel="1">
      <c r="B288" s="63" t="s">
        <v>82</v>
      </c>
      <c r="C288" s="195">
        <v>0</v>
      </c>
      <c r="D288" s="220" t="s">
        <v>143</v>
      </c>
      <c r="E288" s="202">
        <v>6</v>
      </c>
      <c r="F288" s="221">
        <v>-0.76</v>
      </c>
      <c r="G288" s="195">
        <v>52</v>
      </c>
      <c r="H288" s="220">
        <v>0.13043478260869557</v>
      </c>
      <c r="I288" s="202">
        <v>192</v>
      </c>
      <c r="J288" s="221">
        <v>-0.56264236902050113</v>
      </c>
      <c r="K288" s="195">
        <v>7</v>
      </c>
      <c r="L288" s="220">
        <v>2.5</v>
      </c>
      <c r="M288" s="202">
        <v>257</v>
      </c>
      <c r="N288" s="221">
        <v>-0.498046875</v>
      </c>
      <c r="O288" s="195">
        <v>2244</v>
      </c>
      <c r="P288" s="220">
        <v>0.73281853281853282</v>
      </c>
      <c r="Q288" s="202">
        <v>2501</v>
      </c>
      <c r="R288" s="221">
        <v>0.38406198118428336</v>
      </c>
    </row>
    <row r="289" spans="2:18" ht="15" hidden="1" customHeight="1" outlineLevel="1">
      <c r="B289" s="63" t="s">
        <v>81</v>
      </c>
      <c r="C289" s="195">
        <v>1</v>
      </c>
      <c r="D289" s="220" t="s">
        <v>143</v>
      </c>
      <c r="E289" s="202">
        <v>2</v>
      </c>
      <c r="F289" s="221">
        <v>-0.95652173913043481</v>
      </c>
      <c r="G289" s="195">
        <v>44</v>
      </c>
      <c r="H289" s="220">
        <v>-0.76842105263157889</v>
      </c>
      <c r="I289" s="202">
        <v>310</v>
      </c>
      <c r="J289" s="221">
        <v>-0.651685393258427</v>
      </c>
      <c r="K289" s="195">
        <v>114</v>
      </c>
      <c r="L289" s="220">
        <v>21.8</v>
      </c>
      <c r="M289" s="202">
        <v>471</v>
      </c>
      <c r="N289" s="221">
        <v>-0.58355437665782495</v>
      </c>
      <c r="O289" s="195">
        <v>1979</v>
      </c>
      <c r="P289" s="220">
        <v>3.5583464154892663E-2</v>
      </c>
      <c r="Q289" s="202">
        <v>2450</v>
      </c>
      <c r="R289" s="221">
        <v>-0.19460880999342534</v>
      </c>
    </row>
    <row r="290" spans="2:18" ht="15" hidden="1" customHeight="1" outlineLevel="1">
      <c r="B290" s="63" t="s">
        <v>80</v>
      </c>
      <c r="C290" s="195">
        <v>3</v>
      </c>
      <c r="D290" s="220">
        <v>-0.5</v>
      </c>
      <c r="E290" s="202">
        <v>4</v>
      </c>
      <c r="F290" s="221">
        <v>-0.875</v>
      </c>
      <c r="G290" s="195">
        <v>201</v>
      </c>
      <c r="H290" s="220">
        <v>-0.19920318725099606</v>
      </c>
      <c r="I290" s="202">
        <v>290</v>
      </c>
      <c r="J290" s="221">
        <v>-0.61538461538461542</v>
      </c>
      <c r="K290" s="195">
        <v>2</v>
      </c>
      <c r="L290" s="220">
        <v>-0.89473684210526316</v>
      </c>
      <c r="M290" s="202">
        <v>500</v>
      </c>
      <c r="N290" s="221">
        <v>-0.52919020715630882</v>
      </c>
      <c r="O290" s="195">
        <v>2601</v>
      </c>
      <c r="P290" s="220">
        <v>7.1693448702101259E-2</v>
      </c>
      <c r="Q290" s="202">
        <v>3101</v>
      </c>
      <c r="R290" s="221">
        <v>-0.11120664946976211</v>
      </c>
    </row>
    <row r="291" spans="2:18" ht="15" hidden="1" customHeight="1" outlineLevel="1">
      <c r="B291" s="63" t="s">
        <v>79</v>
      </c>
      <c r="C291" s="195">
        <v>3</v>
      </c>
      <c r="D291" s="220" t="s">
        <v>143</v>
      </c>
      <c r="E291" s="202">
        <v>12</v>
      </c>
      <c r="F291" s="221">
        <v>-0.61290322580645162</v>
      </c>
      <c r="G291" s="195">
        <v>150</v>
      </c>
      <c r="H291" s="220">
        <v>-0.7053045186640472</v>
      </c>
      <c r="I291" s="202">
        <v>341</v>
      </c>
      <c r="J291" s="221">
        <v>-0.59501187648456055</v>
      </c>
      <c r="K291" s="195">
        <v>6</v>
      </c>
      <c r="L291" s="220">
        <v>-0.68421052631578949</v>
      </c>
      <c r="M291" s="202">
        <v>512</v>
      </c>
      <c r="N291" s="221">
        <v>-0.63454675231977165</v>
      </c>
      <c r="O291" s="195">
        <v>2557</v>
      </c>
      <c r="P291" s="220">
        <v>0.31872099020113454</v>
      </c>
      <c r="Q291" s="202">
        <v>3069</v>
      </c>
      <c r="R291" s="221">
        <v>-8.1137724550898183E-2</v>
      </c>
    </row>
    <row r="292" spans="2:18" collapsed="1">
      <c r="B292" s="227">
        <v>1990</v>
      </c>
      <c r="C292" s="228">
        <v>13</v>
      </c>
      <c r="D292" s="229">
        <v>0.625</v>
      </c>
      <c r="E292" s="228">
        <v>44</v>
      </c>
      <c r="F292" s="229">
        <v>-0.72670807453416142</v>
      </c>
      <c r="G292" s="228">
        <v>1315</v>
      </c>
      <c r="H292" s="229">
        <v>0.12778730703259011</v>
      </c>
      <c r="I292" s="228">
        <v>2407</v>
      </c>
      <c r="J292" s="229">
        <v>-0.40183896620278325</v>
      </c>
      <c r="K292" s="228">
        <v>214</v>
      </c>
      <c r="L292" s="229">
        <v>-0.59774436090225569</v>
      </c>
      <c r="M292" s="228">
        <v>3993</v>
      </c>
      <c r="N292" s="229">
        <v>-0.32218638601256155</v>
      </c>
      <c r="O292" s="228">
        <v>15454</v>
      </c>
      <c r="P292" s="229">
        <v>0.13382245047688923</v>
      </c>
      <c r="Q292" s="228">
        <v>19447</v>
      </c>
      <c r="R292" s="229">
        <v>-3.7907894062804148E-3</v>
      </c>
    </row>
    <row r="293" spans="2:18" ht="15" hidden="1" customHeight="1" outlineLevel="1">
      <c r="B293" s="63" t="s">
        <v>90</v>
      </c>
      <c r="C293" s="195">
        <v>0</v>
      </c>
      <c r="D293" s="220" t="s">
        <v>143</v>
      </c>
      <c r="E293" s="202">
        <v>3</v>
      </c>
      <c r="F293" s="221">
        <v>-0.90909090909090906</v>
      </c>
      <c r="G293" s="195">
        <v>42</v>
      </c>
      <c r="H293" s="220">
        <v>-0.85159010600706719</v>
      </c>
      <c r="I293" s="202">
        <v>428</v>
      </c>
      <c r="J293" s="221">
        <v>-2.5056947608200431E-2</v>
      </c>
      <c r="K293" s="195">
        <v>92</v>
      </c>
      <c r="L293" s="220">
        <v>0.31428571428571428</v>
      </c>
      <c r="M293" s="202">
        <v>565</v>
      </c>
      <c r="N293" s="221">
        <v>-0.31515151515151518</v>
      </c>
      <c r="O293" s="195">
        <v>2340</v>
      </c>
      <c r="P293" s="220">
        <v>0.35416666666666674</v>
      </c>
      <c r="Q293" s="202">
        <v>2905</v>
      </c>
      <c r="R293" s="221">
        <v>0.13787700744222486</v>
      </c>
    </row>
    <row r="294" spans="2:18" ht="15" hidden="1" customHeight="1" outlineLevel="1">
      <c r="B294" s="63" t="s">
        <v>89</v>
      </c>
      <c r="C294" s="195">
        <v>0</v>
      </c>
      <c r="D294" s="220">
        <v>-1</v>
      </c>
      <c r="E294" s="202">
        <v>7</v>
      </c>
      <c r="F294" s="221">
        <v>-0.78125</v>
      </c>
      <c r="G294" s="195">
        <v>99</v>
      </c>
      <c r="H294" s="220">
        <v>-0.59090909090909083</v>
      </c>
      <c r="I294" s="202">
        <v>363</v>
      </c>
      <c r="J294" s="221">
        <v>-0.41357027463651053</v>
      </c>
      <c r="K294" s="195">
        <v>291</v>
      </c>
      <c r="L294" s="220">
        <v>0.15019762845849804</v>
      </c>
      <c r="M294" s="202">
        <v>760</v>
      </c>
      <c r="N294" s="221">
        <v>-0.33797909407665505</v>
      </c>
      <c r="O294" s="195">
        <v>2093</v>
      </c>
      <c r="P294" s="220">
        <v>0.76624472573839664</v>
      </c>
      <c r="Q294" s="202">
        <v>2853</v>
      </c>
      <c r="R294" s="221">
        <v>0.22288898414059144</v>
      </c>
    </row>
    <row r="295" spans="2:18" ht="15" hidden="1" customHeight="1" outlineLevel="1">
      <c r="B295" s="63" t="s">
        <v>88</v>
      </c>
      <c r="C295" s="195">
        <v>0</v>
      </c>
      <c r="D295" s="220" t="s">
        <v>143</v>
      </c>
      <c r="E295" s="202">
        <v>10</v>
      </c>
      <c r="F295" s="221">
        <v>-0.62962962962962965</v>
      </c>
      <c r="G295" s="195">
        <v>12</v>
      </c>
      <c r="H295" s="220">
        <v>-0.89090909090909087</v>
      </c>
      <c r="I295" s="202">
        <v>264</v>
      </c>
      <c r="J295" s="221">
        <v>3.1904761904761907</v>
      </c>
      <c r="K295" s="195">
        <v>78</v>
      </c>
      <c r="L295" s="220">
        <v>-0.67364016736401666</v>
      </c>
      <c r="M295" s="202">
        <v>364</v>
      </c>
      <c r="N295" s="221">
        <v>-0.17084282460136679</v>
      </c>
      <c r="O295" s="195">
        <v>1004</v>
      </c>
      <c r="P295" s="220">
        <v>0.44668587896253609</v>
      </c>
      <c r="Q295" s="202">
        <v>1368</v>
      </c>
      <c r="R295" s="221">
        <v>0.20741394527802304</v>
      </c>
    </row>
    <row r="296" spans="2:18" ht="15" hidden="1" customHeight="1" outlineLevel="1">
      <c r="B296" s="63" t="s">
        <v>87</v>
      </c>
      <c r="C296" s="195">
        <v>0</v>
      </c>
      <c r="D296" s="220" t="s">
        <v>143</v>
      </c>
      <c r="E296" s="202">
        <v>0</v>
      </c>
      <c r="F296" s="221">
        <v>-1</v>
      </c>
      <c r="G296" s="195">
        <v>0</v>
      </c>
      <c r="H296" s="220">
        <v>-1</v>
      </c>
      <c r="I296" s="202">
        <v>11</v>
      </c>
      <c r="J296" s="221">
        <v>-0.3529411764705882</v>
      </c>
      <c r="K296" s="195">
        <v>2</v>
      </c>
      <c r="L296" s="220">
        <v>-0.33333333333333337</v>
      </c>
      <c r="M296" s="202">
        <v>13</v>
      </c>
      <c r="N296" s="221">
        <v>-0.55172413793103448</v>
      </c>
      <c r="O296" s="195">
        <v>46</v>
      </c>
      <c r="P296" s="220">
        <v>6.666666666666667</v>
      </c>
      <c r="Q296" s="202">
        <v>59</v>
      </c>
      <c r="R296" s="221">
        <v>0.68571428571428572</v>
      </c>
    </row>
    <row r="297" spans="2:18" ht="15" hidden="1" customHeight="1" outlineLevel="1">
      <c r="B297" s="63" t="s">
        <v>86</v>
      </c>
      <c r="C297" s="195">
        <v>0</v>
      </c>
      <c r="D297" s="220" t="s">
        <v>143</v>
      </c>
      <c r="E297" s="202">
        <v>4</v>
      </c>
      <c r="F297" s="221">
        <v>3</v>
      </c>
      <c r="G297" s="195">
        <v>2</v>
      </c>
      <c r="H297" s="220">
        <v>-0.8</v>
      </c>
      <c r="I297" s="202">
        <v>8</v>
      </c>
      <c r="J297" s="221">
        <v>3</v>
      </c>
      <c r="K297" s="195">
        <v>8</v>
      </c>
      <c r="L297" s="220">
        <v>0.14285714285714279</v>
      </c>
      <c r="M297" s="202">
        <v>22</v>
      </c>
      <c r="N297" s="221">
        <v>0.10000000000000009</v>
      </c>
      <c r="O297" s="195">
        <v>63</v>
      </c>
      <c r="P297" s="220">
        <v>2</v>
      </c>
      <c r="Q297" s="202">
        <v>85</v>
      </c>
      <c r="R297" s="221">
        <v>1.0731707317073171</v>
      </c>
    </row>
    <row r="298" spans="2:18" ht="15" hidden="1" customHeight="1" outlineLevel="1">
      <c r="B298" s="63" t="s">
        <v>85</v>
      </c>
      <c r="C298" s="195">
        <v>0</v>
      </c>
      <c r="D298" s="220">
        <v>-1</v>
      </c>
      <c r="E298" s="202">
        <v>0</v>
      </c>
      <c r="F298" s="221">
        <v>-1</v>
      </c>
      <c r="G298" s="195">
        <v>0</v>
      </c>
      <c r="H298" s="220">
        <v>-1</v>
      </c>
      <c r="I298" s="202">
        <v>11</v>
      </c>
      <c r="J298" s="221">
        <v>10</v>
      </c>
      <c r="K298" s="195">
        <v>4</v>
      </c>
      <c r="L298" s="220">
        <v>0.33333333333333326</v>
      </c>
      <c r="M298" s="202">
        <v>15</v>
      </c>
      <c r="N298" s="221">
        <v>-0.5161290322580645</v>
      </c>
      <c r="O298" s="195">
        <v>211</v>
      </c>
      <c r="P298" s="220">
        <v>-3.6529680365296802E-2</v>
      </c>
      <c r="Q298" s="202">
        <v>226</v>
      </c>
      <c r="R298" s="221">
        <v>-9.5999999999999974E-2</v>
      </c>
    </row>
    <row r="299" spans="2:18" ht="15" hidden="1" customHeight="1" outlineLevel="1">
      <c r="B299" s="63" t="s">
        <v>84</v>
      </c>
      <c r="C299" s="195">
        <v>1</v>
      </c>
      <c r="D299" s="220" t="s">
        <v>143</v>
      </c>
      <c r="E299" s="202">
        <v>1</v>
      </c>
      <c r="F299" s="221" t="s">
        <v>143</v>
      </c>
      <c r="G299" s="195">
        <v>7</v>
      </c>
      <c r="H299" s="220">
        <v>-0.66666666666666674</v>
      </c>
      <c r="I299" s="202">
        <v>9</v>
      </c>
      <c r="J299" s="221">
        <v>-0.4375</v>
      </c>
      <c r="K299" s="195">
        <v>12</v>
      </c>
      <c r="L299" s="220" t="s">
        <v>143</v>
      </c>
      <c r="M299" s="202">
        <v>30</v>
      </c>
      <c r="N299" s="221">
        <v>-0.18918918918918914</v>
      </c>
      <c r="O299" s="195">
        <v>121</v>
      </c>
      <c r="P299" s="220">
        <v>1.3269230769230771</v>
      </c>
      <c r="Q299" s="202">
        <v>151</v>
      </c>
      <c r="R299" s="221">
        <v>0.69662921348314599</v>
      </c>
    </row>
    <row r="300" spans="2:18" ht="15" hidden="1" customHeight="1" outlineLevel="1">
      <c r="B300" s="63" t="s">
        <v>83</v>
      </c>
      <c r="C300" s="195">
        <v>1</v>
      </c>
      <c r="D300" s="220" t="s">
        <v>143</v>
      </c>
      <c r="E300" s="202">
        <v>2</v>
      </c>
      <c r="F300" s="221" t="s">
        <v>143</v>
      </c>
      <c r="G300" s="195">
        <v>8</v>
      </c>
      <c r="H300" s="220">
        <v>-0.19999999999999996</v>
      </c>
      <c r="I300" s="202">
        <v>5</v>
      </c>
      <c r="J300" s="221">
        <v>-0.5</v>
      </c>
      <c r="K300" s="195">
        <v>0</v>
      </c>
      <c r="L300" s="220" t="s">
        <v>143</v>
      </c>
      <c r="M300" s="202">
        <v>16</v>
      </c>
      <c r="N300" s="221">
        <v>-0.19999999999999996</v>
      </c>
      <c r="O300" s="195">
        <v>180</v>
      </c>
      <c r="P300" s="220" t="s">
        <v>143</v>
      </c>
      <c r="Q300" s="202">
        <v>196</v>
      </c>
      <c r="R300" s="221">
        <v>8.8000000000000007</v>
      </c>
    </row>
    <row r="301" spans="2:18" ht="15" hidden="1" customHeight="1" outlineLevel="1">
      <c r="B301" s="63" t="s">
        <v>82</v>
      </c>
      <c r="C301" s="195">
        <v>0</v>
      </c>
      <c r="D301" s="220" t="s">
        <v>143</v>
      </c>
      <c r="E301" s="202">
        <v>25</v>
      </c>
      <c r="F301" s="221">
        <v>-0.62686567164179108</v>
      </c>
      <c r="G301" s="195">
        <v>46</v>
      </c>
      <c r="H301" s="220">
        <v>-0.13207547169811318</v>
      </c>
      <c r="I301" s="202">
        <v>439</v>
      </c>
      <c r="J301" s="221">
        <v>5.5288461538461453E-2</v>
      </c>
      <c r="K301" s="195">
        <v>2</v>
      </c>
      <c r="L301" s="220">
        <v>0</v>
      </c>
      <c r="M301" s="202">
        <v>512</v>
      </c>
      <c r="N301" s="221">
        <v>-4.8327137546468446E-2</v>
      </c>
      <c r="O301" s="195">
        <v>1295</v>
      </c>
      <c r="P301" s="220">
        <v>0.36603375527426163</v>
      </c>
      <c r="Q301" s="202">
        <v>1807</v>
      </c>
      <c r="R301" s="221">
        <v>0.21601615074024227</v>
      </c>
    </row>
    <row r="302" spans="2:18" ht="15" hidden="1" customHeight="1" outlineLevel="1">
      <c r="B302" s="63" t="s">
        <v>81</v>
      </c>
      <c r="C302" s="195">
        <v>0</v>
      </c>
      <c r="D302" s="220" t="s">
        <v>143</v>
      </c>
      <c r="E302" s="202">
        <v>46</v>
      </c>
      <c r="F302" s="221">
        <v>-0.66423357664233573</v>
      </c>
      <c r="G302" s="195">
        <v>190</v>
      </c>
      <c r="H302" s="220">
        <v>1.043010752688172</v>
      </c>
      <c r="I302" s="202">
        <v>890</v>
      </c>
      <c r="J302" s="221">
        <v>1.0794392523364484</v>
      </c>
      <c r="K302" s="195">
        <v>5</v>
      </c>
      <c r="L302" s="220">
        <v>-0.77272727272727271</v>
      </c>
      <c r="M302" s="202">
        <v>1131</v>
      </c>
      <c r="N302" s="221">
        <v>0.66323529411764715</v>
      </c>
      <c r="O302" s="195">
        <v>1911</v>
      </c>
      <c r="P302" s="220">
        <v>-0.42474413004214329</v>
      </c>
      <c r="Q302" s="202">
        <v>3042</v>
      </c>
      <c r="R302" s="221">
        <v>-0.23988005997001505</v>
      </c>
    </row>
    <row r="303" spans="2:18" ht="15" hidden="1" customHeight="1" outlineLevel="1">
      <c r="B303" s="63" t="s">
        <v>80</v>
      </c>
      <c r="C303" s="195">
        <v>6</v>
      </c>
      <c r="D303" s="220" t="s">
        <v>143</v>
      </c>
      <c r="E303" s="202">
        <v>32</v>
      </c>
      <c r="F303" s="221">
        <v>-0.89905362776025233</v>
      </c>
      <c r="G303" s="195">
        <v>251</v>
      </c>
      <c r="H303" s="220">
        <v>1.1452991452991452</v>
      </c>
      <c r="I303" s="202">
        <v>754</v>
      </c>
      <c r="J303" s="221">
        <v>-5.6320400500625811E-2</v>
      </c>
      <c r="K303" s="195">
        <v>19</v>
      </c>
      <c r="L303" s="220">
        <v>0.1875</v>
      </c>
      <c r="M303" s="202">
        <v>1062</v>
      </c>
      <c r="N303" s="221">
        <v>-0.14971977582065654</v>
      </c>
      <c r="O303" s="195">
        <v>2427</v>
      </c>
      <c r="P303" s="220">
        <v>-0.39385614385614387</v>
      </c>
      <c r="Q303" s="202">
        <v>3489</v>
      </c>
      <c r="R303" s="221">
        <v>-0.33580810965162766</v>
      </c>
    </row>
    <row r="304" spans="2:18" ht="15" hidden="1" customHeight="1" outlineLevel="1">
      <c r="B304" s="63" t="s">
        <v>79</v>
      </c>
      <c r="C304" s="195">
        <v>0</v>
      </c>
      <c r="D304" s="220" t="s">
        <v>143</v>
      </c>
      <c r="E304" s="202">
        <v>31</v>
      </c>
      <c r="F304" s="221">
        <v>-0.73949579831932777</v>
      </c>
      <c r="G304" s="195">
        <v>509</v>
      </c>
      <c r="H304" s="220">
        <v>3.2416666666666663</v>
      </c>
      <c r="I304" s="202">
        <v>842</v>
      </c>
      <c r="J304" s="221">
        <v>0.30948678071539648</v>
      </c>
      <c r="K304" s="195">
        <v>19</v>
      </c>
      <c r="L304" s="220">
        <v>0.26666666666666661</v>
      </c>
      <c r="M304" s="202">
        <v>1401</v>
      </c>
      <c r="N304" s="221">
        <v>0.56187290969899673</v>
      </c>
      <c r="O304" s="195">
        <v>1939</v>
      </c>
      <c r="P304" s="220">
        <v>-0.40375153751537518</v>
      </c>
      <c r="Q304" s="202">
        <v>3340</v>
      </c>
      <c r="R304" s="221">
        <v>-0.19498674379368519</v>
      </c>
    </row>
    <row r="305" spans="2:18" collapsed="1">
      <c r="B305" s="227">
        <v>1989</v>
      </c>
      <c r="C305" s="228">
        <v>8</v>
      </c>
      <c r="D305" s="229">
        <v>0.14285714285714279</v>
      </c>
      <c r="E305" s="228">
        <v>161</v>
      </c>
      <c r="F305" s="229">
        <v>-0.78590425531914887</v>
      </c>
      <c r="G305" s="228">
        <v>1166</v>
      </c>
      <c r="H305" s="229">
        <v>8.8702147525676844E-2</v>
      </c>
      <c r="I305" s="228">
        <v>4024</v>
      </c>
      <c r="J305" s="229">
        <v>0.16536345207066327</v>
      </c>
      <c r="K305" s="228">
        <v>532</v>
      </c>
      <c r="L305" s="229">
        <v>-0.15555555555555556</v>
      </c>
      <c r="M305" s="228">
        <v>5891</v>
      </c>
      <c r="N305" s="229">
        <v>-3.7206155927617113E-3</v>
      </c>
      <c r="O305" s="228">
        <v>13630</v>
      </c>
      <c r="P305" s="229">
        <v>-0.1167131099734301</v>
      </c>
      <c r="Q305" s="228">
        <v>19521</v>
      </c>
      <c r="R305" s="229">
        <v>-8.5410419790104997E-2</v>
      </c>
    </row>
    <row r="306" spans="2:18" ht="15" hidden="1" customHeight="1" outlineLevel="1">
      <c r="B306" s="63" t="s">
        <v>90</v>
      </c>
      <c r="C306" s="195">
        <v>0</v>
      </c>
      <c r="D306" s="220" t="s">
        <v>143</v>
      </c>
      <c r="E306" s="202">
        <v>33</v>
      </c>
      <c r="F306" s="221">
        <v>1.5384615384615383</v>
      </c>
      <c r="G306" s="195">
        <v>283</v>
      </c>
      <c r="H306" s="220">
        <v>1.5495495495495497</v>
      </c>
      <c r="I306" s="202">
        <v>439</v>
      </c>
      <c r="J306" s="221">
        <v>-0.26955074875207985</v>
      </c>
      <c r="K306" s="195">
        <v>70</v>
      </c>
      <c r="L306" s="220">
        <v>22.333333333333332</v>
      </c>
      <c r="M306" s="202">
        <v>825</v>
      </c>
      <c r="N306" s="221">
        <v>0.13324175824175821</v>
      </c>
      <c r="O306" s="195">
        <v>1728</v>
      </c>
      <c r="P306" s="220">
        <v>-0.3029447357805567</v>
      </c>
      <c r="Q306" s="202">
        <v>2553</v>
      </c>
      <c r="R306" s="221">
        <v>-0.20392890551917675</v>
      </c>
    </row>
    <row r="307" spans="2:18" ht="15" hidden="1" customHeight="1" outlineLevel="1">
      <c r="B307" s="63" t="s">
        <v>89</v>
      </c>
      <c r="C307" s="195">
        <v>2</v>
      </c>
      <c r="D307" s="220" t="s">
        <v>143</v>
      </c>
      <c r="E307" s="202">
        <v>32</v>
      </c>
      <c r="F307" s="221">
        <v>3.2258064516129004E-2</v>
      </c>
      <c r="G307" s="195">
        <v>242</v>
      </c>
      <c r="H307" s="220">
        <v>-2.4193548387096753E-2</v>
      </c>
      <c r="I307" s="202">
        <v>619</v>
      </c>
      <c r="J307" s="221">
        <v>-0.33938100320170761</v>
      </c>
      <c r="K307" s="195">
        <v>253</v>
      </c>
      <c r="L307" s="220">
        <v>3.5178571428571432</v>
      </c>
      <c r="M307" s="202">
        <v>1148</v>
      </c>
      <c r="N307" s="221">
        <v>-9.7484276729559727E-2</v>
      </c>
      <c r="O307" s="195">
        <v>1185</v>
      </c>
      <c r="P307" s="220">
        <v>-0.64616303374141537</v>
      </c>
      <c r="Q307" s="202">
        <v>2333</v>
      </c>
      <c r="R307" s="221">
        <v>-0.4951309240424151</v>
      </c>
    </row>
    <row r="308" spans="2:18" ht="15" hidden="1" customHeight="1" outlineLevel="1">
      <c r="B308" s="63" t="s">
        <v>88</v>
      </c>
      <c r="C308" s="195">
        <v>0</v>
      </c>
      <c r="D308" s="220" t="s">
        <v>143</v>
      </c>
      <c r="E308" s="202">
        <v>27</v>
      </c>
      <c r="F308" s="221">
        <v>0.5</v>
      </c>
      <c r="G308" s="195">
        <v>110</v>
      </c>
      <c r="H308" s="220">
        <v>-5.1724137931034475E-2</v>
      </c>
      <c r="I308" s="202">
        <v>63</v>
      </c>
      <c r="J308" s="221">
        <v>-0.79545454545454541</v>
      </c>
      <c r="K308" s="195">
        <v>239</v>
      </c>
      <c r="L308" s="220">
        <v>1.3900000000000001</v>
      </c>
      <c r="M308" s="202">
        <v>439</v>
      </c>
      <c r="N308" s="221">
        <v>-0.19003690036900367</v>
      </c>
      <c r="O308" s="195">
        <v>694</v>
      </c>
      <c r="P308" s="220">
        <v>-0.57001239157372985</v>
      </c>
      <c r="Q308" s="202">
        <v>1133</v>
      </c>
      <c r="R308" s="221">
        <v>-0.47448979591836737</v>
      </c>
    </row>
    <row r="309" spans="2:18" ht="15" hidden="1" customHeight="1" outlineLevel="1">
      <c r="B309" s="63" t="s">
        <v>87</v>
      </c>
      <c r="C309" s="195">
        <v>0</v>
      </c>
      <c r="D309" s="220" t="s">
        <v>143</v>
      </c>
      <c r="E309" s="202">
        <v>7</v>
      </c>
      <c r="F309" s="221">
        <v>0</v>
      </c>
      <c r="G309" s="195">
        <v>2</v>
      </c>
      <c r="H309" s="220">
        <v>-0.6</v>
      </c>
      <c r="I309" s="202">
        <v>17</v>
      </c>
      <c r="J309" s="221">
        <v>1.125</v>
      </c>
      <c r="K309" s="195">
        <v>3</v>
      </c>
      <c r="L309" s="220">
        <v>-0.94827586206896552</v>
      </c>
      <c r="M309" s="202">
        <v>29</v>
      </c>
      <c r="N309" s="221">
        <v>-0.62820512820512819</v>
      </c>
      <c r="O309" s="195">
        <v>6</v>
      </c>
      <c r="P309" s="220">
        <v>-0.81818181818181812</v>
      </c>
      <c r="Q309" s="202">
        <v>35</v>
      </c>
      <c r="R309" s="221">
        <v>-0.68468468468468469</v>
      </c>
    </row>
    <row r="310" spans="2:18" ht="15" hidden="1" customHeight="1" outlineLevel="1">
      <c r="B310" s="63" t="s">
        <v>86</v>
      </c>
      <c r="C310" s="195">
        <v>0</v>
      </c>
      <c r="D310" s="220" t="s">
        <v>143</v>
      </c>
      <c r="E310" s="202">
        <v>1</v>
      </c>
      <c r="F310" s="221">
        <v>0</v>
      </c>
      <c r="G310" s="195">
        <v>10</v>
      </c>
      <c r="H310" s="220">
        <v>1.5</v>
      </c>
      <c r="I310" s="202">
        <v>2</v>
      </c>
      <c r="J310" s="221" t="s">
        <v>143</v>
      </c>
      <c r="K310" s="195">
        <v>7</v>
      </c>
      <c r="L310" s="220" t="s">
        <v>143</v>
      </c>
      <c r="M310" s="202">
        <v>20</v>
      </c>
      <c r="N310" s="221">
        <v>3</v>
      </c>
      <c r="O310" s="195">
        <v>21</v>
      </c>
      <c r="P310" s="220">
        <v>2.5</v>
      </c>
      <c r="Q310" s="202">
        <v>41</v>
      </c>
      <c r="R310" s="221">
        <v>2.7272727272727271</v>
      </c>
    </row>
    <row r="311" spans="2:18" ht="15" hidden="1" customHeight="1" outlineLevel="1">
      <c r="B311" s="63" t="s">
        <v>85</v>
      </c>
      <c r="C311" s="195">
        <v>5</v>
      </c>
      <c r="D311" s="220">
        <v>-0.5</v>
      </c>
      <c r="E311" s="202">
        <v>12</v>
      </c>
      <c r="F311" s="221" t="s">
        <v>143</v>
      </c>
      <c r="G311" s="195">
        <v>10</v>
      </c>
      <c r="H311" s="220">
        <v>2.3333333333333335</v>
      </c>
      <c r="I311" s="202">
        <v>1</v>
      </c>
      <c r="J311" s="221">
        <v>-0.75</v>
      </c>
      <c r="K311" s="195">
        <v>3</v>
      </c>
      <c r="L311" s="220">
        <v>0.5</v>
      </c>
      <c r="M311" s="202">
        <v>31</v>
      </c>
      <c r="N311" s="221">
        <v>0.63157894736842102</v>
      </c>
      <c r="O311" s="195">
        <v>219</v>
      </c>
      <c r="P311" s="220">
        <v>72</v>
      </c>
      <c r="Q311" s="202">
        <v>250</v>
      </c>
      <c r="R311" s="221">
        <v>10.363636363636363</v>
      </c>
    </row>
    <row r="312" spans="2:18" ht="15" hidden="1" customHeight="1" outlineLevel="1">
      <c r="B312" s="63" t="s">
        <v>84</v>
      </c>
      <c r="C312" s="195">
        <v>0</v>
      </c>
      <c r="D312" s="220" t="s">
        <v>143</v>
      </c>
      <c r="E312" s="202">
        <v>0</v>
      </c>
      <c r="F312" s="221">
        <v>-1</v>
      </c>
      <c r="G312" s="195">
        <v>21</v>
      </c>
      <c r="H312" s="220">
        <v>6</v>
      </c>
      <c r="I312" s="202">
        <v>16</v>
      </c>
      <c r="J312" s="221">
        <v>7</v>
      </c>
      <c r="K312" s="195">
        <v>0</v>
      </c>
      <c r="L312" s="220" t="s">
        <v>143</v>
      </c>
      <c r="M312" s="202">
        <v>37</v>
      </c>
      <c r="N312" s="221">
        <v>0.48</v>
      </c>
      <c r="O312" s="195">
        <v>52</v>
      </c>
      <c r="P312" s="220">
        <v>2.4666666666666668</v>
      </c>
      <c r="Q312" s="202">
        <v>89</v>
      </c>
      <c r="R312" s="221">
        <v>1.2250000000000001</v>
      </c>
    </row>
    <row r="313" spans="2:18" ht="15" hidden="1" customHeight="1" outlineLevel="1">
      <c r="B313" s="63" t="s">
        <v>83</v>
      </c>
      <c r="C313" s="195">
        <v>0</v>
      </c>
      <c r="D313" s="220" t="s">
        <v>143</v>
      </c>
      <c r="E313" s="202">
        <v>0</v>
      </c>
      <c r="F313" s="221">
        <v>-1</v>
      </c>
      <c r="G313" s="195">
        <v>10</v>
      </c>
      <c r="H313" s="220">
        <v>1</v>
      </c>
      <c r="I313" s="202">
        <v>10</v>
      </c>
      <c r="J313" s="221">
        <v>-0.23076923076923073</v>
      </c>
      <c r="K313" s="195">
        <v>0</v>
      </c>
      <c r="L313" s="220" t="s">
        <v>143</v>
      </c>
      <c r="M313" s="202">
        <v>20</v>
      </c>
      <c r="N313" s="221">
        <v>-0.375</v>
      </c>
      <c r="O313" s="195">
        <v>0</v>
      </c>
      <c r="P313" s="220">
        <v>-1</v>
      </c>
      <c r="Q313" s="202">
        <v>20</v>
      </c>
      <c r="R313" s="221">
        <v>-0.39393939393939392</v>
      </c>
    </row>
    <row r="314" spans="2:18" ht="15" hidden="1" customHeight="1" outlineLevel="1">
      <c r="B314" s="63" t="s">
        <v>82</v>
      </c>
      <c r="C314" s="195">
        <v>0</v>
      </c>
      <c r="D314" s="220">
        <v>-1</v>
      </c>
      <c r="E314" s="202">
        <v>67</v>
      </c>
      <c r="F314" s="221">
        <v>-0.71729957805907174</v>
      </c>
      <c r="G314" s="195">
        <v>53</v>
      </c>
      <c r="H314" s="220">
        <v>-0.23188405797101452</v>
      </c>
      <c r="I314" s="202">
        <v>416</v>
      </c>
      <c r="J314" s="221">
        <v>-0.20610687022900764</v>
      </c>
      <c r="K314" s="195">
        <v>2</v>
      </c>
      <c r="L314" s="220">
        <v>-0.91666666666666663</v>
      </c>
      <c r="M314" s="202">
        <v>538</v>
      </c>
      <c r="N314" s="221">
        <v>-0.37222870478413073</v>
      </c>
      <c r="O314" s="195">
        <v>948</v>
      </c>
      <c r="P314" s="220">
        <v>-0.537109375</v>
      </c>
      <c r="Q314" s="202">
        <v>1486</v>
      </c>
      <c r="R314" s="221">
        <v>-0.48846815834767643</v>
      </c>
    </row>
    <row r="315" spans="2:18" ht="15" hidden="1" customHeight="1" outlineLevel="1">
      <c r="B315" s="63" t="s">
        <v>81</v>
      </c>
      <c r="C315" s="195">
        <v>0</v>
      </c>
      <c r="D315" s="220" t="s">
        <v>143</v>
      </c>
      <c r="E315" s="202">
        <v>137</v>
      </c>
      <c r="F315" s="221">
        <v>-0.44534412955465585</v>
      </c>
      <c r="G315" s="195">
        <v>93</v>
      </c>
      <c r="H315" s="220">
        <v>-0.47457627118644063</v>
      </c>
      <c r="I315" s="202">
        <v>428</v>
      </c>
      <c r="J315" s="221">
        <v>-0.57242757242757247</v>
      </c>
      <c r="K315" s="195">
        <v>22</v>
      </c>
      <c r="L315" s="220">
        <v>-0.40540540540540537</v>
      </c>
      <c r="M315" s="202">
        <v>680</v>
      </c>
      <c r="N315" s="221">
        <v>-0.53488372093023262</v>
      </c>
      <c r="O315" s="195">
        <v>3322</v>
      </c>
      <c r="P315" s="220">
        <v>-0.10409924487594391</v>
      </c>
      <c r="Q315" s="202">
        <v>4002</v>
      </c>
      <c r="R315" s="221">
        <v>-0.22591876208897488</v>
      </c>
    </row>
    <row r="316" spans="2:18" ht="15" hidden="1" customHeight="1" outlineLevel="1">
      <c r="B316" s="63" t="s">
        <v>80</v>
      </c>
      <c r="C316" s="195">
        <v>0</v>
      </c>
      <c r="D316" s="220">
        <v>-1</v>
      </c>
      <c r="E316" s="202">
        <v>317</v>
      </c>
      <c r="F316" s="221">
        <v>0.44090909090909092</v>
      </c>
      <c r="G316" s="195">
        <v>117</v>
      </c>
      <c r="H316" s="220">
        <v>-0.15217391304347827</v>
      </c>
      <c r="I316" s="202">
        <v>799</v>
      </c>
      <c r="J316" s="221">
        <v>-0.29166666666666663</v>
      </c>
      <c r="K316" s="195">
        <v>16</v>
      </c>
      <c r="L316" s="220">
        <v>0.45454545454545459</v>
      </c>
      <c r="M316" s="202">
        <v>1249</v>
      </c>
      <c r="N316" s="221">
        <v>-0.16899534264803728</v>
      </c>
      <c r="O316" s="195">
        <v>4004</v>
      </c>
      <c r="P316" s="220">
        <v>0.26070528967254414</v>
      </c>
      <c r="Q316" s="202">
        <v>5253</v>
      </c>
      <c r="R316" s="221">
        <v>0.12267578542423596</v>
      </c>
    </row>
    <row r="317" spans="2:18" ht="15" hidden="1" customHeight="1" outlineLevel="1">
      <c r="B317" s="63" t="s">
        <v>79</v>
      </c>
      <c r="C317" s="195">
        <v>0</v>
      </c>
      <c r="D317" s="220">
        <v>-1</v>
      </c>
      <c r="E317" s="202">
        <v>119</v>
      </c>
      <c r="F317" s="221">
        <v>28.75</v>
      </c>
      <c r="G317" s="195">
        <v>120</v>
      </c>
      <c r="H317" s="220">
        <v>0.36363636363636354</v>
      </c>
      <c r="I317" s="202">
        <v>643</v>
      </c>
      <c r="J317" s="221">
        <v>-0.2815642458100559</v>
      </c>
      <c r="K317" s="195">
        <v>15</v>
      </c>
      <c r="L317" s="220">
        <v>0.875</v>
      </c>
      <c r="M317" s="202">
        <v>897</v>
      </c>
      <c r="N317" s="221">
        <v>-0.10389610389610393</v>
      </c>
      <c r="O317" s="195">
        <v>3252</v>
      </c>
      <c r="P317" s="220">
        <v>-2.9832935560859197E-2</v>
      </c>
      <c r="Q317" s="202">
        <v>4149</v>
      </c>
      <c r="R317" s="221">
        <v>-4.6864231564438308E-2</v>
      </c>
    </row>
    <row r="318" spans="2:18" collapsed="1">
      <c r="B318" s="227">
        <v>1988</v>
      </c>
      <c r="C318" s="228">
        <v>7</v>
      </c>
      <c r="D318" s="229">
        <v>-0.72</v>
      </c>
      <c r="E318" s="228">
        <v>752</v>
      </c>
      <c r="F318" s="229">
        <v>-7.3891625615763568E-2</v>
      </c>
      <c r="G318" s="228">
        <v>1071</v>
      </c>
      <c r="H318" s="229">
        <v>0.10754912099276104</v>
      </c>
      <c r="I318" s="228">
        <v>3453</v>
      </c>
      <c r="J318" s="229">
        <v>-0.36303265080243496</v>
      </c>
      <c r="K318" s="228">
        <v>630</v>
      </c>
      <c r="L318" s="229">
        <v>1.1070234113712374</v>
      </c>
      <c r="M318" s="228">
        <v>5913</v>
      </c>
      <c r="N318" s="229">
        <v>-0.21411483253588515</v>
      </c>
      <c r="O318" s="228">
        <v>15431</v>
      </c>
      <c r="P318" s="229">
        <v>-0.22002628386575007</v>
      </c>
      <c r="Q318" s="228">
        <v>21344</v>
      </c>
      <c r="R318" s="229">
        <v>-0.21839753918265714</v>
      </c>
    </row>
    <row r="319" spans="2:18" ht="15" hidden="1" customHeight="1" outlineLevel="1">
      <c r="B319" s="63" t="s">
        <v>90</v>
      </c>
      <c r="C319" s="195">
        <v>0</v>
      </c>
      <c r="D319" s="220" t="s">
        <v>143</v>
      </c>
      <c r="E319" s="202">
        <v>13</v>
      </c>
      <c r="F319" s="221">
        <v>3.333333333333333</v>
      </c>
      <c r="G319" s="195">
        <v>111</v>
      </c>
      <c r="H319" s="220">
        <v>2.5806451612903225</v>
      </c>
      <c r="I319" s="202">
        <v>601</v>
      </c>
      <c r="J319" s="221">
        <v>-0.41536964980544744</v>
      </c>
      <c r="K319" s="195">
        <v>3</v>
      </c>
      <c r="L319" s="220">
        <v>-0.8125</v>
      </c>
      <c r="M319" s="202">
        <v>728</v>
      </c>
      <c r="N319" s="221">
        <v>-0.32467532467532467</v>
      </c>
      <c r="O319" s="195">
        <v>2479</v>
      </c>
      <c r="P319" s="220">
        <v>-0.205448717948718</v>
      </c>
      <c r="Q319" s="202">
        <v>3207</v>
      </c>
      <c r="R319" s="221">
        <v>-0.23606479275845638</v>
      </c>
    </row>
    <row r="320" spans="2:18" ht="15" hidden="1" customHeight="1" outlineLevel="1">
      <c r="B320" s="63" t="s">
        <v>89</v>
      </c>
      <c r="C320" s="195">
        <v>0</v>
      </c>
      <c r="D320" s="220" t="s">
        <v>143</v>
      </c>
      <c r="E320" s="202">
        <v>31</v>
      </c>
      <c r="F320" s="221">
        <v>2.4444444444444446</v>
      </c>
      <c r="G320" s="195">
        <v>248</v>
      </c>
      <c r="H320" s="220">
        <v>6.2941176470588234</v>
      </c>
      <c r="I320" s="202">
        <v>937</v>
      </c>
      <c r="J320" s="221">
        <v>-0.59837119588512644</v>
      </c>
      <c r="K320" s="195">
        <v>56</v>
      </c>
      <c r="L320" s="220">
        <v>-0.13846153846153841</v>
      </c>
      <c r="M320" s="202">
        <v>1272</v>
      </c>
      <c r="N320" s="221">
        <v>-0.47890208930766076</v>
      </c>
      <c r="O320" s="195">
        <v>3349</v>
      </c>
      <c r="P320" s="220">
        <v>0.34714400643604182</v>
      </c>
      <c r="Q320" s="202">
        <v>4621</v>
      </c>
      <c r="R320" s="221">
        <v>-6.2106758676679474E-2</v>
      </c>
    </row>
    <row r="321" spans="2:18" ht="15" hidden="1" customHeight="1" outlineLevel="1">
      <c r="B321" s="63" t="s">
        <v>88</v>
      </c>
      <c r="C321" s="195">
        <v>0</v>
      </c>
      <c r="D321" s="220" t="s">
        <v>143</v>
      </c>
      <c r="E321" s="202">
        <v>18</v>
      </c>
      <c r="F321" s="221">
        <v>-0.7931034482758621</v>
      </c>
      <c r="G321" s="195">
        <v>116</v>
      </c>
      <c r="H321" s="220">
        <v>2.2222222222222223</v>
      </c>
      <c r="I321" s="202">
        <v>308</v>
      </c>
      <c r="J321" s="221">
        <v>-0.23573200992555832</v>
      </c>
      <c r="K321" s="195">
        <v>100</v>
      </c>
      <c r="L321" s="220">
        <v>6.1428571428571432</v>
      </c>
      <c r="M321" s="202">
        <v>542</v>
      </c>
      <c r="N321" s="221">
        <v>3.7037037037037646E-3</v>
      </c>
      <c r="O321" s="195">
        <v>1614</v>
      </c>
      <c r="P321" s="220">
        <v>1.1899592944369064</v>
      </c>
      <c r="Q321" s="202">
        <v>2156</v>
      </c>
      <c r="R321" s="221">
        <v>0.68833202819107275</v>
      </c>
    </row>
    <row r="322" spans="2:18" ht="15" hidden="1" customHeight="1" outlineLevel="1">
      <c r="B322" s="63" t="s">
        <v>87</v>
      </c>
      <c r="C322" s="195">
        <v>0</v>
      </c>
      <c r="D322" s="220" t="s">
        <v>143</v>
      </c>
      <c r="E322" s="202">
        <v>7</v>
      </c>
      <c r="F322" s="221">
        <v>6</v>
      </c>
      <c r="G322" s="195">
        <v>5</v>
      </c>
      <c r="H322" s="220">
        <v>-0.375</v>
      </c>
      <c r="I322" s="202">
        <v>8</v>
      </c>
      <c r="J322" s="221" t="s">
        <v>143</v>
      </c>
      <c r="K322" s="195">
        <v>58</v>
      </c>
      <c r="L322" s="220">
        <v>28</v>
      </c>
      <c r="M322" s="202">
        <v>78</v>
      </c>
      <c r="N322" s="221">
        <v>6.0909090909090908</v>
      </c>
      <c r="O322" s="195">
        <v>33</v>
      </c>
      <c r="P322" s="220">
        <v>10</v>
      </c>
      <c r="Q322" s="202">
        <v>111</v>
      </c>
      <c r="R322" s="221">
        <v>6.9285714285714288</v>
      </c>
    </row>
    <row r="323" spans="2:18" ht="15" hidden="1" customHeight="1" outlineLevel="1">
      <c r="B323" s="63" t="s">
        <v>86</v>
      </c>
      <c r="C323" s="195">
        <v>0</v>
      </c>
      <c r="D323" s="220" t="s">
        <v>143</v>
      </c>
      <c r="E323" s="202">
        <v>1</v>
      </c>
      <c r="F323" s="221">
        <v>0</v>
      </c>
      <c r="G323" s="195">
        <v>4</v>
      </c>
      <c r="H323" s="220">
        <v>1</v>
      </c>
      <c r="I323" s="202">
        <v>0</v>
      </c>
      <c r="J323" s="221" t="s">
        <v>143</v>
      </c>
      <c r="K323" s="195">
        <v>0</v>
      </c>
      <c r="L323" s="220" t="s">
        <v>143</v>
      </c>
      <c r="M323" s="202">
        <v>5</v>
      </c>
      <c r="N323" s="221">
        <v>0.66666666666666674</v>
      </c>
      <c r="O323" s="195">
        <v>6</v>
      </c>
      <c r="P323" s="220" t="s">
        <v>143</v>
      </c>
      <c r="Q323" s="202">
        <v>11</v>
      </c>
      <c r="R323" s="221">
        <v>2.6666666666666665</v>
      </c>
    </row>
    <row r="324" spans="2:18" ht="15" hidden="1" customHeight="1" outlineLevel="1">
      <c r="B324" s="63" t="s">
        <v>85</v>
      </c>
      <c r="C324" s="195">
        <v>10</v>
      </c>
      <c r="D324" s="220" t="s">
        <v>143</v>
      </c>
      <c r="E324" s="202">
        <v>0</v>
      </c>
      <c r="F324" s="221" t="s">
        <v>143</v>
      </c>
      <c r="G324" s="195">
        <v>3</v>
      </c>
      <c r="H324" s="220">
        <v>-0.85</v>
      </c>
      <c r="I324" s="202">
        <v>4</v>
      </c>
      <c r="J324" s="221">
        <v>1</v>
      </c>
      <c r="K324" s="195">
        <v>2</v>
      </c>
      <c r="L324" s="220" t="s">
        <v>143</v>
      </c>
      <c r="M324" s="202">
        <v>19</v>
      </c>
      <c r="N324" s="221">
        <v>-0.13636363636363635</v>
      </c>
      <c r="O324" s="195">
        <v>3</v>
      </c>
      <c r="P324" s="220">
        <v>-0.84210526315789469</v>
      </c>
      <c r="Q324" s="202">
        <v>22</v>
      </c>
      <c r="R324" s="221">
        <v>-0.46341463414634143</v>
      </c>
    </row>
    <row r="325" spans="2:18" ht="15" hidden="1" customHeight="1" outlineLevel="1">
      <c r="B325" s="63" t="s">
        <v>84</v>
      </c>
      <c r="C325" s="195">
        <v>0</v>
      </c>
      <c r="D325" s="220" t="s">
        <v>143</v>
      </c>
      <c r="E325" s="202">
        <v>20</v>
      </c>
      <c r="F325" s="221">
        <v>9</v>
      </c>
      <c r="G325" s="195">
        <v>3</v>
      </c>
      <c r="H325" s="220">
        <v>-0.625</v>
      </c>
      <c r="I325" s="202">
        <v>2</v>
      </c>
      <c r="J325" s="221">
        <v>-0.5</v>
      </c>
      <c r="K325" s="195">
        <v>0</v>
      </c>
      <c r="L325" s="220">
        <v>-1</v>
      </c>
      <c r="M325" s="202">
        <v>25</v>
      </c>
      <c r="N325" s="221">
        <v>0.19047619047619047</v>
      </c>
      <c r="O325" s="195">
        <v>15</v>
      </c>
      <c r="P325" s="220">
        <v>0.15384615384615374</v>
      </c>
      <c r="Q325" s="202">
        <v>40</v>
      </c>
      <c r="R325" s="221">
        <v>0.17647058823529416</v>
      </c>
    </row>
    <row r="326" spans="2:18" ht="15" hidden="1" customHeight="1" outlineLevel="1">
      <c r="B326" s="63" t="s">
        <v>83</v>
      </c>
      <c r="C326" s="195">
        <v>0</v>
      </c>
      <c r="D326" s="220" t="s">
        <v>143</v>
      </c>
      <c r="E326" s="202">
        <v>14</v>
      </c>
      <c r="F326" s="221">
        <v>-0.33333333333333337</v>
      </c>
      <c r="G326" s="195">
        <v>5</v>
      </c>
      <c r="H326" s="220">
        <v>0.66666666666666674</v>
      </c>
      <c r="I326" s="202">
        <v>13</v>
      </c>
      <c r="J326" s="221">
        <v>3.333333333333333</v>
      </c>
      <c r="K326" s="195">
        <v>0</v>
      </c>
      <c r="L326" s="220">
        <v>-1</v>
      </c>
      <c r="M326" s="202">
        <v>32</v>
      </c>
      <c r="N326" s="221">
        <v>3.2258064516129004E-2</v>
      </c>
      <c r="O326" s="195">
        <v>1</v>
      </c>
      <c r="P326" s="220">
        <v>-0.875</v>
      </c>
      <c r="Q326" s="202">
        <v>33</v>
      </c>
      <c r="R326" s="221">
        <v>-0.15384615384615385</v>
      </c>
    </row>
    <row r="327" spans="2:18" ht="15" hidden="1" customHeight="1" outlineLevel="1">
      <c r="B327" s="63" t="s">
        <v>82</v>
      </c>
      <c r="C327" s="195">
        <v>3</v>
      </c>
      <c r="D327" s="220" t="s">
        <v>143</v>
      </c>
      <c r="E327" s="202">
        <v>237</v>
      </c>
      <c r="F327" s="221">
        <v>3.1578947368421053</v>
      </c>
      <c r="G327" s="195">
        <v>69</v>
      </c>
      <c r="H327" s="220">
        <v>0.97142857142857153</v>
      </c>
      <c r="I327" s="202">
        <v>524</v>
      </c>
      <c r="J327" s="221">
        <v>-0.27222222222222225</v>
      </c>
      <c r="K327" s="195">
        <v>24</v>
      </c>
      <c r="L327" s="220">
        <v>2</v>
      </c>
      <c r="M327" s="202">
        <v>857</v>
      </c>
      <c r="N327" s="221">
        <v>4.5121951219512235E-2</v>
      </c>
      <c r="O327" s="195">
        <v>2048</v>
      </c>
      <c r="P327" s="220">
        <v>0.59377431906614797</v>
      </c>
      <c r="Q327" s="202">
        <v>2905</v>
      </c>
      <c r="R327" s="221">
        <v>0.38004750593824221</v>
      </c>
    </row>
    <row r="328" spans="2:18" ht="15" hidden="1" customHeight="1" outlineLevel="1">
      <c r="B328" s="63" t="s">
        <v>81</v>
      </c>
      <c r="C328" s="195">
        <v>0</v>
      </c>
      <c r="D328" s="220">
        <v>-1</v>
      </c>
      <c r="E328" s="202">
        <v>247</v>
      </c>
      <c r="F328" s="221">
        <v>-0.27138643067846613</v>
      </c>
      <c r="G328" s="195">
        <v>177</v>
      </c>
      <c r="H328" s="220">
        <v>-0.13235294117647056</v>
      </c>
      <c r="I328" s="202">
        <v>1001</v>
      </c>
      <c r="J328" s="221">
        <v>-0.34703196347031962</v>
      </c>
      <c r="K328" s="195">
        <v>37</v>
      </c>
      <c r="L328" s="220">
        <v>0.48</v>
      </c>
      <c r="M328" s="202">
        <v>1462</v>
      </c>
      <c r="N328" s="221">
        <v>-0.37118279569892476</v>
      </c>
      <c r="O328" s="195">
        <v>3708</v>
      </c>
      <c r="P328" s="220">
        <v>0.42945258288357757</v>
      </c>
      <c r="Q328" s="202">
        <v>5170</v>
      </c>
      <c r="R328" s="221">
        <v>5.1026631429152314E-2</v>
      </c>
    </row>
    <row r="329" spans="2:18" ht="15" hidden="1" customHeight="1" outlineLevel="1">
      <c r="B329" s="63" t="s">
        <v>80</v>
      </c>
      <c r="C329" s="195">
        <v>6</v>
      </c>
      <c r="D329" s="220">
        <v>-0.9760956175298805</v>
      </c>
      <c r="E329" s="202">
        <v>220</v>
      </c>
      <c r="F329" s="221">
        <v>-0.49771689497716898</v>
      </c>
      <c r="G329" s="195">
        <v>138</v>
      </c>
      <c r="H329" s="220">
        <v>0.13114754098360648</v>
      </c>
      <c r="I329" s="202">
        <v>1128</v>
      </c>
      <c r="J329" s="221">
        <v>-0.11667971808927169</v>
      </c>
      <c r="K329" s="195">
        <v>11</v>
      </c>
      <c r="L329" s="220">
        <v>-0.52173913043478259</v>
      </c>
      <c r="M329" s="202">
        <v>1503</v>
      </c>
      <c r="N329" s="221">
        <v>-0.28801515869256278</v>
      </c>
      <c r="O329" s="195">
        <v>3176</v>
      </c>
      <c r="P329" s="220">
        <v>0.14326853851691856</v>
      </c>
      <c r="Q329" s="202">
        <v>4679</v>
      </c>
      <c r="R329" s="221">
        <v>-4.2953569237062839E-2</v>
      </c>
    </row>
    <row r="330" spans="2:18" ht="15" hidden="1" customHeight="1" outlineLevel="1">
      <c r="B330" s="63" t="s">
        <v>79</v>
      </c>
      <c r="C330" s="195">
        <v>6</v>
      </c>
      <c r="D330" s="220">
        <v>-0.96531791907514453</v>
      </c>
      <c r="E330" s="202">
        <v>4</v>
      </c>
      <c r="F330" s="221">
        <v>-0.989041095890411</v>
      </c>
      <c r="G330" s="195">
        <v>88</v>
      </c>
      <c r="H330" s="220">
        <v>-0.54404145077720201</v>
      </c>
      <c r="I330" s="202">
        <v>895</v>
      </c>
      <c r="J330" s="221">
        <v>-0.35934144595561923</v>
      </c>
      <c r="K330" s="195">
        <v>8</v>
      </c>
      <c r="L330" s="220">
        <v>-0.88405797101449279</v>
      </c>
      <c r="M330" s="202">
        <v>1001</v>
      </c>
      <c r="N330" s="221">
        <v>-0.54437869822485208</v>
      </c>
      <c r="O330" s="195">
        <v>3352</v>
      </c>
      <c r="P330" s="220">
        <v>0.32385466034755139</v>
      </c>
      <c r="Q330" s="202">
        <v>4353</v>
      </c>
      <c r="R330" s="221">
        <v>-7.9509410023260729E-2</v>
      </c>
    </row>
    <row r="331" spans="2:18" collapsed="1">
      <c r="B331" s="227">
        <v>1987</v>
      </c>
      <c r="C331" s="228">
        <v>25</v>
      </c>
      <c r="D331" s="229">
        <v>-0.9614197530864198</v>
      </c>
      <c r="E331" s="228">
        <v>812</v>
      </c>
      <c r="F331" s="229">
        <v>-0.38624338624338628</v>
      </c>
      <c r="G331" s="228">
        <v>967</v>
      </c>
      <c r="H331" s="229">
        <v>0.38936781609195403</v>
      </c>
      <c r="I331" s="228">
        <v>5421</v>
      </c>
      <c r="J331" s="229">
        <v>-0.37689655172413794</v>
      </c>
      <c r="K331" s="228">
        <v>299</v>
      </c>
      <c r="L331" s="229">
        <v>0.28326180257510725</v>
      </c>
      <c r="M331" s="228">
        <v>7524</v>
      </c>
      <c r="N331" s="229">
        <v>-0.35137931034482761</v>
      </c>
      <c r="O331" s="228">
        <v>19784</v>
      </c>
      <c r="P331" s="229">
        <v>0.27024077046548967</v>
      </c>
      <c r="Q331" s="228">
        <v>27308</v>
      </c>
      <c r="R331" s="229">
        <v>4.8942042318307344E-3</v>
      </c>
    </row>
    <row r="332" spans="2:18" ht="15" hidden="1" customHeight="1" outlineLevel="1">
      <c r="B332" s="63" t="s">
        <v>90</v>
      </c>
      <c r="C332" s="195">
        <v>0</v>
      </c>
      <c r="D332" s="220">
        <v>-1</v>
      </c>
      <c r="E332" s="202">
        <v>3</v>
      </c>
      <c r="F332" s="221">
        <v>-0.99325842696629218</v>
      </c>
      <c r="G332" s="195">
        <v>31</v>
      </c>
      <c r="H332" s="220">
        <v>-0.89700996677740863</v>
      </c>
      <c r="I332" s="202">
        <v>1028</v>
      </c>
      <c r="J332" s="221">
        <v>-0.20740169622205085</v>
      </c>
      <c r="K332" s="195">
        <v>16</v>
      </c>
      <c r="L332" s="220">
        <v>0.23076923076923084</v>
      </c>
      <c r="M332" s="202">
        <v>1078</v>
      </c>
      <c r="N332" s="221">
        <v>-0.47593582887700536</v>
      </c>
      <c r="O332" s="195">
        <v>3120</v>
      </c>
      <c r="P332" s="220">
        <v>-0.228486646884273</v>
      </c>
      <c r="Q332" s="202">
        <v>4198</v>
      </c>
      <c r="R332" s="221">
        <v>-0.3119160793312572</v>
      </c>
    </row>
    <row r="333" spans="2:18" ht="15" hidden="1" customHeight="1" outlineLevel="1">
      <c r="B333" s="63" t="s">
        <v>89</v>
      </c>
      <c r="C333" s="195">
        <v>0</v>
      </c>
      <c r="D333" s="220">
        <v>-1</v>
      </c>
      <c r="E333" s="202">
        <v>9</v>
      </c>
      <c r="F333" s="221">
        <v>-0.97352941176470587</v>
      </c>
      <c r="G333" s="195">
        <v>34</v>
      </c>
      <c r="H333" s="220">
        <v>-0.93372319688109162</v>
      </c>
      <c r="I333" s="202">
        <v>2333</v>
      </c>
      <c r="J333" s="221">
        <v>1.028695652173913</v>
      </c>
      <c r="K333" s="195">
        <v>65</v>
      </c>
      <c r="L333" s="220">
        <v>2.0952380952380953</v>
      </c>
      <c r="M333" s="202">
        <v>2441</v>
      </c>
      <c r="N333" s="221">
        <v>0.20305569245933963</v>
      </c>
      <c r="O333" s="195">
        <v>2486</v>
      </c>
      <c r="P333" s="220">
        <v>-0.11150822015725514</v>
      </c>
      <c r="Q333" s="202">
        <v>4927</v>
      </c>
      <c r="R333" s="221">
        <v>2.0716801325875389E-2</v>
      </c>
    </row>
    <row r="334" spans="2:18" ht="15" hidden="1" customHeight="1" outlineLevel="1">
      <c r="B334" s="63" t="s">
        <v>88</v>
      </c>
      <c r="C334" s="195">
        <v>0</v>
      </c>
      <c r="D334" s="220" t="s">
        <v>143</v>
      </c>
      <c r="E334" s="202">
        <v>87</v>
      </c>
      <c r="F334" s="221">
        <v>-0.66015625</v>
      </c>
      <c r="G334" s="195">
        <v>36</v>
      </c>
      <c r="H334" s="220">
        <v>-0.46268656716417911</v>
      </c>
      <c r="I334" s="202">
        <v>403</v>
      </c>
      <c r="J334" s="221">
        <v>0.46545454545454557</v>
      </c>
      <c r="K334" s="195">
        <v>14</v>
      </c>
      <c r="L334" s="220">
        <v>6</v>
      </c>
      <c r="M334" s="202">
        <v>540</v>
      </c>
      <c r="N334" s="221">
        <v>-9.9999999999999978E-2</v>
      </c>
      <c r="O334" s="195">
        <v>737</v>
      </c>
      <c r="P334" s="220">
        <v>-0.50997340425531923</v>
      </c>
      <c r="Q334" s="202">
        <v>1277</v>
      </c>
      <c r="R334" s="221">
        <v>-0.39306083650190116</v>
      </c>
    </row>
    <row r="335" spans="2:18" ht="15" hidden="1" customHeight="1" outlineLevel="1">
      <c r="B335" s="63" t="s">
        <v>87</v>
      </c>
      <c r="C335" s="195">
        <v>0</v>
      </c>
      <c r="D335" s="220">
        <v>-1</v>
      </c>
      <c r="E335" s="202">
        <v>1</v>
      </c>
      <c r="F335" s="221">
        <v>-0.92307692307692313</v>
      </c>
      <c r="G335" s="195">
        <v>8</v>
      </c>
      <c r="H335" s="220">
        <v>7</v>
      </c>
      <c r="I335" s="202">
        <v>0</v>
      </c>
      <c r="J335" s="221">
        <v>-1</v>
      </c>
      <c r="K335" s="195">
        <v>2</v>
      </c>
      <c r="L335" s="220" t="s">
        <v>143</v>
      </c>
      <c r="M335" s="202">
        <v>11</v>
      </c>
      <c r="N335" s="221">
        <v>-0.6333333333333333</v>
      </c>
      <c r="O335" s="195">
        <v>3</v>
      </c>
      <c r="P335" s="220">
        <v>-0.7</v>
      </c>
      <c r="Q335" s="202">
        <v>14</v>
      </c>
      <c r="R335" s="221">
        <v>-0.65</v>
      </c>
    </row>
    <row r="336" spans="2:18" ht="15" hidden="1" customHeight="1" outlineLevel="1">
      <c r="B336" s="63" t="s">
        <v>86</v>
      </c>
      <c r="C336" s="195">
        <v>0</v>
      </c>
      <c r="D336" s="220" t="s">
        <v>143</v>
      </c>
      <c r="E336" s="202">
        <v>1</v>
      </c>
      <c r="F336" s="221">
        <v>-0.9285714285714286</v>
      </c>
      <c r="G336" s="195">
        <v>2</v>
      </c>
      <c r="H336" s="220">
        <v>1</v>
      </c>
      <c r="I336" s="202">
        <v>0</v>
      </c>
      <c r="J336" s="221">
        <v>-1</v>
      </c>
      <c r="K336" s="195">
        <v>0</v>
      </c>
      <c r="L336" s="220">
        <v>-1</v>
      </c>
      <c r="M336" s="202">
        <v>3</v>
      </c>
      <c r="N336" s="221">
        <v>-0.82352941176470584</v>
      </c>
      <c r="O336" s="195">
        <v>0</v>
      </c>
      <c r="P336" s="220">
        <v>-1</v>
      </c>
      <c r="Q336" s="202">
        <v>3</v>
      </c>
      <c r="R336" s="221">
        <v>-0.85714285714285721</v>
      </c>
    </row>
    <row r="337" spans="2:18" ht="15" hidden="1" customHeight="1" outlineLevel="1">
      <c r="B337" s="63" t="s">
        <v>85</v>
      </c>
      <c r="C337" s="195">
        <v>0</v>
      </c>
      <c r="D337" s="220" t="s">
        <v>143</v>
      </c>
      <c r="E337" s="202">
        <v>0</v>
      </c>
      <c r="F337" s="221">
        <v>-1</v>
      </c>
      <c r="G337" s="195">
        <v>20</v>
      </c>
      <c r="H337" s="220">
        <v>19</v>
      </c>
      <c r="I337" s="202">
        <v>2</v>
      </c>
      <c r="J337" s="221">
        <v>-0.7142857142857143</v>
      </c>
      <c r="K337" s="195">
        <v>0</v>
      </c>
      <c r="L337" s="220" t="s">
        <v>143</v>
      </c>
      <c r="M337" s="202">
        <v>22</v>
      </c>
      <c r="N337" s="221">
        <v>0.10000000000000009</v>
      </c>
      <c r="O337" s="195">
        <v>19</v>
      </c>
      <c r="P337" s="220">
        <v>18</v>
      </c>
      <c r="Q337" s="202">
        <v>41</v>
      </c>
      <c r="R337" s="221">
        <v>0.95238095238095233</v>
      </c>
    </row>
    <row r="338" spans="2:18" ht="15" hidden="1" customHeight="1" outlineLevel="1">
      <c r="B338" s="63" t="s">
        <v>84</v>
      </c>
      <c r="C338" s="195">
        <v>0</v>
      </c>
      <c r="D338" s="220" t="s">
        <v>143</v>
      </c>
      <c r="E338" s="202">
        <v>2</v>
      </c>
      <c r="F338" s="221">
        <v>-0.81818181818181812</v>
      </c>
      <c r="G338" s="195">
        <v>8</v>
      </c>
      <c r="H338" s="220">
        <v>3</v>
      </c>
      <c r="I338" s="202">
        <v>4</v>
      </c>
      <c r="J338" s="221" t="s">
        <v>143</v>
      </c>
      <c r="K338" s="195">
        <v>7</v>
      </c>
      <c r="L338" s="220" t="s">
        <v>143</v>
      </c>
      <c r="M338" s="202">
        <v>21</v>
      </c>
      <c r="N338" s="221">
        <v>0.61538461538461542</v>
      </c>
      <c r="O338" s="195">
        <v>13</v>
      </c>
      <c r="P338" s="220" t="s">
        <v>143</v>
      </c>
      <c r="Q338" s="202">
        <v>34</v>
      </c>
      <c r="R338" s="221">
        <v>1.6153846153846154</v>
      </c>
    </row>
    <row r="339" spans="2:18" ht="15" hidden="1" customHeight="1" outlineLevel="1">
      <c r="B339" s="63" t="s">
        <v>83</v>
      </c>
      <c r="C339" s="195">
        <v>0</v>
      </c>
      <c r="D339" s="220" t="s">
        <v>143</v>
      </c>
      <c r="E339" s="202">
        <v>21</v>
      </c>
      <c r="F339" s="221">
        <v>2.5</v>
      </c>
      <c r="G339" s="195">
        <v>3</v>
      </c>
      <c r="H339" s="220">
        <v>-0.4</v>
      </c>
      <c r="I339" s="202">
        <v>3</v>
      </c>
      <c r="J339" s="221">
        <v>-0.98951048951048948</v>
      </c>
      <c r="K339" s="195">
        <v>4</v>
      </c>
      <c r="L339" s="220">
        <v>-0.78947368421052633</v>
      </c>
      <c r="M339" s="202">
        <v>31</v>
      </c>
      <c r="N339" s="221">
        <v>-0.90189873417721522</v>
      </c>
      <c r="O339" s="195">
        <v>8</v>
      </c>
      <c r="P339" s="220">
        <v>-0.97759103641456579</v>
      </c>
      <c r="Q339" s="202">
        <v>39</v>
      </c>
      <c r="R339" s="221">
        <v>-0.94205052005943535</v>
      </c>
    </row>
    <row r="340" spans="2:18" ht="15" hidden="1" customHeight="1" outlineLevel="1">
      <c r="B340" s="63" t="s">
        <v>82</v>
      </c>
      <c r="C340" s="195">
        <v>0</v>
      </c>
      <c r="D340" s="220" t="s">
        <v>143</v>
      </c>
      <c r="E340" s="202">
        <v>57</v>
      </c>
      <c r="F340" s="221">
        <v>-0.63225806451612909</v>
      </c>
      <c r="G340" s="195">
        <v>35</v>
      </c>
      <c r="H340" s="220">
        <v>-0.59302325581395343</v>
      </c>
      <c r="I340" s="202">
        <v>720</v>
      </c>
      <c r="J340" s="221">
        <v>0.76904176904176902</v>
      </c>
      <c r="K340" s="195">
        <v>8</v>
      </c>
      <c r="L340" s="220">
        <v>0.33333333333333326</v>
      </c>
      <c r="M340" s="202">
        <v>820</v>
      </c>
      <c r="N340" s="221">
        <v>0.25382262996941907</v>
      </c>
      <c r="O340" s="195">
        <v>1285</v>
      </c>
      <c r="P340" s="220">
        <v>0.31256384065372833</v>
      </c>
      <c r="Q340" s="202">
        <v>2105</v>
      </c>
      <c r="R340" s="221">
        <v>0.28903857930189836</v>
      </c>
    </row>
    <row r="341" spans="2:18" ht="15" hidden="1" customHeight="1" outlineLevel="1">
      <c r="B341" s="63" t="s">
        <v>81</v>
      </c>
      <c r="C341" s="195">
        <v>224</v>
      </c>
      <c r="D341" s="220">
        <v>-0.15151515151515149</v>
      </c>
      <c r="E341" s="202">
        <v>339</v>
      </c>
      <c r="F341" s="221">
        <v>-0.36988847583643125</v>
      </c>
      <c r="G341" s="195">
        <v>204</v>
      </c>
      <c r="H341" s="220">
        <v>-0.30136986301369861</v>
      </c>
      <c r="I341" s="202">
        <v>1533</v>
      </c>
      <c r="J341" s="221">
        <v>0.52083333333333326</v>
      </c>
      <c r="K341" s="195">
        <v>25</v>
      </c>
      <c r="L341" s="220">
        <v>1.0833333333333335</v>
      </c>
      <c r="M341" s="202">
        <v>2325</v>
      </c>
      <c r="N341" s="221">
        <v>9.9810785241248867E-2</v>
      </c>
      <c r="O341" s="195">
        <v>2594</v>
      </c>
      <c r="P341" s="220">
        <v>-3.0745580322828481E-3</v>
      </c>
      <c r="Q341" s="202">
        <v>4919</v>
      </c>
      <c r="R341" s="221">
        <v>4.3044953350296788E-2</v>
      </c>
    </row>
    <row r="342" spans="2:18" ht="15" hidden="1" customHeight="1" outlineLevel="1">
      <c r="B342" s="63" t="s">
        <v>80</v>
      </c>
      <c r="C342" s="195">
        <v>251</v>
      </c>
      <c r="D342" s="220">
        <v>0.12556053811659185</v>
      </c>
      <c r="E342" s="202">
        <v>438</v>
      </c>
      <c r="F342" s="221">
        <v>-0.23693379790940772</v>
      </c>
      <c r="G342" s="195">
        <v>122</v>
      </c>
      <c r="H342" s="220">
        <v>-0.49377593360995853</v>
      </c>
      <c r="I342" s="202">
        <v>1277</v>
      </c>
      <c r="J342" s="221">
        <v>0.29644670050761412</v>
      </c>
      <c r="K342" s="195">
        <v>23</v>
      </c>
      <c r="L342" s="220">
        <v>-0.32352941176470584</v>
      </c>
      <c r="M342" s="202">
        <v>2111</v>
      </c>
      <c r="N342" s="221">
        <v>2.6251823043266898E-2</v>
      </c>
      <c r="O342" s="195">
        <v>2778</v>
      </c>
      <c r="P342" s="220">
        <v>0.18870346598202814</v>
      </c>
      <c r="Q342" s="202">
        <v>4889</v>
      </c>
      <c r="R342" s="221">
        <v>0.11265361857077827</v>
      </c>
    </row>
    <row r="343" spans="2:18" ht="15" hidden="1" customHeight="1" outlineLevel="1">
      <c r="B343" s="63" t="s">
        <v>79</v>
      </c>
      <c r="C343" s="195">
        <v>173</v>
      </c>
      <c r="D343" s="220">
        <v>0</v>
      </c>
      <c r="E343" s="202">
        <v>365</v>
      </c>
      <c r="F343" s="221">
        <v>-0.45030120481927716</v>
      </c>
      <c r="G343" s="195">
        <v>193</v>
      </c>
      <c r="H343" s="220">
        <v>-0.17521367521367526</v>
      </c>
      <c r="I343" s="202">
        <v>1397</v>
      </c>
      <c r="J343" s="221">
        <v>0.41540020263424515</v>
      </c>
      <c r="K343" s="195">
        <v>69</v>
      </c>
      <c r="L343" s="220">
        <v>0.91666666666666674</v>
      </c>
      <c r="M343" s="202">
        <v>2197</v>
      </c>
      <c r="N343" s="221">
        <v>4.9188156638013458E-2</v>
      </c>
      <c r="O343" s="195">
        <v>2532</v>
      </c>
      <c r="P343" s="220">
        <v>0.17986952469711093</v>
      </c>
      <c r="Q343" s="202">
        <v>4729</v>
      </c>
      <c r="R343" s="221">
        <v>0.11533018867924527</v>
      </c>
    </row>
    <row r="344" spans="2:18" collapsed="1">
      <c r="B344" s="227">
        <v>1986</v>
      </c>
      <c r="C344" s="228">
        <v>648</v>
      </c>
      <c r="D344" s="229">
        <v>-4.1420118343195256E-2</v>
      </c>
      <c r="E344" s="228">
        <v>1323</v>
      </c>
      <c r="F344" s="229">
        <v>-0.56307793923381766</v>
      </c>
      <c r="G344" s="228">
        <v>696</v>
      </c>
      <c r="H344" s="229">
        <v>-0.60091743119266061</v>
      </c>
      <c r="I344" s="228">
        <v>8700</v>
      </c>
      <c r="J344" s="229">
        <v>0.35746606334841635</v>
      </c>
      <c r="K344" s="228">
        <v>233</v>
      </c>
      <c r="L344" s="229">
        <v>0.61805555555555558</v>
      </c>
      <c r="M344" s="228">
        <v>11600</v>
      </c>
      <c r="N344" s="229">
        <v>-3.3413882176485332E-2</v>
      </c>
      <c r="O344" s="228">
        <v>15575</v>
      </c>
      <c r="P344" s="229">
        <v>-7.1922297699916538E-2</v>
      </c>
      <c r="Q344" s="228">
        <v>27175</v>
      </c>
      <c r="R344" s="229">
        <v>-5.5866309974637818E-2</v>
      </c>
    </row>
    <row r="345" spans="2:18" ht="15" hidden="1" customHeight="1" outlineLevel="1">
      <c r="B345" s="63" t="s">
        <v>90</v>
      </c>
      <c r="C345" s="195">
        <v>1</v>
      </c>
      <c r="D345" s="220" t="s">
        <v>143</v>
      </c>
      <c r="E345" s="202">
        <v>445</v>
      </c>
      <c r="F345" s="221">
        <v>-0.36154949784791968</v>
      </c>
      <c r="G345" s="195">
        <v>301</v>
      </c>
      <c r="H345" s="220">
        <v>-0.16620498614958445</v>
      </c>
      <c r="I345" s="202">
        <v>1297</v>
      </c>
      <c r="J345" s="221">
        <v>1.0987055016181229</v>
      </c>
      <c r="K345" s="195">
        <v>13</v>
      </c>
      <c r="L345" s="220">
        <v>0.18181818181818188</v>
      </c>
      <c r="M345" s="202">
        <v>2057</v>
      </c>
      <c r="N345" s="221">
        <v>0.21932424422050989</v>
      </c>
      <c r="O345" s="195">
        <v>4044</v>
      </c>
      <c r="P345" s="220">
        <v>0.87830933581049697</v>
      </c>
      <c r="Q345" s="202">
        <v>6101</v>
      </c>
      <c r="R345" s="221">
        <v>0.58880208333333339</v>
      </c>
    </row>
    <row r="346" spans="2:18" ht="15" hidden="1" customHeight="1" outlineLevel="1">
      <c r="B346" s="63" t="s">
        <v>89</v>
      </c>
      <c r="C346" s="195">
        <v>5</v>
      </c>
      <c r="D346" s="220" t="s">
        <v>143</v>
      </c>
      <c r="E346" s="202">
        <v>340</v>
      </c>
      <c r="F346" s="221">
        <v>-0.44078947368421051</v>
      </c>
      <c r="G346" s="195">
        <v>513</v>
      </c>
      <c r="H346" s="220">
        <v>1.1737288135593222</v>
      </c>
      <c r="I346" s="202">
        <v>1150</v>
      </c>
      <c r="J346" s="221">
        <v>0.89456342668863265</v>
      </c>
      <c r="K346" s="195">
        <v>21</v>
      </c>
      <c r="L346" s="220">
        <v>3.2</v>
      </c>
      <c r="M346" s="202">
        <v>2029</v>
      </c>
      <c r="N346" s="221">
        <v>0.39354395604395598</v>
      </c>
      <c r="O346" s="195">
        <v>2798</v>
      </c>
      <c r="P346" s="220">
        <v>0.95118549511854944</v>
      </c>
      <c r="Q346" s="202">
        <v>4827</v>
      </c>
      <c r="R346" s="221">
        <v>0.67024221453287192</v>
      </c>
    </row>
    <row r="347" spans="2:18" ht="15" hidden="1" customHeight="1" outlineLevel="1">
      <c r="B347" s="63" t="s">
        <v>88</v>
      </c>
      <c r="C347" s="195">
        <v>0</v>
      </c>
      <c r="D347" s="220" t="s">
        <v>143</v>
      </c>
      <c r="E347" s="202">
        <v>256</v>
      </c>
      <c r="F347" s="221">
        <v>-0.17948717948717952</v>
      </c>
      <c r="G347" s="195">
        <v>67</v>
      </c>
      <c r="H347" s="220">
        <v>-9.4594594594594628E-2</v>
      </c>
      <c r="I347" s="202">
        <v>275</v>
      </c>
      <c r="J347" s="221">
        <v>0.19047619047619047</v>
      </c>
      <c r="K347" s="195">
        <v>2</v>
      </c>
      <c r="L347" s="220">
        <v>0</v>
      </c>
      <c r="M347" s="202">
        <v>600</v>
      </c>
      <c r="N347" s="221">
        <v>-3.0694668820678506E-2</v>
      </c>
      <c r="O347" s="195">
        <v>1504</v>
      </c>
      <c r="P347" s="220">
        <v>2.8863049095607236</v>
      </c>
      <c r="Q347" s="202">
        <v>2104</v>
      </c>
      <c r="R347" s="221">
        <v>1.0914512922465209</v>
      </c>
    </row>
    <row r="348" spans="2:18" ht="15" hidden="1" customHeight="1" outlineLevel="1">
      <c r="B348" s="63" t="s">
        <v>87</v>
      </c>
      <c r="C348" s="195">
        <v>10</v>
      </c>
      <c r="D348" s="220" t="s">
        <v>143</v>
      </c>
      <c r="E348" s="202">
        <v>13</v>
      </c>
      <c r="F348" s="221">
        <v>5.5</v>
      </c>
      <c r="G348" s="195">
        <v>1</v>
      </c>
      <c r="H348" s="220">
        <v>0</v>
      </c>
      <c r="I348" s="202">
        <v>6</v>
      </c>
      <c r="J348" s="221">
        <v>-0.4</v>
      </c>
      <c r="K348" s="195">
        <v>0</v>
      </c>
      <c r="L348" s="220" t="s">
        <v>143</v>
      </c>
      <c r="M348" s="202">
        <v>30</v>
      </c>
      <c r="N348" s="221">
        <v>1.3076923076923075</v>
      </c>
      <c r="O348" s="195">
        <v>10</v>
      </c>
      <c r="P348" s="220">
        <v>1.5</v>
      </c>
      <c r="Q348" s="202">
        <v>40</v>
      </c>
      <c r="R348" s="221">
        <v>1.3529411764705883</v>
      </c>
    </row>
    <row r="349" spans="2:18" ht="15" hidden="1" customHeight="1" outlineLevel="1">
      <c r="B349" s="63" t="s">
        <v>86</v>
      </c>
      <c r="C349" s="195">
        <v>0</v>
      </c>
      <c r="D349" s="220">
        <v>-1</v>
      </c>
      <c r="E349" s="202">
        <v>14</v>
      </c>
      <c r="F349" s="221">
        <v>1.3333333333333335</v>
      </c>
      <c r="G349" s="195">
        <v>1</v>
      </c>
      <c r="H349" s="220">
        <v>-0.8</v>
      </c>
      <c r="I349" s="202">
        <v>1</v>
      </c>
      <c r="J349" s="221">
        <v>-0.5</v>
      </c>
      <c r="K349" s="195">
        <v>1</v>
      </c>
      <c r="L349" s="220" t="s">
        <v>143</v>
      </c>
      <c r="M349" s="202">
        <v>17</v>
      </c>
      <c r="N349" s="221">
        <v>-0.29166666666666663</v>
      </c>
      <c r="O349" s="195">
        <v>4</v>
      </c>
      <c r="P349" s="220" t="s">
        <v>143</v>
      </c>
      <c r="Q349" s="202">
        <v>21</v>
      </c>
      <c r="R349" s="221">
        <v>-0.125</v>
      </c>
    </row>
    <row r="350" spans="2:18" ht="15" hidden="1" customHeight="1" outlineLevel="1">
      <c r="B350" s="63" t="s">
        <v>85</v>
      </c>
      <c r="C350" s="195">
        <v>0</v>
      </c>
      <c r="D350" s="220" t="s">
        <v>143</v>
      </c>
      <c r="E350" s="202">
        <v>12</v>
      </c>
      <c r="F350" s="221">
        <v>-7.6923076923076872E-2</v>
      </c>
      <c r="G350" s="195">
        <v>1</v>
      </c>
      <c r="H350" s="220">
        <v>-0.66666666666666674</v>
      </c>
      <c r="I350" s="202">
        <v>7</v>
      </c>
      <c r="J350" s="221">
        <v>-0.30000000000000004</v>
      </c>
      <c r="K350" s="195">
        <v>0</v>
      </c>
      <c r="L350" s="220">
        <v>-1</v>
      </c>
      <c r="M350" s="202">
        <v>20</v>
      </c>
      <c r="N350" s="221">
        <v>-0.39393939393939392</v>
      </c>
      <c r="O350" s="195">
        <v>1</v>
      </c>
      <c r="P350" s="220">
        <v>-0.875</v>
      </c>
      <c r="Q350" s="202">
        <v>21</v>
      </c>
      <c r="R350" s="221">
        <v>-0.48780487804878048</v>
      </c>
    </row>
    <row r="351" spans="2:18" ht="15" hidden="1" customHeight="1" outlineLevel="1">
      <c r="B351" s="63" t="s">
        <v>84</v>
      </c>
      <c r="C351" s="195">
        <v>0</v>
      </c>
      <c r="D351" s="220" t="s">
        <v>143</v>
      </c>
      <c r="E351" s="202">
        <v>11</v>
      </c>
      <c r="F351" s="221">
        <v>0.22222222222222232</v>
      </c>
      <c r="G351" s="195">
        <v>2</v>
      </c>
      <c r="H351" s="220">
        <v>-0.5</v>
      </c>
      <c r="I351" s="202">
        <v>0</v>
      </c>
      <c r="J351" s="221">
        <v>-1</v>
      </c>
      <c r="K351" s="195">
        <v>0</v>
      </c>
      <c r="L351" s="220">
        <v>-1</v>
      </c>
      <c r="M351" s="202">
        <v>13</v>
      </c>
      <c r="N351" s="221">
        <v>-0.23529411764705888</v>
      </c>
      <c r="O351" s="195">
        <v>0</v>
      </c>
      <c r="P351" s="220">
        <v>-1</v>
      </c>
      <c r="Q351" s="202">
        <v>13</v>
      </c>
      <c r="R351" s="221">
        <v>-0.35</v>
      </c>
    </row>
    <row r="352" spans="2:18" ht="15" hidden="1" customHeight="1" outlineLevel="1">
      <c r="B352" s="63" t="s">
        <v>83</v>
      </c>
      <c r="C352" s="195">
        <v>0</v>
      </c>
      <c r="D352" s="220">
        <v>-1</v>
      </c>
      <c r="E352" s="202">
        <v>6</v>
      </c>
      <c r="F352" s="221">
        <v>-0.53846153846153844</v>
      </c>
      <c r="G352" s="195">
        <v>5</v>
      </c>
      <c r="H352" s="220">
        <v>-0.85714285714285721</v>
      </c>
      <c r="I352" s="202">
        <v>286</v>
      </c>
      <c r="J352" s="221">
        <v>39.857142857142854</v>
      </c>
      <c r="K352" s="195">
        <v>19</v>
      </c>
      <c r="L352" s="220">
        <v>8.5</v>
      </c>
      <c r="M352" s="202">
        <v>316</v>
      </c>
      <c r="N352" s="221">
        <v>3.7164179104477615</v>
      </c>
      <c r="O352" s="195">
        <v>357</v>
      </c>
      <c r="P352" s="220">
        <v>38.666666666666664</v>
      </c>
      <c r="Q352" s="202">
        <v>673</v>
      </c>
      <c r="R352" s="221">
        <v>7.8552631578947363</v>
      </c>
    </row>
    <row r="353" spans="2:18" ht="15" hidden="1" customHeight="1" outlineLevel="1">
      <c r="B353" s="63" t="s">
        <v>82</v>
      </c>
      <c r="C353" s="195">
        <v>0</v>
      </c>
      <c r="D353" s="220">
        <v>-1</v>
      </c>
      <c r="E353" s="202">
        <v>155</v>
      </c>
      <c r="F353" s="221">
        <v>-0.57534246575342474</v>
      </c>
      <c r="G353" s="195">
        <v>86</v>
      </c>
      <c r="H353" s="220">
        <v>-0.75358166189111753</v>
      </c>
      <c r="I353" s="202">
        <v>407</v>
      </c>
      <c r="J353" s="221">
        <v>0.73931623931623935</v>
      </c>
      <c r="K353" s="195">
        <v>6</v>
      </c>
      <c r="L353" s="220">
        <v>-0.85714285714285721</v>
      </c>
      <c r="M353" s="202">
        <v>654</v>
      </c>
      <c r="N353" s="221">
        <v>-0.36070381231671556</v>
      </c>
      <c r="O353" s="195">
        <v>979</v>
      </c>
      <c r="P353" s="220">
        <v>-0.41552238805970154</v>
      </c>
      <c r="Q353" s="202">
        <v>1633</v>
      </c>
      <c r="R353" s="221">
        <v>-0.39473684210526316</v>
      </c>
    </row>
    <row r="354" spans="2:18" ht="15" hidden="1" customHeight="1" outlineLevel="1">
      <c r="B354" s="63" t="s">
        <v>81</v>
      </c>
      <c r="C354" s="195">
        <v>264</v>
      </c>
      <c r="D354" s="220">
        <v>14.529411764705882</v>
      </c>
      <c r="E354" s="202">
        <v>538</v>
      </c>
      <c r="F354" s="221">
        <v>-0.47868217054263562</v>
      </c>
      <c r="G354" s="195">
        <v>292</v>
      </c>
      <c r="H354" s="220">
        <v>-0.62991128010139419</v>
      </c>
      <c r="I354" s="202">
        <v>1008</v>
      </c>
      <c r="J354" s="221">
        <v>1.25</v>
      </c>
      <c r="K354" s="195">
        <v>12</v>
      </c>
      <c r="L354" s="220">
        <v>2</v>
      </c>
      <c r="M354" s="202">
        <v>2114</v>
      </c>
      <c r="N354" s="221">
        <v>-7.6855895196506596E-2</v>
      </c>
      <c r="O354" s="195">
        <v>2602</v>
      </c>
      <c r="P354" s="220">
        <v>9.5578947368420986E-2</v>
      </c>
      <c r="Q354" s="202">
        <v>4716</v>
      </c>
      <c r="R354" s="221">
        <v>1.0932475884244397E-2</v>
      </c>
    </row>
    <row r="355" spans="2:18" ht="15" hidden="1" customHeight="1" outlineLevel="1">
      <c r="B355" s="63" t="s">
        <v>80</v>
      </c>
      <c r="C355" s="195">
        <v>223</v>
      </c>
      <c r="D355" s="220">
        <v>14.928571428571429</v>
      </c>
      <c r="E355" s="202">
        <v>574</v>
      </c>
      <c r="F355" s="221">
        <v>-0.49427312775330401</v>
      </c>
      <c r="G355" s="195">
        <v>241</v>
      </c>
      <c r="H355" s="220">
        <v>-0.64349112426035504</v>
      </c>
      <c r="I355" s="202">
        <v>985</v>
      </c>
      <c r="J355" s="221">
        <v>2.4929078014184398</v>
      </c>
      <c r="K355" s="195">
        <v>34</v>
      </c>
      <c r="L355" s="220">
        <v>-0.17073170731707321</v>
      </c>
      <c r="M355" s="202">
        <v>2057</v>
      </c>
      <c r="N355" s="221">
        <v>-4.2364990689013005E-2</v>
      </c>
      <c r="O355" s="195">
        <v>2337</v>
      </c>
      <c r="P355" s="220">
        <v>-4.4562551103842996E-2</v>
      </c>
      <c r="Q355" s="202">
        <v>4394</v>
      </c>
      <c r="R355" s="221">
        <v>-4.3535045711798004E-2</v>
      </c>
    </row>
    <row r="356" spans="2:18" ht="15" hidden="1" customHeight="1" outlineLevel="1">
      <c r="B356" s="63" t="s">
        <v>79</v>
      </c>
      <c r="C356" s="195">
        <v>173</v>
      </c>
      <c r="D356" s="220">
        <v>12.307692307692308</v>
      </c>
      <c r="E356" s="202">
        <v>664</v>
      </c>
      <c r="F356" s="221">
        <v>-0.56055592322964931</v>
      </c>
      <c r="G356" s="195">
        <v>234</v>
      </c>
      <c r="H356" s="220">
        <v>-0.74757281553398058</v>
      </c>
      <c r="I356" s="202">
        <v>987</v>
      </c>
      <c r="J356" s="221">
        <v>2.2045454545454546</v>
      </c>
      <c r="K356" s="195">
        <v>36</v>
      </c>
      <c r="L356" s="220">
        <v>-0.45454545454545459</v>
      </c>
      <c r="M356" s="202">
        <v>2094</v>
      </c>
      <c r="N356" s="221">
        <v>-0.25876106194690263</v>
      </c>
      <c r="O356" s="195">
        <v>2146</v>
      </c>
      <c r="P356" s="220">
        <v>-0.26178190574475402</v>
      </c>
      <c r="Q356" s="202">
        <v>4240</v>
      </c>
      <c r="R356" s="221">
        <v>-0.2602930914166085</v>
      </c>
    </row>
    <row r="357" spans="2:18" collapsed="1">
      <c r="B357" s="227">
        <v>1985</v>
      </c>
      <c r="C357" s="228">
        <v>676</v>
      </c>
      <c r="D357" s="229">
        <v>5.8979591836734695</v>
      </c>
      <c r="E357" s="228">
        <v>3028</v>
      </c>
      <c r="F357" s="229">
        <v>-0.46905137646852535</v>
      </c>
      <c r="G357" s="228">
        <v>1744</v>
      </c>
      <c r="H357" s="229">
        <v>-0.49595375722543356</v>
      </c>
      <c r="I357" s="228">
        <v>6409</v>
      </c>
      <c r="J357" s="229">
        <v>1.3229430953243928</v>
      </c>
      <c r="K357" s="228">
        <v>144</v>
      </c>
      <c r="L357" s="229">
        <v>-0.20879120879120883</v>
      </c>
      <c r="M357" s="228">
        <v>12001</v>
      </c>
      <c r="N357" s="229">
        <v>-1.6472709391902929E-2</v>
      </c>
      <c r="O357" s="228">
        <v>16782</v>
      </c>
      <c r="P357" s="229">
        <v>0.25229460488023281</v>
      </c>
      <c r="Q357" s="228">
        <v>28783</v>
      </c>
      <c r="R357" s="229">
        <v>0.12420419482091938</v>
      </c>
    </row>
    <row r="358" spans="2:18" ht="15" hidden="1" customHeight="1" outlineLevel="1">
      <c r="B358" s="63" t="s">
        <v>90</v>
      </c>
      <c r="C358" s="195">
        <v>0</v>
      </c>
      <c r="D358" s="220">
        <v>-1</v>
      </c>
      <c r="E358" s="202">
        <v>697</v>
      </c>
      <c r="F358" s="221">
        <v>-0.41280539174389219</v>
      </c>
      <c r="G358" s="195">
        <v>361</v>
      </c>
      <c r="H358" s="220">
        <v>-0.6715195632393085</v>
      </c>
      <c r="I358" s="202">
        <v>618</v>
      </c>
      <c r="J358" s="221">
        <v>1.834862385321101</v>
      </c>
      <c r="K358" s="195">
        <v>11</v>
      </c>
      <c r="L358" s="220">
        <v>-0.44999999999999996</v>
      </c>
      <c r="M358" s="202">
        <v>1687</v>
      </c>
      <c r="N358" s="221">
        <v>-0.33608815426997241</v>
      </c>
      <c r="O358" s="195">
        <v>2153</v>
      </c>
      <c r="P358" s="220">
        <v>-0.11978740801308263</v>
      </c>
      <c r="Q358" s="202">
        <v>3840</v>
      </c>
      <c r="R358" s="221">
        <v>-0.22999799478644478</v>
      </c>
    </row>
    <row r="359" spans="2:18" ht="15" hidden="1" customHeight="1" outlineLevel="1">
      <c r="B359" s="63" t="s">
        <v>89</v>
      </c>
      <c r="C359" s="195">
        <v>0</v>
      </c>
      <c r="D359" s="220">
        <v>-1</v>
      </c>
      <c r="E359" s="202">
        <v>608</v>
      </c>
      <c r="F359" s="221">
        <v>6.4798598949211916E-2</v>
      </c>
      <c r="G359" s="195">
        <v>236</v>
      </c>
      <c r="H359" s="220">
        <v>-0.4732142857142857</v>
      </c>
      <c r="I359" s="202">
        <v>607</v>
      </c>
      <c r="J359" s="221">
        <v>0.61007957559681691</v>
      </c>
      <c r="K359" s="195">
        <v>5</v>
      </c>
      <c r="L359" s="220">
        <v>-0.86111111111111116</v>
      </c>
      <c r="M359" s="202">
        <v>1456</v>
      </c>
      <c r="N359" s="221">
        <v>1.3927576601671321E-2</v>
      </c>
      <c r="O359" s="195">
        <v>1434</v>
      </c>
      <c r="P359" s="220">
        <v>-0.34099264705882348</v>
      </c>
      <c r="Q359" s="202">
        <v>2890</v>
      </c>
      <c r="R359" s="221">
        <v>-0.19988925802879287</v>
      </c>
    </row>
    <row r="360" spans="2:18" ht="15" hidden="1" customHeight="1" outlineLevel="1">
      <c r="B360" s="63" t="s">
        <v>88</v>
      </c>
      <c r="C360" s="195">
        <v>0</v>
      </c>
      <c r="D360" s="220" t="s">
        <v>143</v>
      </c>
      <c r="E360" s="202">
        <v>312</v>
      </c>
      <c r="F360" s="221">
        <v>-7.4183976261127604E-2</v>
      </c>
      <c r="G360" s="195">
        <v>74</v>
      </c>
      <c r="H360" s="220">
        <v>-0.71863117870722437</v>
      </c>
      <c r="I360" s="202">
        <v>231</v>
      </c>
      <c r="J360" s="221">
        <v>0.45283018867924518</v>
      </c>
      <c r="K360" s="195">
        <v>2</v>
      </c>
      <c r="L360" s="220">
        <v>-0.91666666666666663</v>
      </c>
      <c r="M360" s="202">
        <v>619</v>
      </c>
      <c r="N360" s="221">
        <v>-0.20945083014048527</v>
      </c>
      <c r="O360" s="195">
        <v>387</v>
      </c>
      <c r="P360" s="220">
        <v>-0.682526661197703</v>
      </c>
      <c r="Q360" s="202">
        <v>1006</v>
      </c>
      <c r="R360" s="221">
        <v>-0.49750249750249753</v>
      </c>
    </row>
    <row r="361" spans="2:18" ht="15" hidden="1" customHeight="1" outlineLevel="1">
      <c r="B361" s="63" t="s">
        <v>87</v>
      </c>
      <c r="C361" s="195">
        <v>0</v>
      </c>
      <c r="D361" s="220">
        <v>-1</v>
      </c>
      <c r="E361" s="202">
        <v>2</v>
      </c>
      <c r="F361" s="221">
        <v>-0.99533799533799538</v>
      </c>
      <c r="G361" s="195">
        <v>1</v>
      </c>
      <c r="H361" s="220">
        <v>-0.90909090909090906</v>
      </c>
      <c r="I361" s="202">
        <v>10</v>
      </c>
      <c r="J361" s="221">
        <v>-0.47368421052631582</v>
      </c>
      <c r="K361" s="195">
        <v>0</v>
      </c>
      <c r="L361" s="220" t="s">
        <v>143</v>
      </c>
      <c r="M361" s="202">
        <v>13</v>
      </c>
      <c r="N361" s="221">
        <v>-0.97173913043478266</v>
      </c>
      <c r="O361" s="195">
        <v>4</v>
      </c>
      <c r="P361" s="220">
        <v>-0.94666666666666666</v>
      </c>
      <c r="Q361" s="202">
        <v>17</v>
      </c>
      <c r="R361" s="221">
        <v>-0.96822429906542051</v>
      </c>
    </row>
    <row r="362" spans="2:18" ht="15" hidden="1" customHeight="1" outlineLevel="1">
      <c r="B362" s="63" t="s">
        <v>86</v>
      </c>
      <c r="C362" s="195">
        <v>11</v>
      </c>
      <c r="D362" s="220">
        <v>2.6666666666666665</v>
      </c>
      <c r="E362" s="202">
        <v>6</v>
      </c>
      <c r="F362" s="221">
        <v>-0.45454545454545459</v>
      </c>
      <c r="G362" s="195">
        <v>5</v>
      </c>
      <c r="H362" s="220">
        <v>0.25</v>
      </c>
      <c r="I362" s="202">
        <v>2</v>
      </c>
      <c r="J362" s="221">
        <v>0</v>
      </c>
      <c r="K362" s="195">
        <v>0</v>
      </c>
      <c r="L362" s="220">
        <v>-1</v>
      </c>
      <c r="M362" s="202">
        <v>24</v>
      </c>
      <c r="N362" s="221">
        <v>0.14285714285714279</v>
      </c>
      <c r="O362" s="195">
        <v>0</v>
      </c>
      <c r="P362" s="220">
        <v>-1</v>
      </c>
      <c r="Q362" s="202">
        <v>24</v>
      </c>
      <c r="R362" s="221">
        <v>-0.27272727272727271</v>
      </c>
    </row>
    <row r="363" spans="2:18" ht="15" hidden="1" customHeight="1" outlineLevel="1">
      <c r="B363" s="63" t="s">
        <v>85</v>
      </c>
      <c r="C363" s="195">
        <v>0</v>
      </c>
      <c r="D363" s="220">
        <v>-1</v>
      </c>
      <c r="E363" s="202">
        <v>13</v>
      </c>
      <c r="F363" s="221">
        <v>5.5</v>
      </c>
      <c r="G363" s="195">
        <v>3</v>
      </c>
      <c r="H363" s="220">
        <v>-0.5714285714285714</v>
      </c>
      <c r="I363" s="202">
        <v>10</v>
      </c>
      <c r="J363" s="221">
        <v>1</v>
      </c>
      <c r="K363" s="195">
        <v>7</v>
      </c>
      <c r="L363" s="220" t="s">
        <v>143</v>
      </c>
      <c r="M363" s="202">
        <v>33</v>
      </c>
      <c r="N363" s="221">
        <v>0.375</v>
      </c>
      <c r="O363" s="195">
        <v>8</v>
      </c>
      <c r="P363" s="220">
        <v>0.60000000000000009</v>
      </c>
      <c r="Q363" s="202">
        <v>41</v>
      </c>
      <c r="R363" s="221">
        <v>0.4137931034482758</v>
      </c>
    </row>
    <row r="364" spans="2:18" ht="15" hidden="1" customHeight="1" outlineLevel="1">
      <c r="B364" s="63" t="s">
        <v>84</v>
      </c>
      <c r="C364" s="195">
        <v>0</v>
      </c>
      <c r="D364" s="220" t="s">
        <v>143</v>
      </c>
      <c r="E364" s="202">
        <v>9</v>
      </c>
      <c r="F364" s="221">
        <v>-9.9999999999999978E-2</v>
      </c>
      <c r="G364" s="195">
        <v>4</v>
      </c>
      <c r="H364" s="220">
        <v>-0.6</v>
      </c>
      <c r="I364" s="202">
        <v>2</v>
      </c>
      <c r="J364" s="221">
        <v>-0.92307692307692313</v>
      </c>
      <c r="K364" s="195">
        <v>2</v>
      </c>
      <c r="L364" s="220">
        <v>-0.88235294117647056</v>
      </c>
      <c r="M364" s="202">
        <v>17</v>
      </c>
      <c r="N364" s="221">
        <v>-0.73015873015873023</v>
      </c>
      <c r="O364" s="195">
        <v>3</v>
      </c>
      <c r="P364" s="220">
        <v>0</v>
      </c>
      <c r="Q364" s="202">
        <v>20</v>
      </c>
      <c r="R364" s="221">
        <v>-0.69696969696969702</v>
      </c>
    </row>
    <row r="365" spans="2:18" ht="15" hidden="1" customHeight="1" outlineLevel="1">
      <c r="B365" s="63" t="s">
        <v>83</v>
      </c>
      <c r="C365" s="195">
        <v>10</v>
      </c>
      <c r="D365" s="220" t="s">
        <v>143</v>
      </c>
      <c r="E365" s="202">
        <v>13</v>
      </c>
      <c r="F365" s="221">
        <v>1.6</v>
      </c>
      <c r="G365" s="195">
        <v>35</v>
      </c>
      <c r="H365" s="220">
        <v>3.375</v>
      </c>
      <c r="I365" s="202">
        <v>7</v>
      </c>
      <c r="J365" s="221">
        <v>0.39999999999999991</v>
      </c>
      <c r="K365" s="195">
        <v>2</v>
      </c>
      <c r="L365" s="220">
        <v>1</v>
      </c>
      <c r="M365" s="202">
        <v>67</v>
      </c>
      <c r="N365" s="221">
        <v>2.5263157894736841</v>
      </c>
      <c r="O365" s="195">
        <v>9</v>
      </c>
      <c r="P365" s="220">
        <v>3.5</v>
      </c>
      <c r="Q365" s="202">
        <v>76</v>
      </c>
      <c r="R365" s="221">
        <v>2.6190476190476191</v>
      </c>
    </row>
    <row r="366" spans="2:18" ht="15" hidden="1" customHeight="1" outlineLevel="1">
      <c r="B366" s="63" t="s">
        <v>82</v>
      </c>
      <c r="C366" s="195">
        <v>33</v>
      </c>
      <c r="D366" s="220" t="s">
        <v>143</v>
      </c>
      <c r="E366" s="202">
        <v>365</v>
      </c>
      <c r="F366" s="221">
        <v>-0.44528875379939215</v>
      </c>
      <c r="G366" s="195">
        <v>349</v>
      </c>
      <c r="H366" s="220">
        <v>0.572072072072072</v>
      </c>
      <c r="I366" s="202">
        <v>234</v>
      </c>
      <c r="J366" s="221">
        <v>9.3457943925233655E-2</v>
      </c>
      <c r="K366" s="195">
        <v>42</v>
      </c>
      <c r="L366" s="220">
        <v>2.8181818181818183</v>
      </c>
      <c r="M366" s="202">
        <v>1023</v>
      </c>
      <c r="N366" s="221">
        <v>-7.4208144796380049E-2</v>
      </c>
      <c r="O366" s="195">
        <v>1675</v>
      </c>
      <c r="P366" s="220">
        <v>1.6545166402535658</v>
      </c>
      <c r="Q366" s="202">
        <v>2698</v>
      </c>
      <c r="R366" s="221">
        <v>0.55414746543778803</v>
      </c>
    </row>
    <row r="367" spans="2:18" ht="15" hidden="1" customHeight="1" outlineLevel="1">
      <c r="B367" s="63" t="s">
        <v>81</v>
      </c>
      <c r="C367" s="195">
        <v>17</v>
      </c>
      <c r="D367" s="220" t="s">
        <v>143</v>
      </c>
      <c r="E367" s="202">
        <v>1032</v>
      </c>
      <c r="F367" s="221">
        <v>-0.45454545454545459</v>
      </c>
      <c r="G367" s="195">
        <v>789</v>
      </c>
      <c r="H367" s="220">
        <v>0.18113772455089827</v>
      </c>
      <c r="I367" s="202">
        <v>448</v>
      </c>
      <c r="J367" s="221">
        <v>0.15762273901808777</v>
      </c>
      <c r="K367" s="195">
        <v>4</v>
      </c>
      <c r="L367" s="220">
        <v>-0.75</v>
      </c>
      <c r="M367" s="202">
        <v>2290</v>
      </c>
      <c r="N367" s="221">
        <v>-0.22713466081673983</v>
      </c>
      <c r="O367" s="195">
        <v>2375</v>
      </c>
      <c r="P367" s="220">
        <v>0.26464323748668805</v>
      </c>
      <c r="Q367" s="202">
        <v>4665</v>
      </c>
      <c r="R367" s="221">
        <v>-3.6356124767609965E-2</v>
      </c>
    </row>
    <row r="368" spans="2:18" ht="15" hidden="1" customHeight="1" outlineLevel="1">
      <c r="B368" s="63" t="s">
        <v>80</v>
      </c>
      <c r="C368" s="195">
        <v>14</v>
      </c>
      <c r="D368" s="220" t="s">
        <v>143</v>
      </c>
      <c r="E368" s="202">
        <v>1135</v>
      </c>
      <c r="F368" s="221">
        <v>-0.37396580253723111</v>
      </c>
      <c r="G368" s="195">
        <v>676</v>
      </c>
      <c r="H368" s="220">
        <v>7.3015873015872979E-2</v>
      </c>
      <c r="I368" s="202">
        <v>282</v>
      </c>
      <c r="J368" s="221">
        <v>-0.18023255813953487</v>
      </c>
      <c r="K368" s="195">
        <v>41</v>
      </c>
      <c r="L368" s="220">
        <v>0.86363636363636354</v>
      </c>
      <c r="M368" s="202">
        <v>2148</v>
      </c>
      <c r="N368" s="221">
        <v>-0.23531505873976499</v>
      </c>
      <c r="O368" s="195">
        <v>2446</v>
      </c>
      <c r="P368" s="220">
        <v>0.16089226388229716</v>
      </c>
      <c r="Q368" s="202">
        <v>4594</v>
      </c>
      <c r="R368" s="221">
        <v>-6.5500406834825053E-2</v>
      </c>
    </row>
    <row r="369" spans="2:18" ht="15" hidden="1" customHeight="1" outlineLevel="1">
      <c r="B369" s="63" t="s">
        <v>79</v>
      </c>
      <c r="C369" s="195">
        <v>13</v>
      </c>
      <c r="D369" s="220">
        <v>-0.38095238095238093</v>
      </c>
      <c r="E369" s="202">
        <v>1511</v>
      </c>
      <c r="F369" s="221">
        <v>-0.11169900058788951</v>
      </c>
      <c r="G369" s="195">
        <v>927</v>
      </c>
      <c r="H369" s="220">
        <v>2.2050716648291058E-2</v>
      </c>
      <c r="I369" s="202">
        <v>308</v>
      </c>
      <c r="J369" s="221">
        <v>0.30508474576271194</v>
      </c>
      <c r="K369" s="195">
        <v>66</v>
      </c>
      <c r="L369" s="220">
        <v>1.538461538461533E-2</v>
      </c>
      <c r="M369" s="202">
        <v>2825</v>
      </c>
      <c r="N369" s="221">
        <v>-3.5836177474402708E-2</v>
      </c>
      <c r="O369" s="195">
        <v>2907</v>
      </c>
      <c r="P369" s="220">
        <v>0.35650956602893147</v>
      </c>
      <c r="Q369" s="202">
        <v>5732</v>
      </c>
      <c r="R369" s="221">
        <v>0.12990341021092067</v>
      </c>
    </row>
    <row r="370" spans="2:18" collapsed="1">
      <c r="B370" s="227">
        <v>1984</v>
      </c>
      <c r="C370" s="228">
        <v>98</v>
      </c>
      <c r="D370" s="229">
        <v>0.75</v>
      </c>
      <c r="E370" s="228">
        <v>5703</v>
      </c>
      <c r="F370" s="229">
        <v>-0.33809192200557103</v>
      </c>
      <c r="G370" s="228">
        <v>3460</v>
      </c>
      <c r="H370" s="229">
        <v>-0.19102174421323359</v>
      </c>
      <c r="I370" s="228">
        <v>2759</v>
      </c>
      <c r="J370" s="229">
        <v>0.38504016064257018</v>
      </c>
      <c r="K370" s="228">
        <v>182</v>
      </c>
      <c r="L370" s="229">
        <v>-0.14553990610328638</v>
      </c>
      <c r="M370" s="228">
        <v>12202</v>
      </c>
      <c r="N370" s="229">
        <v>-0.19480005279134227</v>
      </c>
      <c r="O370" s="228">
        <v>13401</v>
      </c>
      <c r="P370" s="229">
        <v>5.5446168386233063E-2</v>
      </c>
      <c r="Q370" s="228">
        <v>25603</v>
      </c>
      <c r="R370" s="229">
        <v>-8.0715234641485001E-2</v>
      </c>
    </row>
    <row r="371" spans="2:18" ht="15" hidden="1" customHeight="1" outlineLevel="1">
      <c r="B371" s="63" t="s">
        <v>90</v>
      </c>
      <c r="C371" s="195">
        <v>17</v>
      </c>
      <c r="D371" s="220">
        <v>0.88888888888888884</v>
      </c>
      <c r="E371" s="202">
        <v>1187</v>
      </c>
      <c r="F371" s="221">
        <v>-0.40827517447657025</v>
      </c>
      <c r="G371" s="195">
        <v>1099</v>
      </c>
      <c r="H371" s="220">
        <v>0.69337442218798162</v>
      </c>
      <c r="I371" s="202">
        <v>218</v>
      </c>
      <c r="J371" s="221">
        <v>5.3140096618357502E-2</v>
      </c>
      <c r="K371" s="195">
        <v>20</v>
      </c>
      <c r="L371" s="220">
        <v>-0.6</v>
      </c>
      <c r="M371" s="202">
        <v>2541</v>
      </c>
      <c r="N371" s="221">
        <v>-0.13009243409791171</v>
      </c>
      <c r="O371" s="195">
        <v>2446</v>
      </c>
      <c r="P371" s="220">
        <v>0.37261503928170603</v>
      </c>
      <c r="Q371" s="202">
        <v>4987</v>
      </c>
      <c r="R371" s="221">
        <v>6.0386987029555694E-2</v>
      </c>
    </row>
    <row r="372" spans="2:18" ht="15" hidden="1" customHeight="1" outlineLevel="1">
      <c r="B372" s="63" t="s">
        <v>89</v>
      </c>
      <c r="C372" s="195">
        <v>4</v>
      </c>
      <c r="D372" s="220">
        <v>-0.7142857142857143</v>
      </c>
      <c r="E372" s="202">
        <v>571</v>
      </c>
      <c r="F372" s="221">
        <v>-0.30195599022004893</v>
      </c>
      <c r="G372" s="195">
        <v>448</v>
      </c>
      <c r="H372" s="220">
        <v>-2.183406113537123E-2</v>
      </c>
      <c r="I372" s="202">
        <v>377</v>
      </c>
      <c r="J372" s="221">
        <v>1.1666666666666665</v>
      </c>
      <c r="K372" s="195">
        <v>36</v>
      </c>
      <c r="L372" s="220">
        <v>2.2727272727272729</v>
      </c>
      <c r="M372" s="202">
        <v>1436</v>
      </c>
      <c r="N372" s="221">
        <v>-2.6440677966101722E-2</v>
      </c>
      <c r="O372" s="195">
        <v>2176</v>
      </c>
      <c r="P372" s="220">
        <v>0.5509622238061298</v>
      </c>
      <c r="Q372" s="202">
        <v>3612</v>
      </c>
      <c r="R372" s="221">
        <v>0.25503822098679629</v>
      </c>
    </row>
    <row r="373" spans="2:18" ht="15" hidden="1" customHeight="1" outlineLevel="1">
      <c r="B373" s="63" t="s">
        <v>88</v>
      </c>
      <c r="C373" s="195">
        <v>0</v>
      </c>
      <c r="D373" s="220">
        <v>-1</v>
      </c>
      <c r="E373" s="202">
        <v>337</v>
      </c>
      <c r="F373" s="221">
        <v>-0.21261682242990654</v>
      </c>
      <c r="G373" s="195">
        <v>263</v>
      </c>
      <c r="H373" s="220">
        <v>1.4128440366972477</v>
      </c>
      <c r="I373" s="202">
        <v>159</v>
      </c>
      <c r="J373" s="221">
        <v>0.13571428571428568</v>
      </c>
      <c r="K373" s="195">
        <v>24</v>
      </c>
      <c r="L373" s="220">
        <v>0.60000000000000009</v>
      </c>
      <c r="M373" s="202">
        <v>783</v>
      </c>
      <c r="N373" s="221">
        <v>0.12661870503597128</v>
      </c>
      <c r="O373" s="195">
        <v>1219</v>
      </c>
      <c r="P373" s="220">
        <v>0.68836565096952906</v>
      </c>
      <c r="Q373" s="202">
        <v>2002</v>
      </c>
      <c r="R373" s="221">
        <v>0.41284403669724767</v>
      </c>
    </row>
    <row r="374" spans="2:18" ht="15" hidden="1" customHeight="1" outlineLevel="1">
      <c r="B374" s="63" t="s">
        <v>87</v>
      </c>
      <c r="C374" s="195">
        <v>1</v>
      </c>
      <c r="D374" s="220">
        <v>-0.66666666666666674</v>
      </c>
      <c r="E374" s="202">
        <v>429</v>
      </c>
      <c r="F374" s="221">
        <v>12.838709677419354</v>
      </c>
      <c r="G374" s="195">
        <v>11</v>
      </c>
      <c r="H374" s="220" t="s">
        <v>143</v>
      </c>
      <c r="I374" s="202">
        <v>19</v>
      </c>
      <c r="J374" s="221">
        <v>2.8</v>
      </c>
      <c r="K374" s="195">
        <v>0</v>
      </c>
      <c r="L374" s="220">
        <v>-1</v>
      </c>
      <c r="M374" s="202">
        <v>460</v>
      </c>
      <c r="N374" s="221">
        <v>9</v>
      </c>
      <c r="O374" s="195">
        <v>75</v>
      </c>
      <c r="P374" s="220">
        <v>11.5</v>
      </c>
      <c r="Q374" s="202">
        <v>535</v>
      </c>
      <c r="R374" s="221">
        <v>9.2884615384615383</v>
      </c>
    </row>
    <row r="375" spans="2:18" ht="15" hidden="1" customHeight="1" outlineLevel="1">
      <c r="B375" s="63" t="s">
        <v>86</v>
      </c>
      <c r="C375" s="195">
        <v>3</v>
      </c>
      <c r="D375" s="220" t="s">
        <v>143</v>
      </c>
      <c r="E375" s="202">
        <v>11</v>
      </c>
      <c r="F375" s="221">
        <v>4.5</v>
      </c>
      <c r="G375" s="195">
        <v>4</v>
      </c>
      <c r="H375" s="220">
        <v>-0.4285714285714286</v>
      </c>
      <c r="I375" s="202">
        <v>2</v>
      </c>
      <c r="J375" s="221">
        <v>-0.8</v>
      </c>
      <c r="K375" s="195">
        <v>1</v>
      </c>
      <c r="L375" s="220">
        <v>-0.90909090909090906</v>
      </c>
      <c r="M375" s="202">
        <v>21</v>
      </c>
      <c r="N375" s="221">
        <v>-0.30000000000000004</v>
      </c>
      <c r="O375" s="195">
        <v>12</v>
      </c>
      <c r="P375" s="220" t="s">
        <v>143</v>
      </c>
      <c r="Q375" s="202">
        <v>33</v>
      </c>
      <c r="R375" s="221">
        <v>0.10000000000000009</v>
      </c>
    </row>
    <row r="376" spans="2:18" ht="15" hidden="1" customHeight="1" outlineLevel="1">
      <c r="B376" s="63" t="s">
        <v>85</v>
      </c>
      <c r="C376" s="195">
        <v>10</v>
      </c>
      <c r="D376" s="220" t="s">
        <v>143</v>
      </c>
      <c r="E376" s="202">
        <v>2</v>
      </c>
      <c r="F376" s="221">
        <v>0</v>
      </c>
      <c r="G376" s="195">
        <v>7</v>
      </c>
      <c r="H376" s="220">
        <v>-0.36363636363636365</v>
      </c>
      <c r="I376" s="202">
        <v>5</v>
      </c>
      <c r="J376" s="221">
        <v>-0.2857142857142857</v>
      </c>
      <c r="K376" s="195">
        <v>0</v>
      </c>
      <c r="L376" s="220">
        <v>-1</v>
      </c>
      <c r="M376" s="202">
        <v>24</v>
      </c>
      <c r="N376" s="221">
        <v>0.14285714285714279</v>
      </c>
      <c r="O376" s="195">
        <v>5</v>
      </c>
      <c r="P376" s="220">
        <v>-0.72222222222222221</v>
      </c>
      <c r="Q376" s="202">
        <v>29</v>
      </c>
      <c r="R376" s="221">
        <v>-0.25641025641025639</v>
      </c>
    </row>
    <row r="377" spans="2:18" ht="15" hidden="1" customHeight="1" outlineLevel="1">
      <c r="B377" s="63" t="s">
        <v>84</v>
      </c>
      <c r="C377" s="195">
        <v>0</v>
      </c>
      <c r="D377" s="220" t="s">
        <v>143</v>
      </c>
      <c r="E377" s="202">
        <v>10</v>
      </c>
      <c r="F377" s="221">
        <v>1</v>
      </c>
      <c r="G377" s="195">
        <v>10</v>
      </c>
      <c r="H377" s="220">
        <v>0.25</v>
      </c>
      <c r="I377" s="202">
        <v>26</v>
      </c>
      <c r="J377" s="221">
        <v>0.52941176470588225</v>
      </c>
      <c r="K377" s="195">
        <v>17</v>
      </c>
      <c r="L377" s="220">
        <v>1.8333333333333335</v>
      </c>
      <c r="M377" s="202">
        <v>63</v>
      </c>
      <c r="N377" s="221">
        <v>0.75</v>
      </c>
      <c r="O377" s="195">
        <v>3</v>
      </c>
      <c r="P377" s="220" t="s">
        <v>143</v>
      </c>
      <c r="Q377" s="202">
        <v>66</v>
      </c>
      <c r="R377" s="221">
        <v>0.83333333333333326</v>
      </c>
    </row>
    <row r="378" spans="2:18" ht="15" hidden="1" customHeight="1" outlineLevel="1">
      <c r="B378" s="63" t="s">
        <v>83</v>
      </c>
      <c r="C378" s="195">
        <v>0</v>
      </c>
      <c r="D378" s="220">
        <v>-1</v>
      </c>
      <c r="E378" s="202">
        <v>5</v>
      </c>
      <c r="F378" s="221" t="s">
        <v>143</v>
      </c>
      <c r="G378" s="195">
        <v>8</v>
      </c>
      <c r="H378" s="220">
        <v>0</v>
      </c>
      <c r="I378" s="202">
        <v>5</v>
      </c>
      <c r="J378" s="221">
        <v>-0.16666666666666663</v>
      </c>
      <c r="K378" s="195">
        <v>1</v>
      </c>
      <c r="L378" s="220">
        <v>-0.90909090909090906</v>
      </c>
      <c r="M378" s="202">
        <v>19</v>
      </c>
      <c r="N378" s="221">
        <v>-0.3214285714285714</v>
      </c>
      <c r="O378" s="195">
        <v>2</v>
      </c>
      <c r="P378" s="220">
        <v>0</v>
      </c>
      <c r="Q378" s="202">
        <v>21</v>
      </c>
      <c r="R378" s="221">
        <v>-0.30000000000000004</v>
      </c>
    </row>
    <row r="379" spans="2:18" ht="15" hidden="1" customHeight="1" outlineLevel="1">
      <c r="B379" s="63" t="s">
        <v>82</v>
      </c>
      <c r="C379" s="195">
        <v>0</v>
      </c>
      <c r="D379" s="220" t="s">
        <v>143</v>
      </c>
      <c r="E379" s="202">
        <v>658</v>
      </c>
      <c r="F379" s="221">
        <v>1.6320000000000001</v>
      </c>
      <c r="G379" s="195">
        <v>222</v>
      </c>
      <c r="H379" s="220">
        <v>4.5248868778280382E-3</v>
      </c>
      <c r="I379" s="202">
        <v>214</v>
      </c>
      <c r="J379" s="221">
        <v>2.1014492753623188</v>
      </c>
      <c r="K379" s="195">
        <v>11</v>
      </c>
      <c r="L379" s="220">
        <v>-0.38888888888888884</v>
      </c>
      <c r="M379" s="202">
        <v>1105</v>
      </c>
      <c r="N379" s="221">
        <v>0.98028673835125457</v>
      </c>
      <c r="O379" s="195">
        <v>631</v>
      </c>
      <c r="P379" s="220">
        <v>0.14519056261343022</v>
      </c>
      <c r="Q379" s="202">
        <v>1736</v>
      </c>
      <c r="R379" s="221">
        <v>0.56537421100090168</v>
      </c>
    </row>
    <row r="380" spans="2:18" ht="15" hidden="1" customHeight="1" outlineLevel="1">
      <c r="B380" s="63" t="s">
        <v>81</v>
      </c>
      <c r="C380" s="195">
        <v>0</v>
      </c>
      <c r="D380" s="220" t="s">
        <v>143</v>
      </c>
      <c r="E380" s="202">
        <v>1892</v>
      </c>
      <c r="F380" s="221">
        <v>1.1524459613196814</v>
      </c>
      <c r="G380" s="195">
        <v>668</v>
      </c>
      <c r="H380" s="220">
        <v>0.36048879837067216</v>
      </c>
      <c r="I380" s="202">
        <v>387</v>
      </c>
      <c r="J380" s="221">
        <v>0.52362204724409445</v>
      </c>
      <c r="K380" s="195">
        <v>16</v>
      </c>
      <c r="L380" s="220">
        <v>-0.36</v>
      </c>
      <c r="M380" s="202">
        <v>2963</v>
      </c>
      <c r="N380" s="221">
        <v>0.79684657368101885</v>
      </c>
      <c r="O380" s="195">
        <v>1878</v>
      </c>
      <c r="P380" s="220">
        <v>0.67081850533807819</v>
      </c>
      <c r="Q380" s="202">
        <v>4841</v>
      </c>
      <c r="R380" s="221">
        <v>0.74576271186440679</v>
      </c>
    </row>
    <row r="381" spans="2:18" ht="15" hidden="1" customHeight="1" outlineLevel="1">
      <c r="B381" s="63" t="s">
        <v>80</v>
      </c>
      <c r="C381" s="195">
        <v>0</v>
      </c>
      <c r="D381" s="220" t="s">
        <v>143</v>
      </c>
      <c r="E381" s="202">
        <v>1813</v>
      </c>
      <c r="F381" s="221">
        <v>1.1404958677685952</v>
      </c>
      <c r="G381" s="195">
        <v>630</v>
      </c>
      <c r="H381" s="220">
        <v>0.39689578713968965</v>
      </c>
      <c r="I381" s="202">
        <v>344</v>
      </c>
      <c r="J381" s="221">
        <v>0.40408163265306118</v>
      </c>
      <c r="K381" s="195">
        <v>22</v>
      </c>
      <c r="L381" s="220">
        <v>1.2000000000000002</v>
      </c>
      <c r="M381" s="202">
        <v>2809</v>
      </c>
      <c r="N381" s="221">
        <v>0.80875724404378624</v>
      </c>
      <c r="O381" s="195">
        <v>2107</v>
      </c>
      <c r="P381" s="220">
        <v>0.64738076622361218</v>
      </c>
      <c r="Q381" s="202">
        <v>4916</v>
      </c>
      <c r="R381" s="221">
        <v>0.73587570621468923</v>
      </c>
    </row>
    <row r="382" spans="2:18" ht="15" hidden="1" customHeight="1" outlineLevel="1">
      <c r="B382" s="63" t="s">
        <v>79</v>
      </c>
      <c r="C382" s="195">
        <v>21</v>
      </c>
      <c r="D382" s="220" t="s">
        <v>143</v>
      </c>
      <c r="E382" s="202">
        <v>1701</v>
      </c>
      <c r="F382" s="221">
        <v>1.0420168067226889</v>
      </c>
      <c r="G382" s="195">
        <v>907</v>
      </c>
      <c r="H382" s="220">
        <v>9.5410628019323651E-2</v>
      </c>
      <c r="I382" s="202">
        <v>236</v>
      </c>
      <c r="J382" s="221">
        <v>8.5470085470085166E-3</v>
      </c>
      <c r="K382" s="195">
        <v>65</v>
      </c>
      <c r="L382" s="220">
        <v>-0.5547945205479452</v>
      </c>
      <c r="M382" s="202">
        <v>2930</v>
      </c>
      <c r="N382" s="221">
        <v>0.43557079862812342</v>
      </c>
      <c r="O382" s="195">
        <v>2143</v>
      </c>
      <c r="P382" s="220">
        <v>0.3244746600741657</v>
      </c>
      <c r="Q382" s="202">
        <v>5073</v>
      </c>
      <c r="R382" s="221">
        <v>0.38644438371139667</v>
      </c>
    </row>
    <row r="383" spans="2:18" collapsed="1">
      <c r="B383" s="227">
        <v>1983</v>
      </c>
      <c r="C383" s="228">
        <v>56</v>
      </c>
      <c r="D383" s="229">
        <v>0.75</v>
      </c>
      <c r="E383" s="228">
        <v>8616</v>
      </c>
      <c r="F383" s="229">
        <v>0.41222750368791994</v>
      </c>
      <c r="G383" s="228">
        <v>4277</v>
      </c>
      <c r="H383" s="229">
        <v>0.31965442764578844</v>
      </c>
      <c r="I383" s="228">
        <v>1992</v>
      </c>
      <c r="J383" s="229">
        <v>0.45614035087719307</v>
      </c>
      <c r="K383" s="228">
        <v>213</v>
      </c>
      <c r="L383" s="229">
        <v>-0.31511254019292601</v>
      </c>
      <c r="M383" s="228">
        <v>15154</v>
      </c>
      <c r="N383" s="229">
        <v>0.37103048945987505</v>
      </c>
      <c r="O383" s="228">
        <v>12697</v>
      </c>
      <c r="P383" s="229">
        <v>0.49288653733098187</v>
      </c>
      <c r="Q383" s="228">
        <v>27851</v>
      </c>
      <c r="R383" s="229">
        <v>0.42402086102873504</v>
      </c>
    </row>
    <row r="384" spans="2:18" ht="15" hidden="1" customHeight="1" outlineLevel="1">
      <c r="B384" s="63" t="s">
        <v>90</v>
      </c>
      <c r="C384" s="195">
        <v>9</v>
      </c>
      <c r="D384" s="220">
        <v>-0.59090909090909083</v>
      </c>
      <c r="E384" s="202">
        <v>2006</v>
      </c>
      <c r="F384" s="221">
        <v>1.8616262482168331</v>
      </c>
      <c r="G384" s="195">
        <v>649</v>
      </c>
      <c r="H384" s="220">
        <v>3.2697368421052628</v>
      </c>
      <c r="I384" s="202">
        <v>207</v>
      </c>
      <c r="J384" s="221">
        <v>-0.10389610389610393</v>
      </c>
      <c r="K384" s="195">
        <v>50</v>
      </c>
      <c r="L384" s="220">
        <v>1.1739130434782608</v>
      </c>
      <c r="M384" s="202">
        <v>2921</v>
      </c>
      <c r="N384" s="221">
        <v>1.5872453498671391</v>
      </c>
      <c r="O384" s="195">
        <v>1782</v>
      </c>
      <c r="P384" s="220">
        <v>-1.4380530973451378E-2</v>
      </c>
      <c r="Q384" s="202">
        <v>4703</v>
      </c>
      <c r="R384" s="221">
        <v>0.6012938372488934</v>
      </c>
    </row>
    <row r="385" spans="2:18" ht="15" hidden="1" customHeight="1" outlineLevel="1">
      <c r="B385" s="63" t="s">
        <v>89</v>
      </c>
      <c r="C385" s="195">
        <v>14</v>
      </c>
      <c r="D385" s="220" t="s">
        <v>143</v>
      </c>
      <c r="E385" s="202">
        <v>818</v>
      </c>
      <c r="F385" s="221">
        <v>1.4564564564564564</v>
      </c>
      <c r="G385" s="195">
        <v>458</v>
      </c>
      <c r="H385" s="220">
        <v>2.318840579710145</v>
      </c>
      <c r="I385" s="202">
        <v>174</v>
      </c>
      <c r="J385" s="221">
        <v>0.359375</v>
      </c>
      <c r="K385" s="195">
        <v>11</v>
      </c>
      <c r="L385" s="220">
        <v>-0.60714285714285721</v>
      </c>
      <c r="M385" s="202">
        <v>1475</v>
      </c>
      <c r="N385" s="221">
        <v>1.3524720893141944</v>
      </c>
      <c r="O385" s="195">
        <v>1403</v>
      </c>
      <c r="P385" s="220">
        <v>6.3684609552691507E-2</v>
      </c>
      <c r="Q385" s="202">
        <v>2878</v>
      </c>
      <c r="R385" s="221">
        <v>0.47893114080164434</v>
      </c>
    </row>
    <row r="386" spans="2:18" ht="15" hidden="1" customHeight="1" outlineLevel="1">
      <c r="B386" s="63" t="s">
        <v>88</v>
      </c>
      <c r="C386" s="195">
        <v>3</v>
      </c>
      <c r="D386" s="220">
        <v>-0.25</v>
      </c>
      <c r="E386" s="202">
        <v>428</v>
      </c>
      <c r="F386" s="221">
        <v>3.5052631578947366</v>
      </c>
      <c r="G386" s="195">
        <v>109</v>
      </c>
      <c r="H386" s="220">
        <v>-0.62020905923344949</v>
      </c>
      <c r="I386" s="202">
        <v>140</v>
      </c>
      <c r="J386" s="221">
        <v>-0.45736434108527135</v>
      </c>
      <c r="K386" s="195">
        <v>15</v>
      </c>
      <c r="L386" s="220">
        <v>-0.65909090909090917</v>
      </c>
      <c r="M386" s="202">
        <v>695</v>
      </c>
      <c r="N386" s="221">
        <v>1.017441860465107E-2</v>
      </c>
      <c r="O386" s="195">
        <v>722</v>
      </c>
      <c r="P386" s="220">
        <v>0.73141486810551548</v>
      </c>
      <c r="Q386" s="202">
        <v>1417</v>
      </c>
      <c r="R386" s="221">
        <v>0.2823529411764707</v>
      </c>
    </row>
    <row r="387" spans="2:18" ht="15" hidden="1" customHeight="1" outlineLevel="1">
      <c r="B387" s="63" t="s">
        <v>87</v>
      </c>
      <c r="C387" s="195">
        <v>3</v>
      </c>
      <c r="D387" s="220" t="s">
        <v>143</v>
      </c>
      <c r="E387" s="202">
        <v>31</v>
      </c>
      <c r="F387" s="221">
        <v>4.166666666666667</v>
      </c>
      <c r="G387" s="195">
        <v>0</v>
      </c>
      <c r="H387" s="220">
        <v>-1</v>
      </c>
      <c r="I387" s="202">
        <v>5</v>
      </c>
      <c r="J387" s="221" t="s">
        <v>143</v>
      </c>
      <c r="K387" s="195">
        <v>7</v>
      </c>
      <c r="L387" s="220">
        <v>0.39999999999999991</v>
      </c>
      <c r="M387" s="202">
        <v>46</v>
      </c>
      <c r="N387" s="221">
        <v>2.0666666666666669</v>
      </c>
      <c r="O387" s="195">
        <v>6</v>
      </c>
      <c r="P387" s="220" t="s">
        <v>143</v>
      </c>
      <c r="Q387" s="202">
        <v>52</v>
      </c>
      <c r="R387" s="221">
        <v>2.4666666666666668</v>
      </c>
    </row>
    <row r="388" spans="2:18" ht="15" hidden="1" customHeight="1" outlineLevel="1">
      <c r="B388" s="63" t="s">
        <v>86</v>
      </c>
      <c r="C388" s="195">
        <v>0</v>
      </c>
      <c r="D388" s="220" t="s">
        <v>143</v>
      </c>
      <c r="E388" s="202">
        <v>2</v>
      </c>
      <c r="F388" s="221">
        <v>-0.66666666666666674</v>
      </c>
      <c r="G388" s="195">
        <v>7</v>
      </c>
      <c r="H388" s="220">
        <v>-0.61111111111111116</v>
      </c>
      <c r="I388" s="202">
        <v>10</v>
      </c>
      <c r="J388" s="221">
        <v>1</v>
      </c>
      <c r="K388" s="195">
        <v>11</v>
      </c>
      <c r="L388" s="220">
        <v>1.75</v>
      </c>
      <c r="M388" s="202">
        <v>30</v>
      </c>
      <c r="N388" s="221">
        <v>-9.0909090909090939E-2</v>
      </c>
      <c r="O388" s="195">
        <v>0</v>
      </c>
      <c r="P388" s="220" t="s">
        <v>143</v>
      </c>
      <c r="Q388" s="202">
        <v>30</v>
      </c>
      <c r="R388" s="221">
        <v>-9.0909090909090939E-2</v>
      </c>
    </row>
    <row r="389" spans="2:18" ht="15" hidden="1" customHeight="1" outlineLevel="1">
      <c r="B389" s="63" t="s">
        <v>85</v>
      </c>
      <c r="C389" s="195">
        <v>0</v>
      </c>
      <c r="D389" s="220" t="s">
        <v>143</v>
      </c>
      <c r="E389" s="202">
        <v>2</v>
      </c>
      <c r="F389" s="221">
        <v>-0.7142857142857143</v>
      </c>
      <c r="G389" s="195">
        <v>11</v>
      </c>
      <c r="H389" s="220">
        <v>-0.38888888888888884</v>
      </c>
      <c r="I389" s="202">
        <v>7</v>
      </c>
      <c r="J389" s="221">
        <v>-0.68181818181818188</v>
      </c>
      <c r="K389" s="195">
        <v>1</v>
      </c>
      <c r="L389" s="220">
        <v>-0.66666666666666674</v>
      </c>
      <c r="M389" s="202">
        <v>21</v>
      </c>
      <c r="N389" s="221">
        <v>-0.58000000000000007</v>
      </c>
      <c r="O389" s="195">
        <v>18</v>
      </c>
      <c r="P389" s="220" t="s">
        <v>143</v>
      </c>
      <c r="Q389" s="202">
        <v>39</v>
      </c>
      <c r="R389" s="221">
        <v>-0.21999999999999997</v>
      </c>
    </row>
    <row r="390" spans="2:18" ht="15" hidden="1" customHeight="1" outlineLevel="1">
      <c r="B390" s="63" t="s">
        <v>84</v>
      </c>
      <c r="C390" s="195">
        <v>0</v>
      </c>
      <c r="D390" s="220" t="s">
        <v>143</v>
      </c>
      <c r="E390" s="202">
        <v>5</v>
      </c>
      <c r="F390" s="221">
        <v>1.5</v>
      </c>
      <c r="G390" s="195">
        <v>8</v>
      </c>
      <c r="H390" s="220">
        <v>-0.67999999999999994</v>
      </c>
      <c r="I390" s="202">
        <v>17</v>
      </c>
      <c r="J390" s="221">
        <v>0.88888888888888884</v>
      </c>
      <c r="K390" s="195">
        <v>6</v>
      </c>
      <c r="L390" s="220">
        <v>0</v>
      </c>
      <c r="M390" s="202">
        <v>36</v>
      </c>
      <c r="N390" s="221">
        <v>-0.1428571428571429</v>
      </c>
      <c r="O390" s="195">
        <v>0</v>
      </c>
      <c r="P390" s="220" t="s">
        <v>143</v>
      </c>
      <c r="Q390" s="202">
        <v>36</v>
      </c>
      <c r="R390" s="221">
        <v>-0.1428571428571429</v>
      </c>
    </row>
    <row r="391" spans="2:18" ht="15" hidden="1" customHeight="1" outlineLevel="1">
      <c r="B391" s="63" t="s">
        <v>83</v>
      </c>
      <c r="C391" s="195">
        <v>3</v>
      </c>
      <c r="D391" s="220" t="s">
        <v>143</v>
      </c>
      <c r="E391" s="202">
        <v>0</v>
      </c>
      <c r="F391" s="221">
        <v>-1</v>
      </c>
      <c r="G391" s="195">
        <v>8</v>
      </c>
      <c r="H391" s="220">
        <v>-0.38461538461538458</v>
      </c>
      <c r="I391" s="202">
        <v>6</v>
      </c>
      <c r="J391" s="221">
        <v>-0.90909090909090906</v>
      </c>
      <c r="K391" s="195">
        <v>11</v>
      </c>
      <c r="L391" s="220">
        <v>-0.44999999999999996</v>
      </c>
      <c r="M391" s="202">
        <v>28</v>
      </c>
      <c r="N391" s="221">
        <v>-0.73333333333333339</v>
      </c>
      <c r="O391" s="195">
        <v>2</v>
      </c>
      <c r="P391" s="220">
        <v>-0.90476190476190477</v>
      </c>
      <c r="Q391" s="202">
        <v>30</v>
      </c>
      <c r="R391" s="221">
        <v>-0.76190476190476186</v>
      </c>
    </row>
    <row r="392" spans="2:18" ht="15" hidden="1" customHeight="1" outlineLevel="1">
      <c r="B392" s="63" t="s">
        <v>82</v>
      </c>
      <c r="C392" s="195">
        <v>0</v>
      </c>
      <c r="D392" s="220" t="s">
        <v>143</v>
      </c>
      <c r="E392" s="202">
        <v>250</v>
      </c>
      <c r="F392" s="221">
        <v>11.5</v>
      </c>
      <c r="G392" s="195">
        <v>221</v>
      </c>
      <c r="H392" s="220">
        <v>0.92173913043478262</v>
      </c>
      <c r="I392" s="202">
        <v>69</v>
      </c>
      <c r="J392" s="221">
        <v>-0.18823529411764706</v>
      </c>
      <c r="K392" s="195">
        <v>18</v>
      </c>
      <c r="L392" s="220">
        <v>-0.21739130434782605</v>
      </c>
      <c r="M392" s="202">
        <v>558</v>
      </c>
      <c r="N392" s="221">
        <v>1.2962962962962963</v>
      </c>
      <c r="O392" s="195">
        <v>551</v>
      </c>
      <c r="P392" s="220">
        <v>-0.29449423815621001</v>
      </c>
      <c r="Q392" s="202">
        <v>1109</v>
      </c>
      <c r="R392" s="221">
        <v>8.30078125E-2</v>
      </c>
    </row>
    <row r="393" spans="2:18" ht="15" hidden="1" customHeight="1" outlineLevel="1">
      <c r="B393" s="63" t="s">
        <v>81</v>
      </c>
      <c r="C393" s="195">
        <v>0</v>
      </c>
      <c r="D393" s="220" t="s">
        <v>143</v>
      </c>
      <c r="E393" s="202">
        <v>879</v>
      </c>
      <c r="F393" s="221">
        <v>10.878378378378379</v>
      </c>
      <c r="G393" s="195">
        <v>491</v>
      </c>
      <c r="H393" s="220">
        <v>1.697802197802198</v>
      </c>
      <c r="I393" s="202">
        <v>254</v>
      </c>
      <c r="J393" s="221">
        <v>1.1166666666666667</v>
      </c>
      <c r="K393" s="195">
        <v>25</v>
      </c>
      <c r="L393" s="220">
        <v>0.19047619047619047</v>
      </c>
      <c r="M393" s="202">
        <v>1649</v>
      </c>
      <c r="N393" s="221">
        <v>3.1536523929471034</v>
      </c>
      <c r="O393" s="195">
        <v>1124</v>
      </c>
      <c r="P393" s="220">
        <v>-0.26246719160104992</v>
      </c>
      <c r="Q393" s="202">
        <v>2773</v>
      </c>
      <c r="R393" s="221">
        <v>0.44351900052056226</v>
      </c>
    </row>
    <row r="394" spans="2:18" ht="15" hidden="1" customHeight="1" outlineLevel="1">
      <c r="B394" s="63" t="s">
        <v>80</v>
      </c>
      <c r="C394" s="195">
        <v>0</v>
      </c>
      <c r="D394" s="220">
        <v>-1</v>
      </c>
      <c r="E394" s="202">
        <v>847</v>
      </c>
      <c r="F394" s="221">
        <v>5.0935251798561154</v>
      </c>
      <c r="G394" s="195">
        <v>451</v>
      </c>
      <c r="H394" s="220">
        <v>1.2000000000000002</v>
      </c>
      <c r="I394" s="202">
        <v>245</v>
      </c>
      <c r="J394" s="221">
        <v>0.49390243902439024</v>
      </c>
      <c r="K394" s="195">
        <v>10</v>
      </c>
      <c r="L394" s="220">
        <v>-0.61538461538461542</v>
      </c>
      <c r="M394" s="202">
        <v>1553</v>
      </c>
      <c r="N394" s="221">
        <v>1.8706099815157118</v>
      </c>
      <c r="O394" s="195">
        <v>1279</v>
      </c>
      <c r="P394" s="220">
        <v>0.48203939745075308</v>
      </c>
      <c r="Q394" s="202">
        <v>2832</v>
      </c>
      <c r="R394" s="221">
        <v>1.017094017094017</v>
      </c>
    </row>
    <row r="395" spans="2:18" ht="15" hidden="1" customHeight="1" outlineLevel="1">
      <c r="B395" s="63" t="s">
        <v>79</v>
      </c>
      <c r="C395" s="195">
        <v>0</v>
      </c>
      <c r="D395" s="220" t="s">
        <v>143</v>
      </c>
      <c r="E395" s="202">
        <v>833</v>
      </c>
      <c r="F395" s="221">
        <v>3.2938144329896906</v>
      </c>
      <c r="G395" s="195">
        <v>828</v>
      </c>
      <c r="H395" s="220">
        <v>5.9579831932773111</v>
      </c>
      <c r="I395" s="202">
        <v>234</v>
      </c>
      <c r="J395" s="221">
        <v>0.16417910447761197</v>
      </c>
      <c r="K395" s="195">
        <v>146</v>
      </c>
      <c r="L395" s="220">
        <v>7.5882352941176467</v>
      </c>
      <c r="M395" s="202">
        <v>2041</v>
      </c>
      <c r="N395" s="221">
        <v>2.8436911487758945</v>
      </c>
      <c r="O395" s="195">
        <v>1618</v>
      </c>
      <c r="P395" s="220">
        <v>-3.4029850746268631E-2</v>
      </c>
      <c r="Q395" s="202">
        <v>3659</v>
      </c>
      <c r="R395" s="221">
        <v>0.65865820489573879</v>
      </c>
    </row>
    <row r="396" spans="2:18" collapsed="1">
      <c r="B396" s="227">
        <v>1982</v>
      </c>
      <c r="C396" s="228">
        <v>32</v>
      </c>
      <c r="D396" s="229">
        <v>-3.0303030303030276E-2</v>
      </c>
      <c r="E396" s="228">
        <v>6101</v>
      </c>
      <c r="F396" s="229">
        <v>2.8540745420088438</v>
      </c>
      <c r="G396" s="228">
        <v>3241</v>
      </c>
      <c r="H396" s="229">
        <v>1.5399686520376177</v>
      </c>
      <c r="I396" s="228">
        <v>1368</v>
      </c>
      <c r="J396" s="229">
        <v>6.1287820015515804E-2</v>
      </c>
      <c r="K396" s="228">
        <v>311</v>
      </c>
      <c r="L396" s="229">
        <v>0.41363636363636358</v>
      </c>
      <c r="M396" s="228">
        <v>11053</v>
      </c>
      <c r="N396" s="229">
        <v>1.5114746648488979</v>
      </c>
      <c r="O396" s="228">
        <v>8505</v>
      </c>
      <c r="P396" s="229">
        <v>1.1536631779257789E-2</v>
      </c>
      <c r="Q396" s="228">
        <v>19558</v>
      </c>
      <c r="R396" s="229">
        <v>0.52689515184635805</v>
      </c>
    </row>
    <row r="397" spans="2:18" ht="15" hidden="1" customHeight="1" outlineLevel="1">
      <c r="B397" s="63" t="s">
        <v>90</v>
      </c>
      <c r="C397" s="195">
        <v>22</v>
      </c>
      <c r="D397" s="220">
        <v>1.75</v>
      </c>
      <c r="E397" s="202">
        <v>701</v>
      </c>
      <c r="F397" s="221">
        <v>3.1726190476190474</v>
      </c>
      <c r="G397" s="195">
        <v>152</v>
      </c>
      <c r="H397" s="220">
        <v>1.8148148148148149</v>
      </c>
      <c r="I397" s="202">
        <v>231</v>
      </c>
      <c r="J397" s="221">
        <v>-3.3472803347280311E-2</v>
      </c>
      <c r="K397" s="195">
        <v>23</v>
      </c>
      <c r="L397" s="220" t="s">
        <v>143</v>
      </c>
      <c r="M397" s="202">
        <v>1129</v>
      </c>
      <c r="N397" s="221">
        <v>1.4072494669509594</v>
      </c>
      <c r="O397" s="195">
        <v>1808</v>
      </c>
      <c r="P397" s="220">
        <v>0.95670995670995662</v>
      </c>
      <c r="Q397" s="202">
        <v>2937</v>
      </c>
      <c r="R397" s="221">
        <v>1.1083991385498924</v>
      </c>
    </row>
    <row r="398" spans="2:18" ht="15" hidden="1" customHeight="1" outlineLevel="1">
      <c r="B398" s="63" t="s">
        <v>89</v>
      </c>
      <c r="C398" s="195">
        <v>0</v>
      </c>
      <c r="D398" s="220" t="s">
        <v>143</v>
      </c>
      <c r="E398" s="202">
        <v>333</v>
      </c>
      <c r="F398" s="221">
        <v>1.2653061224489797</v>
      </c>
      <c r="G398" s="195">
        <v>138</v>
      </c>
      <c r="H398" s="220">
        <v>0.97142857142857153</v>
      </c>
      <c r="I398" s="202">
        <v>128</v>
      </c>
      <c r="J398" s="221">
        <v>-0.55400696864111498</v>
      </c>
      <c r="K398" s="195">
        <v>28</v>
      </c>
      <c r="L398" s="220">
        <v>1.3333333333333335</v>
      </c>
      <c r="M398" s="202">
        <v>627</v>
      </c>
      <c r="N398" s="221">
        <v>0.21511627906976738</v>
      </c>
      <c r="O398" s="195">
        <v>1319</v>
      </c>
      <c r="P398" s="220">
        <v>-0.13734466971877046</v>
      </c>
      <c r="Q398" s="202">
        <v>1946</v>
      </c>
      <c r="R398" s="221">
        <v>-4.8410757946210303E-2</v>
      </c>
    </row>
    <row r="399" spans="2:18" ht="15" hidden="1" customHeight="1" outlineLevel="1">
      <c r="B399" s="63" t="s">
        <v>88</v>
      </c>
      <c r="C399" s="195">
        <v>4</v>
      </c>
      <c r="D399" s="220" t="s">
        <v>143</v>
      </c>
      <c r="E399" s="202">
        <v>95</v>
      </c>
      <c r="F399" s="221">
        <v>10.875</v>
      </c>
      <c r="G399" s="195">
        <v>287</v>
      </c>
      <c r="H399" s="220">
        <v>4.125</v>
      </c>
      <c r="I399" s="202">
        <v>258</v>
      </c>
      <c r="J399" s="221">
        <v>3.03125</v>
      </c>
      <c r="K399" s="195">
        <v>44</v>
      </c>
      <c r="L399" s="220">
        <v>3</v>
      </c>
      <c r="M399" s="202">
        <v>688</v>
      </c>
      <c r="N399" s="221">
        <v>3.9496402877697845</v>
      </c>
      <c r="O399" s="195">
        <v>417</v>
      </c>
      <c r="P399" s="220">
        <v>0.283076923076923</v>
      </c>
      <c r="Q399" s="202">
        <v>1105</v>
      </c>
      <c r="R399" s="221">
        <v>1.3814655172413794</v>
      </c>
    </row>
    <row r="400" spans="2:18" ht="15" hidden="1" customHeight="1" outlineLevel="1">
      <c r="B400" s="63" t="s">
        <v>87</v>
      </c>
      <c r="C400" s="195">
        <v>0</v>
      </c>
      <c r="D400" s="220" t="s">
        <v>143</v>
      </c>
      <c r="E400" s="202">
        <v>6</v>
      </c>
      <c r="F400" s="221">
        <v>1</v>
      </c>
      <c r="G400" s="195">
        <v>4</v>
      </c>
      <c r="H400" s="220">
        <v>-0.4285714285714286</v>
      </c>
      <c r="I400" s="202">
        <v>0</v>
      </c>
      <c r="J400" s="221">
        <v>-1</v>
      </c>
      <c r="K400" s="195">
        <v>5</v>
      </c>
      <c r="L400" s="220">
        <v>0.25</v>
      </c>
      <c r="M400" s="202">
        <v>15</v>
      </c>
      <c r="N400" s="221">
        <v>-0.11764705882352944</v>
      </c>
      <c r="O400" s="195">
        <v>0</v>
      </c>
      <c r="P400" s="220">
        <v>-1</v>
      </c>
      <c r="Q400" s="202">
        <v>15</v>
      </c>
      <c r="R400" s="221">
        <v>-0.70588235294117641</v>
      </c>
    </row>
    <row r="401" spans="2:18" ht="15" hidden="1" customHeight="1" outlineLevel="1">
      <c r="B401" s="63" t="s">
        <v>86</v>
      </c>
      <c r="C401" s="195">
        <v>0</v>
      </c>
      <c r="D401" s="220" t="s">
        <v>143</v>
      </c>
      <c r="E401" s="202">
        <v>6</v>
      </c>
      <c r="F401" s="221">
        <v>0.19999999999999996</v>
      </c>
      <c r="G401" s="195">
        <v>18</v>
      </c>
      <c r="H401" s="220">
        <v>1.25</v>
      </c>
      <c r="I401" s="202">
        <v>5</v>
      </c>
      <c r="J401" s="221">
        <v>-0.66666666666666674</v>
      </c>
      <c r="K401" s="195">
        <v>4</v>
      </c>
      <c r="L401" s="220">
        <v>0</v>
      </c>
      <c r="M401" s="202">
        <v>33</v>
      </c>
      <c r="N401" s="221">
        <v>3.125E-2</v>
      </c>
      <c r="O401" s="195">
        <v>0</v>
      </c>
      <c r="P401" s="220" t="s">
        <v>143</v>
      </c>
      <c r="Q401" s="202">
        <v>33</v>
      </c>
      <c r="R401" s="221">
        <v>3.125E-2</v>
      </c>
    </row>
    <row r="402" spans="2:18" ht="15" hidden="1" customHeight="1" outlineLevel="1">
      <c r="B402" s="63" t="s">
        <v>85</v>
      </c>
      <c r="C402" s="195">
        <v>0</v>
      </c>
      <c r="D402" s="220" t="s">
        <v>143</v>
      </c>
      <c r="E402" s="202">
        <v>7</v>
      </c>
      <c r="F402" s="221">
        <v>0.39999999999999991</v>
      </c>
      <c r="G402" s="195">
        <v>18</v>
      </c>
      <c r="H402" s="220">
        <v>0.5</v>
      </c>
      <c r="I402" s="202">
        <v>22</v>
      </c>
      <c r="J402" s="221">
        <v>0.375</v>
      </c>
      <c r="K402" s="195">
        <v>3</v>
      </c>
      <c r="L402" s="220">
        <v>2</v>
      </c>
      <c r="M402" s="202">
        <v>50</v>
      </c>
      <c r="N402" s="221">
        <v>0.47058823529411775</v>
      </c>
      <c r="O402" s="195">
        <v>0</v>
      </c>
      <c r="P402" s="220" t="s">
        <v>143</v>
      </c>
      <c r="Q402" s="202">
        <v>50</v>
      </c>
      <c r="R402" s="221">
        <v>0.47058823529411775</v>
      </c>
    </row>
    <row r="403" spans="2:18" ht="15" hidden="1" customHeight="1" outlineLevel="1">
      <c r="B403" s="63" t="s">
        <v>84</v>
      </c>
      <c r="C403" s="195">
        <v>0</v>
      </c>
      <c r="D403" s="220" t="s">
        <v>143</v>
      </c>
      <c r="E403" s="202">
        <v>2</v>
      </c>
      <c r="F403" s="221">
        <v>-0.5</v>
      </c>
      <c r="G403" s="195">
        <v>25</v>
      </c>
      <c r="H403" s="220">
        <v>7.3333333333333339</v>
      </c>
      <c r="I403" s="202">
        <v>9</v>
      </c>
      <c r="J403" s="221">
        <v>0.28571428571428581</v>
      </c>
      <c r="K403" s="195">
        <v>6</v>
      </c>
      <c r="L403" s="220" t="s">
        <v>143</v>
      </c>
      <c r="M403" s="202">
        <v>42</v>
      </c>
      <c r="N403" s="221">
        <v>2</v>
      </c>
      <c r="O403" s="195">
        <v>0</v>
      </c>
      <c r="P403" s="220" t="s">
        <v>143</v>
      </c>
      <c r="Q403" s="202">
        <v>42</v>
      </c>
      <c r="R403" s="221">
        <v>2</v>
      </c>
    </row>
    <row r="404" spans="2:18" ht="15" hidden="1" customHeight="1" outlineLevel="1">
      <c r="B404" s="63" t="s">
        <v>83</v>
      </c>
      <c r="C404" s="195">
        <v>0</v>
      </c>
      <c r="D404" s="220" t="s">
        <v>143</v>
      </c>
      <c r="E404" s="202">
        <v>6</v>
      </c>
      <c r="F404" s="221" t="s">
        <v>143</v>
      </c>
      <c r="G404" s="195">
        <v>13</v>
      </c>
      <c r="H404" s="220">
        <v>12</v>
      </c>
      <c r="I404" s="202">
        <v>66</v>
      </c>
      <c r="J404" s="221">
        <v>12.2</v>
      </c>
      <c r="K404" s="195">
        <v>20</v>
      </c>
      <c r="L404" s="220">
        <v>4</v>
      </c>
      <c r="M404" s="202">
        <v>105</v>
      </c>
      <c r="N404" s="221">
        <v>9.5</v>
      </c>
      <c r="O404" s="195">
        <v>21</v>
      </c>
      <c r="P404" s="220" t="s">
        <v>143</v>
      </c>
      <c r="Q404" s="202">
        <v>126</v>
      </c>
      <c r="R404" s="221">
        <v>11.6</v>
      </c>
    </row>
    <row r="405" spans="2:18" ht="15" hidden="1" customHeight="1" outlineLevel="1">
      <c r="B405" s="63" t="s">
        <v>82</v>
      </c>
      <c r="C405" s="195">
        <v>0</v>
      </c>
      <c r="D405" s="220" t="s">
        <v>143</v>
      </c>
      <c r="E405" s="202">
        <v>20</v>
      </c>
      <c r="F405" s="221">
        <v>-0.80582524271844658</v>
      </c>
      <c r="G405" s="195">
        <v>115</v>
      </c>
      <c r="H405" s="220">
        <v>-0.56603773584905659</v>
      </c>
      <c r="I405" s="202">
        <v>85</v>
      </c>
      <c r="J405" s="221">
        <v>2.4096385542168752E-2</v>
      </c>
      <c r="K405" s="195">
        <v>23</v>
      </c>
      <c r="L405" s="220">
        <v>2.2857142857142856</v>
      </c>
      <c r="M405" s="202">
        <v>243</v>
      </c>
      <c r="N405" s="221">
        <v>-0.46943231441048039</v>
      </c>
      <c r="O405" s="195">
        <v>781</v>
      </c>
      <c r="P405" s="220">
        <v>7.4891304347826093</v>
      </c>
      <c r="Q405" s="202">
        <v>1024</v>
      </c>
      <c r="R405" s="221">
        <v>0.86181818181818182</v>
      </c>
    </row>
    <row r="406" spans="2:18" ht="15" hidden="1" customHeight="1" outlineLevel="1">
      <c r="B406" s="63" t="s">
        <v>81</v>
      </c>
      <c r="C406" s="195">
        <v>0</v>
      </c>
      <c r="D406" s="220">
        <v>-1</v>
      </c>
      <c r="E406" s="202">
        <v>74</v>
      </c>
      <c r="F406" s="221">
        <v>-0.88328075709779186</v>
      </c>
      <c r="G406" s="195">
        <v>182</v>
      </c>
      <c r="H406" s="220">
        <v>-0.69565217391304346</v>
      </c>
      <c r="I406" s="202">
        <v>120</v>
      </c>
      <c r="J406" s="221">
        <v>-0.29411764705882348</v>
      </c>
      <c r="K406" s="195">
        <v>21</v>
      </c>
      <c r="L406" s="220">
        <v>3.2</v>
      </c>
      <c r="M406" s="202">
        <v>397</v>
      </c>
      <c r="N406" s="221">
        <v>-0.71923620933521926</v>
      </c>
      <c r="O406" s="195">
        <v>1524</v>
      </c>
      <c r="P406" s="220">
        <v>0.49119373776908026</v>
      </c>
      <c r="Q406" s="202">
        <v>1921</v>
      </c>
      <c r="R406" s="221">
        <v>-0.21141215106732347</v>
      </c>
    </row>
    <row r="407" spans="2:18" ht="15" hidden="1" customHeight="1" outlineLevel="1">
      <c r="B407" s="63" t="s">
        <v>80</v>
      </c>
      <c r="C407" s="195">
        <v>7</v>
      </c>
      <c r="D407" s="220" t="s">
        <v>143</v>
      </c>
      <c r="E407" s="202">
        <v>139</v>
      </c>
      <c r="F407" s="221">
        <v>-0.65847665847665848</v>
      </c>
      <c r="G407" s="195">
        <v>205</v>
      </c>
      <c r="H407" s="220">
        <v>-0.51877934272300474</v>
      </c>
      <c r="I407" s="202">
        <v>164</v>
      </c>
      <c r="J407" s="221">
        <v>-0.16326530612244894</v>
      </c>
      <c r="K407" s="195">
        <v>26</v>
      </c>
      <c r="L407" s="220">
        <v>4.2</v>
      </c>
      <c r="M407" s="202">
        <v>541</v>
      </c>
      <c r="N407" s="221">
        <v>-0.47678916827853002</v>
      </c>
      <c r="O407" s="195">
        <v>863</v>
      </c>
      <c r="P407" s="220">
        <v>0.4930795847750864</v>
      </c>
      <c r="Q407" s="202">
        <v>1404</v>
      </c>
      <c r="R407" s="221">
        <v>-0.12903225806451613</v>
      </c>
    </row>
    <row r="408" spans="2:18" ht="15" hidden="1" customHeight="1" outlineLevel="1">
      <c r="B408" s="63" t="s">
        <v>79</v>
      </c>
      <c r="C408" s="195">
        <v>0</v>
      </c>
      <c r="D408" s="220" t="s">
        <v>143</v>
      </c>
      <c r="E408" s="202">
        <v>194</v>
      </c>
      <c r="F408" s="221">
        <v>-0.66551724137931034</v>
      </c>
      <c r="G408" s="195">
        <v>119</v>
      </c>
      <c r="H408" s="220">
        <v>-0.81521739130434789</v>
      </c>
      <c r="I408" s="202">
        <v>201</v>
      </c>
      <c r="J408" s="221">
        <v>0.22560975609756095</v>
      </c>
      <c r="K408" s="195">
        <v>17</v>
      </c>
      <c r="L408" s="220">
        <v>2.4</v>
      </c>
      <c r="M408" s="202">
        <v>531</v>
      </c>
      <c r="N408" s="221">
        <v>-0.61880832735104097</v>
      </c>
      <c r="O408" s="195">
        <v>1675</v>
      </c>
      <c r="P408" s="220">
        <v>1.5888717156105101</v>
      </c>
      <c r="Q408" s="202">
        <v>2206</v>
      </c>
      <c r="R408" s="221">
        <v>8.1372549019607776E-2</v>
      </c>
    </row>
    <row r="409" spans="2:18" collapsed="1">
      <c r="B409" s="227">
        <v>1981</v>
      </c>
      <c r="C409" s="228">
        <v>33</v>
      </c>
      <c r="D409" s="229">
        <v>1.2000000000000002</v>
      </c>
      <c r="E409" s="228">
        <v>1583</v>
      </c>
      <c r="F409" s="229">
        <v>-0.2330426356589147</v>
      </c>
      <c r="G409" s="228">
        <v>1276</v>
      </c>
      <c r="H409" s="229">
        <v>-0.40485074626865669</v>
      </c>
      <c r="I409" s="228">
        <v>1289</v>
      </c>
      <c r="J409" s="229">
        <v>3.2025620496397122E-2</v>
      </c>
      <c r="K409" s="228">
        <v>220</v>
      </c>
      <c r="L409" s="229">
        <v>2.7931034482758621</v>
      </c>
      <c r="M409" s="228">
        <v>4401</v>
      </c>
      <c r="N409" s="229">
        <v>-0.20415913200723323</v>
      </c>
      <c r="O409" s="228">
        <v>8408</v>
      </c>
      <c r="P409" s="229">
        <v>0.63230440691127932</v>
      </c>
      <c r="Q409" s="228">
        <v>12809</v>
      </c>
      <c r="R409" s="229">
        <v>0.19923228162157103</v>
      </c>
    </row>
    <row r="410" spans="2:18" ht="15" hidden="1" customHeight="1" outlineLevel="1">
      <c r="B410" s="63" t="s">
        <v>90</v>
      </c>
      <c r="C410" s="195">
        <v>8</v>
      </c>
      <c r="D410" s="220">
        <v>0.60000000000000009</v>
      </c>
      <c r="E410" s="202">
        <v>168</v>
      </c>
      <c r="F410" s="221">
        <v>-0.55319148936170215</v>
      </c>
      <c r="G410" s="195">
        <v>54</v>
      </c>
      <c r="H410" s="220">
        <v>-0.93918918918918914</v>
      </c>
      <c r="I410" s="202">
        <v>239</v>
      </c>
      <c r="J410" s="221">
        <v>3.463203463203457E-2</v>
      </c>
      <c r="K410" s="195">
        <v>0</v>
      </c>
      <c r="L410" s="220">
        <v>-1</v>
      </c>
      <c r="M410" s="202">
        <v>469</v>
      </c>
      <c r="N410" s="221">
        <v>-0.68940397350993377</v>
      </c>
      <c r="O410" s="195">
        <v>924</v>
      </c>
      <c r="P410" s="220">
        <v>0.11594202898550732</v>
      </c>
      <c r="Q410" s="202">
        <v>1393</v>
      </c>
      <c r="R410" s="221">
        <v>-0.40419161676646709</v>
      </c>
    </row>
    <row r="411" spans="2:18" ht="15" hidden="1" customHeight="1" outlineLevel="1">
      <c r="B411" s="63" t="s">
        <v>89</v>
      </c>
      <c r="C411" s="195">
        <v>0</v>
      </c>
      <c r="D411" s="220" t="s">
        <v>143</v>
      </c>
      <c r="E411" s="202">
        <v>147</v>
      </c>
      <c r="F411" s="221">
        <v>-0.64233576642335766</v>
      </c>
      <c r="G411" s="195">
        <v>70</v>
      </c>
      <c r="H411" s="220">
        <v>-0.88673139158576053</v>
      </c>
      <c r="I411" s="202">
        <v>287</v>
      </c>
      <c r="J411" s="221">
        <v>0.157258064516129</v>
      </c>
      <c r="K411" s="195">
        <v>12</v>
      </c>
      <c r="L411" s="220">
        <v>0.19999999999999996</v>
      </c>
      <c r="M411" s="202">
        <v>516</v>
      </c>
      <c r="N411" s="221">
        <v>-0.5990675990675991</v>
      </c>
      <c r="O411" s="195">
        <v>1529</v>
      </c>
      <c r="P411" s="220">
        <v>0.52442671984047862</v>
      </c>
      <c r="Q411" s="202">
        <v>2045</v>
      </c>
      <c r="R411" s="221">
        <v>-0.10698689956331875</v>
      </c>
    </row>
    <row r="412" spans="2:18" ht="15" hidden="1" customHeight="1" outlineLevel="1">
      <c r="B412" s="63" t="s">
        <v>88</v>
      </c>
      <c r="C412" s="195">
        <v>0</v>
      </c>
      <c r="D412" s="220" t="s">
        <v>143</v>
      </c>
      <c r="E412" s="202">
        <v>8</v>
      </c>
      <c r="F412" s="221">
        <v>-0.97350993377483441</v>
      </c>
      <c r="G412" s="195">
        <v>56</v>
      </c>
      <c r="H412" s="220">
        <v>-0.80821917808219179</v>
      </c>
      <c r="I412" s="202">
        <v>64</v>
      </c>
      <c r="J412" s="221">
        <v>-0.66492146596858637</v>
      </c>
      <c r="K412" s="195">
        <v>11</v>
      </c>
      <c r="L412" s="220">
        <v>-0.44999999999999996</v>
      </c>
      <c r="M412" s="202">
        <v>139</v>
      </c>
      <c r="N412" s="221">
        <v>-0.82732919254658388</v>
      </c>
      <c r="O412" s="195">
        <v>325</v>
      </c>
      <c r="P412" s="220">
        <v>-0.20731707317073167</v>
      </c>
      <c r="Q412" s="202">
        <v>464</v>
      </c>
      <c r="R412" s="221">
        <v>-0.61810699588477358</v>
      </c>
    </row>
    <row r="413" spans="2:18" ht="15" hidden="1" customHeight="1" outlineLevel="1">
      <c r="B413" s="63" t="s">
        <v>87</v>
      </c>
      <c r="C413" s="195">
        <v>0</v>
      </c>
      <c r="D413" s="220">
        <v>-1</v>
      </c>
      <c r="E413" s="202">
        <v>3</v>
      </c>
      <c r="F413" s="221" t="s">
        <v>143</v>
      </c>
      <c r="G413" s="195">
        <v>7</v>
      </c>
      <c r="H413" s="220">
        <v>-0.7407407407407407</v>
      </c>
      <c r="I413" s="202">
        <v>3</v>
      </c>
      <c r="J413" s="221">
        <v>-0.91176470588235292</v>
      </c>
      <c r="K413" s="195">
        <v>4</v>
      </c>
      <c r="L413" s="220">
        <v>0.33333333333333326</v>
      </c>
      <c r="M413" s="202">
        <v>17</v>
      </c>
      <c r="N413" s="221">
        <v>-0.78749999999999998</v>
      </c>
      <c r="O413" s="195">
        <v>34</v>
      </c>
      <c r="P413" s="220">
        <v>-0.44262295081967218</v>
      </c>
      <c r="Q413" s="202">
        <v>51</v>
      </c>
      <c r="R413" s="221">
        <v>-0.63829787234042556</v>
      </c>
    </row>
    <row r="414" spans="2:18" ht="15" hidden="1" customHeight="1" outlineLevel="1">
      <c r="B414" s="63" t="s">
        <v>86</v>
      </c>
      <c r="C414" s="195">
        <v>0</v>
      </c>
      <c r="D414" s="220" t="s">
        <v>143</v>
      </c>
      <c r="E414" s="202">
        <v>5</v>
      </c>
      <c r="F414" s="221">
        <v>0.66666666666666674</v>
      </c>
      <c r="G414" s="195">
        <v>8</v>
      </c>
      <c r="H414" s="220" t="s">
        <v>143</v>
      </c>
      <c r="I414" s="202">
        <v>15</v>
      </c>
      <c r="J414" s="221" t="s">
        <v>143</v>
      </c>
      <c r="K414" s="195">
        <v>4</v>
      </c>
      <c r="L414" s="220">
        <v>1</v>
      </c>
      <c r="M414" s="202">
        <v>32</v>
      </c>
      <c r="N414" s="221">
        <v>5.4</v>
      </c>
      <c r="O414" s="195">
        <v>0</v>
      </c>
      <c r="P414" s="220">
        <v>-1</v>
      </c>
      <c r="Q414" s="202">
        <v>32</v>
      </c>
      <c r="R414" s="221">
        <v>3</v>
      </c>
    </row>
    <row r="415" spans="2:18" ht="15" hidden="1" customHeight="1" outlineLevel="1">
      <c r="B415" s="63" t="s">
        <v>85</v>
      </c>
      <c r="C415" s="195">
        <v>0</v>
      </c>
      <c r="D415" s="220">
        <v>-1</v>
      </c>
      <c r="E415" s="202">
        <v>5</v>
      </c>
      <c r="F415" s="221">
        <v>-0.375</v>
      </c>
      <c r="G415" s="195">
        <v>12</v>
      </c>
      <c r="H415" s="220">
        <v>1.4</v>
      </c>
      <c r="I415" s="202">
        <v>16</v>
      </c>
      <c r="J415" s="221">
        <v>1.6666666666666665</v>
      </c>
      <c r="K415" s="195">
        <v>1</v>
      </c>
      <c r="L415" s="220" t="s">
        <v>143</v>
      </c>
      <c r="M415" s="202">
        <v>34</v>
      </c>
      <c r="N415" s="221">
        <v>-0.17073170731707321</v>
      </c>
      <c r="O415" s="195">
        <v>0</v>
      </c>
      <c r="P415" s="220" t="s">
        <v>143</v>
      </c>
      <c r="Q415" s="202">
        <v>34</v>
      </c>
      <c r="R415" s="221">
        <v>-0.17073170731707321</v>
      </c>
    </row>
    <row r="416" spans="2:18" ht="15" hidden="1" customHeight="1" outlineLevel="1">
      <c r="B416" s="63" t="s">
        <v>84</v>
      </c>
      <c r="C416" s="195">
        <v>0</v>
      </c>
      <c r="D416" s="220" t="s">
        <v>143</v>
      </c>
      <c r="E416" s="202">
        <v>4</v>
      </c>
      <c r="F416" s="221">
        <v>0.33333333333333326</v>
      </c>
      <c r="G416" s="195">
        <v>3</v>
      </c>
      <c r="H416" s="220">
        <v>-0.66666666666666674</v>
      </c>
      <c r="I416" s="202">
        <v>7</v>
      </c>
      <c r="J416" s="221">
        <v>-0.36363636363636365</v>
      </c>
      <c r="K416" s="195">
        <v>0</v>
      </c>
      <c r="L416" s="220">
        <v>-1</v>
      </c>
      <c r="M416" s="202">
        <v>14</v>
      </c>
      <c r="N416" s="221">
        <v>-0.53333333333333333</v>
      </c>
      <c r="O416" s="195">
        <v>0</v>
      </c>
      <c r="P416" s="220">
        <v>-1</v>
      </c>
      <c r="Q416" s="202">
        <v>14</v>
      </c>
      <c r="R416" s="221">
        <v>-0.57575757575757569</v>
      </c>
    </row>
    <row r="417" spans="2:18" ht="15" hidden="1" customHeight="1" outlineLevel="1">
      <c r="B417" s="63" t="s">
        <v>83</v>
      </c>
      <c r="C417" s="195">
        <v>0</v>
      </c>
      <c r="D417" s="220">
        <v>-1</v>
      </c>
      <c r="E417" s="202">
        <v>0</v>
      </c>
      <c r="F417" s="221">
        <v>-1</v>
      </c>
      <c r="G417" s="195">
        <v>1</v>
      </c>
      <c r="H417" s="220">
        <v>-0.94444444444444442</v>
      </c>
      <c r="I417" s="202">
        <v>5</v>
      </c>
      <c r="J417" s="221">
        <v>-0.375</v>
      </c>
      <c r="K417" s="195">
        <v>4</v>
      </c>
      <c r="L417" s="220">
        <v>-0.6</v>
      </c>
      <c r="M417" s="202">
        <v>10</v>
      </c>
      <c r="N417" s="221">
        <v>-0.8</v>
      </c>
      <c r="O417" s="195">
        <v>0</v>
      </c>
      <c r="P417" s="220">
        <v>-1</v>
      </c>
      <c r="Q417" s="202">
        <v>10</v>
      </c>
      <c r="R417" s="221">
        <v>-0.92481203007518797</v>
      </c>
    </row>
    <row r="418" spans="2:18" ht="15" hidden="1" customHeight="1" outlineLevel="1">
      <c r="B418" s="63" t="s">
        <v>82</v>
      </c>
      <c r="C418" s="195">
        <v>0</v>
      </c>
      <c r="D418" s="220">
        <v>-1</v>
      </c>
      <c r="E418" s="202">
        <v>103</v>
      </c>
      <c r="F418" s="221">
        <v>-0.72894736842105257</v>
      </c>
      <c r="G418" s="195">
        <v>265</v>
      </c>
      <c r="H418" s="220">
        <v>-0.25141242937853103</v>
      </c>
      <c r="I418" s="202">
        <v>83</v>
      </c>
      <c r="J418" s="221">
        <v>-0.68320610687022909</v>
      </c>
      <c r="K418" s="195">
        <v>7</v>
      </c>
      <c r="L418" s="220">
        <v>-0.5625</v>
      </c>
      <c r="M418" s="202">
        <v>458</v>
      </c>
      <c r="N418" s="221">
        <v>-0.55404089581304772</v>
      </c>
      <c r="O418" s="195">
        <v>92</v>
      </c>
      <c r="P418" s="220">
        <v>-0.95360564800806857</v>
      </c>
      <c r="Q418" s="202">
        <v>550</v>
      </c>
      <c r="R418" s="221">
        <v>-0.81727574750830567</v>
      </c>
    </row>
    <row r="419" spans="2:18" ht="15" hidden="1" customHeight="1" outlineLevel="1">
      <c r="B419" s="63" t="s">
        <v>81</v>
      </c>
      <c r="C419" s="195">
        <v>7</v>
      </c>
      <c r="D419" s="220">
        <v>0.39999999999999991</v>
      </c>
      <c r="E419" s="202">
        <v>634</v>
      </c>
      <c r="F419" s="221">
        <v>-0.35107471852610028</v>
      </c>
      <c r="G419" s="195">
        <v>598</v>
      </c>
      <c r="H419" s="220">
        <v>-0.33407572383073492</v>
      </c>
      <c r="I419" s="202">
        <v>170</v>
      </c>
      <c r="J419" s="221">
        <v>-0.70588235294117641</v>
      </c>
      <c r="K419" s="195">
        <v>5</v>
      </c>
      <c r="L419" s="220">
        <v>-0.97695852534562211</v>
      </c>
      <c r="M419" s="202">
        <v>1414</v>
      </c>
      <c r="N419" s="221">
        <v>-0.47140186915887849</v>
      </c>
      <c r="O419" s="195">
        <v>1022</v>
      </c>
      <c r="P419" s="220">
        <v>-0.16023007395234179</v>
      </c>
      <c r="Q419" s="202">
        <v>2436</v>
      </c>
      <c r="R419" s="221">
        <v>-0.37410071942446044</v>
      </c>
    </row>
    <row r="420" spans="2:18" ht="15" hidden="1" customHeight="1" outlineLevel="1">
      <c r="B420" s="63" t="s">
        <v>80</v>
      </c>
      <c r="C420" s="195">
        <v>0</v>
      </c>
      <c r="D420" s="220">
        <v>-1</v>
      </c>
      <c r="E420" s="202">
        <v>407</v>
      </c>
      <c r="F420" s="221">
        <v>3.3297872340425529</v>
      </c>
      <c r="G420" s="195">
        <v>426</v>
      </c>
      <c r="H420" s="220">
        <v>-0.52771618625277161</v>
      </c>
      <c r="I420" s="202">
        <v>196</v>
      </c>
      <c r="J420" s="221">
        <v>-0.63837638376383765</v>
      </c>
      <c r="K420" s="195">
        <v>5</v>
      </c>
      <c r="L420" s="220">
        <v>-0.90909090909090906</v>
      </c>
      <c r="M420" s="202">
        <v>1034</v>
      </c>
      <c r="N420" s="221">
        <v>-0.35455680399500622</v>
      </c>
      <c r="O420" s="195">
        <v>578</v>
      </c>
      <c r="P420" s="220">
        <v>-0.59238363892806767</v>
      </c>
      <c r="Q420" s="202">
        <v>1612</v>
      </c>
      <c r="R420" s="221">
        <v>-0.46622516556291393</v>
      </c>
    </row>
    <row r="421" spans="2:18" ht="15" hidden="1" customHeight="1" outlineLevel="1">
      <c r="B421" s="63" t="s">
        <v>79</v>
      </c>
      <c r="C421" s="195">
        <v>0</v>
      </c>
      <c r="D421" s="220">
        <v>-1</v>
      </c>
      <c r="E421" s="202">
        <v>580</v>
      </c>
      <c r="F421" s="221">
        <v>2.9726027397260273</v>
      </c>
      <c r="G421" s="195">
        <v>644</v>
      </c>
      <c r="H421" s="220">
        <v>-0.34285714285714286</v>
      </c>
      <c r="I421" s="202">
        <v>164</v>
      </c>
      <c r="J421" s="221">
        <v>-0.68642447418738051</v>
      </c>
      <c r="K421" s="195">
        <v>5</v>
      </c>
      <c r="L421" s="220">
        <v>-0.94680851063829785</v>
      </c>
      <c r="M421" s="202">
        <v>1393</v>
      </c>
      <c r="N421" s="221">
        <v>-0.20171919770773639</v>
      </c>
      <c r="O421" s="195">
        <v>647</v>
      </c>
      <c r="P421" s="220">
        <v>-0.36506378802747796</v>
      </c>
      <c r="Q421" s="202">
        <v>2040</v>
      </c>
      <c r="R421" s="221">
        <v>-0.26193921852387847</v>
      </c>
    </row>
    <row r="422" spans="2:18" collapsed="1">
      <c r="B422" s="227">
        <v>1980</v>
      </c>
      <c r="C422" s="228">
        <v>15</v>
      </c>
      <c r="D422" s="229">
        <v>-0.81481481481481488</v>
      </c>
      <c r="E422" s="228">
        <v>2064</v>
      </c>
      <c r="F422" s="229">
        <v>-0.23753232360546728</v>
      </c>
      <c r="G422" s="228">
        <v>2144</v>
      </c>
      <c r="H422" s="229">
        <v>-0.57042676818272886</v>
      </c>
      <c r="I422" s="228">
        <v>1249</v>
      </c>
      <c r="J422" s="229">
        <v>-0.52581624905087321</v>
      </c>
      <c r="K422" s="228">
        <v>58</v>
      </c>
      <c r="L422" s="229">
        <v>-0.86936936936936937</v>
      </c>
      <c r="M422" s="228">
        <v>5530</v>
      </c>
      <c r="N422" s="229">
        <v>-0.49065119277885239</v>
      </c>
      <c r="O422" s="228">
        <v>5151</v>
      </c>
      <c r="P422" s="229">
        <v>-0.35837070254110615</v>
      </c>
      <c r="Q422" s="228">
        <v>10681</v>
      </c>
      <c r="R422" s="229">
        <v>-0.4344188509398994</v>
      </c>
    </row>
    <row r="423" spans="2:18" ht="15" hidden="1" customHeight="1" outlineLevel="1">
      <c r="B423" s="63" t="s">
        <v>90</v>
      </c>
      <c r="C423" s="195">
        <v>5</v>
      </c>
      <c r="D423" s="220">
        <v>-0.79166666666666663</v>
      </c>
      <c r="E423" s="202">
        <v>376</v>
      </c>
      <c r="F423" s="221">
        <v>3.177777777777778</v>
      </c>
      <c r="G423" s="195">
        <v>888</v>
      </c>
      <c r="H423" s="220">
        <v>-0.21762114537444932</v>
      </c>
      <c r="I423" s="202">
        <v>231</v>
      </c>
      <c r="J423" s="221">
        <v>-0.53333333333333333</v>
      </c>
      <c r="K423" s="195">
        <v>10</v>
      </c>
      <c r="L423" s="220">
        <v>-0.81481481481481488</v>
      </c>
      <c r="M423" s="202">
        <v>1510</v>
      </c>
      <c r="N423" s="221">
        <v>-0.16017797552836488</v>
      </c>
      <c r="O423" s="195">
        <v>828</v>
      </c>
      <c r="P423" s="220">
        <v>-0.43902439024390238</v>
      </c>
      <c r="Q423" s="202">
        <v>2338</v>
      </c>
      <c r="R423" s="221">
        <v>-0.28588882101405011</v>
      </c>
    </row>
    <row r="424" spans="2:18" ht="15" hidden="1" customHeight="1" outlineLevel="1">
      <c r="B424" s="63" t="s">
        <v>89</v>
      </c>
      <c r="C424" s="195">
        <v>0</v>
      </c>
      <c r="D424" s="220">
        <v>-1</v>
      </c>
      <c r="E424" s="202">
        <v>411</v>
      </c>
      <c r="F424" s="221">
        <v>2</v>
      </c>
      <c r="G424" s="195">
        <v>618</v>
      </c>
      <c r="H424" s="220">
        <v>-0.51981351981351986</v>
      </c>
      <c r="I424" s="202">
        <v>248</v>
      </c>
      <c r="J424" s="221">
        <v>-0.48760330578512401</v>
      </c>
      <c r="K424" s="195">
        <v>10</v>
      </c>
      <c r="L424" s="220">
        <v>-0.72222222222222221</v>
      </c>
      <c r="M424" s="202">
        <v>1287</v>
      </c>
      <c r="N424" s="221">
        <v>-0.3616071428571429</v>
      </c>
      <c r="O424" s="195">
        <v>1003</v>
      </c>
      <c r="P424" s="220">
        <v>1.9980019980019303E-3</v>
      </c>
      <c r="Q424" s="202">
        <v>2290</v>
      </c>
      <c r="R424" s="221">
        <v>-0.24096784885647993</v>
      </c>
    </row>
    <row r="425" spans="2:18" ht="15" hidden="1" customHeight="1" outlineLevel="1">
      <c r="B425" s="63" t="s">
        <v>88</v>
      </c>
      <c r="C425" s="195">
        <v>0</v>
      </c>
      <c r="D425" s="220" t="s">
        <v>143</v>
      </c>
      <c r="E425" s="202">
        <v>302</v>
      </c>
      <c r="F425" s="221">
        <v>-0.85296981499513147</v>
      </c>
      <c r="G425" s="195">
        <v>292</v>
      </c>
      <c r="H425" s="220">
        <v>-0.21925133689839571</v>
      </c>
      <c r="I425" s="202">
        <v>191</v>
      </c>
      <c r="J425" s="221">
        <v>-9.0476190476190488E-2</v>
      </c>
      <c r="K425" s="195">
        <v>20</v>
      </c>
      <c r="L425" s="220">
        <v>-0.72222222222222221</v>
      </c>
      <c r="M425" s="202">
        <v>805</v>
      </c>
      <c r="N425" s="221">
        <v>-0.70295202952029523</v>
      </c>
      <c r="O425" s="195">
        <v>410</v>
      </c>
      <c r="P425" s="220">
        <v>-0.37212863705972432</v>
      </c>
      <c r="Q425" s="202">
        <v>1215</v>
      </c>
      <c r="R425" s="221">
        <v>-0.63871543264942021</v>
      </c>
    </row>
    <row r="426" spans="2:18" ht="15" hidden="1" customHeight="1" outlineLevel="1">
      <c r="B426" s="63" t="s">
        <v>87</v>
      </c>
      <c r="C426" s="195">
        <v>16</v>
      </c>
      <c r="D426" s="220" t="s">
        <v>143</v>
      </c>
      <c r="E426" s="202">
        <v>0</v>
      </c>
      <c r="F426" s="221">
        <v>-1</v>
      </c>
      <c r="G426" s="195">
        <v>27</v>
      </c>
      <c r="H426" s="220">
        <v>-0.64935064935064934</v>
      </c>
      <c r="I426" s="202">
        <v>34</v>
      </c>
      <c r="J426" s="221">
        <v>1.8333333333333335</v>
      </c>
      <c r="K426" s="195">
        <v>3</v>
      </c>
      <c r="L426" s="220">
        <v>-0.76923076923076916</v>
      </c>
      <c r="M426" s="202">
        <v>80</v>
      </c>
      <c r="N426" s="221">
        <v>-0.90123456790123457</v>
      </c>
      <c r="O426" s="195">
        <v>61</v>
      </c>
      <c r="P426" s="220">
        <v>-0.81402439024390238</v>
      </c>
      <c r="Q426" s="202">
        <v>141</v>
      </c>
      <c r="R426" s="221">
        <v>-0.87609841827768009</v>
      </c>
    </row>
    <row r="427" spans="2:18" ht="15" hidden="1" customHeight="1" outlineLevel="1">
      <c r="B427" s="63" t="s">
        <v>86</v>
      </c>
      <c r="C427" s="195">
        <v>0</v>
      </c>
      <c r="D427" s="220" t="s">
        <v>143</v>
      </c>
      <c r="E427" s="202">
        <v>3</v>
      </c>
      <c r="F427" s="221">
        <v>-0.7</v>
      </c>
      <c r="G427" s="195">
        <v>0</v>
      </c>
      <c r="H427" s="220">
        <v>-1</v>
      </c>
      <c r="I427" s="202">
        <v>0</v>
      </c>
      <c r="J427" s="221">
        <v>-1</v>
      </c>
      <c r="K427" s="195">
        <v>2</v>
      </c>
      <c r="L427" s="220">
        <v>-0.6</v>
      </c>
      <c r="M427" s="202">
        <v>5</v>
      </c>
      <c r="N427" s="221">
        <v>-0.90196078431372551</v>
      </c>
      <c r="O427" s="195">
        <v>3</v>
      </c>
      <c r="P427" s="220">
        <v>-0.98814229249011853</v>
      </c>
      <c r="Q427" s="202">
        <v>8</v>
      </c>
      <c r="R427" s="221">
        <v>-0.97368421052631582</v>
      </c>
    </row>
    <row r="428" spans="2:18" ht="15" hidden="1" customHeight="1" outlineLevel="1">
      <c r="B428" s="63" t="s">
        <v>85</v>
      </c>
      <c r="C428" s="195">
        <v>22</v>
      </c>
      <c r="D428" s="220" t="s">
        <v>143</v>
      </c>
      <c r="E428" s="202">
        <v>8</v>
      </c>
      <c r="F428" s="221">
        <v>-0.99459459459459465</v>
      </c>
      <c r="G428" s="195">
        <v>5</v>
      </c>
      <c r="H428" s="220">
        <v>-0.98847926267281105</v>
      </c>
      <c r="I428" s="202">
        <v>6</v>
      </c>
      <c r="J428" s="221">
        <v>-0.75</v>
      </c>
      <c r="K428" s="195">
        <v>0</v>
      </c>
      <c r="L428" s="220">
        <v>-1</v>
      </c>
      <c r="M428" s="202">
        <v>41</v>
      </c>
      <c r="N428" s="221">
        <v>-0.97901740020470829</v>
      </c>
      <c r="O428" s="195">
        <v>0</v>
      </c>
      <c r="P428" s="220">
        <v>-1</v>
      </c>
      <c r="Q428" s="202">
        <v>41</v>
      </c>
      <c r="R428" s="221">
        <v>-0.98180204172214824</v>
      </c>
    </row>
    <row r="429" spans="2:18" ht="15" hidden="1" customHeight="1" outlineLevel="1">
      <c r="B429" s="63" t="s">
        <v>84</v>
      </c>
      <c r="C429" s="195">
        <v>0</v>
      </c>
      <c r="D429" s="220">
        <v>-1</v>
      </c>
      <c r="E429" s="202">
        <v>3</v>
      </c>
      <c r="F429" s="221">
        <v>-0.85714285714285721</v>
      </c>
      <c r="G429" s="195">
        <v>9</v>
      </c>
      <c r="H429" s="220">
        <v>2</v>
      </c>
      <c r="I429" s="202">
        <v>11</v>
      </c>
      <c r="J429" s="221">
        <v>0.10000000000000009</v>
      </c>
      <c r="K429" s="195">
        <v>7</v>
      </c>
      <c r="L429" s="220">
        <v>-0.22222222222222221</v>
      </c>
      <c r="M429" s="202">
        <v>30</v>
      </c>
      <c r="N429" s="221">
        <v>-0.4</v>
      </c>
      <c r="O429" s="195">
        <v>3</v>
      </c>
      <c r="P429" s="220">
        <v>-0.98499999999999999</v>
      </c>
      <c r="Q429" s="202">
        <v>33</v>
      </c>
      <c r="R429" s="221">
        <v>-0.86799999999999999</v>
      </c>
    </row>
    <row r="430" spans="2:18" ht="15" hidden="1" customHeight="1" outlineLevel="1">
      <c r="B430" s="63" t="s">
        <v>83</v>
      </c>
      <c r="C430" s="195">
        <v>7</v>
      </c>
      <c r="D430" s="220" t="s">
        <v>143</v>
      </c>
      <c r="E430" s="202">
        <v>7</v>
      </c>
      <c r="F430" s="221">
        <v>-0.53333333333333333</v>
      </c>
      <c r="G430" s="195">
        <v>18</v>
      </c>
      <c r="H430" s="220">
        <v>1</v>
      </c>
      <c r="I430" s="202">
        <v>8</v>
      </c>
      <c r="J430" s="221">
        <v>-0.78947368421052633</v>
      </c>
      <c r="K430" s="195">
        <v>10</v>
      </c>
      <c r="L430" s="220">
        <v>1</v>
      </c>
      <c r="M430" s="202">
        <v>50</v>
      </c>
      <c r="N430" s="221">
        <v>-0.25373134328358204</v>
      </c>
      <c r="O430" s="195">
        <v>83</v>
      </c>
      <c r="P430" s="220">
        <v>-0.39855072463768115</v>
      </c>
      <c r="Q430" s="202">
        <v>133</v>
      </c>
      <c r="R430" s="221">
        <v>-0.35121951219512193</v>
      </c>
    </row>
    <row r="431" spans="2:18" ht="15" hidden="1" customHeight="1" outlineLevel="1">
      <c r="B431" s="63" t="s">
        <v>82</v>
      </c>
      <c r="C431" s="195">
        <v>15</v>
      </c>
      <c r="D431" s="220" t="s">
        <v>143</v>
      </c>
      <c r="E431" s="202">
        <v>380</v>
      </c>
      <c r="F431" s="221">
        <v>19</v>
      </c>
      <c r="G431" s="195">
        <v>354</v>
      </c>
      <c r="H431" s="220">
        <v>-0.43269230769230771</v>
      </c>
      <c r="I431" s="202">
        <v>262</v>
      </c>
      <c r="J431" s="221">
        <v>3.09375</v>
      </c>
      <c r="K431" s="195">
        <v>16</v>
      </c>
      <c r="L431" s="220">
        <v>-0.63636363636363635</v>
      </c>
      <c r="M431" s="202">
        <v>1027</v>
      </c>
      <c r="N431" s="221">
        <v>0.3675099866844207</v>
      </c>
      <c r="O431" s="195">
        <v>1983</v>
      </c>
      <c r="P431" s="220">
        <v>16.864864864864863</v>
      </c>
      <c r="Q431" s="202">
        <v>3010</v>
      </c>
      <c r="R431" s="221">
        <v>2.4918793503480279</v>
      </c>
    </row>
    <row r="432" spans="2:18" ht="15" hidden="1" customHeight="1" outlineLevel="1">
      <c r="B432" s="63" t="s">
        <v>81</v>
      </c>
      <c r="C432" s="195">
        <v>5</v>
      </c>
      <c r="D432" s="220">
        <v>-0.89795918367346939</v>
      </c>
      <c r="E432" s="202">
        <v>977</v>
      </c>
      <c r="F432" s="221">
        <v>1.7994269340974212</v>
      </c>
      <c r="G432" s="195">
        <v>898</v>
      </c>
      <c r="H432" s="220">
        <v>-0.19317160826594792</v>
      </c>
      <c r="I432" s="202">
        <v>578</v>
      </c>
      <c r="J432" s="221">
        <v>-1.1965811965811923E-2</v>
      </c>
      <c r="K432" s="195">
        <v>217</v>
      </c>
      <c r="L432" s="220">
        <v>8.0416666666666661</v>
      </c>
      <c r="M432" s="202">
        <v>2675</v>
      </c>
      <c r="N432" s="221">
        <v>0.2617924528301887</v>
      </c>
      <c r="O432" s="195">
        <v>1217</v>
      </c>
      <c r="P432" s="220">
        <v>-0.38659274193548387</v>
      </c>
      <c r="Q432" s="202">
        <v>3892</v>
      </c>
      <c r="R432" s="221">
        <v>-5.1656920077972734E-2</v>
      </c>
    </row>
    <row r="433" spans="2:18" ht="15" hidden="1" customHeight="1" outlineLevel="1">
      <c r="B433" s="63" t="s">
        <v>80</v>
      </c>
      <c r="C433" s="195">
        <v>9</v>
      </c>
      <c r="D433" s="220">
        <v>1.25</v>
      </c>
      <c r="E433" s="202">
        <v>94</v>
      </c>
      <c r="F433" s="221">
        <v>-0.61943319838056676</v>
      </c>
      <c r="G433" s="195">
        <v>902</v>
      </c>
      <c r="H433" s="220">
        <v>-0.19103139013452919</v>
      </c>
      <c r="I433" s="202">
        <v>542</v>
      </c>
      <c r="J433" s="221">
        <v>-0.16998468606431849</v>
      </c>
      <c r="K433" s="195">
        <v>55</v>
      </c>
      <c r="L433" s="220">
        <v>-0.59259259259259256</v>
      </c>
      <c r="M433" s="202">
        <v>1602</v>
      </c>
      <c r="N433" s="221">
        <v>-0.25626740947075211</v>
      </c>
      <c r="O433" s="195">
        <v>1418</v>
      </c>
      <c r="P433" s="220">
        <v>-0.35981941309255083</v>
      </c>
      <c r="Q433" s="202">
        <v>3020</v>
      </c>
      <c r="R433" s="221">
        <v>-0.30876630807965211</v>
      </c>
    </row>
    <row r="434" spans="2:18" ht="15" hidden="1" customHeight="1" outlineLevel="1">
      <c r="B434" s="63" t="s">
        <v>79</v>
      </c>
      <c r="C434" s="195">
        <v>2</v>
      </c>
      <c r="D434" s="220" t="s">
        <v>143</v>
      </c>
      <c r="E434" s="202">
        <v>146</v>
      </c>
      <c r="F434" s="221">
        <v>-0.76104746317512273</v>
      </c>
      <c r="G434" s="195">
        <v>980</v>
      </c>
      <c r="H434" s="220">
        <v>-7.2847682119205337E-2</v>
      </c>
      <c r="I434" s="202">
        <v>523</v>
      </c>
      <c r="J434" s="221">
        <v>-0.4246424642464246</v>
      </c>
      <c r="K434" s="195">
        <v>94</v>
      </c>
      <c r="L434" s="220">
        <v>0.56666666666666665</v>
      </c>
      <c r="M434" s="202">
        <v>1745</v>
      </c>
      <c r="N434" s="221">
        <v>-0.33826317785362159</v>
      </c>
      <c r="O434" s="195">
        <v>1019</v>
      </c>
      <c r="P434" s="220">
        <v>-0.59353809333865182</v>
      </c>
      <c r="Q434" s="202">
        <v>2764</v>
      </c>
      <c r="R434" s="221">
        <v>-0.46267496111975115</v>
      </c>
    </row>
    <row r="435" spans="2:18" collapsed="1">
      <c r="B435" s="227">
        <v>1979</v>
      </c>
      <c r="C435" s="228">
        <v>81</v>
      </c>
      <c r="D435" s="229">
        <v>-0.48076923076923073</v>
      </c>
      <c r="E435" s="228">
        <v>2707</v>
      </c>
      <c r="F435" s="229">
        <v>-0.52847935899669052</v>
      </c>
      <c r="G435" s="228">
        <v>4991</v>
      </c>
      <c r="H435" s="229">
        <v>-0.31120618272150147</v>
      </c>
      <c r="I435" s="228">
        <v>2634</v>
      </c>
      <c r="J435" s="229">
        <v>-0.24785836664762995</v>
      </c>
      <c r="K435" s="228">
        <v>444</v>
      </c>
      <c r="L435" s="229">
        <v>-6.1310782241014827E-2</v>
      </c>
      <c r="M435" s="228">
        <v>10857</v>
      </c>
      <c r="N435" s="229">
        <v>-0.36575534525061337</v>
      </c>
      <c r="O435" s="228">
        <v>8028</v>
      </c>
      <c r="P435" s="229">
        <v>-0.28096730855351548</v>
      </c>
      <c r="Q435" s="228">
        <v>18885</v>
      </c>
      <c r="R435" s="229">
        <v>-0.332284411130361</v>
      </c>
    </row>
    <row r="436" spans="2:18" ht="15" hidden="1" customHeight="1" outlineLevel="1">
      <c r="B436" s="63" t="s">
        <v>90</v>
      </c>
      <c r="C436" s="195">
        <v>24</v>
      </c>
      <c r="D436" s="195"/>
      <c r="E436" s="202">
        <v>90</v>
      </c>
      <c r="F436" s="202"/>
      <c r="G436" s="195">
        <v>1135</v>
      </c>
      <c r="H436" s="195"/>
      <c r="I436" s="202">
        <v>495</v>
      </c>
      <c r="J436" s="202"/>
      <c r="K436" s="195">
        <v>54</v>
      </c>
      <c r="L436" s="195"/>
      <c r="M436" s="202">
        <v>1798</v>
      </c>
      <c r="N436" s="202"/>
      <c r="O436" s="195">
        <v>1476</v>
      </c>
      <c r="P436" s="195"/>
      <c r="Q436" s="202">
        <v>3274</v>
      </c>
      <c r="R436" s="202"/>
    </row>
    <row r="437" spans="2:18" ht="15" hidden="1" customHeight="1" outlineLevel="1">
      <c r="B437" s="63" t="s">
        <v>89</v>
      </c>
      <c r="C437" s="195">
        <v>72</v>
      </c>
      <c r="D437" s="195"/>
      <c r="E437" s="202">
        <v>137</v>
      </c>
      <c r="F437" s="202"/>
      <c r="G437" s="195">
        <v>1287</v>
      </c>
      <c r="H437" s="195"/>
      <c r="I437" s="202">
        <v>484</v>
      </c>
      <c r="J437" s="202"/>
      <c r="K437" s="195">
        <v>36</v>
      </c>
      <c r="L437" s="195"/>
      <c r="M437" s="202">
        <v>2016</v>
      </c>
      <c r="N437" s="202"/>
      <c r="O437" s="195">
        <v>1001</v>
      </c>
      <c r="P437" s="195"/>
      <c r="Q437" s="202">
        <v>3017</v>
      </c>
      <c r="R437" s="202"/>
    </row>
    <row r="438" spans="2:18" ht="15" hidden="1" customHeight="1" outlineLevel="1">
      <c r="B438" s="63" t="s">
        <v>88</v>
      </c>
      <c r="C438" s="195">
        <v>0</v>
      </c>
      <c r="D438" s="195"/>
      <c r="E438" s="202">
        <v>2054</v>
      </c>
      <c r="F438" s="202"/>
      <c r="G438" s="195">
        <v>374</v>
      </c>
      <c r="H438" s="195"/>
      <c r="I438" s="202">
        <v>210</v>
      </c>
      <c r="J438" s="202"/>
      <c r="K438" s="195">
        <v>72</v>
      </c>
      <c r="L438" s="195"/>
      <c r="M438" s="202">
        <v>2710</v>
      </c>
      <c r="N438" s="202"/>
      <c r="O438" s="195">
        <v>653</v>
      </c>
      <c r="P438" s="195"/>
      <c r="Q438" s="202">
        <v>3363</v>
      </c>
      <c r="R438" s="202"/>
    </row>
    <row r="439" spans="2:18" ht="15" hidden="1" customHeight="1" outlineLevel="1">
      <c r="B439" s="63" t="s">
        <v>87</v>
      </c>
      <c r="C439" s="195">
        <v>0</v>
      </c>
      <c r="D439" s="195"/>
      <c r="E439" s="202">
        <v>708</v>
      </c>
      <c r="F439" s="202"/>
      <c r="G439" s="195">
        <v>77</v>
      </c>
      <c r="H439" s="195"/>
      <c r="I439" s="202">
        <v>12</v>
      </c>
      <c r="J439" s="202"/>
      <c r="K439" s="195">
        <v>13</v>
      </c>
      <c r="L439" s="195"/>
      <c r="M439" s="202">
        <v>810</v>
      </c>
      <c r="N439" s="202"/>
      <c r="O439" s="195">
        <v>328</v>
      </c>
      <c r="P439" s="195"/>
      <c r="Q439" s="202">
        <v>1138</v>
      </c>
      <c r="R439" s="202"/>
    </row>
    <row r="440" spans="2:18" ht="15" hidden="1" customHeight="1" outlineLevel="1">
      <c r="B440" s="63" t="s">
        <v>86</v>
      </c>
      <c r="C440" s="195">
        <v>0</v>
      </c>
      <c r="D440" s="195"/>
      <c r="E440" s="202">
        <v>10</v>
      </c>
      <c r="F440" s="202"/>
      <c r="G440" s="195">
        <v>18</v>
      </c>
      <c r="H440" s="195"/>
      <c r="I440" s="202">
        <v>18</v>
      </c>
      <c r="J440" s="202"/>
      <c r="K440" s="195">
        <v>5</v>
      </c>
      <c r="L440" s="195"/>
      <c r="M440" s="202">
        <v>51</v>
      </c>
      <c r="N440" s="202"/>
      <c r="O440" s="195">
        <v>253</v>
      </c>
      <c r="P440" s="195"/>
      <c r="Q440" s="202">
        <v>304</v>
      </c>
      <c r="R440" s="202"/>
    </row>
    <row r="441" spans="2:18" ht="15" hidden="1" customHeight="1" outlineLevel="1">
      <c r="B441" s="63" t="s">
        <v>85</v>
      </c>
      <c r="C441" s="195">
        <v>0</v>
      </c>
      <c r="D441" s="195"/>
      <c r="E441" s="202">
        <v>1480</v>
      </c>
      <c r="F441" s="202"/>
      <c r="G441" s="195">
        <v>434</v>
      </c>
      <c r="H441" s="195"/>
      <c r="I441" s="202">
        <v>24</v>
      </c>
      <c r="J441" s="202"/>
      <c r="K441" s="195">
        <v>16</v>
      </c>
      <c r="L441" s="195"/>
      <c r="M441" s="202">
        <v>1954</v>
      </c>
      <c r="N441" s="202"/>
      <c r="O441" s="195">
        <v>299</v>
      </c>
      <c r="P441" s="195"/>
      <c r="Q441" s="202">
        <v>2253</v>
      </c>
      <c r="R441" s="202"/>
    </row>
    <row r="442" spans="2:18" ht="15" hidden="1" customHeight="1" outlineLevel="1">
      <c r="B442" s="63" t="s">
        <v>84</v>
      </c>
      <c r="C442" s="195">
        <v>7</v>
      </c>
      <c r="D442" s="195"/>
      <c r="E442" s="202">
        <v>21</v>
      </c>
      <c r="F442" s="202"/>
      <c r="G442" s="195">
        <v>3</v>
      </c>
      <c r="H442" s="195"/>
      <c r="I442" s="202">
        <v>10</v>
      </c>
      <c r="J442" s="202"/>
      <c r="K442" s="195">
        <v>9</v>
      </c>
      <c r="L442" s="195"/>
      <c r="M442" s="202">
        <v>50</v>
      </c>
      <c r="N442" s="202"/>
      <c r="O442" s="195">
        <v>200</v>
      </c>
      <c r="P442" s="195"/>
      <c r="Q442" s="202">
        <v>250</v>
      </c>
      <c r="R442" s="202"/>
    </row>
    <row r="443" spans="2:18" ht="15" hidden="1" customHeight="1" outlineLevel="1">
      <c r="B443" s="63" t="s">
        <v>83</v>
      </c>
      <c r="C443" s="195">
        <v>0</v>
      </c>
      <c r="D443" s="195"/>
      <c r="E443" s="202">
        <v>15</v>
      </c>
      <c r="F443" s="202"/>
      <c r="G443" s="195">
        <v>9</v>
      </c>
      <c r="H443" s="195"/>
      <c r="I443" s="202">
        <v>38</v>
      </c>
      <c r="J443" s="202"/>
      <c r="K443" s="195">
        <v>5</v>
      </c>
      <c r="L443" s="195"/>
      <c r="M443" s="202">
        <v>67</v>
      </c>
      <c r="N443" s="202"/>
      <c r="O443" s="195">
        <v>138</v>
      </c>
      <c r="P443" s="195"/>
      <c r="Q443" s="202">
        <v>205</v>
      </c>
      <c r="R443" s="202"/>
    </row>
    <row r="444" spans="2:18" ht="15" hidden="1" customHeight="1" outlineLevel="1">
      <c r="B444" s="63" t="s">
        <v>82</v>
      </c>
      <c r="C444" s="195">
        <v>0</v>
      </c>
      <c r="D444" s="195"/>
      <c r="E444" s="202">
        <v>19</v>
      </c>
      <c r="F444" s="202"/>
      <c r="G444" s="195">
        <v>624</v>
      </c>
      <c r="H444" s="195"/>
      <c r="I444" s="202">
        <v>64</v>
      </c>
      <c r="J444" s="202"/>
      <c r="K444" s="195">
        <v>44</v>
      </c>
      <c r="L444" s="195"/>
      <c r="M444" s="202">
        <v>751</v>
      </c>
      <c r="N444" s="202"/>
      <c r="O444" s="195">
        <v>111</v>
      </c>
      <c r="P444" s="195"/>
      <c r="Q444" s="202">
        <v>862</v>
      </c>
      <c r="R444" s="202"/>
    </row>
    <row r="445" spans="2:18" ht="15" hidden="1" customHeight="1" outlineLevel="1">
      <c r="B445" s="63" t="s">
        <v>81</v>
      </c>
      <c r="C445" s="195">
        <v>49</v>
      </c>
      <c r="D445" s="195"/>
      <c r="E445" s="202">
        <v>349</v>
      </c>
      <c r="F445" s="202"/>
      <c r="G445" s="195">
        <v>1113</v>
      </c>
      <c r="H445" s="195"/>
      <c r="I445" s="202">
        <v>585</v>
      </c>
      <c r="J445" s="202"/>
      <c r="K445" s="195">
        <v>24</v>
      </c>
      <c r="L445" s="195"/>
      <c r="M445" s="202">
        <v>2120</v>
      </c>
      <c r="N445" s="202"/>
      <c r="O445" s="195">
        <v>1984</v>
      </c>
      <c r="P445" s="195"/>
      <c r="Q445" s="202">
        <v>4104</v>
      </c>
      <c r="R445" s="202"/>
    </row>
    <row r="446" spans="2:18" ht="15" hidden="1" customHeight="1" outlineLevel="1">
      <c r="B446" s="63" t="s">
        <v>80</v>
      </c>
      <c r="C446" s="195">
        <v>4</v>
      </c>
      <c r="D446" s="195"/>
      <c r="E446" s="202">
        <v>247</v>
      </c>
      <c r="F446" s="202"/>
      <c r="G446" s="195">
        <v>1115</v>
      </c>
      <c r="H446" s="195"/>
      <c r="I446" s="202">
        <v>653</v>
      </c>
      <c r="J446" s="202"/>
      <c r="K446" s="195">
        <v>135</v>
      </c>
      <c r="L446" s="195"/>
      <c r="M446" s="202">
        <v>2154</v>
      </c>
      <c r="N446" s="202"/>
      <c r="O446" s="195">
        <v>2215</v>
      </c>
      <c r="P446" s="195"/>
      <c r="Q446" s="202">
        <v>4369</v>
      </c>
      <c r="R446" s="202"/>
    </row>
    <row r="447" spans="2:18" ht="15" hidden="1" customHeight="1" outlineLevel="1">
      <c r="B447" s="63" t="s">
        <v>79</v>
      </c>
      <c r="C447" s="195">
        <v>0</v>
      </c>
      <c r="D447" s="195"/>
      <c r="E447" s="202">
        <v>611</v>
      </c>
      <c r="F447" s="202"/>
      <c r="G447" s="195">
        <v>1057</v>
      </c>
      <c r="H447" s="195"/>
      <c r="I447" s="202">
        <v>909</v>
      </c>
      <c r="J447" s="202"/>
      <c r="K447" s="195">
        <v>60</v>
      </c>
      <c r="L447" s="195"/>
      <c r="M447" s="202">
        <v>2637</v>
      </c>
      <c r="N447" s="202"/>
      <c r="O447" s="195">
        <v>2507</v>
      </c>
      <c r="P447" s="195"/>
      <c r="Q447" s="202">
        <v>5144</v>
      </c>
      <c r="R447" s="202"/>
    </row>
    <row r="448" spans="2:18" collapsed="1">
      <c r="B448" s="227">
        <v>1978</v>
      </c>
      <c r="C448" s="228">
        <v>156</v>
      </c>
      <c r="D448" s="228"/>
      <c r="E448" s="228">
        <v>5741</v>
      </c>
      <c r="F448" s="228"/>
      <c r="G448" s="228">
        <v>7246</v>
      </c>
      <c r="H448" s="228"/>
      <c r="I448" s="228">
        <v>3502</v>
      </c>
      <c r="J448" s="228"/>
      <c r="K448" s="228">
        <v>473</v>
      </c>
      <c r="L448" s="228"/>
      <c r="M448" s="228">
        <v>17118</v>
      </c>
      <c r="N448" s="228"/>
      <c r="O448" s="228">
        <v>11165</v>
      </c>
      <c r="P448" s="228"/>
      <c r="Q448" s="228">
        <v>28283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-0.65517241379310343</v>
      </c>
      <c r="D7" s="220">
        <v>1.3214285714285716</v>
      </c>
      <c r="E7" s="220">
        <v>0.41756919374247903</v>
      </c>
      <c r="F7" s="220">
        <v>0.14476614699331858</v>
      </c>
      <c r="G7" s="220">
        <v>0.57291666666666674</v>
      </c>
      <c r="H7" s="221">
        <v>0.27566666666666673</v>
      </c>
      <c r="I7" s="220">
        <v>-9.0337982158562591E-2</v>
      </c>
      <c r="J7" s="221">
        <v>9.8549137695045363E-3</v>
      </c>
    </row>
    <row r="8" spans="2:10">
      <c r="B8" s="63" t="s">
        <v>89</v>
      </c>
      <c r="C8" s="220">
        <v>6.333333333333333</v>
      </c>
      <c r="D8" s="220">
        <v>0.62857142857142856</v>
      </c>
      <c r="E8" s="220">
        <v>0.21329437545653751</v>
      </c>
      <c r="F8" s="220">
        <v>0.3805263157894736</v>
      </c>
      <c r="G8" s="220">
        <v>3.0641025641025639</v>
      </c>
      <c r="H8" s="221">
        <v>0.50070601524992941</v>
      </c>
      <c r="I8" s="220">
        <v>-0.20553401110994651</v>
      </c>
      <c r="J8" s="221">
        <v>-1.4370891301024313E-2</v>
      </c>
    </row>
    <row r="9" spans="2:10">
      <c r="B9" s="63" t="s">
        <v>88</v>
      </c>
      <c r="C9" s="220" t="s">
        <v>143</v>
      </c>
      <c r="D9" s="220">
        <v>0.85555555555555562</v>
      </c>
      <c r="E9" s="220">
        <v>0.58045977011494254</v>
      </c>
      <c r="F9" s="220">
        <v>0.31354091238233162</v>
      </c>
      <c r="G9" s="220">
        <v>1.0381944444444446</v>
      </c>
      <c r="H9" s="221">
        <v>0.50020366598777999</v>
      </c>
      <c r="I9" s="220">
        <v>0.1869618696186961</v>
      </c>
      <c r="J9" s="221">
        <v>0.28136508715934205</v>
      </c>
    </row>
    <row r="10" spans="2:10">
      <c r="B10" s="63" t="s">
        <v>87</v>
      </c>
      <c r="C10" s="220">
        <v>0.66666666666666674</v>
      </c>
      <c r="D10" s="220">
        <v>36</v>
      </c>
      <c r="E10" s="220">
        <v>0.19047619047619047</v>
      </c>
      <c r="F10" s="220">
        <v>0.31535269709543567</v>
      </c>
      <c r="G10" s="220">
        <v>0.27272727272727271</v>
      </c>
      <c r="H10" s="221">
        <v>0.82985074626865662</v>
      </c>
      <c r="I10" s="220">
        <v>-0.104287369640788</v>
      </c>
      <c r="J10" s="221">
        <v>0.15692821368948251</v>
      </c>
    </row>
    <row r="11" spans="2:10">
      <c r="B11" s="63" t="s">
        <v>86</v>
      </c>
      <c r="C11" s="220">
        <v>-1</v>
      </c>
      <c r="D11" s="220">
        <v>-0.59701492537313428</v>
      </c>
      <c r="E11" s="220">
        <v>-0.61702127659574468</v>
      </c>
      <c r="F11" s="220">
        <v>0.35943060498220647</v>
      </c>
      <c r="G11" s="220">
        <v>-0.31034482758620685</v>
      </c>
      <c r="H11" s="221">
        <v>-0.22776280323450138</v>
      </c>
      <c r="I11" s="220">
        <v>-0.1471801925722146</v>
      </c>
      <c r="J11" s="221">
        <v>-0.18788291354663034</v>
      </c>
    </row>
    <row r="12" spans="2:10">
      <c r="B12" s="63" t="s">
        <v>85</v>
      </c>
      <c r="C12" s="220">
        <v>0.75</v>
      </c>
      <c r="D12" s="220">
        <v>-0.70138888888888884</v>
      </c>
      <c r="E12" s="220">
        <v>-0.14130434782608692</v>
      </c>
      <c r="F12" s="220">
        <v>0.20274914089347074</v>
      </c>
      <c r="G12" s="220">
        <v>-3.5714285714285698E-2</v>
      </c>
      <c r="H12" s="221">
        <v>-8.4006462035541185E-2</v>
      </c>
      <c r="I12" s="220">
        <v>-0.43621399176954734</v>
      </c>
      <c r="J12" s="221">
        <v>-0.33124699085219067</v>
      </c>
    </row>
    <row r="13" spans="2:10">
      <c r="B13" s="63" t="s">
        <v>84</v>
      </c>
      <c r="C13" s="220" t="s">
        <v>143</v>
      </c>
      <c r="D13" s="220">
        <v>-0.27477477477477474</v>
      </c>
      <c r="E13" s="220">
        <v>0.10169491525423724</v>
      </c>
      <c r="F13" s="220">
        <v>-0.43023255813953487</v>
      </c>
      <c r="G13" s="220">
        <v>3.4339622641509431</v>
      </c>
      <c r="H13" s="221">
        <v>0.1115044247787611</v>
      </c>
      <c r="I13" s="220">
        <v>-6.9486404833836835E-2</v>
      </c>
      <c r="J13" s="221">
        <v>1.3854930725346382E-2</v>
      </c>
    </row>
    <row r="14" spans="2:10">
      <c r="B14" s="63" t="s">
        <v>83</v>
      </c>
      <c r="C14" s="220">
        <v>0.66666666666666674</v>
      </c>
      <c r="D14" s="220">
        <v>-0.93513513513513513</v>
      </c>
      <c r="E14" s="220">
        <v>0.90196078431372539</v>
      </c>
      <c r="F14" s="220">
        <v>-1.2499999999999956E-2</v>
      </c>
      <c r="G14" s="220">
        <v>-6.0606060606060552E-2</v>
      </c>
      <c r="H14" s="221">
        <v>-0.19266055045871555</v>
      </c>
      <c r="I14" s="220">
        <v>1.3184079601990049</v>
      </c>
      <c r="J14" s="221">
        <v>0.68431183830606357</v>
      </c>
    </row>
    <row r="15" spans="2:10">
      <c r="B15" s="63" t="s">
        <v>82</v>
      </c>
      <c r="C15" s="220">
        <v>15</v>
      </c>
      <c r="D15" s="220">
        <v>-0.63888888888888884</v>
      </c>
      <c r="E15" s="220">
        <v>4.8493975903614457</v>
      </c>
      <c r="F15" s="220">
        <v>2.405925925925926</v>
      </c>
      <c r="G15" s="220">
        <v>2.6</v>
      </c>
      <c r="H15" s="221">
        <v>2.6216216216216215</v>
      </c>
      <c r="I15" s="220">
        <v>1.4111295681063121</v>
      </c>
      <c r="J15" s="221">
        <v>1.766069856178456</v>
      </c>
    </row>
    <row r="16" spans="2:10">
      <c r="B16" s="63" t="s">
        <v>81</v>
      </c>
      <c r="C16" s="220">
        <v>4.666666666666667</v>
      </c>
      <c r="D16" s="220">
        <v>-5.3571428571428603E-2</v>
      </c>
      <c r="E16" s="220">
        <v>0.63796680497925307</v>
      </c>
      <c r="F16" s="220">
        <v>0.46907993966817507</v>
      </c>
      <c r="G16" s="220">
        <v>0.82154882154882158</v>
      </c>
      <c r="H16" s="221">
        <v>0.54487760652765194</v>
      </c>
      <c r="I16" s="220">
        <v>0.29015240328253222</v>
      </c>
      <c r="J16" s="221">
        <v>0.36134808683165809</v>
      </c>
    </row>
    <row r="17" spans="2:10">
      <c r="B17" s="63" t="s">
        <v>80</v>
      </c>
      <c r="C17" s="220">
        <v>-0.58823529411764708</v>
      </c>
      <c r="D17" s="220">
        <v>-0.28205128205128205</v>
      </c>
      <c r="E17" s="220">
        <v>1.225071225071225</v>
      </c>
      <c r="F17" s="220">
        <v>0.5627682403433476</v>
      </c>
      <c r="G17" s="220">
        <v>0.94230769230769229</v>
      </c>
      <c r="H17" s="221">
        <v>0.76744186046511631</v>
      </c>
      <c r="I17" s="220">
        <v>0.17392870003601013</v>
      </c>
      <c r="J17" s="221">
        <v>0.34272461776327101</v>
      </c>
    </row>
    <row r="18" spans="2:10">
      <c r="B18" s="63" t="s">
        <v>79</v>
      </c>
      <c r="C18" s="220">
        <v>0.30000000000000004</v>
      </c>
      <c r="D18" s="220">
        <v>-0.47101449275362317</v>
      </c>
      <c r="E18" s="220">
        <v>0.5837796480489672</v>
      </c>
      <c r="F18" s="220">
        <v>0.10743801652892571</v>
      </c>
      <c r="G18" s="220">
        <v>-0.41299790356394128</v>
      </c>
      <c r="H18" s="221">
        <v>0.18407445708376424</v>
      </c>
      <c r="I18" s="220">
        <v>-0.11885159383576105</v>
      </c>
      <c r="J18" s="221">
        <v>-3.1029830610103448E-2</v>
      </c>
    </row>
    <row r="19" spans="2:10" ht="30" customHeight="1">
      <c r="B19" s="181" t="s">
        <v>290</v>
      </c>
      <c r="C19" s="223">
        <v>0.60000000000000009</v>
      </c>
      <c r="D19" s="223">
        <v>-0.22611683848797248</v>
      </c>
      <c r="E19" s="223">
        <v>0.66681299385425818</v>
      </c>
      <c r="F19" s="223">
        <v>0.42765349833412669</v>
      </c>
      <c r="G19" s="223">
        <v>0.84897959183673466</v>
      </c>
      <c r="H19" s="223">
        <v>0.497799827437446</v>
      </c>
      <c r="I19" s="223">
        <v>7.9933151990328355E-2</v>
      </c>
      <c r="J19" s="223">
        <v>0.20188349050071142</v>
      </c>
    </row>
    <row r="20" spans="2:10" outlineLevel="1">
      <c r="B20" s="63" t="s">
        <v>90</v>
      </c>
      <c r="C20" s="220">
        <v>3.1428571428571432</v>
      </c>
      <c r="D20" s="220">
        <v>-0.67058823529411771</v>
      </c>
      <c r="E20" s="220">
        <v>-8.5808580858085848E-2</v>
      </c>
      <c r="F20" s="220">
        <v>5.0363738108560874E-3</v>
      </c>
      <c r="G20" s="220">
        <v>0.38461538461538458</v>
      </c>
      <c r="H20" s="221">
        <v>-2.6290165530671872E-2</v>
      </c>
      <c r="I20" s="220">
        <v>5.1780752715331335E-3</v>
      </c>
      <c r="J20" s="221">
        <v>-3.6366942449314044E-3</v>
      </c>
    </row>
    <row r="21" spans="2:10" outlineLevel="1">
      <c r="B21" s="63" t="s">
        <v>89</v>
      </c>
      <c r="C21" s="220">
        <v>-0.88</v>
      </c>
      <c r="D21" s="220">
        <v>-0.49275362318840576</v>
      </c>
      <c r="E21" s="220">
        <v>-4.9305555555555602E-2</v>
      </c>
      <c r="F21" s="220">
        <v>-0.22764227642276424</v>
      </c>
      <c r="G21" s="220">
        <v>-0.23529411764705888</v>
      </c>
      <c r="H21" s="221">
        <v>-0.17651162790697672</v>
      </c>
      <c r="I21" s="220">
        <v>3.6051688565533757E-2</v>
      </c>
      <c r="J21" s="221">
        <v>-3.160855725812417E-2</v>
      </c>
    </row>
    <row r="22" spans="2:10" outlineLevel="1">
      <c r="B22" s="63" t="s">
        <v>88</v>
      </c>
      <c r="C22" s="220">
        <v>-1</v>
      </c>
      <c r="D22" s="220">
        <v>0.875</v>
      </c>
      <c r="E22" s="220">
        <v>0.43209876543209869</v>
      </c>
      <c r="F22" s="220">
        <v>0.30652790917691575</v>
      </c>
      <c r="G22" s="220">
        <v>0.69411764705882351</v>
      </c>
      <c r="H22" s="221">
        <v>0.38231981981981988</v>
      </c>
      <c r="I22" s="220">
        <v>0.40379871731623096</v>
      </c>
      <c r="J22" s="221">
        <v>0.39725557461406513</v>
      </c>
    </row>
    <row r="23" spans="2:10" outlineLevel="1">
      <c r="B23" s="63" t="s">
        <v>87</v>
      </c>
      <c r="C23" s="220">
        <v>0</v>
      </c>
      <c r="D23" s="220">
        <v>-0.16666666666666663</v>
      </c>
      <c r="E23" s="220">
        <v>0.27272727272727271</v>
      </c>
      <c r="F23" s="220">
        <v>-0.13928571428571423</v>
      </c>
      <c r="G23" s="220">
        <v>2.6666666666666665</v>
      </c>
      <c r="H23" s="221">
        <v>2.9940119760478723E-3</v>
      </c>
      <c r="I23" s="220">
        <v>-0.10291060291060294</v>
      </c>
      <c r="J23" s="221">
        <v>-7.5617283950617287E-2</v>
      </c>
    </row>
    <row r="24" spans="2:10" outlineLevel="1">
      <c r="B24" s="63" t="s">
        <v>86</v>
      </c>
      <c r="C24" s="220">
        <v>0</v>
      </c>
      <c r="D24" s="220">
        <v>29.454545454545453</v>
      </c>
      <c r="E24" s="220">
        <v>3.0869565217391308</v>
      </c>
      <c r="F24" s="220">
        <v>0.66272189349112431</v>
      </c>
      <c r="G24" s="220">
        <v>0.61111111111111116</v>
      </c>
      <c r="H24" s="221">
        <v>2.3125</v>
      </c>
      <c r="I24" s="220">
        <v>0.37429111531190928</v>
      </c>
      <c r="J24" s="221">
        <v>0.95086321381142103</v>
      </c>
    </row>
    <row r="25" spans="2:10" outlineLevel="1">
      <c r="B25" s="63" t="s">
        <v>85</v>
      </c>
      <c r="C25" s="220">
        <v>-0.33333333333333337</v>
      </c>
      <c r="D25" s="220">
        <v>3.3636363636363633</v>
      </c>
      <c r="E25" s="220">
        <v>0.95744680851063824</v>
      </c>
      <c r="F25" s="220">
        <v>-0.20708446866485009</v>
      </c>
      <c r="G25" s="220">
        <v>2.8181818181818183</v>
      </c>
      <c r="H25" s="221">
        <v>0.28690228690228681</v>
      </c>
      <c r="I25" s="220">
        <v>0.1070615034168565</v>
      </c>
      <c r="J25" s="221">
        <v>0.15517241379310343</v>
      </c>
    </row>
    <row r="26" spans="2:10" outlineLevel="1">
      <c r="B26" s="63" t="s">
        <v>84</v>
      </c>
      <c r="C26" s="220">
        <v>-1</v>
      </c>
      <c r="D26" s="220">
        <v>54.5</v>
      </c>
      <c r="E26" s="220">
        <v>8.0769230769230766</v>
      </c>
      <c r="F26" s="220">
        <v>-0.2863070539419087</v>
      </c>
      <c r="G26" s="220">
        <v>1.9444444444444446</v>
      </c>
      <c r="H26" s="221">
        <v>0.86468646864686471</v>
      </c>
      <c r="I26" s="220">
        <v>-5.6980056980056926E-2</v>
      </c>
      <c r="J26" s="221">
        <v>0.22089552238805976</v>
      </c>
    </row>
    <row r="27" spans="2:10" outlineLevel="1">
      <c r="B27" s="63" t="s">
        <v>83</v>
      </c>
      <c r="C27" s="220">
        <v>-0.25</v>
      </c>
      <c r="D27" s="220">
        <v>11.333333333333334</v>
      </c>
      <c r="E27" s="220">
        <v>1.3181818181818183</v>
      </c>
      <c r="F27" s="220">
        <v>2.6363636363636362</v>
      </c>
      <c r="G27" s="220">
        <v>4.5</v>
      </c>
      <c r="H27" s="221">
        <v>3.4948453608247423</v>
      </c>
      <c r="I27" s="220">
        <v>5.8522727272727275</v>
      </c>
      <c r="J27" s="221">
        <v>4.6162162162162161</v>
      </c>
    </row>
    <row r="28" spans="2:10" outlineLevel="1">
      <c r="B28" s="63" t="s">
        <v>82</v>
      </c>
      <c r="C28" s="220">
        <v>-0.66666666666666674</v>
      </c>
      <c r="D28" s="220">
        <v>3</v>
      </c>
      <c r="E28" s="220">
        <v>-0.68076923076923079</v>
      </c>
      <c r="F28" s="220">
        <v>-0.22945205479452058</v>
      </c>
      <c r="G28" s="220">
        <v>-0.5058139534883721</v>
      </c>
      <c r="H28" s="221">
        <v>-0.37130270610446825</v>
      </c>
      <c r="I28" s="220">
        <v>-0.10913799482056974</v>
      </c>
      <c r="J28" s="221">
        <v>-0.20619757688723206</v>
      </c>
    </row>
    <row r="29" spans="2:10" outlineLevel="1">
      <c r="B29" s="63" t="s">
        <v>81</v>
      </c>
      <c r="C29" s="220">
        <v>-0.5714285714285714</v>
      </c>
      <c r="D29" s="220">
        <v>-0.13846153846153841</v>
      </c>
      <c r="E29" s="220">
        <v>-0.52512315270935961</v>
      </c>
      <c r="F29" s="220">
        <v>-6.2234794908062274E-2</v>
      </c>
      <c r="G29" s="220">
        <v>-0.36402569593147749</v>
      </c>
      <c r="H29" s="221">
        <v>-0.29445628997867801</v>
      </c>
      <c r="I29" s="220">
        <v>-0.18497993502770882</v>
      </c>
      <c r="J29" s="221">
        <v>-0.21885721826339399</v>
      </c>
    </row>
    <row r="30" spans="2:10" outlineLevel="1">
      <c r="B30" s="63" t="s">
        <v>80</v>
      </c>
      <c r="C30" s="220">
        <v>0.41666666666666674</v>
      </c>
      <c r="D30" s="220">
        <v>0.40963855421686746</v>
      </c>
      <c r="E30" s="220">
        <v>-0.41791044776119401</v>
      </c>
      <c r="F30" s="220">
        <v>-8.3128381701918386E-2</v>
      </c>
      <c r="G30" s="220">
        <v>-0.34010152284263961</v>
      </c>
      <c r="H30" s="221">
        <v>-0.23551142923112445</v>
      </c>
      <c r="I30" s="220">
        <v>-9.3964110929853129E-2</v>
      </c>
      <c r="J30" s="221">
        <v>-0.13928729853615263</v>
      </c>
    </row>
    <row r="31" spans="2:10" outlineLevel="1">
      <c r="B31" s="63" t="s">
        <v>79</v>
      </c>
      <c r="C31" s="220">
        <v>-0.5</v>
      </c>
      <c r="D31" s="220">
        <v>1.5090909090909093</v>
      </c>
      <c r="E31" s="220">
        <v>-0.10295126973232671</v>
      </c>
      <c r="F31" s="220">
        <v>0.57654723127035834</v>
      </c>
      <c r="G31" s="220">
        <v>0.93117408906882582</v>
      </c>
      <c r="H31" s="221">
        <v>0.28633189225141331</v>
      </c>
      <c r="I31" s="220">
        <v>2.3552290406223086E-2</v>
      </c>
      <c r="J31" s="221">
        <v>8.7988257359536748E-2</v>
      </c>
    </row>
    <row r="32" spans="2:10" ht="15" customHeight="1">
      <c r="B32" s="224">
        <v>2010</v>
      </c>
      <c r="C32" s="226">
        <v>-0.42028985507246375</v>
      </c>
      <c r="D32" s="226">
        <v>1.5216637781629117</v>
      </c>
      <c r="E32" s="226">
        <v>-0.22437861763704459</v>
      </c>
      <c r="F32" s="226">
        <v>-2.7687682936476943E-3</v>
      </c>
      <c r="G32" s="226">
        <v>7.7712609970674418E-2</v>
      </c>
      <c r="H32" s="226">
        <v>-4.2663032255400024E-2</v>
      </c>
      <c r="I32" s="226">
        <v>-2.6950832461568597E-3</v>
      </c>
      <c r="J32" s="226">
        <v>-1.4700044658363498E-2</v>
      </c>
    </row>
    <row r="33" spans="2:10" ht="15" hidden="1" customHeight="1" outlineLevel="1">
      <c r="B33" s="63" t="s">
        <v>90</v>
      </c>
      <c r="C33" s="220">
        <v>-0.58823529411764708</v>
      </c>
      <c r="D33" s="220">
        <v>0.51785714285714279</v>
      </c>
      <c r="E33" s="220">
        <v>-0.50300710770913071</v>
      </c>
      <c r="F33" s="220">
        <v>0.17334208798424156</v>
      </c>
      <c r="G33" s="220">
        <v>0.23809523809523814</v>
      </c>
      <c r="H33" s="221">
        <v>-0.15565908468073442</v>
      </c>
      <c r="I33" s="220">
        <v>-0.14418504107220065</v>
      </c>
      <c r="J33" s="221">
        <v>-0.14743043174947679</v>
      </c>
    </row>
    <row r="34" spans="2:10" ht="15" hidden="1" customHeight="1" outlineLevel="1">
      <c r="B34" s="63" t="s">
        <v>89</v>
      </c>
      <c r="C34" s="220">
        <v>0.5625</v>
      </c>
      <c r="D34" s="220">
        <v>-0.3839285714285714</v>
      </c>
      <c r="E34" s="220">
        <v>-0.34812132186509737</v>
      </c>
      <c r="F34" s="220">
        <v>-1.0856453558504175E-2</v>
      </c>
      <c r="G34" s="220">
        <v>-0.15469613259668513</v>
      </c>
      <c r="H34" s="221">
        <v>-0.17084458156575399</v>
      </c>
      <c r="I34" s="220">
        <v>-0.28015320878605487</v>
      </c>
      <c r="J34" s="221">
        <v>-0.24862339395961952</v>
      </c>
    </row>
    <row r="35" spans="2:10" ht="15" hidden="1" customHeight="1" outlineLevel="1">
      <c r="B35" s="63" t="s">
        <v>88</v>
      </c>
      <c r="C35" s="220">
        <v>-0.11764705882352944</v>
      </c>
      <c r="D35" s="220">
        <v>0.11627906976744184</v>
      </c>
      <c r="E35" s="220">
        <v>-0.6591865357643758</v>
      </c>
      <c r="F35" s="220">
        <v>-0.21761658031088082</v>
      </c>
      <c r="G35" s="220">
        <v>7.5949367088607556E-2</v>
      </c>
      <c r="H35" s="221">
        <v>-0.40701168614357264</v>
      </c>
      <c r="I35" s="220">
        <v>-0.38501213592233008</v>
      </c>
      <c r="J35" s="221">
        <v>-0.39188484405966417</v>
      </c>
    </row>
    <row r="36" spans="2:10" ht="15" hidden="1" customHeight="1" outlineLevel="1">
      <c r="B36" s="63" t="s">
        <v>87</v>
      </c>
      <c r="C36" s="220">
        <v>-0.84210526315789469</v>
      </c>
      <c r="D36" s="220">
        <v>-0.625</v>
      </c>
      <c r="E36" s="220">
        <v>-0.70270270270270263</v>
      </c>
      <c r="F36" s="220">
        <v>-0.51219512195121952</v>
      </c>
      <c r="G36" s="220">
        <v>-0.83098591549295775</v>
      </c>
      <c r="H36" s="221">
        <v>-0.5777496839443742</v>
      </c>
      <c r="I36" s="220">
        <v>-0.4277215942891136</v>
      </c>
      <c r="J36" s="221">
        <v>-0.47572815533980584</v>
      </c>
    </row>
    <row r="37" spans="2:10" ht="15" hidden="1" customHeight="1" outlineLevel="1">
      <c r="B37" s="63" t="s">
        <v>86</v>
      </c>
      <c r="C37" s="220">
        <v>-0.75</v>
      </c>
      <c r="D37" s="220">
        <v>0</v>
      </c>
      <c r="E37" s="220">
        <v>-0.47727272727272729</v>
      </c>
      <c r="F37" s="220">
        <v>-0.3920863309352518</v>
      </c>
      <c r="G37" s="220">
        <v>0.38461538461538458</v>
      </c>
      <c r="H37" s="221">
        <v>-0.37430167597765363</v>
      </c>
      <c r="I37" s="220">
        <v>-0.5490196078431373</v>
      </c>
      <c r="J37" s="221">
        <v>-0.50816459830176353</v>
      </c>
    </row>
    <row r="38" spans="2:10" ht="15" hidden="1" customHeight="1" outlineLevel="1">
      <c r="B38" s="63" t="s">
        <v>85</v>
      </c>
      <c r="C38" s="220">
        <v>-0.19999999999999996</v>
      </c>
      <c r="D38" s="220">
        <v>1.5384615384615383</v>
      </c>
      <c r="E38" s="220">
        <v>-0.20338983050847459</v>
      </c>
      <c r="F38" s="220">
        <v>-0.15632183908045982</v>
      </c>
      <c r="G38" s="220">
        <v>0</v>
      </c>
      <c r="H38" s="221">
        <v>-0.1158088235294118</v>
      </c>
      <c r="I38" s="220">
        <v>-0.45578512396694215</v>
      </c>
      <c r="J38" s="221">
        <v>-0.39338731443994601</v>
      </c>
    </row>
    <row r="39" spans="2:10" ht="15" hidden="1" customHeight="1" outlineLevel="1">
      <c r="B39" s="63" t="s">
        <v>84</v>
      </c>
      <c r="C39" s="220" t="s">
        <v>143</v>
      </c>
      <c r="D39" s="220">
        <v>-0.83333333333333337</v>
      </c>
      <c r="E39" s="220">
        <v>-0.81159420289855078</v>
      </c>
      <c r="F39" s="220">
        <v>-6.589147286821706E-2</v>
      </c>
      <c r="G39" s="220">
        <v>-0.6785714285714286</v>
      </c>
      <c r="H39" s="221">
        <v>-0.25552825552825553</v>
      </c>
      <c r="I39" s="220">
        <v>-0.45199063231850112</v>
      </c>
      <c r="J39" s="221">
        <v>-0.40462085308056872</v>
      </c>
    </row>
    <row r="40" spans="2:10" ht="15" hidden="1" customHeight="1" outlineLevel="1">
      <c r="B40" s="63" t="s">
        <v>83</v>
      </c>
      <c r="C40" s="220">
        <v>-0.63636363636363635</v>
      </c>
      <c r="D40" s="220">
        <v>-6.25E-2</v>
      </c>
      <c r="E40" s="220">
        <v>-0.3529411764705882</v>
      </c>
      <c r="F40" s="220">
        <v>-0.8883248730964467</v>
      </c>
      <c r="G40" s="220">
        <v>-0.77358490566037741</v>
      </c>
      <c r="H40" s="221">
        <v>-0.71884057971014492</v>
      </c>
      <c r="I40" s="220">
        <v>-0.88732394366197187</v>
      </c>
      <c r="J40" s="221">
        <v>-0.83570159857904081</v>
      </c>
    </row>
    <row r="41" spans="2:10" ht="15" hidden="1" customHeight="1" outlineLevel="1">
      <c r="B41" s="63" t="s">
        <v>82</v>
      </c>
      <c r="C41" s="220">
        <v>-0.66666666666666674</v>
      </c>
      <c r="D41" s="220">
        <v>1.25</v>
      </c>
      <c r="E41" s="220">
        <v>1.5365853658536586</v>
      </c>
      <c r="F41" s="220">
        <v>0.49233390119250431</v>
      </c>
      <c r="G41" s="220">
        <v>0.4956521739130435</v>
      </c>
      <c r="H41" s="221">
        <v>0.71969696969696972</v>
      </c>
      <c r="I41" s="220">
        <v>-4.0530582166543594E-3</v>
      </c>
      <c r="J41" s="221">
        <v>0.17976910390324363</v>
      </c>
    </row>
    <row r="42" spans="2:10" ht="15" hidden="1" customHeight="1" outlineLevel="1">
      <c r="B42" s="63" t="s">
        <v>81</v>
      </c>
      <c r="C42" s="220">
        <v>0.16666666666666674</v>
      </c>
      <c r="D42" s="220">
        <v>0.10169491525423724</v>
      </c>
      <c r="E42" s="220">
        <v>0.11232876712328776</v>
      </c>
      <c r="F42" s="220">
        <v>3.1614785992218009E-2</v>
      </c>
      <c r="G42" s="220">
        <v>0.51623376623376616</v>
      </c>
      <c r="H42" s="221">
        <v>0.1024917724494594</v>
      </c>
      <c r="I42" s="220">
        <v>-9.1729584309641621E-2</v>
      </c>
      <c r="J42" s="221">
        <v>-3.9361095265259549E-2</v>
      </c>
    </row>
    <row r="43" spans="2:10" ht="15" hidden="1" customHeight="1" outlineLevel="1">
      <c r="B43" s="63" t="s">
        <v>80</v>
      </c>
      <c r="C43" s="220">
        <v>3</v>
      </c>
      <c r="D43" s="220">
        <v>0.84444444444444455</v>
      </c>
      <c r="E43" s="220">
        <v>0.13488080301129224</v>
      </c>
      <c r="F43" s="220">
        <v>5.3913945049248291E-2</v>
      </c>
      <c r="G43" s="220">
        <v>0.50381679389312972</v>
      </c>
      <c r="H43" s="221">
        <v>0.12992434124706498</v>
      </c>
      <c r="I43" s="220">
        <v>-5.4304227090404167E-2</v>
      </c>
      <c r="J43" s="221">
        <v>-2.2130421953379109E-3</v>
      </c>
    </row>
    <row r="44" spans="2:10" ht="15" hidden="1" customHeight="1" outlineLevel="1">
      <c r="B44" s="63" t="s">
        <v>79</v>
      </c>
      <c r="C44" s="220">
        <v>1.2222222222222223</v>
      </c>
      <c r="D44" s="220">
        <v>-0.3529411764705882</v>
      </c>
      <c r="E44" s="220">
        <v>-0.17074558907228232</v>
      </c>
      <c r="F44" s="220">
        <v>-0.38538538538538536</v>
      </c>
      <c r="G44" s="220">
        <v>-6.4393939393939448E-2</v>
      </c>
      <c r="H44" s="221">
        <v>-0.26890347678093851</v>
      </c>
      <c r="I44" s="220">
        <v>-2.063273727647863E-2</v>
      </c>
      <c r="J44" s="221">
        <v>-9.591565909761135E-2</v>
      </c>
    </row>
    <row r="45" spans="2:10" collapsed="1">
      <c r="B45" s="227">
        <v>2009</v>
      </c>
      <c r="C45" s="229">
        <v>2.9850746268656803E-2</v>
      </c>
      <c r="D45" s="229">
        <v>6.0661764705882248E-2</v>
      </c>
      <c r="E45" s="229">
        <v>-0.21302250803858525</v>
      </c>
      <c r="F45" s="229">
        <v>-7.5477217874643454E-2</v>
      </c>
      <c r="G45" s="229">
        <v>0.10475161987041037</v>
      </c>
      <c r="H45" s="229">
        <v>-0.11628161611737653</v>
      </c>
      <c r="I45" s="229">
        <v>-0.18714689265536721</v>
      </c>
      <c r="J45" s="229">
        <v>-0.16708512858663194</v>
      </c>
    </row>
    <row r="46" spans="2:10" ht="15" hidden="1" customHeight="1" outlineLevel="1">
      <c r="B46" s="63" t="s">
        <v>90</v>
      </c>
      <c r="C46" s="220">
        <v>0.21428571428571419</v>
      </c>
      <c r="D46" s="220">
        <v>4.5999999999999996</v>
      </c>
      <c r="E46" s="220">
        <v>-0.11727799227799229</v>
      </c>
      <c r="F46" s="220">
        <v>3.114421123899791E-2</v>
      </c>
      <c r="G46" s="220">
        <v>0.16666666666666674</v>
      </c>
      <c r="H46" s="221">
        <v>-2.0928360611752073E-2</v>
      </c>
      <c r="I46" s="220">
        <v>-0.13183822839448245</v>
      </c>
      <c r="J46" s="221">
        <v>-0.10310066740823132</v>
      </c>
    </row>
    <row r="47" spans="2:10" ht="15" hidden="1" customHeight="1" outlineLevel="1">
      <c r="B47" s="63" t="s">
        <v>89</v>
      </c>
      <c r="C47" s="220">
        <v>7</v>
      </c>
      <c r="D47" s="220">
        <v>1.6046511627906979</v>
      </c>
      <c r="E47" s="220">
        <v>0.33878787878787886</v>
      </c>
      <c r="F47" s="220">
        <v>0.28195876288659805</v>
      </c>
      <c r="G47" s="220">
        <v>-0.14218009478672988</v>
      </c>
      <c r="H47" s="221">
        <v>0.27828444663544483</v>
      </c>
      <c r="I47" s="220">
        <v>0.32569948186528497</v>
      </c>
      <c r="J47" s="221">
        <v>0.31166557233530323</v>
      </c>
    </row>
    <row r="48" spans="2:10" ht="15" hidden="1" customHeight="1" outlineLevel="1">
      <c r="B48" s="63" t="s">
        <v>88</v>
      </c>
      <c r="C48" s="220">
        <v>7.5</v>
      </c>
      <c r="D48" s="220">
        <v>0.10256410256410264</v>
      </c>
      <c r="E48" s="220">
        <v>0.57918050941306753</v>
      </c>
      <c r="F48" s="220">
        <v>0.42060988433228186</v>
      </c>
      <c r="G48" s="220">
        <v>-0.58961038961038958</v>
      </c>
      <c r="H48" s="221">
        <v>0.31359649122807021</v>
      </c>
      <c r="I48" s="220">
        <v>2.5034986782771051E-2</v>
      </c>
      <c r="J48" s="221">
        <v>0.10056250717483639</v>
      </c>
    </row>
    <row r="49" spans="2:10" ht="15" hidden="1" customHeight="1" outlineLevel="1">
      <c r="B49" s="63" t="s">
        <v>87</v>
      </c>
      <c r="C49" s="220">
        <v>2.8</v>
      </c>
      <c r="D49" s="220">
        <v>-0.11111111111111116</v>
      </c>
      <c r="E49" s="220">
        <v>2.9642857142857144</v>
      </c>
      <c r="F49" s="220">
        <v>0.86970684039087942</v>
      </c>
      <c r="G49" s="220">
        <v>1.9583333333333335</v>
      </c>
      <c r="H49" s="221">
        <v>1.0706806282722514</v>
      </c>
      <c r="I49" s="220">
        <v>0.8761160714285714</v>
      </c>
      <c r="J49" s="221">
        <v>0.93427230046948351</v>
      </c>
    </row>
    <row r="50" spans="2:10" ht="15" hidden="1" customHeight="1" outlineLevel="1">
      <c r="B50" s="63" t="s">
        <v>86</v>
      </c>
      <c r="C50" s="220">
        <v>5</v>
      </c>
      <c r="D50" s="220">
        <v>0.10000000000000009</v>
      </c>
      <c r="E50" s="220">
        <v>6.333333333333333</v>
      </c>
      <c r="F50" s="220">
        <v>0.20346320346320357</v>
      </c>
      <c r="G50" s="220">
        <v>8.3333333333333259E-2</v>
      </c>
      <c r="H50" s="221">
        <v>0.37164750957854409</v>
      </c>
      <c r="I50" s="220">
        <v>0.85308056872037907</v>
      </c>
      <c r="J50" s="221">
        <v>0.71252796420581666</v>
      </c>
    </row>
    <row r="51" spans="2:10" ht="15" hidden="1" customHeight="1" outlineLevel="1">
      <c r="B51" s="63" t="s">
        <v>85</v>
      </c>
      <c r="C51" s="220">
        <v>6.5</v>
      </c>
      <c r="D51" s="220">
        <v>0.44444444444444442</v>
      </c>
      <c r="E51" s="220">
        <v>0.1132075471698113</v>
      </c>
      <c r="F51" s="220">
        <v>0.55913978494623651</v>
      </c>
      <c r="G51" s="220">
        <v>-8.333333333333337E-2</v>
      </c>
      <c r="H51" s="221">
        <v>0.48228882833787456</v>
      </c>
      <c r="I51" s="220">
        <v>1.05607476635514</v>
      </c>
      <c r="J51" s="221">
        <v>0.91968911917098439</v>
      </c>
    </row>
    <row r="52" spans="2:10" ht="15" hidden="1" customHeight="1" outlineLevel="1">
      <c r="B52" s="63" t="s">
        <v>84</v>
      </c>
      <c r="C52" s="220">
        <v>-1</v>
      </c>
      <c r="D52" s="220">
        <v>2</v>
      </c>
      <c r="E52" s="220">
        <v>1.875</v>
      </c>
      <c r="F52" s="220">
        <v>257</v>
      </c>
      <c r="G52" s="220">
        <v>1.7999999999999998</v>
      </c>
      <c r="H52" s="221">
        <v>6.2678571428571432</v>
      </c>
      <c r="I52" s="220">
        <v>2.4159999999999999</v>
      </c>
      <c r="J52" s="221">
        <v>2.9164733178654294</v>
      </c>
    </row>
    <row r="53" spans="2:10" ht="15" hidden="1" customHeight="1" outlineLevel="1">
      <c r="B53" s="63" t="s">
        <v>83</v>
      </c>
      <c r="C53" s="220" t="s">
        <v>143</v>
      </c>
      <c r="D53" s="220">
        <v>1.2857142857142856</v>
      </c>
      <c r="E53" s="220">
        <v>3.5333333333333332</v>
      </c>
      <c r="F53" s="220">
        <v>7.2083333333333339</v>
      </c>
      <c r="G53" s="220">
        <v>1.65</v>
      </c>
      <c r="H53" s="221">
        <v>4.2272727272727275</v>
      </c>
      <c r="I53" s="220">
        <v>24.193548387096776</v>
      </c>
      <c r="J53" s="221">
        <v>10.608247422680412</v>
      </c>
    </row>
    <row r="54" spans="2:10" ht="15" hidden="1" customHeight="1" outlineLevel="1">
      <c r="B54" s="63" t="s">
        <v>82</v>
      </c>
      <c r="C54" s="220" t="s">
        <v>143</v>
      </c>
      <c r="D54" s="220">
        <v>-0.8</v>
      </c>
      <c r="E54" s="220">
        <v>-0.70116618075801751</v>
      </c>
      <c r="F54" s="220">
        <v>-0.38790406673618349</v>
      </c>
      <c r="G54" s="220">
        <v>0.45569620253164556</v>
      </c>
      <c r="H54" s="221">
        <v>-0.47619047619047616</v>
      </c>
      <c r="I54" s="220">
        <v>-0.19081693500298147</v>
      </c>
      <c r="J54" s="221">
        <v>-0.28917545916373588</v>
      </c>
    </row>
    <row r="55" spans="2:10" ht="15" hidden="1" customHeight="1" outlineLevel="1">
      <c r="B55" s="63" t="s">
        <v>81</v>
      </c>
      <c r="C55" s="220">
        <v>0</v>
      </c>
      <c r="D55" s="220">
        <v>-0.36559139784946237</v>
      </c>
      <c r="E55" s="220">
        <v>0.49101307189542487</v>
      </c>
      <c r="F55" s="220">
        <v>0.33593242365172182</v>
      </c>
      <c r="G55" s="220">
        <v>-8.333333333333337E-2</v>
      </c>
      <c r="H55" s="221">
        <v>0.33020637898686678</v>
      </c>
      <c r="I55" s="220">
        <v>0.48760650658404336</v>
      </c>
      <c r="J55" s="221">
        <v>0.44161184210526305</v>
      </c>
    </row>
    <row r="56" spans="2:10" ht="15" hidden="1" customHeight="1" outlineLevel="1">
      <c r="B56" s="63" t="s">
        <v>80</v>
      </c>
      <c r="C56" s="220">
        <v>-0.7</v>
      </c>
      <c r="D56" s="220">
        <v>0.40625</v>
      </c>
      <c r="E56" s="220">
        <v>-8.2325849165227449E-2</v>
      </c>
      <c r="F56" s="220">
        <v>0.39277978339350184</v>
      </c>
      <c r="G56" s="220">
        <v>3.8314176245211051E-3</v>
      </c>
      <c r="H56" s="221">
        <v>0.11912408759124093</v>
      </c>
      <c r="I56" s="220">
        <v>0.24239713774597504</v>
      </c>
      <c r="J56" s="221">
        <v>0.20487067816194116</v>
      </c>
    </row>
    <row r="57" spans="2:10" ht="15" hidden="1" customHeight="1" outlineLevel="1">
      <c r="B57" s="63" t="s">
        <v>79</v>
      </c>
      <c r="C57" s="220">
        <v>-0.84210526315789469</v>
      </c>
      <c r="D57" s="220">
        <v>0.77083333333333326</v>
      </c>
      <c r="E57" s="220">
        <v>0.200956937799043</v>
      </c>
      <c r="F57" s="220">
        <v>0.63904840032813781</v>
      </c>
      <c r="G57" s="220">
        <v>0.44262295081967218</v>
      </c>
      <c r="H57" s="221">
        <v>0.38484848484848477</v>
      </c>
      <c r="I57" s="220">
        <v>0.30701147835707365</v>
      </c>
      <c r="J57" s="221">
        <v>0.32967356141554749</v>
      </c>
    </row>
    <row r="58" spans="2:10" collapsed="1">
      <c r="B58" s="227">
        <v>2008</v>
      </c>
      <c r="C58" s="229">
        <v>0.30097087378640786</v>
      </c>
      <c r="D58" s="229">
        <v>0.48228882833787456</v>
      </c>
      <c r="E58" s="229">
        <v>0.13538180711895342</v>
      </c>
      <c r="F58" s="229">
        <v>0.32593095422808371</v>
      </c>
      <c r="G58" s="229">
        <v>-3.0366492146596813E-2</v>
      </c>
      <c r="H58" s="229">
        <v>0.21487163570256729</v>
      </c>
      <c r="I58" s="229">
        <v>0.23884514435695547</v>
      </c>
      <c r="J58" s="229">
        <v>0.23196283095723014</v>
      </c>
    </row>
    <row r="59" spans="2:10" ht="15" hidden="1" customHeight="1" outlineLevel="1">
      <c r="B59" s="63" t="s">
        <v>90</v>
      </c>
      <c r="C59" s="220">
        <v>-0.125</v>
      </c>
      <c r="D59" s="220">
        <v>-0.75609756097560976</v>
      </c>
      <c r="E59" s="220">
        <v>0.8870673952641166</v>
      </c>
      <c r="F59" s="220">
        <v>0.32229185317815578</v>
      </c>
      <c r="G59" s="220">
        <v>0.30909090909090908</v>
      </c>
      <c r="H59" s="221">
        <v>0.53817581510524137</v>
      </c>
      <c r="I59" s="220">
        <v>0.1633009496779827</v>
      </c>
      <c r="J59" s="221">
        <v>0.24171270718232041</v>
      </c>
    </row>
    <row r="60" spans="2:10" ht="15" hidden="1" customHeight="1" outlineLevel="1">
      <c r="B60" s="63" t="s">
        <v>89</v>
      </c>
      <c r="C60" s="220">
        <v>-0.97872340425531912</v>
      </c>
      <c r="D60" s="220">
        <v>-0.27118644067796616</v>
      </c>
      <c r="E60" s="220">
        <v>0.15870786516853941</v>
      </c>
      <c r="F60" s="220">
        <v>0.20571783716594161</v>
      </c>
      <c r="G60" s="220">
        <v>0.47552447552447563</v>
      </c>
      <c r="H60" s="221">
        <v>0.16849078341013835</v>
      </c>
      <c r="I60" s="220">
        <v>0.38291774147320146</v>
      </c>
      <c r="J60" s="221">
        <v>0.31167464114832533</v>
      </c>
    </row>
    <row r="61" spans="2:10" ht="15" hidden="1" customHeight="1" outlineLevel="1">
      <c r="B61" s="63" t="s">
        <v>88</v>
      </c>
      <c r="C61" s="220">
        <v>0</v>
      </c>
      <c r="D61" s="220">
        <v>-0.17021276595744683</v>
      </c>
      <c r="E61" s="220">
        <v>-0.13005780346820806</v>
      </c>
      <c r="F61" s="220">
        <v>5.5493895671476112E-2</v>
      </c>
      <c r="G61" s="220">
        <v>1.3053892215568861</v>
      </c>
      <c r="H61" s="221">
        <v>5.8004640371229765E-2</v>
      </c>
      <c r="I61" s="220">
        <v>0.34483479715600174</v>
      </c>
      <c r="J61" s="221">
        <v>0.25573014271298833</v>
      </c>
    </row>
    <row r="62" spans="2:10" ht="15" hidden="1" customHeight="1" outlineLevel="1">
      <c r="B62" s="63" t="s">
        <v>87</v>
      </c>
      <c r="C62" s="220">
        <v>1.5</v>
      </c>
      <c r="D62" s="220">
        <v>0.5</v>
      </c>
      <c r="E62" s="220">
        <v>-0.67441860465116277</v>
      </c>
      <c r="F62" s="220">
        <v>6.5573770491802463E-3</v>
      </c>
      <c r="G62" s="220">
        <v>9.0909090909090828E-2</v>
      </c>
      <c r="H62" s="221">
        <v>-0.1053864168618267</v>
      </c>
      <c r="I62" s="220">
        <v>0.75</v>
      </c>
      <c r="J62" s="221">
        <v>0.36102236421725231</v>
      </c>
    </row>
    <row r="63" spans="2:10" ht="15" hidden="1" customHeight="1" outlineLevel="1">
      <c r="B63" s="63" t="s">
        <v>86</v>
      </c>
      <c r="C63" s="220">
        <v>-0.81818181818181812</v>
      </c>
      <c r="D63" s="220">
        <v>-0.41176470588235292</v>
      </c>
      <c r="E63" s="220">
        <v>-0.90769230769230769</v>
      </c>
      <c r="F63" s="220">
        <v>0</v>
      </c>
      <c r="G63" s="220">
        <v>0.19999999999999996</v>
      </c>
      <c r="H63" s="221">
        <v>-0.21856287425149701</v>
      </c>
      <c r="I63" s="220">
        <v>0.2220077220077219</v>
      </c>
      <c r="J63" s="221">
        <v>4.9295774647887258E-2</v>
      </c>
    </row>
    <row r="64" spans="2:10" ht="15" hidden="1" customHeight="1" outlineLevel="1">
      <c r="B64" s="63" t="s">
        <v>85</v>
      </c>
      <c r="C64" s="220">
        <v>-0.6</v>
      </c>
      <c r="D64" s="220">
        <v>0</v>
      </c>
      <c r="E64" s="220">
        <v>-0.24285714285714288</v>
      </c>
      <c r="F64" s="220">
        <v>4.4943820224719211E-2</v>
      </c>
      <c r="G64" s="220">
        <v>0</v>
      </c>
      <c r="H64" s="221">
        <v>-2.1333333333333315E-2</v>
      </c>
      <c r="I64" s="220">
        <v>0.18054162487462388</v>
      </c>
      <c r="J64" s="221">
        <v>0.12536443148688048</v>
      </c>
    </row>
    <row r="65" spans="2:10" ht="15" hidden="1" customHeight="1" outlineLevel="1">
      <c r="B65" s="63" t="s">
        <v>84</v>
      </c>
      <c r="C65" s="220">
        <v>0.5</v>
      </c>
      <c r="D65" s="220">
        <v>0.60000000000000009</v>
      </c>
      <c r="E65" s="220">
        <v>0.19999999999999996</v>
      </c>
      <c r="F65" s="220">
        <v>-0.94117647058823528</v>
      </c>
      <c r="G65" s="220">
        <v>-0.375</v>
      </c>
      <c r="H65" s="221">
        <v>-0.26315789473684215</v>
      </c>
      <c r="I65" s="220">
        <v>-0.19871794871794868</v>
      </c>
      <c r="J65" s="221">
        <v>-0.20772058823529416</v>
      </c>
    </row>
    <row r="66" spans="2:10" ht="15" hidden="1" customHeight="1" outlineLevel="1">
      <c r="B66" s="63" t="s">
        <v>83</v>
      </c>
      <c r="C66" s="220">
        <v>-1</v>
      </c>
      <c r="D66" s="220">
        <v>0.39999999999999991</v>
      </c>
      <c r="E66" s="220">
        <v>-0.60526315789473684</v>
      </c>
      <c r="F66" s="220">
        <v>0.14285714285714279</v>
      </c>
      <c r="G66" s="220">
        <v>-0.39393939393939392</v>
      </c>
      <c r="H66" s="221">
        <v>-0.37142857142857144</v>
      </c>
      <c r="I66" s="220">
        <v>-0.72807017543859653</v>
      </c>
      <c r="J66" s="221">
        <v>-0.55707762557077634</v>
      </c>
    </row>
    <row r="67" spans="2:10" ht="15" hidden="1" customHeight="1" outlineLevel="1">
      <c r="B67" s="63" t="s">
        <v>82</v>
      </c>
      <c r="C67" s="220">
        <v>-1</v>
      </c>
      <c r="D67" s="220">
        <v>0.66666666666666674</v>
      </c>
      <c r="E67" s="220">
        <v>-8.6551264980026632E-2</v>
      </c>
      <c r="F67" s="220">
        <v>0.30476190476190479</v>
      </c>
      <c r="G67" s="220">
        <v>-0.55113636363636365</v>
      </c>
      <c r="H67" s="221">
        <v>3.5819142689371697E-2</v>
      </c>
      <c r="I67" s="220">
        <v>0.10075484082704289</v>
      </c>
      <c r="J67" s="221">
        <v>7.7473684210526361E-2</v>
      </c>
    </row>
    <row r="68" spans="2:10" ht="15" hidden="1" customHeight="1" outlineLevel="1">
      <c r="B68" s="63" t="s">
        <v>81</v>
      </c>
      <c r="C68" s="220">
        <v>-0.1428571428571429</v>
      </c>
      <c r="D68" s="220">
        <v>0.38805970149253732</v>
      </c>
      <c r="E68" s="220">
        <v>-0.17520215633423175</v>
      </c>
      <c r="F68" s="220">
        <v>0.36921708185053381</v>
      </c>
      <c r="G68" s="220">
        <v>2</v>
      </c>
      <c r="H68" s="221">
        <v>0.14459556191839651</v>
      </c>
      <c r="I68" s="220">
        <v>-7.5592568866111876E-3</v>
      </c>
      <c r="J68" s="221">
        <v>3.2550240588734791E-2</v>
      </c>
    </row>
    <row r="69" spans="2:10" ht="15" hidden="1" customHeight="1" outlineLevel="1">
      <c r="B69" s="63" t="s">
        <v>80</v>
      </c>
      <c r="C69" s="220">
        <v>-0.375</v>
      </c>
      <c r="D69" s="220">
        <v>-0.61445783132530118</v>
      </c>
      <c r="E69" s="220">
        <v>2.308136180034559E-3</v>
      </c>
      <c r="F69" s="220">
        <v>0.1306122448979592</v>
      </c>
      <c r="G69" s="220">
        <v>0.5</v>
      </c>
      <c r="H69" s="221">
        <v>6.0043330238316317E-2</v>
      </c>
      <c r="I69" s="220">
        <v>5.8282623394185329E-2</v>
      </c>
      <c r="J69" s="221">
        <v>5.8817993600602358E-2</v>
      </c>
    </row>
    <row r="70" spans="2:10" ht="15" hidden="1" customHeight="1" outlineLevel="1">
      <c r="B70" s="63" t="s">
        <v>79</v>
      </c>
      <c r="C70" s="220">
        <v>3.0714285714285712</v>
      </c>
      <c r="D70" s="220">
        <v>-0.45454545454545459</v>
      </c>
      <c r="E70" s="220">
        <v>-0.25242718446601942</v>
      </c>
      <c r="F70" s="220">
        <v>9.7209720972097236E-2</v>
      </c>
      <c r="G70" s="220">
        <v>1.6666666666666607E-2</v>
      </c>
      <c r="H70" s="221">
        <v>-0.11343283582089547</v>
      </c>
      <c r="I70" s="220">
        <v>-0.26002865329512892</v>
      </c>
      <c r="J70" s="221">
        <v>-0.22260326169791189</v>
      </c>
    </row>
    <row r="71" spans="2:10" collapsed="1">
      <c r="B71" s="227">
        <v>2007</v>
      </c>
      <c r="C71" s="229">
        <v>-0.46907216494845361</v>
      </c>
      <c r="D71" s="229">
        <v>-0.26305220883534142</v>
      </c>
      <c r="E71" s="229">
        <v>9.9344530929945662E-3</v>
      </c>
      <c r="F71" s="229">
        <v>0.19034976336142218</v>
      </c>
      <c r="G71" s="229">
        <v>0.44042232277526394</v>
      </c>
      <c r="H71" s="229">
        <v>0.10310589386157987</v>
      </c>
      <c r="I71" s="229">
        <v>8.6480824070302109E-2</v>
      </c>
      <c r="J71" s="229">
        <v>9.1202044614828948E-2</v>
      </c>
    </row>
    <row r="72" spans="2:10" ht="15" hidden="1" customHeight="1" outlineLevel="1">
      <c r="B72" s="63" t="s">
        <v>90</v>
      </c>
      <c r="C72" s="220">
        <v>1.6666666666666665</v>
      </c>
      <c r="D72" s="220">
        <v>0.90697674418604657</v>
      </c>
      <c r="E72" s="220">
        <v>-8.0402010050251271E-2</v>
      </c>
      <c r="F72" s="220">
        <v>0.52387448840382</v>
      </c>
      <c r="G72" s="220">
        <v>0.96428571428571419</v>
      </c>
      <c r="H72" s="221">
        <v>0.19242125984251968</v>
      </c>
      <c r="I72" s="220">
        <v>0.45320431472081224</v>
      </c>
      <c r="J72" s="221">
        <v>0.38963531669865636</v>
      </c>
    </row>
    <row r="73" spans="2:10" ht="15" hidden="1" customHeight="1" outlineLevel="1">
      <c r="B73" s="63" t="s">
        <v>89</v>
      </c>
      <c r="C73" s="220">
        <v>17.8</v>
      </c>
      <c r="D73" s="220">
        <v>-0.10606060606060608</v>
      </c>
      <c r="E73" s="220">
        <v>8.2889733840304292E-2</v>
      </c>
      <c r="F73" s="220">
        <v>0.17103347889374088</v>
      </c>
      <c r="G73" s="220">
        <v>1.0140845070422535</v>
      </c>
      <c r="H73" s="221">
        <v>0.19641626464507245</v>
      </c>
      <c r="I73" s="220">
        <v>-0.1541818181818182</v>
      </c>
      <c r="J73" s="221">
        <v>-6.2948350071736048E-2</v>
      </c>
    </row>
    <row r="74" spans="2:10" ht="15" hidden="1" customHeight="1" outlineLevel="1">
      <c r="B74" s="63" t="s">
        <v>88</v>
      </c>
      <c r="C74" s="220">
        <v>-0.33333333333333337</v>
      </c>
      <c r="D74" s="220">
        <v>0.30555555555555558</v>
      </c>
      <c r="E74" s="220">
        <v>0.10897435897435903</v>
      </c>
      <c r="F74" s="220">
        <v>0.19179894179894186</v>
      </c>
      <c r="G74" s="220">
        <v>1.352112676056338</v>
      </c>
      <c r="H74" s="221">
        <v>0.19589345172031081</v>
      </c>
      <c r="I74" s="220">
        <v>5.4930509596293753E-2</v>
      </c>
      <c r="J74" s="221">
        <v>9.5027624309392156E-2</v>
      </c>
    </row>
    <row r="75" spans="2:10" ht="15" hidden="1" customHeight="1" outlineLevel="1">
      <c r="B75" s="63" t="s">
        <v>87</v>
      </c>
      <c r="C75" s="220" t="s">
        <v>143</v>
      </c>
      <c r="D75" s="220">
        <v>-0.63636363636363635</v>
      </c>
      <c r="E75" s="220">
        <v>6.8181818181818183</v>
      </c>
      <c r="F75" s="220">
        <v>0.16858237547892729</v>
      </c>
      <c r="G75" s="220">
        <v>-0.15384615384615385</v>
      </c>
      <c r="H75" s="221">
        <v>0.29003021148036257</v>
      </c>
      <c r="I75" s="220">
        <v>-7.7519379844961378E-3</v>
      </c>
      <c r="J75" s="221">
        <v>0.10861865407319948</v>
      </c>
    </row>
    <row r="76" spans="2:10" ht="15" hidden="1" customHeight="1" outlineLevel="1">
      <c r="B76" s="63" t="s">
        <v>86</v>
      </c>
      <c r="C76" s="220">
        <v>2.6666666666666665</v>
      </c>
      <c r="D76" s="220">
        <v>1.4285714285714284</v>
      </c>
      <c r="E76" s="220">
        <v>0.71052631578947367</v>
      </c>
      <c r="F76" s="220">
        <v>-0.14760147601476015</v>
      </c>
      <c r="G76" s="220">
        <v>0.11111111111111116</v>
      </c>
      <c r="H76" s="221">
        <v>1.8292682926829285E-2</v>
      </c>
      <c r="I76" s="220">
        <v>0.22748815165876768</v>
      </c>
      <c r="J76" s="221">
        <v>0.1359999999999999</v>
      </c>
    </row>
    <row r="77" spans="2:10" ht="15" hidden="1" customHeight="1" outlineLevel="1">
      <c r="B77" s="63" t="s">
        <v>85</v>
      </c>
      <c r="C77" s="220">
        <v>1.5</v>
      </c>
      <c r="D77" s="220">
        <v>-0.59090909090909083</v>
      </c>
      <c r="E77" s="220">
        <v>1.6923076923076925</v>
      </c>
      <c r="F77" s="220">
        <v>-7.291666666666663E-2</v>
      </c>
      <c r="G77" s="220">
        <v>-0.17241379310344829</v>
      </c>
      <c r="H77" s="221">
        <v>2.1798365122615904E-2</v>
      </c>
      <c r="I77" s="220">
        <v>0.67001675041876041</v>
      </c>
      <c r="J77" s="221">
        <v>0.42323651452282163</v>
      </c>
    </row>
    <row r="78" spans="2:10" ht="15" hidden="1" customHeight="1" outlineLevel="1">
      <c r="B78" s="63" t="s">
        <v>84</v>
      </c>
      <c r="C78" s="220" t="s">
        <v>143</v>
      </c>
      <c r="D78" s="220">
        <v>-0.16666666666666663</v>
      </c>
      <c r="E78" s="220">
        <v>2.3333333333333335</v>
      </c>
      <c r="F78" s="220">
        <v>-0.94076655052264813</v>
      </c>
      <c r="G78" s="220">
        <v>0.45454545454545459</v>
      </c>
      <c r="H78" s="221">
        <v>-0.76323987538940807</v>
      </c>
      <c r="I78" s="220">
        <v>-0.14598540145985406</v>
      </c>
      <c r="J78" s="221">
        <v>-0.37399309551208282</v>
      </c>
    </row>
    <row r="79" spans="2:10" ht="15" hidden="1" customHeight="1" outlineLevel="1">
      <c r="B79" s="63" t="s">
        <v>83</v>
      </c>
      <c r="C79" s="220" t="s">
        <v>143</v>
      </c>
      <c r="D79" s="220">
        <v>-0.70588235294117641</v>
      </c>
      <c r="E79" s="220">
        <v>6.6</v>
      </c>
      <c r="F79" s="220">
        <v>-0.92881355932203391</v>
      </c>
      <c r="G79" s="220">
        <v>0.83333333333333326</v>
      </c>
      <c r="H79" s="221">
        <v>-0.68656716417910446</v>
      </c>
      <c r="I79" s="220">
        <v>-0.79197080291970801</v>
      </c>
      <c r="J79" s="221">
        <v>-0.75198187995469989</v>
      </c>
    </row>
    <row r="80" spans="2:10" ht="15" hidden="1" customHeight="1" outlineLevel="1">
      <c r="B80" s="63" t="s">
        <v>82</v>
      </c>
      <c r="C80" s="220" t="s">
        <v>143</v>
      </c>
      <c r="D80" s="220">
        <v>0.14285714285714279</v>
      </c>
      <c r="E80" s="220">
        <v>1.446254071661238</v>
      </c>
      <c r="F80" s="220">
        <v>-5.7692307692307709E-2</v>
      </c>
      <c r="G80" s="220">
        <v>2.3846153846153846</v>
      </c>
      <c r="H80" s="221">
        <v>0.46810344827586214</v>
      </c>
      <c r="I80" s="220">
        <v>-6.562404170499847E-2</v>
      </c>
      <c r="J80" s="221">
        <v>7.4417552589911784E-2</v>
      </c>
    </row>
    <row r="81" spans="2:10" ht="15" hidden="1" customHeight="1" outlineLevel="1">
      <c r="B81" s="63" t="s">
        <v>81</v>
      </c>
      <c r="C81" s="220">
        <v>0</v>
      </c>
      <c r="D81" s="220">
        <v>0.81081081081081074</v>
      </c>
      <c r="E81" s="220">
        <v>0.21440261865793775</v>
      </c>
      <c r="F81" s="220">
        <v>-0.13137557959814528</v>
      </c>
      <c r="G81" s="220">
        <v>-0.15151515151515149</v>
      </c>
      <c r="H81" s="221">
        <v>3.7890044576523119E-2</v>
      </c>
      <c r="I81" s="220">
        <v>4.7229303636119768E-2</v>
      </c>
      <c r="J81" s="221">
        <v>4.4751108920650484E-2</v>
      </c>
    </row>
    <row r="82" spans="2:10" ht="15" hidden="1" customHeight="1" outlineLevel="1">
      <c r="B82" s="63" t="s">
        <v>80</v>
      </c>
      <c r="C82" s="220">
        <v>0</v>
      </c>
      <c r="D82" s="220">
        <v>0.76595744680851063</v>
      </c>
      <c r="E82" s="220">
        <v>0.44537114261884914</v>
      </c>
      <c r="F82" s="220">
        <v>-0.1672331747110809</v>
      </c>
      <c r="G82" s="220">
        <v>1.1219512195121952</v>
      </c>
      <c r="H82" s="221">
        <v>0.14777975133214927</v>
      </c>
      <c r="I82" s="220">
        <v>7.3294629898403407E-2</v>
      </c>
      <c r="J82" s="221">
        <v>9.4899536321483735E-2</v>
      </c>
    </row>
    <row r="83" spans="2:10" ht="15" hidden="1" customHeight="1" outlineLevel="1">
      <c r="B83" s="63" t="s">
        <v>79</v>
      </c>
      <c r="C83" s="220">
        <v>3.666666666666667</v>
      </c>
      <c r="D83" s="220">
        <v>1.2000000000000002</v>
      </c>
      <c r="E83" s="220">
        <v>0.38499646142958244</v>
      </c>
      <c r="F83" s="220">
        <v>-0.30125786163522017</v>
      </c>
      <c r="G83" s="220">
        <v>0.66666666666666674</v>
      </c>
      <c r="H83" s="221">
        <v>6.2143310082434899E-2</v>
      </c>
      <c r="I83" s="220">
        <v>0.12180002295947645</v>
      </c>
      <c r="J83" s="221">
        <v>0.10594184576485466</v>
      </c>
    </row>
    <row r="84" spans="2:10" collapsed="1">
      <c r="B84" s="227">
        <v>2006</v>
      </c>
      <c r="C84" s="229">
        <v>3.3111111111111109</v>
      </c>
      <c r="D84" s="229">
        <v>0.32800000000000007</v>
      </c>
      <c r="E84" s="229">
        <v>0.27267987486965595</v>
      </c>
      <c r="F84" s="229">
        <v>-7.8404255319148963E-2</v>
      </c>
      <c r="G84" s="229">
        <v>0.77510040160642579</v>
      </c>
      <c r="H84" s="229">
        <v>0.12094961346565047</v>
      </c>
      <c r="I84" s="229">
        <v>7.3199675223283966E-2</v>
      </c>
      <c r="J84" s="229">
        <v>8.6341139546112888E-2</v>
      </c>
    </row>
    <row r="85" spans="2:10" ht="15" hidden="1" customHeight="1" outlineLevel="1">
      <c r="B85" s="63" t="s">
        <v>90</v>
      </c>
      <c r="C85" s="220">
        <v>-0.45454545454545459</v>
      </c>
      <c r="D85" s="220">
        <v>-0.2321428571428571</v>
      </c>
      <c r="E85" s="220">
        <v>0.39812646370023419</v>
      </c>
      <c r="F85" s="220">
        <v>-0.40260798696006517</v>
      </c>
      <c r="G85" s="220">
        <v>7.6923076923076872E-2</v>
      </c>
      <c r="H85" s="221">
        <v>-7.6363636363636411E-2</v>
      </c>
      <c r="I85" s="220">
        <v>-8.1852607049228032E-2</v>
      </c>
      <c r="J85" s="221">
        <v>-8.0520626516655591E-2</v>
      </c>
    </row>
    <row r="86" spans="2:10" ht="15" hidden="1" customHeight="1" outlineLevel="1">
      <c r="B86" s="63" t="s">
        <v>89</v>
      </c>
      <c r="C86" s="220">
        <v>-0.70588235294117641</v>
      </c>
      <c r="D86" s="220">
        <v>4.7619047619047672E-2</v>
      </c>
      <c r="E86" s="220">
        <v>6.2197092084006478E-2</v>
      </c>
      <c r="F86" s="220">
        <v>-0.1737823211064341</v>
      </c>
      <c r="G86" s="220">
        <v>0.35238095238095246</v>
      </c>
      <c r="H86" s="221">
        <v>-5.9624108878807536E-2</v>
      </c>
      <c r="I86" s="220">
        <v>2.2431528070392837E-2</v>
      </c>
      <c r="J86" s="221">
        <v>-2.6893769610036866E-4</v>
      </c>
    </row>
    <row r="87" spans="2:10" ht="15" hidden="1" customHeight="1" outlineLevel="1">
      <c r="B87" s="63" t="s">
        <v>88</v>
      </c>
      <c r="C87" s="220">
        <v>0</v>
      </c>
      <c r="D87" s="220">
        <v>0.89473684210526305</v>
      </c>
      <c r="E87" s="220">
        <v>0.72693726937269365</v>
      </c>
      <c r="F87" s="220">
        <v>-0.43708116157855548</v>
      </c>
      <c r="G87" s="220">
        <v>0.44897959183673475</v>
      </c>
      <c r="H87" s="221">
        <v>-7.8732106339468255E-2</v>
      </c>
      <c r="I87" s="220">
        <v>0.19289473684210523</v>
      </c>
      <c r="J87" s="221">
        <v>0.10059068797776227</v>
      </c>
    </row>
    <row r="88" spans="2:10" ht="15" hidden="1" customHeight="1" outlineLevel="1">
      <c r="B88" s="63" t="s">
        <v>87</v>
      </c>
      <c r="C88" s="220" t="s">
        <v>143</v>
      </c>
      <c r="D88" s="220">
        <v>7.25</v>
      </c>
      <c r="E88" s="220">
        <v>-0.66666666666666674</v>
      </c>
      <c r="F88" s="220">
        <v>-0.21385542168674698</v>
      </c>
      <c r="G88" s="220">
        <v>2.25</v>
      </c>
      <c r="H88" s="221">
        <v>-0.12201591511936338</v>
      </c>
      <c r="I88" s="220">
        <v>-0.13567839195979903</v>
      </c>
      <c r="J88" s="221">
        <v>-0.13039014373716629</v>
      </c>
    </row>
    <row r="89" spans="2:10" ht="15" hidden="1" customHeight="1" outlineLevel="1">
      <c r="B89" s="63" t="s">
        <v>86</v>
      </c>
      <c r="C89" s="220">
        <v>-0.5714285714285714</v>
      </c>
      <c r="D89" s="220" t="s">
        <v>143</v>
      </c>
      <c r="E89" s="220">
        <v>1.7142857142857144</v>
      </c>
      <c r="F89" s="220">
        <v>-0.49534450651769091</v>
      </c>
      <c r="G89" s="220">
        <v>0.125</v>
      </c>
      <c r="H89" s="221">
        <v>-0.4204946996466431</v>
      </c>
      <c r="I89" s="220">
        <v>-0.15600000000000003</v>
      </c>
      <c r="J89" s="221">
        <v>-0.29643527204502818</v>
      </c>
    </row>
    <row r="90" spans="2:10" ht="15" hidden="1" customHeight="1" outlineLevel="1">
      <c r="B90" s="63" t="s">
        <v>85</v>
      </c>
      <c r="C90" s="220">
        <v>0</v>
      </c>
      <c r="D90" s="220">
        <v>-0.6811594202898551</v>
      </c>
      <c r="E90" s="220">
        <v>0.23809523809523814</v>
      </c>
      <c r="F90" s="220">
        <v>-0.52079866888519133</v>
      </c>
      <c r="G90" s="220">
        <v>0.38095238095238093</v>
      </c>
      <c r="H90" s="221">
        <v>-0.48599439775910369</v>
      </c>
      <c r="I90" s="220">
        <v>-0.11686390532544377</v>
      </c>
      <c r="J90" s="221">
        <v>-0.30647482014388494</v>
      </c>
    </row>
    <row r="91" spans="2:10" ht="15" hidden="1" customHeight="1" outlineLevel="1">
      <c r="B91" s="63" t="s">
        <v>84</v>
      </c>
      <c r="C91" s="220">
        <v>-1</v>
      </c>
      <c r="D91" s="220">
        <v>0.5</v>
      </c>
      <c r="E91" s="220">
        <v>-0.4</v>
      </c>
      <c r="F91" s="220">
        <v>1.9285714285714284</v>
      </c>
      <c r="G91" s="220">
        <v>0.5714285714285714</v>
      </c>
      <c r="H91" s="221">
        <v>1.5078125</v>
      </c>
      <c r="I91" s="220">
        <v>0.21507760532150777</v>
      </c>
      <c r="J91" s="221">
        <v>0.50086355785837644</v>
      </c>
    </row>
    <row r="92" spans="2:10" ht="15" hidden="1" customHeight="1" outlineLevel="1">
      <c r="B92" s="63" t="s">
        <v>83</v>
      </c>
      <c r="C92" s="220">
        <v>-1</v>
      </c>
      <c r="D92" s="220">
        <v>0.30769230769230771</v>
      </c>
      <c r="E92" s="220">
        <v>-0.58333333333333326</v>
      </c>
      <c r="F92" s="220">
        <v>28.5</v>
      </c>
      <c r="G92" s="220">
        <v>0.38461538461538458</v>
      </c>
      <c r="H92" s="221">
        <v>5.4423076923076925</v>
      </c>
      <c r="I92" s="220">
        <v>2.223529411764706</v>
      </c>
      <c r="J92" s="221">
        <v>2.9774774774774775</v>
      </c>
    </row>
    <row r="93" spans="2:10" ht="15" hidden="1" customHeight="1" outlineLevel="1">
      <c r="B93" s="63" t="s">
        <v>82</v>
      </c>
      <c r="C93" s="220">
        <v>-1</v>
      </c>
      <c r="D93" s="220">
        <v>0.90909090909090917</v>
      </c>
      <c r="E93" s="220">
        <v>-0.3006833712984055</v>
      </c>
      <c r="F93" s="220">
        <v>2.8613861386138613</v>
      </c>
      <c r="G93" s="220">
        <v>0.44444444444444442</v>
      </c>
      <c r="H93" s="221">
        <v>0.66666666666666674</v>
      </c>
      <c r="I93" s="220">
        <v>-0.21629416005767843</v>
      </c>
      <c r="J93" s="221">
        <v>-8.9767346098414635E-2</v>
      </c>
    </row>
    <row r="94" spans="2:10" ht="15" hidden="1" customHeight="1" outlineLevel="1">
      <c r="B94" s="63" t="s">
        <v>81</v>
      </c>
      <c r="C94" s="220">
        <v>-0.36363636363636365</v>
      </c>
      <c r="D94" s="220">
        <v>-0.19565217391304346</v>
      </c>
      <c r="E94" s="220">
        <v>0.12730627306273057</v>
      </c>
      <c r="F94" s="220">
        <v>1.5828343313373252</v>
      </c>
      <c r="G94" s="220">
        <v>0.5</v>
      </c>
      <c r="H94" s="221">
        <v>0.55606936416184971</v>
      </c>
      <c r="I94" s="220">
        <v>-7.4506395132248882E-2</v>
      </c>
      <c r="J94" s="221">
        <v>3.7002964325871357E-2</v>
      </c>
    </row>
    <row r="95" spans="2:10" ht="15" hidden="1" customHeight="1" outlineLevel="1">
      <c r="B95" s="63" t="s">
        <v>80</v>
      </c>
      <c r="C95" s="220">
        <v>0.33333333333333326</v>
      </c>
      <c r="D95" s="220">
        <v>-0.22950819672131151</v>
      </c>
      <c r="E95" s="220">
        <v>0.41893491124260351</v>
      </c>
      <c r="F95" s="220">
        <v>1.5582608695652174</v>
      </c>
      <c r="G95" s="220">
        <v>-0.38805970149253732</v>
      </c>
      <c r="H95" s="221">
        <v>0.73017824216349103</v>
      </c>
      <c r="I95" s="220">
        <v>-0.1400399400898652</v>
      </c>
      <c r="J95" s="221">
        <v>6.8471833177714547E-3</v>
      </c>
    </row>
    <row r="96" spans="2:10" ht="15" hidden="1" customHeight="1" outlineLevel="1">
      <c r="B96" s="63" t="s">
        <v>79</v>
      </c>
      <c r="C96" s="220">
        <v>-0.76923076923076916</v>
      </c>
      <c r="D96" s="220">
        <v>-0.73154362416107377</v>
      </c>
      <c r="E96" s="220">
        <v>0.26840215439856374</v>
      </c>
      <c r="F96" s="220">
        <v>2.9949748743718594</v>
      </c>
      <c r="G96" s="220">
        <v>0.45945945945945943</v>
      </c>
      <c r="H96" s="221">
        <v>0.80434782608695654</v>
      </c>
      <c r="I96" s="220">
        <v>0.15285865537321341</v>
      </c>
      <c r="J96" s="221">
        <v>0.27525795356835769</v>
      </c>
    </row>
    <row r="97" spans="2:10" collapsed="1">
      <c r="B97" s="227">
        <v>2005</v>
      </c>
      <c r="C97" s="229">
        <v>-0.5</v>
      </c>
      <c r="D97" s="229">
        <v>-0.24242424242424243</v>
      </c>
      <c r="E97" s="229">
        <v>0.23622300999033197</v>
      </c>
      <c r="F97" s="229">
        <v>0.2555095498864699</v>
      </c>
      <c r="G97" s="229">
        <v>0.24086378737541536</v>
      </c>
      <c r="H97" s="229">
        <v>0.22573924731182804</v>
      </c>
      <c r="I97" s="229">
        <v>-1.7950972173948587E-2</v>
      </c>
      <c r="J97" s="229">
        <v>3.889263375711316E-2</v>
      </c>
    </row>
    <row r="98" spans="2:10" ht="15" hidden="1" customHeight="1" outlineLevel="1">
      <c r="B98" s="63" t="s">
        <v>90</v>
      </c>
      <c r="C98" s="220">
        <v>-0.60714285714285721</v>
      </c>
      <c r="D98" s="220">
        <v>5.6603773584905648E-2</v>
      </c>
      <c r="E98" s="220">
        <v>-0.1113423517169615</v>
      </c>
      <c r="F98" s="220">
        <v>1.7327394209354119</v>
      </c>
      <c r="G98" s="220">
        <v>-1.8867924528301883E-2</v>
      </c>
      <c r="H98" s="221">
        <v>0.42487046632124348</v>
      </c>
      <c r="I98" s="220">
        <v>-0.10946822308690018</v>
      </c>
      <c r="J98" s="221">
        <v>-2.0315539226280488E-2</v>
      </c>
    </row>
    <row r="99" spans="2:10" ht="15" hidden="1" customHeight="1" outlineLevel="1">
      <c r="B99" s="63" t="s">
        <v>89</v>
      </c>
      <c r="C99" s="220">
        <v>2.4</v>
      </c>
      <c r="D99" s="220">
        <v>0.70270270270270263</v>
      </c>
      <c r="E99" s="220">
        <v>2.8239202657807327E-2</v>
      </c>
      <c r="F99" s="220">
        <v>1.4528023598820057</v>
      </c>
      <c r="G99" s="220">
        <v>9.6153846153845812E-3</v>
      </c>
      <c r="H99" s="221">
        <v>0.52169625246548335</v>
      </c>
      <c r="I99" s="220">
        <v>-5.9995340167753985E-2</v>
      </c>
      <c r="J99" s="221">
        <v>5.11684885035808E-2</v>
      </c>
    </row>
    <row r="100" spans="2:10" ht="15" hidden="1" customHeight="1" outlineLevel="1">
      <c r="B100" s="63" t="s">
        <v>88</v>
      </c>
      <c r="C100" s="220">
        <v>-0.8</v>
      </c>
      <c r="D100" s="220">
        <v>-0.4242424242424242</v>
      </c>
      <c r="E100" s="220">
        <v>0.37913486005089059</v>
      </c>
      <c r="F100" s="220">
        <v>2.3160493827160495</v>
      </c>
      <c r="G100" s="220">
        <v>1.5789473684210527</v>
      </c>
      <c r="H100" s="221">
        <v>1.261271676300578</v>
      </c>
      <c r="I100" s="220">
        <v>0.6142735768903993</v>
      </c>
      <c r="J100" s="221">
        <v>0.78813296054675375</v>
      </c>
    </row>
    <row r="101" spans="2:10" ht="15" hidden="1" customHeight="1" outlineLevel="1">
      <c r="B101" s="63" t="s">
        <v>87</v>
      </c>
      <c r="C101" s="220">
        <v>-1</v>
      </c>
      <c r="D101" s="220">
        <v>-0.66666666666666674</v>
      </c>
      <c r="E101" s="220">
        <v>-5.7142857142857162E-2</v>
      </c>
      <c r="F101" s="220">
        <v>-0.24886877828054299</v>
      </c>
      <c r="G101" s="220">
        <v>-0.27272727272727271</v>
      </c>
      <c r="H101" s="221">
        <v>-0.25641025641025639</v>
      </c>
      <c r="I101" s="220">
        <v>-9.5454545454545459E-2</v>
      </c>
      <c r="J101" s="221">
        <v>-0.16538131962296487</v>
      </c>
    </row>
    <row r="102" spans="2:10" ht="15" hidden="1" customHeight="1" outlineLevel="1">
      <c r="B102" s="63" t="s">
        <v>86</v>
      </c>
      <c r="C102" s="220">
        <v>-0.58823529411764708</v>
      </c>
      <c r="D102" s="220">
        <v>-1</v>
      </c>
      <c r="E102" s="220">
        <v>-0.72</v>
      </c>
      <c r="F102" s="220">
        <v>0.83904109589041087</v>
      </c>
      <c r="G102" s="220">
        <v>1</v>
      </c>
      <c r="H102" s="221">
        <v>0.39753086419753081</v>
      </c>
      <c r="I102" s="220">
        <v>0.19047619047619047</v>
      </c>
      <c r="J102" s="221">
        <v>0.29212121212121223</v>
      </c>
    </row>
    <row r="103" spans="2:10" ht="15" hidden="1" customHeight="1" outlineLevel="1">
      <c r="B103" s="63" t="s">
        <v>85</v>
      </c>
      <c r="C103" s="220">
        <v>-0.5</v>
      </c>
      <c r="D103" s="220">
        <v>2.2857142857142856</v>
      </c>
      <c r="E103" s="220">
        <v>-0.84090909090909094</v>
      </c>
      <c r="F103" s="220">
        <v>0.34451901565995535</v>
      </c>
      <c r="G103" s="220">
        <v>20</v>
      </c>
      <c r="H103" s="221">
        <v>0.18016528925619846</v>
      </c>
      <c r="I103" s="220">
        <v>-0.36045411542100281</v>
      </c>
      <c r="J103" s="221">
        <v>-0.16365824308062571</v>
      </c>
    </row>
    <row r="104" spans="2:10" ht="15" hidden="1" customHeight="1" outlineLevel="1">
      <c r="B104" s="63" t="s">
        <v>84</v>
      </c>
      <c r="C104" s="220" t="s">
        <v>143</v>
      </c>
      <c r="D104" s="220">
        <v>-0.6</v>
      </c>
      <c r="E104" s="220">
        <v>-0.92907801418439717</v>
      </c>
      <c r="F104" s="220">
        <v>-0.60799999999999998</v>
      </c>
      <c r="G104" s="220">
        <v>0</v>
      </c>
      <c r="H104" s="221">
        <v>-0.69156626506024099</v>
      </c>
      <c r="I104" s="220">
        <v>-0.12596899224806202</v>
      </c>
      <c r="J104" s="221">
        <v>-0.37808807733619765</v>
      </c>
    </row>
    <row r="105" spans="2:10" ht="15" hidden="1" customHeight="1" outlineLevel="1">
      <c r="B105" s="63" t="s">
        <v>83</v>
      </c>
      <c r="C105" s="220">
        <v>-0.19999999999999996</v>
      </c>
      <c r="D105" s="220">
        <v>-0.1875</v>
      </c>
      <c r="E105" s="220">
        <v>-0.93513513513513513</v>
      </c>
      <c r="F105" s="220">
        <v>0.25</v>
      </c>
      <c r="G105" s="220">
        <v>-0.1875</v>
      </c>
      <c r="H105" s="221">
        <v>-0.77391304347826084</v>
      </c>
      <c r="I105" s="220">
        <v>-0.46875</v>
      </c>
      <c r="J105" s="221">
        <v>-0.59636363636363643</v>
      </c>
    </row>
    <row r="106" spans="2:10" ht="15" hidden="1" customHeight="1" outlineLevel="1">
      <c r="B106" s="63" t="s">
        <v>82</v>
      </c>
      <c r="C106" s="220">
        <v>0.14285714285714279</v>
      </c>
      <c r="D106" s="220">
        <v>-0.77551020408163263</v>
      </c>
      <c r="E106" s="220">
        <v>0.10579345088161207</v>
      </c>
      <c r="F106" s="220">
        <v>-0.39156626506024095</v>
      </c>
      <c r="G106" s="220">
        <v>-0.60869565217391308</v>
      </c>
      <c r="H106" s="221">
        <v>-0.20638540478905354</v>
      </c>
      <c r="I106" s="220">
        <v>0.17841971112999144</v>
      </c>
      <c r="J106" s="221">
        <v>0.10186025408348454</v>
      </c>
    </row>
    <row r="107" spans="2:10" ht="15" hidden="1" customHeight="1" outlineLevel="1">
      <c r="B107" s="63" t="s">
        <v>81</v>
      </c>
      <c r="C107" s="220">
        <v>2.6666666666666665</v>
      </c>
      <c r="D107" s="220">
        <v>-0.4320987654320988</v>
      </c>
      <c r="E107" s="220">
        <v>0.37563451776649748</v>
      </c>
      <c r="F107" s="220">
        <v>-0.32751677852348993</v>
      </c>
      <c r="G107" s="220">
        <v>-0.19266055045871555</v>
      </c>
      <c r="H107" s="221">
        <v>2.3174971031285629E-3</v>
      </c>
      <c r="I107" s="220">
        <v>5.5439056356487493E-2</v>
      </c>
      <c r="J107" s="221">
        <v>4.5639162035057801E-2</v>
      </c>
    </row>
    <row r="108" spans="2:10" ht="15" hidden="1" customHeight="1" outlineLevel="1">
      <c r="B108" s="63" t="s">
        <v>80</v>
      </c>
      <c r="C108" s="220" t="s">
        <v>143</v>
      </c>
      <c r="D108" s="220">
        <v>-0.51968503937007871</v>
      </c>
      <c r="E108" s="220">
        <v>0.27259036144578319</v>
      </c>
      <c r="F108" s="220">
        <v>-0.19804741980474194</v>
      </c>
      <c r="G108" s="220">
        <v>0.34000000000000008</v>
      </c>
      <c r="H108" s="221">
        <v>1.1815920398009938E-2</v>
      </c>
      <c r="I108" s="220">
        <v>0.12197171264528772</v>
      </c>
      <c r="J108" s="221">
        <v>0.10172591153274668</v>
      </c>
    </row>
    <row r="109" spans="2:10" ht="15" hidden="1" customHeight="1" outlineLevel="1">
      <c r="B109" s="63" t="s">
        <v>79</v>
      </c>
      <c r="C109" s="220">
        <v>0.85714285714285721</v>
      </c>
      <c r="D109" s="220">
        <v>0.23140495867768585</v>
      </c>
      <c r="E109" s="220">
        <v>0.31213191990577149</v>
      </c>
      <c r="F109" s="220">
        <v>-0.22568093385214005</v>
      </c>
      <c r="G109" s="220">
        <v>0.42307692307692313</v>
      </c>
      <c r="H109" s="221">
        <v>0.13285806869734285</v>
      </c>
      <c r="I109" s="220">
        <v>4.4512026541332572E-2</v>
      </c>
      <c r="J109" s="221">
        <v>6.0043294975504091E-2</v>
      </c>
    </row>
    <row r="110" spans="2:10" collapsed="1">
      <c r="B110" s="227">
        <v>2004</v>
      </c>
      <c r="C110" s="229">
        <v>-8.1632653061224469E-2</v>
      </c>
      <c r="D110" s="229">
        <v>-0.17774086378737541</v>
      </c>
      <c r="E110" s="229">
        <v>7.0184514571477896E-2</v>
      </c>
      <c r="F110" s="229">
        <v>0.41826103428679673</v>
      </c>
      <c r="G110" s="229">
        <v>4.6956521739130341E-2</v>
      </c>
      <c r="H110" s="229">
        <v>0.20456569254432111</v>
      </c>
      <c r="I110" s="229">
        <v>3.7194902135419872E-2</v>
      </c>
      <c r="J110" s="229">
        <v>7.1937489497563512E-2</v>
      </c>
    </row>
    <row r="111" spans="2:10" ht="15" hidden="1" customHeight="1" outlineLevel="1">
      <c r="B111" s="63" t="s">
        <v>90</v>
      </c>
      <c r="C111" s="220">
        <v>1.1538461538461537</v>
      </c>
      <c r="D111" s="220">
        <v>-0.58267716535433078</v>
      </c>
      <c r="E111" s="220">
        <v>2.0169851380042569E-2</v>
      </c>
      <c r="F111" s="220">
        <v>-0.50875273522975928</v>
      </c>
      <c r="G111" s="220">
        <v>-0.19696969696969702</v>
      </c>
      <c r="H111" s="221">
        <v>-0.25121241513094084</v>
      </c>
      <c r="I111" s="220">
        <v>-0.16186542015436456</v>
      </c>
      <c r="J111" s="221">
        <v>-0.17822573483704818</v>
      </c>
    </row>
    <row r="112" spans="2:10" ht="15" hidden="1" customHeight="1" outlineLevel="1">
      <c r="B112" s="63" t="s">
        <v>89</v>
      </c>
      <c r="C112" s="220">
        <v>-0.44444444444444442</v>
      </c>
      <c r="D112" s="220">
        <v>-0.64761904761904754</v>
      </c>
      <c r="E112" s="220">
        <v>-0.14971751412429379</v>
      </c>
      <c r="F112" s="220">
        <v>-0.19285714285714284</v>
      </c>
      <c r="G112" s="220">
        <v>0.44444444444444442</v>
      </c>
      <c r="H112" s="221">
        <v>-0.16953316953316955</v>
      </c>
      <c r="I112" s="220">
        <v>2.0568303412198397E-2</v>
      </c>
      <c r="J112" s="221">
        <v>-2.2205841702754969E-2</v>
      </c>
    </row>
    <row r="113" spans="2:10" ht="15" hidden="1" customHeight="1" outlineLevel="1">
      <c r="B113" s="63" t="s">
        <v>88</v>
      </c>
      <c r="C113" s="220">
        <v>0.25</v>
      </c>
      <c r="D113" s="220">
        <v>-0.56578947368421051</v>
      </c>
      <c r="E113" s="220">
        <v>-0.39164086687306499</v>
      </c>
      <c r="F113" s="220">
        <v>-0.31355932203389836</v>
      </c>
      <c r="G113" s="220">
        <v>-0.38709677419354838</v>
      </c>
      <c r="H113" s="221">
        <v>-0.36162361623616235</v>
      </c>
      <c r="I113" s="220">
        <v>-0.30231179608772973</v>
      </c>
      <c r="J113" s="221">
        <v>-0.31930640727426518</v>
      </c>
    </row>
    <row r="114" spans="2:10" ht="15" hidden="1" customHeight="1" outlineLevel="1">
      <c r="B114" s="63" t="s">
        <v>87</v>
      </c>
      <c r="C114" s="220">
        <v>2.5</v>
      </c>
      <c r="D114" s="220">
        <v>1.4</v>
      </c>
      <c r="E114" s="220">
        <v>-0.8267326732673268</v>
      </c>
      <c r="F114" s="220">
        <v>0.82644628099173545</v>
      </c>
      <c r="G114" s="220">
        <v>-0.3125</v>
      </c>
      <c r="H114" s="221">
        <v>8.5653104925053514E-2</v>
      </c>
      <c r="I114" s="220">
        <v>-4.8991354466858761E-2</v>
      </c>
      <c r="J114" s="221">
        <v>5.1679586563306845E-3</v>
      </c>
    </row>
    <row r="115" spans="2:10" ht="15" hidden="1" customHeight="1" outlineLevel="1">
      <c r="B115" s="63" t="s">
        <v>86</v>
      </c>
      <c r="C115" s="220" t="s">
        <v>143</v>
      </c>
      <c r="D115" s="220">
        <v>3.666666666666667</v>
      </c>
      <c r="E115" s="220">
        <v>-0.72972972972972971</v>
      </c>
      <c r="F115" s="220">
        <v>0.62222222222222223</v>
      </c>
      <c r="G115" s="220">
        <v>-0.5</v>
      </c>
      <c r="H115" s="221">
        <v>6.0209424083769614E-2</v>
      </c>
      <c r="I115" s="220">
        <v>-0.3364928909952607</v>
      </c>
      <c r="J115" s="221">
        <v>-0.18719211822660098</v>
      </c>
    </row>
    <row r="116" spans="2:10" ht="15" hidden="1" customHeight="1" outlineLevel="1">
      <c r="B116" s="63" t="s">
        <v>85</v>
      </c>
      <c r="C116" s="220">
        <v>3</v>
      </c>
      <c r="D116" s="220">
        <v>-0.34375</v>
      </c>
      <c r="E116" s="220">
        <v>5.600000000000005E-2</v>
      </c>
      <c r="F116" s="220">
        <v>148</v>
      </c>
      <c r="G116" s="220">
        <v>-0.97058823529411764</v>
      </c>
      <c r="H116" s="221">
        <v>2.1025641025641026</v>
      </c>
      <c r="I116" s="220">
        <v>-0.1154811715481171</v>
      </c>
      <c r="J116" s="221">
        <v>0.1956834532374101</v>
      </c>
    </row>
    <row r="117" spans="2:10" ht="15" hidden="1" customHeight="1" outlineLevel="1">
      <c r="B117" s="63" t="s">
        <v>84</v>
      </c>
      <c r="C117" s="220" t="s">
        <v>143</v>
      </c>
      <c r="D117" s="220">
        <v>0.66666666666666674</v>
      </c>
      <c r="E117" s="220">
        <v>0.18487394957983194</v>
      </c>
      <c r="F117" s="220">
        <v>0.23152709359605916</v>
      </c>
      <c r="G117" s="220">
        <v>1.3333333333333335</v>
      </c>
      <c r="H117" s="221">
        <v>0.24251497005988032</v>
      </c>
      <c r="I117" s="220">
        <v>0.27407407407407414</v>
      </c>
      <c r="J117" s="221">
        <v>0.25981055480378901</v>
      </c>
    </row>
    <row r="118" spans="2:10" ht="15" hidden="1" customHeight="1" outlineLevel="1">
      <c r="B118" s="63" t="s">
        <v>83</v>
      </c>
      <c r="C118" s="220">
        <v>0</v>
      </c>
      <c r="D118" s="220" t="s">
        <v>143</v>
      </c>
      <c r="E118" s="220">
        <v>0.55462184873949583</v>
      </c>
      <c r="F118" s="220">
        <v>-0.5</v>
      </c>
      <c r="G118" s="220">
        <v>-0.19999999999999996</v>
      </c>
      <c r="H118" s="221">
        <v>0.4375</v>
      </c>
      <c r="I118" s="220">
        <v>-9.8591549295774628E-2</v>
      </c>
      <c r="J118" s="221">
        <v>6.7961165048543659E-2</v>
      </c>
    </row>
    <row r="119" spans="2:10" ht="15" hidden="1" customHeight="1" outlineLevel="1">
      <c r="B119" s="63" t="s">
        <v>82</v>
      </c>
      <c r="C119" s="220">
        <v>-0.22222222222222221</v>
      </c>
      <c r="D119" s="220">
        <v>0.6333333333333333</v>
      </c>
      <c r="E119" s="220">
        <v>0.26837060702875393</v>
      </c>
      <c r="F119" s="220">
        <v>2.1619047619047618</v>
      </c>
      <c r="G119" s="220">
        <v>0.70370370370370372</v>
      </c>
      <c r="H119" s="221">
        <v>0.71624266144814097</v>
      </c>
      <c r="I119" s="220">
        <v>0.10551033187226055</v>
      </c>
      <c r="J119" s="221">
        <v>0.18974358974358974</v>
      </c>
    </row>
    <row r="120" spans="2:10" ht="15" hidden="1" customHeight="1" outlineLevel="1">
      <c r="B120" s="63" t="s">
        <v>81</v>
      </c>
      <c r="C120" s="220">
        <v>-0.625</v>
      </c>
      <c r="D120" s="220">
        <v>1.1315789473684212</v>
      </c>
      <c r="E120" s="220">
        <v>-0.2127872127872128</v>
      </c>
      <c r="F120" s="220">
        <v>1.0580110497237567</v>
      </c>
      <c r="G120" s="220">
        <v>-5.2173913043478293E-2</v>
      </c>
      <c r="H120" s="221">
        <v>0.13254593175853024</v>
      </c>
      <c r="I120" s="220">
        <v>-0.29961446667890579</v>
      </c>
      <c r="J120" s="221">
        <v>-0.24657754871960058</v>
      </c>
    </row>
    <row r="121" spans="2:10" ht="15" hidden="1" customHeight="1" outlineLevel="1">
      <c r="B121" s="63" t="s">
        <v>80</v>
      </c>
      <c r="C121" s="220">
        <v>-1</v>
      </c>
      <c r="D121" s="220">
        <v>0.76388888888888884</v>
      </c>
      <c r="E121" s="220">
        <v>-0.20858164481525621</v>
      </c>
      <c r="F121" s="220">
        <v>0.74029126213592233</v>
      </c>
      <c r="G121" s="220">
        <v>0.29870129870129869</v>
      </c>
      <c r="H121" s="221">
        <v>0.14775160599571735</v>
      </c>
      <c r="I121" s="220">
        <v>-0.18870711201999546</v>
      </c>
      <c r="J121" s="221">
        <v>-0.1425071057532098</v>
      </c>
    </row>
    <row r="122" spans="2:10" ht="15" hidden="1" customHeight="1" outlineLevel="1">
      <c r="B122" s="63" t="s">
        <v>79</v>
      </c>
      <c r="C122" s="220">
        <v>-0.65</v>
      </c>
      <c r="D122" s="220">
        <v>-0.3563829787234043</v>
      </c>
      <c r="E122" s="220">
        <v>-0.16846229187071493</v>
      </c>
      <c r="F122" s="220">
        <v>1.2844444444444445</v>
      </c>
      <c r="G122" s="220">
        <v>-0.50943396226415094</v>
      </c>
      <c r="H122" s="221">
        <v>-1.0897435897435859E-2</v>
      </c>
      <c r="I122" s="220">
        <v>-0.17335161695806189</v>
      </c>
      <c r="J122" s="221">
        <v>-0.14877315488313447</v>
      </c>
    </row>
    <row r="123" spans="2:10" collapsed="1">
      <c r="B123" s="227">
        <v>2003</v>
      </c>
      <c r="C123" s="229">
        <v>0.22500000000000009</v>
      </c>
      <c r="D123" s="229">
        <v>-0.125</v>
      </c>
      <c r="E123" s="229">
        <v>-0.16296189376443415</v>
      </c>
      <c r="F123" s="229">
        <v>0.29007820136852391</v>
      </c>
      <c r="G123" s="229">
        <v>-4.9586776859504078E-2</v>
      </c>
      <c r="H123" s="229">
        <v>-3.2276284999596117E-3</v>
      </c>
      <c r="I123" s="229">
        <v>-0.15650991825710558</v>
      </c>
      <c r="J123" s="229">
        <v>-0.128696925329429</v>
      </c>
    </row>
    <row r="124" spans="2:10" ht="15" hidden="1" customHeight="1" outlineLevel="1">
      <c r="B124" s="63" t="s">
        <v>90</v>
      </c>
      <c r="C124" s="220">
        <v>-0.43478260869565222</v>
      </c>
      <c r="D124" s="220">
        <v>-0.25730994152046782</v>
      </c>
      <c r="E124" s="220">
        <v>2.2801302931596101E-2</v>
      </c>
      <c r="F124" s="220">
        <v>1.9579288025889969</v>
      </c>
      <c r="G124" s="220">
        <v>0.11864406779661008</v>
      </c>
      <c r="H124" s="221">
        <v>0.39042481456507083</v>
      </c>
      <c r="I124" s="220">
        <v>0.12857318120476013</v>
      </c>
      <c r="J124" s="221">
        <v>0.16888104629437417</v>
      </c>
    </row>
    <row r="125" spans="2:10" ht="15" hidden="1" customHeight="1" outlineLevel="1">
      <c r="B125" s="63" t="s">
        <v>89</v>
      </c>
      <c r="C125" s="220">
        <v>0.5</v>
      </c>
      <c r="D125" s="220">
        <v>0.52173913043478271</v>
      </c>
      <c r="E125" s="220">
        <v>0.49367088607594933</v>
      </c>
      <c r="F125" s="220">
        <v>0.87082405345211589</v>
      </c>
      <c r="G125" s="220">
        <v>-0.23404255319148937</v>
      </c>
      <c r="H125" s="221">
        <v>0.55938697318007669</v>
      </c>
      <c r="I125" s="220">
        <v>9.0213869086195775E-2</v>
      </c>
      <c r="J125" s="221">
        <v>0.16937829975218177</v>
      </c>
    </row>
    <row r="126" spans="2:10" ht="15" hidden="1" customHeight="1" outlineLevel="1">
      <c r="B126" s="63" t="s">
        <v>88</v>
      </c>
      <c r="C126" s="220">
        <v>1</v>
      </c>
      <c r="D126" s="220">
        <v>-0.33333333333333337</v>
      </c>
      <c r="E126" s="220">
        <v>-0.55570839064649236</v>
      </c>
      <c r="F126" s="220">
        <v>0.22916666666666674</v>
      </c>
      <c r="G126" s="220">
        <v>-0.38</v>
      </c>
      <c r="H126" s="221">
        <v>-0.35598859315589348</v>
      </c>
      <c r="I126" s="220">
        <v>-0.1968578909783385</v>
      </c>
      <c r="J126" s="221">
        <v>-0.24996034892942109</v>
      </c>
    </row>
    <row r="127" spans="2:10" ht="15" hidden="1" customHeight="1" outlineLevel="1">
      <c r="B127" s="63" t="s">
        <v>87</v>
      </c>
      <c r="C127" s="220" t="s">
        <v>143</v>
      </c>
      <c r="D127" s="220">
        <v>-0.93150684931506844</v>
      </c>
      <c r="E127" s="220">
        <v>-0.19841269841269837</v>
      </c>
      <c r="F127" s="220">
        <v>10</v>
      </c>
      <c r="G127" s="220">
        <v>1.6666666666666665</v>
      </c>
      <c r="H127" s="221">
        <v>0.3229461756373937</v>
      </c>
      <c r="I127" s="220">
        <v>-0.51570132588974182</v>
      </c>
      <c r="J127" s="221">
        <v>-0.34994400895856659</v>
      </c>
    </row>
    <row r="128" spans="2:10" ht="15" hidden="1" customHeight="1" outlineLevel="1">
      <c r="B128" s="63" t="s">
        <v>86</v>
      </c>
      <c r="C128" s="220">
        <v>-1</v>
      </c>
      <c r="D128" s="220">
        <v>-0.8783783783783784</v>
      </c>
      <c r="E128" s="220">
        <v>-0.64216634429400388</v>
      </c>
      <c r="F128" s="220">
        <v>35</v>
      </c>
      <c r="G128" s="220">
        <v>-0.19999999999999996</v>
      </c>
      <c r="H128" s="221">
        <v>-0.37785016286644946</v>
      </c>
      <c r="I128" s="220">
        <v>-0.59987357774968397</v>
      </c>
      <c r="J128" s="221">
        <v>-0.53779599271402545</v>
      </c>
    </row>
    <row r="129" spans="2:10" ht="15" hidden="1" customHeight="1" outlineLevel="1">
      <c r="B129" s="63" t="s">
        <v>85</v>
      </c>
      <c r="C129" s="220" t="s">
        <v>143</v>
      </c>
      <c r="D129" s="220">
        <v>0.52380952380952372</v>
      </c>
      <c r="E129" s="220">
        <v>-0.33155080213903743</v>
      </c>
      <c r="F129" s="220">
        <v>-0.91176470588235292</v>
      </c>
      <c r="G129" s="220">
        <v>-0.26086956521739135</v>
      </c>
      <c r="H129" s="221">
        <v>-0.32291666666666663</v>
      </c>
      <c r="I129" s="220">
        <v>-0.22452952628163525</v>
      </c>
      <c r="J129" s="221">
        <v>-0.24002186987424823</v>
      </c>
    </row>
    <row r="130" spans="2:10" ht="15" hidden="1" customHeight="1" outlineLevel="1">
      <c r="B130" s="63" t="s">
        <v>84</v>
      </c>
      <c r="C130" s="220" t="s">
        <v>143</v>
      </c>
      <c r="D130" s="220">
        <v>-0.5</v>
      </c>
      <c r="E130" s="220">
        <v>-0.53333333333333333</v>
      </c>
      <c r="F130" s="220">
        <v>6.5185185185185182</v>
      </c>
      <c r="G130" s="220">
        <v>-0.6</v>
      </c>
      <c r="H130" s="221">
        <v>8.0906148867313954E-2</v>
      </c>
      <c r="I130" s="220">
        <v>-0.56451612903225801</v>
      </c>
      <c r="J130" s="221">
        <v>-0.40355125100887812</v>
      </c>
    </row>
    <row r="131" spans="2:10" ht="15" hidden="1" customHeight="1" outlineLevel="1">
      <c r="B131" s="63" t="s">
        <v>83</v>
      </c>
      <c r="C131" s="220" t="s">
        <v>143</v>
      </c>
      <c r="D131" s="220">
        <v>-1</v>
      </c>
      <c r="E131" s="220">
        <v>-0.60333333333333328</v>
      </c>
      <c r="F131" s="220">
        <v>0.33333333333333326</v>
      </c>
      <c r="G131" s="220">
        <v>0.25</v>
      </c>
      <c r="H131" s="221">
        <v>-0.5389048991354467</v>
      </c>
      <c r="I131" s="220">
        <v>-0.4189852700490998</v>
      </c>
      <c r="J131" s="221">
        <v>-0.4624217118997912</v>
      </c>
    </row>
    <row r="132" spans="2:10" ht="15" hidden="1" customHeight="1" outlineLevel="1">
      <c r="B132" s="63" t="s">
        <v>82</v>
      </c>
      <c r="C132" s="220">
        <v>-0.74285714285714288</v>
      </c>
      <c r="D132" s="220">
        <v>-0.45454545454545459</v>
      </c>
      <c r="E132" s="220">
        <v>-0.57986577181208054</v>
      </c>
      <c r="F132" s="220">
        <v>-0.5161290322580645</v>
      </c>
      <c r="G132" s="220">
        <v>8.0000000000000071E-2</v>
      </c>
      <c r="H132" s="221">
        <v>-0.5362976406533575</v>
      </c>
      <c r="I132" s="220">
        <v>-0.38470429589674437</v>
      </c>
      <c r="J132" s="221">
        <v>-0.41125059590020663</v>
      </c>
    </row>
    <row r="133" spans="2:10" ht="15" hidden="1" customHeight="1" outlineLevel="1">
      <c r="B133" s="63" t="s">
        <v>81</v>
      </c>
      <c r="C133" s="220">
        <v>3</v>
      </c>
      <c r="D133" s="220">
        <v>-0.59139784946236551</v>
      </c>
      <c r="E133" s="220">
        <v>-0.14077253218884123</v>
      </c>
      <c r="F133" s="220">
        <v>-0.27600000000000002</v>
      </c>
      <c r="G133" s="220">
        <v>0.61971830985915499</v>
      </c>
      <c r="H133" s="221">
        <v>-0.16766794101583837</v>
      </c>
      <c r="I133" s="220">
        <v>0.26999300536255544</v>
      </c>
      <c r="J133" s="221">
        <v>0.19300605245460667</v>
      </c>
    </row>
    <row r="134" spans="2:10" ht="15" hidden="1" customHeight="1" outlineLevel="1">
      <c r="B134" s="63" t="s">
        <v>80</v>
      </c>
      <c r="C134" s="220">
        <v>-0.66666666666666674</v>
      </c>
      <c r="D134" s="220">
        <v>-0.28712871287128716</v>
      </c>
      <c r="E134" s="220">
        <v>-0.31566068515497558</v>
      </c>
      <c r="F134" s="220">
        <v>-2.8301886792452824E-2</v>
      </c>
      <c r="G134" s="220">
        <v>-0.31858407079646023</v>
      </c>
      <c r="H134" s="221">
        <v>-0.2495982860203535</v>
      </c>
      <c r="I134" s="220">
        <v>0.12658389863048769</v>
      </c>
      <c r="J134" s="221">
        <v>5.4028925619834745E-2</v>
      </c>
    </row>
    <row r="135" spans="2:10" ht="15" hidden="1" customHeight="1" outlineLevel="1">
      <c r="B135" s="63" t="s">
        <v>79</v>
      </c>
      <c r="C135" s="220">
        <v>1.5</v>
      </c>
      <c r="D135" s="220">
        <v>0.20512820512820507</v>
      </c>
      <c r="E135" s="220">
        <v>-0.19921568627450981</v>
      </c>
      <c r="F135" s="220">
        <v>-0.51923076923076916</v>
      </c>
      <c r="G135" s="220">
        <v>0.29268292682926833</v>
      </c>
      <c r="H135" s="221">
        <v>-0.21568627450980393</v>
      </c>
      <c r="I135" s="220">
        <v>1.0858264987871014E-2</v>
      </c>
      <c r="J135" s="221">
        <v>-3.1467217734360342E-2</v>
      </c>
    </row>
    <row r="136" spans="2:10" collapsed="1">
      <c r="B136" s="227">
        <v>2002</v>
      </c>
      <c r="C136" s="229">
        <v>-0.12087912087912089</v>
      </c>
      <c r="D136" s="229">
        <v>-0.28183716075156573</v>
      </c>
      <c r="E136" s="229">
        <v>-0.25062195781503516</v>
      </c>
      <c r="F136" s="229">
        <v>0.38853070919579236</v>
      </c>
      <c r="G136" s="229">
        <v>-1.1437908496731986E-2</v>
      </c>
      <c r="H136" s="229">
        <v>-0.10539233379051471</v>
      </c>
      <c r="I136" s="229">
        <v>-8.7938584827048638E-3</v>
      </c>
      <c r="J136" s="229">
        <v>-2.7841038487815939E-2</v>
      </c>
    </row>
    <row r="137" spans="2:10" ht="15" hidden="1" customHeight="1" outlineLevel="1">
      <c r="B137" s="63" t="s">
        <v>90</v>
      </c>
      <c r="C137" s="220">
        <v>10.5</v>
      </c>
      <c r="D137" s="220">
        <v>-0.10471204188481675</v>
      </c>
      <c r="E137" s="220">
        <v>-0.15426997245179064</v>
      </c>
      <c r="F137" s="220">
        <v>0.36123348017621137</v>
      </c>
      <c r="G137" s="220">
        <v>-0.43269230769230771</v>
      </c>
      <c r="H137" s="221">
        <v>-8.0595164290142574E-2</v>
      </c>
      <c r="I137" s="220">
        <v>-2.9357798165137172E-3</v>
      </c>
      <c r="J137" s="221">
        <v>-1.5733551287290592E-2</v>
      </c>
    </row>
    <row r="138" spans="2:10" ht="15" hidden="1" customHeight="1" outlineLevel="1">
      <c r="B138" s="63" t="s">
        <v>89</v>
      </c>
      <c r="C138" s="220">
        <v>0.5</v>
      </c>
      <c r="D138" s="220">
        <v>-0.35514018691588789</v>
      </c>
      <c r="E138" s="220">
        <v>-0.28181818181818186</v>
      </c>
      <c r="F138" s="220">
        <v>-0.33970588235294119</v>
      </c>
      <c r="G138" s="220">
        <v>-0.37333333333333329</v>
      </c>
      <c r="H138" s="221">
        <v>-0.30738611233967272</v>
      </c>
      <c r="I138" s="220">
        <v>-0.13090007885546917</v>
      </c>
      <c r="J138" s="221">
        <v>-0.16672652181720238</v>
      </c>
    </row>
    <row r="139" spans="2:10" ht="15" hidden="1" customHeight="1" outlineLevel="1">
      <c r="B139" s="63" t="s">
        <v>88</v>
      </c>
      <c r="C139" s="220">
        <v>-0.33333333333333337</v>
      </c>
      <c r="D139" s="220">
        <v>-8.6956521739129933E-3</v>
      </c>
      <c r="E139" s="220">
        <v>0.50829875518672196</v>
      </c>
      <c r="F139" s="220">
        <v>0.46341463414634143</v>
      </c>
      <c r="G139" s="220">
        <v>-5.6603773584905648E-2</v>
      </c>
      <c r="H139" s="221">
        <v>0.43226684819605166</v>
      </c>
      <c r="I139" s="220">
        <v>-0.21107981220657279</v>
      </c>
      <c r="J139" s="221">
        <v>-7.1975272299087401E-2</v>
      </c>
    </row>
    <row r="140" spans="2:10" ht="15" hidden="1" customHeight="1" outlineLevel="1">
      <c r="B140" s="63" t="s">
        <v>87</v>
      </c>
      <c r="C140" s="220">
        <v>-1</v>
      </c>
      <c r="D140" s="220">
        <v>3.0555555555555554</v>
      </c>
      <c r="E140" s="220">
        <v>-0.59024390243902447</v>
      </c>
      <c r="F140" s="220">
        <v>0.5714285714285714</v>
      </c>
      <c r="G140" s="220">
        <v>-0.77777777777777779</v>
      </c>
      <c r="H140" s="221">
        <v>-0.48088235294117643</v>
      </c>
      <c r="I140" s="220">
        <v>-0.2842157842157842</v>
      </c>
      <c r="J140" s="221">
        <v>-0.33407904548844147</v>
      </c>
    </row>
    <row r="141" spans="2:10" ht="15" hidden="1" customHeight="1" outlineLevel="1">
      <c r="B141" s="63" t="s">
        <v>86</v>
      </c>
      <c r="C141" s="220" t="s">
        <v>143</v>
      </c>
      <c r="D141" s="220">
        <v>1.1142857142857143</v>
      </c>
      <c r="E141" s="220">
        <v>-0.39743589743589747</v>
      </c>
      <c r="F141" s="220">
        <v>-0.79166666666666663</v>
      </c>
      <c r="G141" s="220">
        <v>-0.81818181818181812</v>
      </c>
      <c r="H141" s="221">
        <v>-0.36831275720164613</v>
      </c>
      <c r="I141" s="220">
        <v>-0.37618296529968454</v>
      </c>
      <c r="J141" s="221">
        <v>-0.37400228050171036</v>
      </c>
    </row>
    <row r="142" spans="2:10" ht="15" hidden="1" customHeight="1" outlineLevel="1">
      <c r="B142" s="63" t="s">
        <v>85</v>
      </c>
      <c r="C142" s="220">
        <v>-1</v>
      </c>
      <c r="D142" s="220">
        <v>-0.5714285714285714</v>
      </c>
      <c r="E142" s="220">
        <v>-0.70032051282051277</v>
      </c>
      <c r="F142" s="220">
        <v>9.6774193548387011E-2</v>
      </c>
      <c r="G142" s="220">
        <v>1.4210526315789473</v>
      </c>
      <c r="H142" s="221">
        <v>-0.60220994475138123</v>
      </c>
      <c r="I142" s="220">
        <v>-0.20361757105943157</v>
      </c>
      <c r="J142" s="221">
        <v>-0.31214742384355021</v>
      </c>
    </row>
    <row r="143" spans="2:10" ht="15" hidden="1" customHeight="1" outlineLevel="1">
      <c r="B143" s="63" t="s">
        <v>84</v>
      </c>
      <c r="C143" s="220">
        <v>-1</v>
      </c>
      <c r="D143" s="220">
        <v>-0.47826086956521741</v>
      </c>
      <c r="E143" s="220">
        <v>1.5499999999999998</v>
      </c>
      <c r="F143" s="220">
        <v>5.75</v>
      </c>
      <c r="G143" s="220">
        <v>0.66666666666666674</v>
      </c>
      <c r="H143" s="221">
        <v>1.2391304347826089</v>
      </c>
      <c r="I143" s="220">
        <v>-0.628</v>
      </c>
      <c r="J143" s="221">
        <v>-0.53032600454890066</v>
      </c>
    </row>
    <row r="144" spans="2:10" ht="15" hidden="1" customHeight="1" outlineLevel="1">
      <c r="B144" s="63" t="s">
        <v>83</v>
      </c>
      <c r="C144" s="220">
        <v>-1</v>
      </c>
      <c r="D144" s="220">
        <v>0.89999999999999991</v>
      </c>
      <c r="E144" s="220">
        <v>0.72413793103448265</v>
      </c>
      <c r="F144" s="220">
        <v>0.71428571428571419</v>
      </c>
      <c r="G144" s="220">
        <v>4.333333333333333</v>
      </c>
      <c r="H144" s="221">
        <v>0.77948717948717938</v>
      </c>
      <c r="I144" s="220">
        <v>-0.81337813072693954</v>
      </c>
      <c r="J144" s="221">
        <v>-0.72383972326318824</v>
      </c>
    </row>
    <row r="145" spans="2:10" ht="15" hidden="1" customHeight="1" outlineLevel="1">
      <c r="B145" s="63" t="s">
        <v>82</v>
      </c>
      <c r="C145" s="220">
        <v>16.5</v>
      </c>
      <c r="D145" s="220">
        <v>-0.67836257309941517</v>
      </c>
      <c r="E145" s="220">
        <v>0.677927927927928</v>
      </c>
      <c r="F145" s="220">
        <v>-0.46943765281173599</v>
      </c>
      <c r="G145" s="220">
        <v>-0.56896551724137934</v>
      </c>
      <c r="H145" s="221">
        <v>-3.5026269702276736E-2</v>
      </c>
      <c r="I145" s="220">
        <v>-0.24746303276311976</v>
      </c>
      <c r="J145" s="221">
        <v>-0.21728855721393037</v>
      </c>
    </row>
    <row r="146" spans="2:10" ht="15" hidden="1" customHeight="1" outlineLevel="1">
      <c r="B146" s="63" t="s">
        <v>81</v>
      </c>
      <c r="C146" s="220">
        <v>-0.33333333333333337</v>
      </c>
      <c r="D146" s="220">
        <v>-0.53731343283582089</v>
      </c>
      <c r="E146" s="220">
        <v>1.6843317972350231</v>
      </c>
      <c r="F146" s="220">
        <v>0.70648464163822533</v>
      </c>
      <c r="G146" s="220">
        <v>0.33962264150943389</v>
      </c>
      <c r="H146" s="221">
        <v>0.8607723577235773</v>
      </c>
      <c r="I146" s="220">
        <v>-2.0105094813799407E-2</v>
      </c>
      <c r="J146" s="221">
        <v>6.8905319367426499E-2</v>
      </c>
    </row>
    <row r="147" spans="2:10" ht="15" hidden="1" customHeight="1" outlineLevel="1">
      <c r="B147" s="63" t="s">
        <v>80</v>
      </c>
      <c r="C147" s="220">
        <v>0.5</v>
      </c>
      <c r="D147" s="220">
        <v>-0.48469387755102045</v>
      </c>
      <c r="E147" s="220">
        <v>0.28916929547844372</v>
      </c>
      <c r="F147" s="220">
        <v>0.35897435897435903</v>
      </c>
      <c r="G147" s="220">
        <v>-5.0420168067226934E-2</v>
      </c>
      <c r="H147" s="221">
        <v>0.18164556962025324</v>
      </c>
      <c r="I147" s="220">
        <v>-0.22880268482874344</v>
      </c>
      <c r="J147" s="221">
        <v>-0.17342669285287338</v>
      </c>
    </row>
    <row r="148" spans="2:10" ht="15" hidden="1" customHeight="1" outlineLevel="1">
      <c r="B148" s="63" t="s">
        <v>79</v>
      </c>
      <c r="C148" s="220">
        <v>-0.33333333333333337</v>
      </c>
      <c r="D148" s="220">
        <v>-0.55300859598853869</v>
      </c>
      <c r="E148" s="220">
        <v>0.52694610778443107</v>
      </c>
      <c r="F148" s="220">
        <v>0.14705882352941169</v>
      </c>
      <c r="G148" s="220">
        <v>2.7272727272727271</v>
      </c>
      <c r="H148" s="221">
        <v>0.2232472324723247</v>
      </c>
      <c r="I148" s="220">
        <v>-0.11264862648626484</v>
      </c>
      <c r="J148" s="221">
        <v>-6.4663503777894871E-2</v>
      </c>
    </row>
    <row r="149" spans="2:10" collapsed="1">
      <c r="B149" s="227">
        <v>2001</v>
      </c>
      <c r="C149" s="229">
        <v>1.0681818181818183</v>
      </c>
      <c r="D149" s="229">
        <v>-0.34607508532423203</v>
      </c>
      <c r="E149" s="229">
        <v>9.9548049476688938E-2</v>
      </c>
      <c r="F149" s="229">
        <v>7.6726342710997431E-2</v>
      </c>
      <c r="G149" s="229">
        <v>-0.16164383561643836</v>
      </c>
      <c r="H149" s="229">
        <v>3.5041841004184171E-2</v>
      </c>
      <c r="I149" s="229">
        <v>-0.19611476134144779</v>
      </c>
      <c r="J149" s="229">
        <v>-0.15908410834620035</v>
      </c>
    </row>
    <row r="150" spans="2:10" ht="15" hidden="1" customHeight="1" outlineLevel="1">
      <c r="B150" s="63" t="s">
        <v>90</v>
      </c>
      <c r="C150" s="220">
        <v>-0.5</v>
      </c>
      <c r="D150" s="220">
        <v>6.1111111111111116E-2</v>
      </c>
      <c r="E150" s="220">
        <v>0.39258312020460351</v>
      </c>
      <c r="F150" s="220">
        <v>-0.42091836734693877</v>
      </c>
      <c r="G150" s="220">
        <v>3.5217391304347823</v>
      </c>
      <c r="H150" s="221">
        <v>0.16799420709630697</v>
      </c>
      <c r="I150" s="220">
        <v>0.20914065966572992</v>
      </c>
      <c r="J150" s="221">
        <v>0.2021616310488823</v>
      </c>
    </row>
    <row r="151" spans="2:10" ht="15" hidden="1" customHeight="1" outlineLevel="1">
      <c r="B151" s="63" t="s">
        <v>89</v>
      </c>
      <c r="C151" s="220">
        <v>0</v>
      </c>
      <c r="D151" s="220">
        <v>0</v>
      </c>
      <c r="E151" s="220">
        <v>0.62361623616236161</v>
      </c>
      <c r="F151" s="220">
        <v>-0.12371134020618557</v>
      </c>
      <c r="G151" s="220">
        <v>0.10294117647058831</v>
      </c>
      <c r="H151" s="221">
        <v>0.2314814814814814</v>
      </c>
      <c r="I151" s="220">
        <v>-8.8884327209278413E-2</v>
      </c>
      <c r="J151" s="221">
        <v>-3.8086190517315877E-2</v>
      </c>
    </row>
    <row r="152" spans="2:10" ht="15" hidden="1" customHeight="1" outlineLevel="1">
      <c r="B152" s="63" t="s">
        <v>88</v>
      </c>
      <c r="C152" s="220">
        <v>3.5</v>
      </c>
      <c r="D152" s="220">
        <v>1.6136363636363638</v>
      </c>
      <c r="E152" s="220">
        <v>0.68531468531468542</v>
      </c>
      <c r="F152" s="220">
        <v>8.6092715231788075E-2</v>
      </c>
      <c r="G152" s="220">
        <v>-0.38372093023255816</v>
      </c>
      <c r="H152" s="221">
        <v>0.46023856858846912</v>
      </c>
      <c r="I152" s="220">
        <v>0.13418530351437696</v>
      </c>
      <c r="J152" s="221">
        <v>0.19172075074548323</v>
      </c>
    </row>
    <row r="153" spans="2:10" ht="15" hidden="1" customHeight="1" outlineLevel="1">
      <c r="B153" s="63" t="s">
        <v>87</v>
      </c>
      <c r="C153" s="220">
        <v>5</v>
      </c>
      <c r="D153" s="220">
        <v>-0.5</v>
      </c>
      <c r="E153" s="220">
        <v>15.184210526315791</v>
      </c>
      <c r="F153" s="220">
        <v>-0.63157894736842102</v>
      </c>
      <c r="G153" s="220">
        <v>-3.5714285714285698E-2</v>
      </c>
      <c r="H153" s="221">
        <v>3.8226950354609928</v>
      </c>
      <c r="I153" s="220">
        <v>0.55797665369649807</v>
      </c>
      <c r="J153" s="221">
        <v>0.88078541374474062</v>
      </c>
    </row>
    <row r="154" spans="2:10" ht="15" hidden="1" customHeight="1" outlineLevel="1">
      <c r="B154" s="63" t="s">
        <v>86</v>
      </c>
      <c r="C154" s="220">
        <v>-1</v>
      </c>
      <c r="D154" s="220">
        <v>0.34615384615384626</v>
      </c>
      <c r="E154" s="220">
        <v>28.586206896551722</v>
      </c>
      <c r="F154" s="220">
        <v>0.41176470588235303</v>
      </c>
      <c r="G154" s="220">
        <v>6.8571428571428568</v>
      </c>
      <c r="H154" s="221">
        <v>10.571428571428571</v>
      </c>
      <c r="I154" s="220">
        <v>0.71932203389830507</v>
      </c>
      <c r="J154" s="221">
        <v>1.2501603592046182</v>
      </c>
    </row>
    <row r="155" spans="2:10" ht="15" hidden="1" customHeight="1" outlineLevel="1">
      <c r="B155" s="63" t="s">
        <v>85</v>
      </c>
      <c r="C155" s="220">
        <v>-0.5</v>
      </c>
      <c r="D155" s="220">
        <v>11.25</v>
      </c>
      <c r="E155" s="220">
        <v>7.103896103896103</v>
      </c>
      <c r="F155" s="220">
        <v>0.72222222222222232</v>
      </c>
      <c r="G155" s="220">
        <v>0.11764705882352944</v>
      </c>
      <c r="H155" s="221">
        <v>5.1355932203389827</v>
      </c>
      <c r="I155" s="220">
        <v>0.40522875816993453</v>
      </c>
      <c r="J155" s="221">
        <v>0.77859531772575252</v>
      </c>
    </row>
    <row r="156" spans="2:10" ht="15" hidden="1" customHeight="1" outlineLevel="1">
      <c r="B156" s="63" t="s">
        <v>84</v>
      </c>
      <c r="C156" s="220" t="s">
        <v>143</v>
      </c>
      <c r="D156" s="220">
        <v>0.53333333333333344</v>
      </c>
      <c r="E156" s="220">
        <v>0.17647058823529416</v>
      </c>
      <c r="F156" s="220">
        <v>1</v>
      </c>
      <c r="G156" s="220">
        <v>-0.47058823529411764</v>
      </c>
      <c r="H156" s="221">
        <v>0.15966386554621859</v>
      </c>
      <c r="I156" s="220">
        <v>1.281021897810219</v>
      </c>
      <c r="J156" s="221">
        <v>1.1711934156378603</v>
      </c>
    </row>
    <row r="157" spans="2:10" ht="15" hidden="1" customHeight="1" outlineLevel="1">
      <c r="B157" s="63" t="s">
        <v>83</v>
      </c>
      <c r="C157" s="220">
        <v>-0.66666666666666674</v>
      </c>
      <c r="D157" s="220">
        <v>-0.375</v>
      </c>
      <c r="E157" s="220">
        <v>2.2830188679245285</v>
      </c>
      <c r="F157" s="220" t="s">
        <v>143</v>
      </c>
      <c r="G157" s="220">
        <v>-0.72727272727272729</v>
      </c>
      <c r="H157" s="221">
        <v>1.3493975903614457</v>
      </c>
      <c r="I157" s="220">
        <v>4.4205298013245029</v>
      </c>
      <c r="J157" s="221">
        <v>4.049490538573508</v>
      </c>
    </row>
    <row r="158" spans="2:10" ht="15" hidden="1" customHeight="1" outlineLevel="1">
      <c r="B158" s="63" t="s">
        <v>82</v>
      </c>
      <c r="C158" s="220">
        <v>-0.66666666666666674</v>
      </c>
      <c r="D158" s="220">
        <v>3.5</v>
      </c>
      <c r="E158" s="220">
        <v>-0.14942528735632188</v>
      </c>
      <c r="F158" s="220">
        <v>1.3505747126436782</v>
      </c>
      <c r="G158" s="220">
        <v>0.73134328358208944</v>
      </c>
      <c r="H158" s="221">
        <v>0.41511771995043367</v>
      </c>
      <c r="I158" s="220">
        <v>0.72795591182364738</v>
      </c>
      <c r="J158" s="221">
        <v>0.67534903104813493</v>
      </c>
    </row>
    <row r="159" spans="2:10" ht="15" hidden="1" customHeight="1" outlineLevel="1">
      <c r="B159" s="63" t="s">
        <v>81</v>
      </c>
      <c r="C159" s="220">
        <v>-0.5714285714285714</v>
      </c>
      <c r="D159" s="220">
        <v>0.41549295774647876</v>
      </c>
      <c r="E159" s="220">
        <v>-0.44572158365261816</v>
      </c>
      <c r="F159" s="220">
        <v>-0.5</v>
      </c>
      <c r="G159" s="220">
        <v>-0.56557377049180335</v>
      </c>
      <c r="H159" s="221">
        <v>-0.4</v>
      </c>
      <c r="I159" s="220">
        <v>-1.1852353538774119E-2</v>
      </c>
      <c r="J159" s="221">
        <v>-7.2483093627964568E-2</v>
      </c>
    </row>
    <row r="160" spans="2:10" ht="15" hidden="1" customHeight="1" outlineLevel="1">
      <c r="B160" s="63" t="s">
        <v>80</v>
      </c>
      <c r="C160" s="220">
        <v>-0.66666666666666674</v>
      </c>
      <c r="D160" s="220">
        <v>0.50769230769230766</v>
      </c>
      <c r="E160" s="220">
        <v>0.30273972602739718</v>
      </c>
      <c r="F160" s="220">
        <v>-0.43065693430656937</v>
      </c>
      <c r="G160" s="220">
        <v>0.21428571428571419</v>
      </c>
      <c r="H160" s="221">
        <v>4.4973544973544888E-2</v>
      </c>
      <c r="I160" s="220">
        <v>0.13729232150875625</v>
      </c>
      <c r="J160" s="221">
        <v>0.12389635316698655</v>
      </c>
    </row>
    <row r="161" spans="2:10" ht="15" hidden="1" customHeight="1" outlineLevel="1">
      <c r="B161" s="63" t="s">
        <v>79</v>
      </c>
      <c r="C161" s="220">
        <v>3</v>
      </c>
      <c r="D161" s="220">
        <v>1.4236111111111112</v>
      </c>
      <c r="E161" s="220">
        <v>-0.2353479853479854</v>
      </c>
      <c r="F161" s="220">
        <v>-0.62773722627737227</v>
      </c>
      <c r="G161" s="220">
        <v>-0.85897435897435903</v>
      </c>
      <c r="H161" s="221">
        <v>-0.34725010036130066</v>
      </c>
      <c r="I161" s="220">
        <v>5.9858772406300886E-2</v>
      </c>
      <c r="J161" s="221">
        <v>-2.6846785225718151E-2</v>
      </c>
    </row>
    <row r="162" spans="2:10" collapsed="1">
      <c r="B162" s="227">
        <v>2000</v>
      </c>
      <c r="C162" s="229">
        <v>2.3255813953488413E-2</v>
      </c>
      <c r="D162" s="229">
        <v>0.66099773242630389</v>
      </c>
      <c r="E162" s="229">
        <v>0.50789096126255373</v>
      </c>
      <c r="F162" s="229">
        <v>-0.30691314256773872</v>
      </c>
      <c r="G162" s="229">
        <v>-4.947916666666663E-2</v>
      </c>
      <c r="H162" s="229">
        <v>0.1930825459083616</v>
      </c>
      <c r="I162" s="229">
        <v>0.20970689655172414</v>
      </c>
      <c r="J162" s="229">
        <v>0.20701262677338272</v>
      </c>
    </row>
    <row r="163" spans="2:10" ht="15" hidden="1" customHeight="1" outlineLevel="1">
      <c r="B163" s="63" t="s">
        <v>90</v>
      </c>
      <c r="C163" s="220">
        <v>0.33333333333333326</v>
      </c>
      <c r="D163" s="220">
        <v>0.57894736842105265</v>
      </c>
      <c r="E163" s="220">
        <v>-0.11936936936936937</v>
      </c>
      <c r="F163" s="220">
        <v>-0.48148148148148151</v>
      </c>
      <c r="G163" s="220">
        <v>-0.82170542635658916</v>
      </c>
      <c r="H163" s="221">
        <v>-0.26931216931216928</v>
      </c>
      <c r="I163" s="220">
        <v>-0.33224691358024694</v>
      </c>
      <c r="J163" s="221">
        <v>-0.32234706616729092</v>
      </c>
    </row>
    <row r="164" spans="2:10" ht="15" hidden="1" customHeight="1" outlineLevel="1">
      <c r="B164" s="63" t="s">
        <v>89</v>
      </c>
      <c r="C164" s="220">
        <v>3</v>
      </c>
      <c r="D164" s="220">
        <v>-0.13709677419354838</v>
      </c>
      <c r="E164" s="220">
        <v>-0.16099071207430338</v>
      </c>
      <c r="F164" s="220">
        <v>4.8648648648648596E-2</v>
      </c>
      <c r="G164" s="220">
        <v>-0.57366771159874608</v>
      </c>
      <c r="H164" s="221">
        <v>-0.14723641430562007</v>
      </c>
      <c r="I164" s="220">
        <v>3.1441880160914648E-2</v>
      </c>
      <c r="J164" s="221">
        <v>-1.7242865764289794E-3</v>
      </c>
    </row>
    <row r="165" spans="2:10" ht="15" hidden="1" customHeight="1" outlineLevel="1">
      <c r="B165" s="63" t="s">
        <v>88</v>
      </c>
      <c r="C165" s="220">
        <v>0</v>
      </c>
      <c r="D165" s="220">
        <v>-8.333333333333337E-2</v>
      </c>
      <c r="E165" s="220">
        <v>0.43358395989974929</v>
      </c>
      <c r="F165" s="220">
        <v>-9.8360655737704805E-3</v>
      </c>
      <c r="G165" s="220">
        <v>-0.21100917431192656</v>
      </c>
      <c r="H165" s="221">
        <v>0.16570104287369647</v>
      </c>
      <c r="I165" s="220">
        <v>0.48153991795519091</v>
      </c>
      <c r="J165" s="221">
        <v>0.41393849206349209</v>
      </c>
    </row>
    <row r="166" spans="2:10" ht="15" hidden="1" customHeight="1" outlineLevel="1">
      <c r="B166" s="63" t="s">
        <v>87</v>
      </c>
      <c r="C166" s="220" t="s">
        <v>143</v>
      </c>
      <c r="D166" s="220">
        <v>0.38461538461538458</v>
      </c>
      <c r="E166" s="220">
        <v>5.333333333333333</v>
      </c>
      <c r="F166" s="220">
        <v>1.9230769230769229</v>
      </c>
      <c r="G166" s="220">
        <v>-0.28205128205128205</v>
      </c>
      <c r="H166" s="221">
        <v>0.6785714285714286</v>
      </c>
      <c r="I166" s="220">
        <v>-0.29201101928374651</v>
      </c>
      <c r="J166" s="221">
        <v>-0.24907846234860453</v>
      </c>
    </row>
    <row r="167" spans="2:10" ht="15" hidden="1" customHeight="1" outlineLevel="1">
      <c r="B167" s="63" t="s">
        <v>86</v>
      </c>
      <c r="C167" s="220">
        <v>0.66666666666666674</v>
      </c>
      <c r="D167" s="220">
        <v>-0.1875</v>
      </c>
      <c r="E167" s="220">
        <v>-0.25641025641025639</v>
      </c>
      <c r="F167" s="220">
        <v>4.666666666666667</v>
      </c>
      <c r="G167" s="220">
        <v>-0.5</v>
      </c>
      <c r="H167" s="221">
        <v>-7.6923076923076872E-2</v>
      </c>
      <c r="I167" s="220">
        <v>-6.7635903919089801E-2</v>
      </c>
      <c r="J167" s="221">
        <v>-6.814106395696351E-2</v>
      </c>
    </row>
    <row r="168" spans="2:10" ht="15" hidden="1" customHeight="1" outlineLevel="1">
      <c r="B168" s="63" t="s">
        <v>85</v>
      </c>
      <c r="C168" s="220" t="s">
        <v>143</v>
      </c>
      <c r="D168" s="220">
        <v>-0.33333333333333337</v>
      </c>
      <c r="E168" s="220">
        <v>5.416666666666667</v>
      </c>
      <c r="F168" s="220">
        <v>5</v>
      </c>
      <c r="G168" s="220">
        <v>3.25</v>
      </c>
      <c r="H168" s="221">
        <v>3.7199999999999998</v>
      </c>
      <c r="I168" s="220">
        <v>-8.3832335329341312E-2</v>
      </c>
      <c r="J168" s="221">
        <v>-2.1596858638743499E-2</v>
      </c>
    </row>
    <row r="169" spans="2:10" ht="15" hidden="1" customHeight="1" outlineLevel="1">
      <c r="B169" s="63" t="s">
        <v>84</v>
      </c>
      <c r="C169" s="220" t="s">
        <v>143</v>
      </c>
      <c r="D169" s="220">
        <v>2</v>
      </c>
      <c r="E169" s="220">
        <v>4</v>
      </c>
      <c r="F169" s="220">
        <v>-0.75</v>
      </c>
      <c r="G169" s="220">
        <v>-0.26086956521739135</v>
      </c>
      <c r="H169" s="221">
        <v>1.2452830188679247</v>
      </c>
      <c r="I169" s="220">
        <v>-3.4361233480176168E-2</v>
      </c>
      <c r="J169" s="221">
        <v>2.2727272727272707E-2</v>
      </c>
    </row>
    <row r="170" spans="2:10" ht="15" hidden="1" customHeight="1" outlineLevel="1">
      <c r="B170" s="63" t="s">
        <v>83</v>
      </c>
      <c r="C170" s="220" t="s">
        <v>143</v>
      </c>
      <c r="D170" s="220">
        <v>1.6666666666666665</v>
      </c>
      <c r="E170" s="220">
        <v>4.3</v>
      </c>
      <c r="F170" s="220">
        <v>-1</v>
      </c>
      <c r="G170" s="220">
        <v>-0.70270270270270263</v>
      </c>
      <c r="H170" s="221">
        <v>0.33870967741935476</v>
      </c>
      <c r="I170" s="220">
        <v>-0.27751196172248804</v>
      </c>
      <c r="J170" s="221">
        <v>-0.23496659242761697</v>
      </c>
    </row>
    <row r="171" spans="2:10" ht="15" hidden="1" customHeight="1" outlineLevel="1">
      <c r="B171" s="63" t="s">
        <v>82</v>
      </c>
      <c r="C171" s="220">
        <v>0.19999999999999996</v>
      </c>
      <c r="D171" s="220">
        <v>-0.20833333333333337</v>
      </c>
      <c r="E171" s="220">
        <v>0.43801652892561993</v>
      </c>
      <c r="F171" s="220">
        <v>-0.4101694915254237</v>
      </c>
      <c r="G171" s="220">
        <v>-6.944444444444442E-2</v>
      </c>
      <c r="H171" s="221">
        <v>3.0651340996168619E-2</v>
      </c>
      <c r="I171" s="220">
        <v>2.0080321285140812E-3</v>
      </c>
      <c r="J171" s="221">
        <v>6.7128172855044355E-3</v>
      </c>
    </row>
    <row r="172" spans="2:10" ht="15" hidden="1" customHeight="1" outlineLevel="1">
      <c r="B172" s="63" t="s">
        <v>81</v>
      </c>
      <c r="C172" s="220">
        <v>6</v>
      </c>
      <c r="D172" s="220">
        <v>0.22413793103448265</v>
      </c>
      <c r="E172" s="220">
        <v>0.23892405063291133</v>
      </c>
      <c r="F172" s="220">
        <v>-0.24191461836998707</v>
      </c>
      <c r="G172" s="220">
        <v>3.3898305084745672E-2</v>
      </c>
      <c r="H172" s="221">
        <v>0</v>
      </c>
      <c r="I172" s="220">
        <v>-0.11604470165635605</v>
      </c>
      <c r="J172" s="221">
        <v>-9.9725604527525324E-2</v>
      </c>
    </row>
    <row r="173" spans="2:10" ht="15" hidden="1" customHeight="1" outlineLevel="1">
      <c r="B173" s="63" t="s">
        <v>80</v>
      </c>
      <c r="C173" s="220">
        <v>-0.73913043478260865</v>
      </c>
      <c r="D173" s="220">
        <v>0.16071428571428581</v>
      </c>
      <c r="E173" s="220">
        <v>0.81592039800995031</v>
      </c>
      <c r="F173" s="220">
        <v>-0.34292565947242204</v>
      </c>
      <c r="G173" s="220">
        <v>-0.31468531468531469</v>
      </c>
      <c r="H173" s="221">
        <v>-1.3210039630119352E-3</v>
      </c>
      <c r="I173" s="220">
        <v>0.11127744510978044</v>
      </c>
      <c r="J173" s="221">
        <v>9.3389296956978063E-2</v>
      </c>
    </row>
    <row r="174" spans="2:10" ht="15" hidden="1" customHeight="1" outlineLevel="1">
      <c r="B174" s="63" t="s">
        <v>79</v>
      </c>
      <c r="C174" s="220" t="s">
        <v>143</v>
      </c>
      <c r="D174" s="220">
        <v>0.25217391304347836</v>
      </c>
      <c r="E174" s="220">
        <v>0.48369565217391308</v>
      </c>
      <c r="F174" s="220">
        <v>0.19520174482006536</v>
      </c>
      <c r="G174" s="220">
        <v>-0.25358851674641147</v>
      </c>
      <c r="H174" s="221">
        <v>0.2599898836621144</v>
      </c>
      <c r="I174" s="220">
        <v>9.7793679189027927E-2</v>
      </c>
      <c r="J174" s="221">
        <v>0.12873962555491225</v>
      </c>
    </row>
    <row r="175" spans="2:10" collapsed="1">
      <c r="B175" s="227">
        <v>1999</v>
      </c>
      <c r="C175" s="229">
        <v>0.13157894736842102</v>
      </c>
      <c r="D175" s="229">
        <v>0.1728723404255319</v>
      </c>
      <c r="E175" s="229">
        <v>0.24659065504135924</v>
      </c>
      <c r="F175" s="229">
        <v>-0.1518470790378007</v>
      </c>
      <c r="G175" s="229">
        <v>-0.36842105263157898</v>
      </c>
      <c r="H175" s="229">
        <v>7.4539739559946749E-3</v>
      </c>
      <c r="I175" s="229">
        <v>-3.3623246359425485E-2</v>
      </c>
      <c r="J175" s="229">
        <v>-2.7194917993619394E-2</v>
      </c>
    </row>
    <row r="176" spans="2:10" ht="15" hidden="1" customHeight="1" outlineLevel="1">
      <c r="B176" s="63" t="s">
        <v>90</v>
      </c>
      <c r="C176" s="220">
        <v>2</v>
      </c>
      <c r="D176" s="220">
        <v>-0.33720930232558144</v>
      </c>
      <c r="E176" s="220">
        <v>0.68181818181818188</v>
      </c>
      <c r="F176" s="220">
        <v>0.19809825673534065</v>
      </c>
      <c r="G176" s="220">
        <v>-0.22289156626506024</v>
      </c>
      <c r="H176" s="221">
        <v>0.26168224299065423</v>
      </c>
      <c r="I176" s="220">
        <v>5.0311203319502118E-2</v>
      </c>
      <c r="J176" s="221">
        <v>7.8739450529718091E-2</v>
      </c>
    </row>
    <row r="177" spans="2:10" ht="15" hidden="1" customHeight="1" outlineLevel="1">
      <c r="B177" s="63" t="s">
        <v>89</v>
      </c>
      <c r="C177" s="220">
        <v>0</v>
      </c>
      <c r="D177" s="220">
        <v>0.21568627450980382</v>
      </c>
      <c r="E177" s="220">
        <v>0.39224137931034475</v>
      </c>
      <c r="F177" s="220">
        <v>-4.8843187660668419E-2</v>
      </c>
      <c r="G177" s="220">
        <v>-0.16710182767624016</v>
      </c>
      <c r="H177" s="221">
        <v>9.8469387755101945E-2</v>
      </c>
      <c r="I177" s="220">
        <v>7.1825712016339471E-2</v>
      </c>
      <c r="J177" s="221">
        <v>7.6673164392462745E-2</v>
      </c>
    </row>
    <row r="178" spans="2:10" ht="15" hidden="1" customHeight="1" outlineLevel="1">
      <c r="B178" s="63" t="s">
        <v>88</v>
      </c>
      <c r="C178" s="220" t="s">
        <v>143</v>
      </c>
      <c r="D178" s="220">
        <v>-0.54285714285714293</v>
      </c>
      <c r="E178" s="220">
        <v>-0.24858757062146897</v>
      </c>
      <c r="F178" s="220">
        <v>-0.22979797979797978</v>
      </c>
      <c r="G178" s="220">
        <v>0.73015873015873023</v>
      </c>
      <c r="H178" s="221">
        <v>-0.21187214611872152</v>
      </c>
      <c r="I178" s="220">
        <v>7.7524651479088824E-2</v>
      </c>
      <c r="J178" s="221">
        <v>-9.910802775024985E-4</v>
      </c>
    </row>
    <row r="179" spans="2:10" ht="15" hidden="1" customHeight="1" outlineLevel="1">
      <c r="B179" s="63" t="s">
        <v>87</v>
      </c>
      <c r="C179" s="220" t="s">
        <v>143</v>
      </c>
      <c r="D179" s="220">
        <v>0.18181818181818188</v>
      </c>
      <c r="E179" s="220">
        <v>0.19999999999999996</v>
      </c>
      <c r="F179" s="220">
        <v>-0.31578947368421051</v>
      </c>
      <c r="G179" s="220">
        <v>0.5</v>
      </c>
      <c r="H179" s="221">
        <v>0.16666666666666674</v>
      </c>
      <c r="I179" s="220">
        <v>1.3725490196078431</v>
      </c>
      <c r="J179" s="221">
        <v>1.2688172043010755</v>
      </c>
    </row>
    <row r="180" spans="2:10" ht="15" hidden="1" customHeight="1" outlineLevel="1">
      <c r="B180" s="63" t="s">
        <v>86</v>
      </c>
      <c r="C180" s="220" t="s">
        <v>143</v>
      </c>
      <c r="D180" s="220">
        <v>0.88235294117647056</v>
      </c>
      <c r="E180" s="220">
        <v>38</v>
      </c>
      <c r="F180" s="220">
        <v>-0.93617021276595747</v>
      </c>
      <c r="G180" s="220">
        <v>-0.22222222222222221</v>
      </c>
      <c r="H180" s="221">
        <v>9.6385542168674787E-2</v>
      </c>
      <c r="I180" s="220">
        <v>1.2281690140845072</v>
      </c>
      <c r="J180" s="221">
        <v>1.1097099621689788</v>
      </c>
    </row>
    <row r="181" spans="2:10" ht="15" hidden="1" customHeight="1" outlineLevel="1">
      <c r="B181" s="63" t="s">
        <v>85</v>
      </c>
      <c r="C181" s="220">
        <v>-1</v>
      </c>
      <c r="D181" s="220">
        <v>-0.33333333333333337</v>
      </c>
      <c r="E181" s="220">
        <v>0.71428571428571419</v>
      </c>
      <c r="F181" s="220">
        <v>-0.91891891891891886</v>
      </c>
      <c r="G181" s="220">
        <v>-0.84</v>
      </c>
      <c r="H181" s="221">
        <v>-0.6875</v>
      </c>
      <c r="I181" s="220">
        <v>0.43279313632030503</v>
      </c>
      <c r="J181" s="221">
        <v>0.35341009743135521</v>
      </c>
    </row>
    <row r="182" spans="2:10" ht="15" hidden="1" customHeight="1" outlineLevel="1">
      <c r="B182" s="63" t="s">
        <v>84</v>
      </c>
      <c r="C182" s="220" t="s">
        <v>143</v>
      </c>
      <c r="D182" s="220">
        <v>0</v>
      </c>
      <c r="E182" s="220">
        <v>2.4</v>
      </c>
      <c r="F182" s="220">
        <v>-0.38461538461538458</v>
      </c>
      <c r="G182" s="220">
        <v>1.875</v>
      </c>
      <c r="H182" s="221">
        <v>0.70967741935483875</v>
      </c>
      <c r="I182" s="220">
        <v>1.2475247524752477</v>
      </c>
      <c r="J182" s="221">
        <v>1.216417910447761</v>
      </c>
    </row>
    <row r="183" spans="2:10" ht="15" hidden="1" customHeight="1" outlineLevel="1">
      <c r="B183" s="63" t="s">
        <v>83</v>
      </c>
      <c r="C183" s="220" t="s">
        <v>143</v>
      </c>
      <c r="D183" s="220">
        <v>-0.4</v>
      </c>
      <c r="E183" s="220">
        <v>1.5</v>
      </c>
      <c r="F183" s="220">
        <v>1.25</v>
      </c>
      <c r="G183" s="220">
        <v>6.4</v>
      </c>
      <c r="H183" s="221">
        <v>1.6956521739130435</v>
      </c>
      <c r="I183" s="220">
        <v>7.6185567010309274</v>
      </c>
      <c r="J183" s="221">
        <v>6.4833333333333334</v>
      </c>
    </row>
    <row r="184" spans="2:10" ht="15" hidden="1" customHeight="1" outlineLevel="1">
      <c r="B184" s="63" t="s">
        <v>82</v>
      </c>
      <c r="C184" s="220" t="s">
        <v>143</v>
      </c>
      <c r="D184" s="220">
        <v>-0.51515151515151514</v>
      </c>
      <c r="E184" s="220">
        <v>-0.11678832116788318</v>
      </c>
      <c r="F184" s="220">
        <v>-1.3377926421404673E-2</v>
      </c>
      <c r="G184" s="220">
        <v>1</v>
      </c>
      <c r="H184" s="221">
        <v>-7.337278106508871E-2</v>
      </c>
      <c r="I184" s="220">
        <v>0.3297730307076101</v>
      </c>
      <c r="J184" s="221">
        <v>0.24108305128872698</v>
      </c>
    </row>
    <row r="185" spans="2:10" ht="15" hidden="1" customHeight="1" outlineLevel="1">
      <c r="B185" s="63" t="s">
        <v>81</v>
      </c>
      <c r="C185" s="220" t="s">
        <v>143</v>
      </c>
      <c r="D185" s="220">
        <v>0.41463414634146334</v>
      </c>
      <c r="E185" s="220">
        <v>-0.48026315789473684</v>
      </c>
      <c r="F185" s="220">
        <v>-0.10324825986078889</v>
      </c>
      <c r="G185" s="220">
        <v>0.63888888888888884</v>
      </c>
      <c r="H185" s="221">
        <v>-0.26523297491039421</v>
      </c>
      <c r="I185" s="220">
        <v>-6.850079003624876E-2</v>
      </c>
      <c r="J185" s="221">
        <v>-0.1023015934108229</v>
      </c>
    </row>
    <row r="186" spans="2:10" ht="15" hidden="1" customHeight="1" outlineLevel="1">
      <c r="B186" s="63" t="s">
        <v>80</v>
      </c>
      <c r="C186" s="220">
        <v>22</v>
      </c>
      <c r="D186" s="220">
        <v>4.6728971962616717E-2</v>
      </c>
      <c r="E186" s="220">
        <v>-0.51913875598086123</v>
      </c>
      <c r="F186" s="220">
        <v>0.19999999999999996</v>
      </c>
      <c r="G186" s="220">
        <v>0.12598425196850394</v>
      </c>
      <c r="H186" s="221">
        <v>-0.14269535673839184</v>
      </c>
      <c r="I186" s="220">
        <v>-4.2065009560229405E-2</v>
      </c>
      <c r="J186" s="221">
        <v>-5.9601342016972536E-2</v>
      </c>
    </row>
    <row r="187" spans="2:10" ht="15" hidden="1" customHeight="1" outlineLevel="1">
      <c r="B187" s="63" t="s">
        <v>79</v>
      </c>
      <c r="C187" s="220">
        <v>-1</v>
      </c>
      <c r="D187" s="220">
        <v>0.32183908045977017</v>
      </c>
      <c r="E187" s="220">
        <v>-0.21030042918454939</v>
      </c>
      <c r="F187" s="220">
        <v>0.1223990208078336</v>
      </c>
      <c r="G187" s="220">
        <v>1.3222222222222224</v>
      </c>
      <c r="H187" s="221">
        <v>2.5414937759336009E-2</v>
      </c>
      <c r="I187" s="220">
        <v>-6.4174107142857095E-2</v>
      </c>
      <c r="J187" s="221">
        <v>-4.8310066127847162E-2</v>
      </c>
    </row>
    <row r="188" spans="2:10" collapsed="1">
      <c r="B188" s="227">
        <v>1998</v>
      </c>
      <c r="C188" s="229">
        <v>4.4285714285714288</v>
      </c>
      <c r="D188" s="229">
        <v>-7.9559363525091853E-2</v>
      </c>
      <c r="E188" s="229">
        <v>-0.13515081206496515</v>
      </c>
      <c r="F188" s="229">
        <v>1.2614180078294845E-2</v>
      </c>
      <c r="G188" s="229">
        <v>0.19332679097154082</v>
      </c>
      <c r="H188" s="229">
        <v>-4.1160768104710255E-2</v>
      </c>
      <c r="I188" s="229">
        <v>7.9402190529288097E-2</v>
      </c>
      <c r="J188" s="229">
        <v>5.8572363722923182E-2</v>
      </c>
    </row>
    <row r="189" spans="2:10" ht="15" hidden="1" customHeight="1" outlineLevel="1">
      <c r="B189" s="63" t="s">
        <v>90</v>
      </c>
      <c r="C189" s="220">
        <v>-0.5</v>
      </c>
      <c r="D189" s="220">
        <v>-0.19248826291079812</v>
      </c>
      <c r="E189" s="220">
        <v>4.5544554455445585E-2</v>
      </c>
      <c r="F189" s="220">
        <v>-0.1751633986928105</v>
      </c>
      <c r="G189" s="220">
        <v>0.5660377358490567</v>
      </c>
      <c r="H189" s="221">
        <v>-5.8453802639849117E-2</v>
      </c>
      <c r="I189" s="220">
        <v>-0.13596845030025995</v>
      </c>
      <c r="J189" s="221">
        <v>-0.12629432067775337</v>
      </c>
    </row>
    <row r="190" spans="2:10" ht="15" hidden="1" customHeight="1" outlineLevel="1">
      <c r="B190" s="63" t="s">
        <v>89</v>
      </c>
      <c r="C190" s="220" t="s">
        <v>143</v>
      </c>
      <c r="D190" s="220">
        <v>-8.108108108108103E-2</v>
      </c>
      <c r="E190" s="220">
        <v>0.20623916811091858</v>
      </c>
      <c r="F190" s="220">
        <v>0.25281803542673109</v>
      </c>
      <c r="G190" s="220">
        <v>1.0815217391304346</v>
      </c>
      <c r="H190" s="221">
        <v>0.31279303415941051</v>
      </c>
      <c r="I190" s="220">
        <v>-0.37975930748117392</v>
      </c>
      <c r="J190" s="221">
        <v>-0.31390905617118836</v>
      </c>
    </row>
    <row r="191" spans="2:10" ht="15" hidden="1" customHeight="1" outlineLevel="1">
      <c r="B191" s="63" t="s">
        <v>88</v>
      </c>
      <c r="C191" s="220" t="s">
        <v>143</v>
      </c>
      <c r="D191" s="220">
        <v>-0.13934426229508201</v>
      </c>
      <c r="E191" s="220">
        <v>1.3918918918918921</v>
      </c>
      <c r="F191" s="220">
        <v>-2.7027027027026973E-2</v>
      </c>
      <c r="G191" s="220">
        <v>0.16666666666666674</v>
      </c>
      <c r="H191" s="221">
        <v>0.36024844720496896</v>
      </c>
      <c r="I191" s="220">
        <v>-0.24763366589920699</v>
      </c>
      <c r="J191" s="221">
        <v>-0.14382689859991515</v>
      </c>
    </row>
    <row r="192" spans="2:10" ht="15" hidden="1" customHeight="1" outlineLevel="1">
      <c r="B192" s="63" t="s">
        <v>87</v>
      </c>
      <c r="C192" s="220" t="s">
        <v>143</v>
      </c>
      <c r="D192" s="220">
        <v>0</v>
      </c>
      <c r="E192" s="220">
        <v>-0.375</v>
      </c>
      <c r="F192" s="220">
        <v>0.11764705882352944</v>
      </c>
      <c r="G192" s="220">
        <v>0.73333333333333339</v>
      </c>
      <c r="H192" s="221">
        <v>0.16129032258064524</v>
      </c>
      <c r="I192" s="220">
        <v>-2.5477707006369421E-2</v>
      </c>
      <c r="J192" s="221">
        <v>-1.1806375442739103E-2</v>
      </c>
    </row>
    <row r="193" spans="2:10" ht="15" hidden="1" customHeight="1" outlineLevel="1">
      <c r="B193" s="63" t="s">
        <v>86</v>
      </c>
      <c r="C193" s="220" t="s">
        <v>143</v>
      </c>
      <c r="D193" s="220">
        <v>1.125</v>
      </c>
      <c r="E193" s="220">
        <v>-0.83333333333333337</v>
      </c>
      <c r="F193" s="220">
        <v>0.80769230769230771</v>
      </c>
      <c r="G193" s="220">
        <v>3.5</v>
      </c>
      <c r="H193" s="221">
        <v>0.88636363636363646</v>
      </c>
      <c r="I193" s="220">
        <v>-0.2058165548098434</v>
      </c>
      <c r="J193" s="221">
        <v>-0.15458422174840081</v>
      </c>
    </row>
    <row r="194" spans="2:10" ht="15" hidden="1" customHeight="1" outlineLevel="1">
      <c r="B194" s="63" t="s">
        <v>85</v>
      </c>
      <c r="C194" s="220" t="s">
        <v>143</v>
      </c>
      <c r="D194" s="220">
        <v>2</v>
      </c>
      <c r="E194" s="220">
        <v>-0.53333333333333333</v>
      </c>
      <c r="F194" s="220">
        <v>-0.53749999999999998</v>
      </c>
      <c r="G194" s="220">
        <v>1.0833333333333335</v>
      </c>
      <c r="H194" s="221">
        <v>-0.27272727272727271</v>
      </c>
      <c r="I194" s="220">
        <v>-0.15742971887550206</v>
      </c>
      <c r="J194" s="221">
        <v>-0.16678966789667893</v>
      </c>
    </row>
    <row r="195" spans="2:10" ht="15" hidden="1" customHeight="1" outlineLevel="1">
      <c r="B195" s="63" t="s">
        <v>84</v>
      </c>
      <c r="C195" s="220">
        <v>-1</v>
      </c>
      <c r="D195" s="220">
        <v>-0.16666666666666663</v>
      </c>
      <c r="E195" s="220">
        <v>4</v>
      </c>
      <c r="F195" s="220">
        <v>0.85714285714285721</v>
      </c>
      <c r="G195" s="220">
        <v>-0.19999999999999996</v>
      </c>
      <c r="H195" s="221">
        <v>0.10714285714285721</v>
      </c>
      <c r="I195" s="220">
        <v>0.48967551622418881</v>
      </c>
      <c r="J195" s="221">
        <v>0.46049046321525888</v>
      </c>
    </row>
    <row r="196" spans="2:10" ht="15" hidden="1" customHeight="1" outlineLevel="1">
      <c r="B196" s="63" t="s">
        <v>83</v>
      </c>
      <c r="C196" s="220" t="s">
        <v>143</v>
      </c>
      <c r="D196" s="220">
        <v>2.3333333333333335</v>
      </c>
      <c r="E196" s="220">
        <v>0</v>
      </c>
      <c r="F196" s="220">
        <v>-0.55555555555555558</v>
      </c>
      <c r="G196" s="220">
        <v>-0.8</v>
      </c>
      <c r="H196" s="221">
        <v>-0.43902439024390238</v>
      </c>
      <c r="I196" s="220">
        <v>9.7777777777777786</v>
      </c>
      <c r="J196" s="221">
        <v>1.4</v>
      </c>
    </row>
    <row r="197" spans="2:10" ht="15" hidden="1" customHeight="1" outlineLevel="1">
      <c r="B197" s="63" t="s">
        <v>82</v>
      </c>
      <c r="C197" s="220" t="s">
        <v>143</v>
      </c>
      <c r="D197" s="220">
        <v>1.1063829787234041</v>
      </c>
      <c r="E197" s="220">
        <v>8.1578947368420973E-2</v>
      </c>
      <c r="F197" s="220">
        <v>-0.22538860103626945</v>
      </c>
      <c r="G197" s="220">
        <v>0.71428571428571419</v>
      </c>
      <c r="H197" s="221">
        <v>1.318944844124692E-2</v>
      </c>
      <c r="I197" s="220">
        <v>0.27218683651804665</v>
      </c>
      <c r="J197" s="221">
        <v>0.20445280652242093</v>
      </c>
    </row>
    <row r="198" spans="2:10" ht="15" hidden="1" customHeight="1" outlineLevel="1">
      <c r="B198" s="63" t="s">
        <v>81</v>
      </c>
      <c r="C198" s="220">
        <v>-1</v>
      </c>
      <c r="D198" s="220">
        <v>-0.30508474576271183</v>
      </c>
      <c r="E198" s="220">
        <v>0.51620947630922687</v>
      </c>
      <c r="F198" s="220">
        <v>-5.6892778993435478E-2</v>
      </c>
      <c r="G198" s="220">
        <v>-0.49295774647887325</v>
      </c>
      <c r="H198" s="221">
        <v>0.12556732223903166</v>
      </c>
      <c r="I198" s="220">
        <v>0.50559753708368316</v>
      </c>
      <c r="J198" s="221">
        <v>0.42304743126300792</v>
      </c>
    </row>
    <row r="199" spans="2:10" ht="15" hidden="1" customHeight="1" outlineLevel="1">
      <c r="B199" s="63" t="s">
        <v>80</v>
      </c>
      <c r="C199" s="220">
        <v>-0.85714285714285721</v>
      </c>
      <c r="D199" s="220">
        <v>-0.4022346368715084</v>
      </c>
      <c r="E199" s="220">
        <v>0.67199999999999993</v>
      </c>
      <c r="F199" s="220">
        <v>-4.4016506189821225E-2</v>
      </c>
      <c r="G199" s="220">
        <v>-6.6176470588235281E-2</v>
      </c>
      <c r="H199" s="221">
        <v>0.14009038089089731</v>
      </c>
      <c r="I199" s="220">
        <v>0.23276370064820262</v>
      </c>
      <c r="J199" s="221">
        <v>0.21554516012954306</v>
      </c>
    </row>
    <row r="200" spans="2:10" ht="15" hidden="1" customHeight="1" outlineLevel="1">
      <c r="B200" s="63" t="s">
        <v>79</v>
      </c>
      <c r="C200" s="220">
        <v>-0.33333333333333337</v>
      </c>
      <c r="D200" s="220">
        <v>-0.36029411764705888</v>
      </c>
      <c r="E200" s="220">
        <v>0.12424607961399281</v>
      </c>
      <c r="F200" s="220">
        <v>0</v>
      </c>
      <c r="G200" s="220">
        <v>-0.25619834710743805</v>
      </c>
      <c r="H200" s="221">
        <v>1.1542497376705096E-2</v>
      </c>
      <c r="I200" s="220">
        <v>0.36190910472716209</v>
      </c>
      <c r="J200" s="221">
        <v>0.28320565704183864</v>
      </c>
    </row>
    <row r="201" spans="2:10" collapsed="1">
      <c r="B201" s="227">
        <v>1997</v>
      </c>
      <c r="C201" s="229">
        <v>-0.69565217391304346</v>
      </c>
      <c r="D201" s="229">
        <v>-0.15599173553719003</v>
      </c>
      <c r="E201" s="229">
        <v>0.3437256430241622</v>
      </c>
      <c r="F201" s="229">
        <v>-3.7269681742043592E-2</v>
      </c>
      <c r="G201" s="229">
        <v>0.22771084337349401</v>
      </c>
      <c r="H201" s="229">
        <v>0.11171740379092476</v>
      </c>
      <c r="I201" s="229">
        <v>3.3925832355861107E-3</v>
      </c>
      <c r="J201" s="229">
        <v>2.0573632346912341E-2</v>
      </c>
    </row>
    <row r="202" spans="2:10" ht="15" hidden="1" customHeight="1" outlineLevel="1">
      <c r="B202" s="63" t="s">
        <v>90</v>
      </c>
      <c r="C202" s="220">
        <v>-0.33333333333333337</v>
      </c>
      <c r="D202" s="220">
        <v>0.65116279069767447</v>
      </c>
      <c r="E202" s="220">
        <v>-0.33465085638998682</v>
      </c>
      <c r="F202" s="220">
        <v>-6.9343065693430628E-2</v>
      </c>
      <c r="G202" s="220">
        <v>12.25</v>
      </c>
      <c r="H202" s="221">
        <v>-7.3923166472642632E-2</v>
      </c>
      <c r="I202" s="220">
        <v>0.54443521594684396</v>
      </c>
      <c r="J202" s="221">
        <v>0.42563184969805423</v>
      </c>
    </row>
    <row r="203" spans="2:10" ht="15" hidden="1" customHeight="1" outlineLevel="1">
      <c r="B203" s="63" t="s">
        <v>89</v>
      </c>
      <c r="C203" s="220" t="s">
        <v>143</v>
      </c>
      <c r="D203" s="220">
        <v>-5.9322033898305038E-2</v>
      </c>
      <c r="E203" s="220">
        <v>-3.187919463087252E-2</v>
      </c>
      <c r="F203" s="220">
        <v>-0.29271070615034167</v>
      </c>
      <c r="G203" s="220">
        <v>15.727272727272727</v>
      </c>
      <c r="H203" s="221">
        <v>-6.8621334996880834E-2</v>
      </c>
      <c r="I203" s="220">
        <v>1.4026039905309435</v>
      </c>
      <c r="J203" s="221">
        <v>1.0888652387920712</v>
      </c>
    </row>
    <row r="204" spans="2:10" ht="15" hidden="1" customHeight="1" outlineLevel="1">
      <c r="B204" s="63" t="s">
        <v>88</v>
      </c>
      <c r="C204" s="220">
        <v>-1</v>
      </c>
      <c r="D204" s="220">
        <v>1.652173913043478</v>
      </c>
      <c r="E204" s="220">
        <v>-0.51315789473684204</v>
      </c>
      <c r="F204" s="220">
        <v>-0.13404255319148939</v>
      </c>
      <c r="G204" s="220">
        <v>26</v>
      </c>
      <c r="H204" s="221">
        <v>-0.17604912998976463</v>
      </c>
      <c r="I204" s="220">
        <v>0.4580380455054085</v>
      </c>
      <c r="J204" s="221">
        <v>0.28868234007654459</v>
      </c>
    </row>
    <row r="205" spans="2:10" ht="15" hidden="1" customHeight="1" outlineLevel="1">
      <c r="B205" s="63" t="s">
        <v>87</v>
      </c>
      <c r="C205" s="220" t="s">
        <v>143</v>
      </c>
      <c r="D205" s="220">
        <v>10</v>
      </c>
      <c r="E205" s="220">
        <v>0.33333333333333326</v>
      </c>
      <c r="F205" s="220">
        <v>-0.26086956521739135</v>
      </c>
      <c r="G205" s="220">
        <v>6.5</v>
      </c>
      <c r="H205" s="221">
        <v>0.8787878787878789</v>
      </c>
      <c r="I205" s="220">
        <v>-4.2682926829268331E-2</v>
      </c>
      <c r="J205" s="221">
        <v>-7.0339976553340788E-3</v>
      </c>
    </row>
    <row r="206" spans="2:10" ht="15" hidden="1" customHeight="1" outlineLevel="1">
      <c r="B206" s="63" t="s">
        <v>86</v>
      </c>
      <c r="C206" s="220">
        <v>-1</v>
      </c>
      <c r="D206" s="220">
        <v>3</v>
      </c>
      <c r="E206" s="220">
        <v>-0.4</v>
      </c>
      <c r="F206" s="220">
        <v>12</v>
      </c>
      <c r="G206" s="220">
        <v>3</v>
      </c>
      <c r="H206" s="221">
        <v>1.75</v>
      </c>
      <c r="I206" s="220">
        <v>0.29565217391304355</v>
      </c>
      <c r="J206" s="221">
        <v>0.32861189801699719</v>
      </c>
    </row>
    <row r="207" spans="2:10" ht="15" hidden="1" customHeight="1" outlineLevel="1">
      <c r="B207" s="63" t="s">
        <v>85</v>
      </c>
      <c r="C207" s="220">
        <v>-1</v>
      </c>
      <c r="D207" s="220">
        <v>0</v>
      </c>
      <c r="E207" s="220">
        <v>1.1428571428571428</v>
      </c>
      <c r="F207" s="220">
        <v>4.333333333333333</v>
      </c>
      <c r="G207" s="220">
        <v>5</v>
      </c>
      <c r="H207" s="221">
        <v>2.9285714285714284</v>
      </c>
      <c r="I207" s="220">
        <v>1.797752808988764</v>
      </c>
      <c r="J207" s="221">
        <v>1.8646934460887947</v>
      </c>
    </row>
    <row r="208" spans="2:10" ht="15" hidden="1" customHeight="1" outlineLevel="1">
      <c r="B208" s="63" t="s">
        <v>84</v>
      </c>
      <c r="C208" s="220">
        <v>0.33333333333333326</v>
      </c>
      <c r="D208" s="220">
        <v>-0.33333333333333337</v>
      </c>
      <c r="E208" s="220">
        <v>-0.92307692307692313</v>
      </c>
      <c r="F208" s="220">
        <v>-0.22222222222222221</v>
      </c>
      <c r="G208" s="220">
        <v>0.25</v>
      </c>
      <c r="H208" s="221">
        <v>-0.33333333333333337</v>
      </c>
      <c r="I208" s="220">
        <v>7.2784810126582222E-2</v>
      </c>
      <c r="J208" s="221">
        <v>2.5139664804469275E-2</v>
      </c>
    </row>
    <row r="209" spans="2:10" ht="15" hidden="1" customHeight="1" outlineLevel="1">
      <c r="B209" s="63" t="s">
        <v>83</v>
      </c>
      <c r="C209" s="220" t="s">
        <v>143</v>
      </c>
      <c r="D209" s="220">
        <v>0.5</v>
      </c>
      <c r="E209" s="220" t="s">
        <v>143</v>
      </c>
      <c r="F209" s="220">
        <v>0.5</v>
      </c>
      <c r="G209" s="220">
        <v>2.5714285714285716</v>
      </c>
      <c r="H209" s="221">
        <v>1.7333333333333334</v>
      </c>
      <c r="I209" s="220">
        <v>-0.59090909090909083</v>
      </c>
      <c r="J209" s="221">
        <v>0.35135135135135132</v>
      </c>
    </row>
    <row r="210" spans="2:10" ht="15" hidden="1" customHeight="1" outlineLevel="1">
      <c r="B210" s="63" t="s">
        <v>82</v>
      </c>
      <c r="C210" s="220" t="s">
        <v>143</v>
      </c>
      <c r="D210" s="220">
        <v>-0.51546391752577314</v>
      </c>
      <c r="E210" s="220">
        <v>6.1452513966480549E-2</v>
      </c>
      <c r="F210" s="220">
        <v>1.522875816993464</v>
      </c>
      <c r="G210" s="220">
        <v>2</v>
      </c>
      <c r="H210" s="221">
        <v>0.35609756097560985</v>
      </c>
      <c r="I210" s="220">
        <v>-0.39923469387755106</v>
      </c>
      <c r="J210" s="221">
        <v>-0.29680264608599782</v>
      </c>
    </row>
    <row r="211" spans="2:10" ht="15" hidden="1" customHeight="1" outlineLevel="1">
      <c r="B211" s="63" t="s">
        <v>81</v>
      </c>
      <c r="C211" s="220">
        <v>6</v>
      </c>
      <c r="D211" s="220">
        <v>-0.35164835164835162</v>
      </c>
      <c r="E211" s="220">
        <v>0.16909620991253638</v>
      </c>
      <c r="F211" s="220">
        <v>0.77131782945736438</v>
      </c>
      <c r="G211" s="220">
        <v>10.833333333333334</v>
      </c>
      <c r="H211" s="221">
        <v>0.41947029348604148</v>
      </c>
      <c r="I211" s="220">
        <v>0.32162012206399115</v>
      </c>
      <c r="J211" s="221">
        <v>0.34171075837742504</v>
      </c>
    </row>
    <row r="212" spans="2:10" ht="15" hidden="1" customHeight="1" outlineLevel="1">
      <c r="B212" s="63" t="s">
        <v>80</v>
      </c>
      <c r="C212" s="220">
        <v>6</v>
      </c>
      <c r="D212" s="220">
        <v>-2.7173913043478271E-2</v>
      </c>
      <c r="E212" s="220">
        <v>-0.11971830985915488</v>
      </c>
      <c r="F212" s="220">
        <v>0.51458333333333339</v>
      </c>
      <c r="G212" s="220">
        <v>5.4761904761904763</v>
      </c>
      <c r="H212" s="221">
        <v>0.23524720893141948</v>
      </c>
      <c r="I212" s="220">
        <v>0.1377807576265504</v>
      </c>
      <c r="J212" s="221">
        <v>0.15470914127423829</v>
      </c>
    </row>
    <row r="213" spans="2:10" ht="15" hidden="1" customHeight="1" outlineLevel="1">
      <c r="B213" s="63" t="s">
        <v>79</v>
      </c>
      <c r="C213" s="220">
        <v>0.5</v>
      </c>
      <c r="D213" s="220">
        <v>-0.49815498154981552</v>
      </c>
      <c r="E213" s="220">
        <v>-0.16767068273092367</v>
      </c>
      <c r="F213" s="220">
        <v>0.36166666666666658</v>
      </c>
      <c r="G213" s="220">
        <v>19.166666666666668</v>
      </c>
      <c r="H213" s="221">
        <v>1.6533333333333289E-2</v>
      </c>
      <c r="I213" s="220">
        <v>-0.12987700039677297</v>
      </c>
      <c r="J213" s="221">
        <v>-0.10078423060618902</v>
      </c>
    </row>
    <row r="214" spans="2:10" collapsed="1">
      <c r="B214" s="227">
        <v>1996</v>
      </c>
      <c r="C214" s="229">
        <v>0.53333333333333344</v>
      </c>
      <c r="D214" s="229">
        <v>-7.3684210526315796E-2</v>
      </c>
      <c r="E214" s="229">
        <v>-0.13602693602693605</v>
      </c>
      <c r="F214" s="229">
        <v>0.20181177654755911</v>
      </c>
      <c r="G214" s="229">
        <v>8.5402298850574709</v>
      </c>
      <c r="H214" s="229">
        <v>9.1193983077405116E-2</v>
      </c>
      <c r="I214" s="229">
        <v>0.35270712298003226</v>
      </c>
      <c r="J214" s="229">
        <v>0.3031718079107224</v>
      </c>
    </row>
    <row r="215" spans="2:10" ht="15" hidden="1" customHeight="1" outlineLevel="1">
      <c r="B215" s="63" t="s">
        <v>90</v>
      </c>
      <c r="C215" s="220">
        <v>-0.25</v>
      </c>
      <c r="D215" s="220">
        <v>-0.17834394904458595</v>
      </c>
      <c r="E215" s="220">
        <v>3.4911242603550292</v>
      </c>
      <c r="F215" s="220">
        <v>0.99514563106796117</v>
      </c>
      <c r="G215" s="220">
        <v>0.14285714285714279</v>
      </c>
      <c r="H215" s="221">
        <v>1.2937249666221629</v>
      </c>
      <c r="I215" s="220">
        <v>0.29138362531283524</v>
      </c>
      <c r="J215" s="221">
        <v>0.40974302380577021</v>
      </c>
    </row>
    <row r="216" spans="2:10" ht="15" hidden="1" customHeight="1" outlineLevel="1">
      <c r="B216" s="63" t="s">
        <v>89</v>
      </c>
      <c r="C216" s="220">
        <v>-1</v>
      </c>
      <c r="D216" s="220">
        <v>-0.5</v>
      </c>
      <c r="E216" s="220">
        <v>-4.0257648953301084E-2</v>
      </c>
      <c r="F216" s="220">
        <v>0.49066213921901536</v>
      </c>
      <c r="G216" s="220">
        <v>0</v>
      </c>
      <c r="H216" s="221">
        <v>8.7516960651289111E-2</v>
      </c>
      <c r="I216" s="220">
        <v>-0.17678173719376389</v>
      </c>
      <c r="J216" s="221">
        <v>-0.13178563178563174</v>
      </c>
    </row>
    <row r="217" spans="2:10" ht="15" hidden="1" customHeight="1" outlineLevel="1">
      <c r="B217" s="63" t="s">
        <v>88</v>
      </c>
      <c r="C217" s="220">
        <v>0.5</v>
      </c>
      <c r="D217" s="220">
        <v>-0.61344537815126055</v>
      </c>
      <c r="E217" s="220">
        <v>0.42056074766355134</v>
      </c>
      <c r="F217" s="220">
        <v>-8.5603112840466955E-2</v>
      </c>
      <c r="G217" s="220">
        <v>-0.5</v>
      </c>
      <c r="H217" s="221">
        <v>1.7708333333333437E-2</v>
      </c>
      <c r="I217" s="220">
        <v>-0.42331684233168421</v>
      </c>
      <c r="J217" s="221">
        <v>-0.34783383847388127</v>
      </c>
    </row>
    <row r="218" spans="2:10" ht="15" hidden="1" customHeight="1" outlineLevel="1">
      <c r="B218" s="63" t="s">
        <v>87</v>
      </c>
      <c r="C218" s="220" t="s">
        <v>143</v>
      </c>
      <c r="D218" s="220">
        <v>-0.83333333333333337</v>
      </c>
      <c r="E218" s="220">
        <v>-0.25</v>
      </c>
      <c r="F218" s="220">
        <v>1.875</v>
      </c>
      <c r="G218" s="220" t="s">
        <v>143</v>
      </c>
      <c r="H218" s="221">
        <v>0.1785714285714286</v>
      </c>
      <c r="I218" s="220">
        <v>0.20943952802359878</v>
      </c>
      <c r="J218" s="221">
        <v>0.208215297450425</v>
      </c>
    </row>
    <row r="219" spans="2:10" ht="15" hidden="1" customHeight="1" outlineLevel="1">
      <c r="B219" s="63" t="s">
        <v>86</v>
      </c>
      <c r="C219" s="220" t="s">
        <v>143</v>
      </c>
      <c r="D219" s="220">
        <v>-0.99118942731277537</v>
      </c>
      <c r="E219" s="220">
        <v>1.5</v>
      </c>
      <c r="F219" s="220">
        <v>-0.9375</v>
      </c>
      <c r="G219" s="220">
        <v>-0.75</v>
      </c>
      <c r="H219" s="221">
        <v>-0.94007490636704116</v>
      </c>
      <c r="I219" s="220">
        <v>2.8983050847457625</v>
      </c>
      <c r="J219" s="221">
        <v>0.59009009009009006</v>
      </c>
    </row>
    <row r="220" spans="2:10" ht="15" hidden="1" customHeight="1" outlineLevel="1">
      <c r="B220" s="63" t="s">
        <v>85</v>
      </c>
      <c r="C220" s="220" t="s">
        <v>143</v>
      </c>
      <c r="D220" s="220">
        <v>-0.25</v>
      </c>
      <c r="E220" s="220">
        <v>1.3333333333333335</v>
      </c>
      <c r="F220" s="220">
        <v>0.875</v>
      </c>
      <c r="G220" s="220">
        <v>-0.6</v>
      </c>
      <c r="H220" s="221">
        <v>0.39999999999999991</v>
      </c>
      <c r="I220" s="220">
        <v>-0.45197044334975367</v>
      </c>
      <c r="J220" s="221">
        <v>-0.43149038461538458</v>
      </c>
    </row>
    <row r="221" spans="2:10" ht="15" hidden="1" customHeight="1" outlineLevel="1">
      <c r="B221" s="63" t="s">
        <v>84</v>
      </c>
      <c r="C221" s="220" t="s">
        <v>143</v>
      </c>
      <c r="D221" s="220" t="s">
        <v>143</v>
      </c>
      <c r="E221" s="220">
        <v>2.25</v>
      </c>
      <c r="F221" s="220">
        <v>0.8</v>
      </c>
      <c r="G221" s="220">
        <v>0.60000000000000009</v>
      </c>
      <c r="H221" s="221">
        <v>2</v>
      </c>
      <c r="I221" s="220">
        <v>0.18352059925093633</v>
      </c>
      <c r="J221" s="221">
        <v>0.27402135231316715</v>
      </c>
    </row>
    <row r="222" spans="2:10" ht="15" hidden="1" customHeight="1" outlineLevel="1">
      <c r="B222" s="63" t="s">
        <v>83</v>
      </c>
      <c r="C222" s="220" t="s">
        <v>143</v>
      </c>
      <c r="D222" s="220">
        <v>-0.5</v>
      </c>
      <c r="E222" s="220">
        <v>-1</v>
      </c>
      <c r="F222" s="220">
        <v>-0.53846153846153844</v>
      </c>
      <c r="G222" s="220">
        <v>0.16666666666666674</v>
      </c>
      <c r="H222" s="221">
        <v>-0.98832684824902728</v>
      </c>
      <c r="I222" s="220">
        <v>-0.77083333333333337</v>
      </c>
      <c r="J222" s="221">
        <v>-0.97320782041998555</v>
      </c>
    </row>
    <row r="223" spans="2:10" ht="15" hidden="1" customHeight="1" outlineLevel="1">
      <c r="B223" s="63" t="s">
        <v>82</v>
      </c>
      <c r="C223" s="220" t="s">
        <v>143</v>
      </c>
      <c r="D223" s="220">
        <v>0.32876712328767121</v>
      </c>
      <c r="E223" s="220">
        <v>2.0862068965517242</v>
      </c>
      <c r="F223" s="220">
        <v>-0.54464285714285721</v>
      </c>
      <c r="G223" s="220">
        <v>-0.72</v>
      </c>
      <c r="H223" s="221">
        <v>0.11818181818181817</v>
      </c>
      <c r="I223" s="220">
        <v>0.90291262135922334</v>
      </c>
      <c r="J223" s="221">
        <v>0.73754789272030652</v>
      </c>
    </row>
    <row r="224" spans="2:10" ht="15" hidden="1" customHeight="1" outlineLevel="1">
      <c r="B224" s="63" t="s">
        <v>81</v>
      </c>
      <c r="C224" s="220">
        <v>-0.5</v>
      </c>
      <c r="D224" s="220">
        <v>0.22147651006711411</v>
      </c>
      <c r="E224" s="220">
        <v>0.75897435897435894</v>
      </c>
      <c r="F224" s="220">
        <v>0.18077803203661325</v>
      </c>
      <c r="G224" s="220">
        <v>-0.5714285714285714</v>
      </c>
      <c r="H224" s="221">
        <v>0.38866799204771363</v>
      </c>
      <c r="I224" s="220">
        <v>-0.11010533245556287</v>
      </c>
      <c r="J224" s="221">
        <v>-3.9254447896074574E-2</v>
      </c>
    </row>
    <row r="225" spans="2:10" ht="15" hidden="1" customHeight="1" outlineLevel="1">
      <c r="B225" s="63" t="s">
        <v>80</v>
      </c>
      <c r="C225" s="220">
        <v>-0.97368421052631582</v>
      </c>
      <c r="D225" s="220">
        <v>-0.15207373271889402</v>
      </c>
      <c r="E225" s="220">
        <v>1.406779661016949</v>
      </c>
      <c r="F225" s="220">
        <v>6.1946902654867353E-2</v>
      </c>
      <c r="G225" s="220">
        <v>-0.16000000000000003</v>
      </c>
      <c r="H225" s="221">
        <v>0.29545454545454541</v>
      </c>
      <c r="I225" s="220">
        <v>9.3274693054792079E-2</v>
      </c>
      <c r="J225" s="221">
        <v>0.12373540856031129</v>
      </c>
    </row>
    <row r="226" spans="2:10" ht="15" hidden="1" customHeight="1" outlineLevel="1">
      <c r="B226" s="63" t="s">
        <v>79</v>
      </c>
      <c r="C226" s="220">
        <v>-0.9555555555555556</v>
      </c>
      <c r="D226" s="220">
        <v>1.0530303030303032</v>
      </c>
      <c r="E226" s="220">
        <v>4.1841004184100417E-2</v>
      </c>
      <c r="F226" s="220">
        <v>0.15384615384615374</v>
      </c>
      <c r="G226" s="220">
        <v>-0.73913043478260865</v>
      </c>
      <c r="H226" s="221">
        <v>0.11873508353221962</v>
      </c>
      <c r="I226" s="220">
        <v>0.35114367405289482</v>
      </c>
      <c r="J226" s="221">
        <v>0.2975797579757975</v>
      </c>
    </row>
    <row r="227" spans="2:10" collapsed="1">
      <c r="B227" s="227">
        <v>1995</v>
      </c>
      <c r="C227" s="229">
        <v>-0.86111111111111116</v>
      </c>
      <c r="D227" s="229">
        <v>-0.2142857142857143</v>
      </c>
      <c r="E227" s="229">
        <v>8.9242053789731157E-2</v>
      </c>
      <c r="F227" s="229">
        <v>0.19482862297053516</v>
      </c>
      <c r="G227" s="229">
        <v>-0.39160839160839156</v>
      </c>
      <c r="H227" s="229">
        <v>6.4021340446815511E-2</v>
      </c>
      <c r="I227" s="229">
        <v>6.0032086114992556E-2</v>
      </c>
      <c r="J227" s="229">
        <v>6.0785424931259602E-2</v>
      </c>
    </row>
    <row r="228" spans="2:10" ht="15" hidden="1" customHeight="1" outlineLevel="1">
      <c r="B228" s="63" t="s">
        <v>90</v>
      </c>
      <c r="C228" s="220">
        <v>-0.7142857142857143</v>
      </c>
      <c r="D228" s="220">
        <v>0.49523809523809526</v>
      </c>
      <c r="E228" s="220">
        <v>-0.75822603719599424</v>
      </c>
      <c r="F228" s="220">
        <v>-0.20309477756286265</v>
      </c>
      <c r="G228" s="220">
        <v>-0.65</v>
      </c>
      <c r="H228" s="221">
        <v>-0.4472324723247233</v>
      </c>
      <c r="I228" s="220">
        <v>0.15554637471596777</v>
      </c>
      <c r="J228" s="221">
        <v>2.3724983860555104E-2</v>
      </c>
    </row>
    <row r="229" spans="2:10" ht="15" hidden="1" customHeight="1" outlineLevel="1">
      <c r="B229" s="63" t="s">
        <v>89</v>
      </c>
      <c r="C229" s="220">
        <v>2.4</v>
      </c>
      <c r="D229" s="220">
        <v>3.068965517241379</v>
      </c>
      <c r="E229" s="220">
        <v>5.7921635434412311E-2</v>
      </c>
      <c r="F229" s="220">
        <v>1.551724137931032E-2</v>
      </c>
      <c r="G229" s="220">
        <v>-0.6333333333333333</v>
      </c>
      <c r="H229" s="221">
        <v>0.1698412698412699</v>
      </c>
      <c r="I229" s="220">
        <v>0.16170763260025867</v>
      </c>
      <c r="J229" s="221">
        <v>0.16308436324556697</v>
      </c>
    </row>
    <row r="230" spans="2:10" ht="15" hidden="1" customHeight="1" outlineLevel="1">
      <c r="B230" s="63" t="s">
        <v>88</v>
      </c>
      <c r="C230" s="220" t="s">
        <v>143</v>
      </c>
      <c r="D230" s="220">
        <v>13.875</v>
      </c>
      <c r="E230" s="220">
        <v>0.14642857142857135</v>
      </c>
      <c r="F230" s="220">
        <v>0.63174603174603172</v>
      </c>
      <c r="G230" s="220">
        <v>-0.77777777777777779</v>
      </c>
      <c r="H230" s="221">
        <v>0.54589371980676327</v>
      </c>
      <c r="I230" s="220">
        <v>0.78122605363984676</v>
      </c>
      <c r="J230" s="221">
        <v>0.73599504797276394</v>
      </c>
    </row>
    <row r="231" spans="2:10" ht="15" hidden="1" customHeight="1" outlineLevel="1">
      <c r="B231" s="63" t="s">
        <v>87</v>
      </c>
      <c r="C231" s="220" t="s">
        <v>143</v>
      </c>
      <c r="D231" s="220">
        <v>5</v>
      </c>
      <c r="E231" s="220">
        <v>1</v>
      </c>
      <c r="F231" s="220">
        <v>-0.61904761904761907</v>
      </c>
      <c r="G231" s="220">
        <v>-1</v>
      </c>
      <c r="H231" s="221">
        <v>-0.125</v>
      </c>
      <c r="I231" s="220">
        <v>9.935483870967742</v>
      </c>
      <c r="J231" s="221">
        <v>6.5106382978723403</v>
      </c>
    </row>
    <row r="232" spans="2:10" ht="15" hidden="1" customHeight="1" outlineLevel="1">
      <c r="B232" s="63" t="s">
        <v>86</v>
      </c>
      <c r="C232" s="220" t="s">
        <v>143</v>
      </c>
      <c r="D232" s="220">
        <v>226</v>
      </c>
      <c r="E232" s="220" t="s">
        <v>143</v>
      </c>
      <c r="F232" s="220">
        <v>6.6666666666666652E-2</v>
      </c>
      <c r="G232" s="220">
        <v>1</v>
      </c>
      <c r="H232" s="221">
        <v>7.0909090909090917</v>
      </c>
      <c r="I232" s="220">
        <v>4.9000000000000004</v>
      </c>
      <c r="J232" s="221">
        <v>6.0476190476190474</v>
      </c>
    </row>
    <row r="233" spans="2:10" ht="15" hidden="1" customHeight="1" outlineLevel="1">
      <c r="B233" s="63" t="s">
        <v>85</v>
      </c>
      <c r="C233" s="220" t="s">
        <v>143</v>
      </c>
      <c r="D233" s="220">
        <v>1</v>
      </c>
      <c r="E233" s="220">
        <v>-0.75</v>
      </c>
      <c r="F233" s="220">
        <v>-0.67999999999999994</v>
      </c>
      <c r="G233" s="220">
        <v>4</v>
      </c>
      <c r="H233" s="221">
        <v>-0.5</v>
      </c>
      <c r="I233" s="220">
        <v>4.71830985915493</v>
      </c>
      <c r="J233" s="221">
        <v>3.5714285714285712</v>
      </c>
    </row>
    <row r="234" spans="2:10" ht="15" hidden="1" customHeight="1" outlineLevel="1">
      <c r="B234" s="63" t="s">
        <v>84</v>
      </c>
      <c r="C234" s="220" t="s">
        <v>143</v>
      </c>
      <c r="D234" s="220">
        <v>-1</v>
      </c>
      <c r="E234" s="220">
        <v>1</v>
      </c>
      <c r="F234" s="220">
        <v>-0.83870967741935487</v>
      </c>
      <c r="G234" s="220">
        <v>0.25</v>
      </c>
      <c r="H234" s="221">
        <v>-0.69565217391304346</v>
      </c>
      <c r="I234" s="220">
        <v>2.513157894736842</v>
      </c>
      <c r="J234" s="221">
        <v>1.3032786885245899</v>
      </c>
    </row>
    <row r="235" spans="2:10" ht="15" hidden="1" customHeight="1" outlineLevel="1">
      <c r="B235" s="63" t="s">
        <v>83</v>
      </c>
      <c r="C235" s="220" t="s">
        <v>143</v>
      </c>
      <c r="D235" s="220">
        <v>-0.19999999999999996</v>
      </c>
      <c r="E235" s="220">
        <v>139.22222222222223</v>
      </c>
      <c r="F235" s="220">
        <v>-0.5185185185185186</v>
      </c>
      <c r="G235" s="220" t="s">
        <v>143</v>
      </c>
      <c r="H235" s="221">
        <v>30.341463414634145</v>
      </c>
      <c r="I235" s="220">
        <v>18.2</v>
      </c>
      <c r="J235" s="221">
        <v>29.021739130434781</v>
      </c>
    </row>
    <row r="236" spans="2:10" ht="15" hidden="1" customHeight="1" outlineLevel="1">
      <c r="B236" s="63" t="s">
        <v>82</v>
      </c>
      <c r="C236" s="220">
        <v>-1</v>
      </c>
      <c r="D236" s="220">
        <v>17.25</v>
      </c>
      <c r="E236" s="220">
        <v>-0.62820512820512819</v>
      </c>
      <c r="F236" s="220">
        <v>1.7768595041322315</v>
      </c>
      <c r="G236" s="220">
        <v>5.25</v>
      </c>
      <c r="H236" s="221">
        <v>0.1879049676025919</v>
      </c>
      <c r="I236" s="220">
        <v>4.8879837067209886E-2</v>
      </c>
      <c r="J236" s="221">
        <v>7.5401730531520439E-2</v>
      </c>
    </row>
    <row r="237" spans="2:10" ht="15" hidden="1" customHeight="1" outlineLevel="1">
      <c r="B237" s="63" t="s">
        <v>81</v>
      </c>
      <c r="C237" s="220">
        <v>-0.98</v>
      </c>
      <c r="D237" s="220">
        <v>5.208333333333333</v>
      </c>
      <c r="E237" s="220">
        <v>-0.39252336448598135</v>
      </c>
      <c r="F237" s="220">
        <v>-5.8189655172413812E-2</v>
      </c>
      <c r="G237" s="220">
        <v>0.8666666666666667</v>
      </c>
      <c r="H237" s="221">
        <v>-0.19196787148594374</v>
      </c>
      <c r="I237" s="220">
        <v>0.30751022164837538</v>
      </c>
      <c r="J237" s="221">
        <v>0.20196877121520695</v>
      </c>
    </row>
    <row r="238" spans="2:10" ht="15" hidden="1" customHeight="1" outlineLevel="1">
      <c r="B238" s="63" t="s">
        <v>80</v>
      </c>
      <c r="C238" s="220">
        <v>-0.65454545454545454</v>
      </c>
      <c r="D238" s="220">
        <v>53.25</v>
      </c>
      <c r="E238" s="220">
        <v>-0.68194070080862534</v>
      </c>
      <c r="F238" s="220">
        <v>0.65567765567765557</v>
      </c>
      <c r="G238" s="220">
        <v>-0.70238095238095233</v>
      </c>
      <c r="H238" s="221">
        <v>-0.2019785655399835</v>
      </c>
      <c r="I238" s="220">
        <v>0.10914634146341462</v>
      </c>
      <c r="J238" s="221">
        <v>4.7611283221914213E-2</v>
      </c>
    </row>
    <row r="239" spans="2:10" ht="15" hidden="1" customHeight="1" outlineLevel="1">
      <c r="B239" s="63" t="s">
        <v>79</v>
      </c>
      <c r="C239" s="220">
        <v>-0.5714285714285714</v>
      </c>
      <c r="D239" s="220">
        <v>15.5</v>
      </c>
      <c r="E239" s="220">
        <v>0.93522267206477738</v>
      </c>
      <c r="F239" s="220">
        <v>0.31313131313131315</v>
      </c>
      <c r="G239" s="220">
        <v>1.0909090909090908</v>
      </c>
      <c r="H239" s="221">
        <v>0.65285996055226825</v>
      </c>
      <c r="I239" s="220">
        <v>3.0381145277112775E-2</v>
      </c>
      <c r="J239" s="221">
        <v>0.1283165244375486</v>
      </c>
    </row>
    <row r="240" spans="2:10" collapsed="1">
      <c r="B240" s="227">
        <v>1994</v>
      </c>
      <c r="C240" s="229">
        <v>-0.69662921348314599</v>
      </c>
      <c r="D240" s="229">
        <v>4.7826086956521738</v>
      </c>
      <c r="E240" s="229">
        <v>8.1152524451493457E-2</v>
      </c>
      <c r="F240" s="229">
        <v>0.18785714285714294</v>
      </c>
      <c r="G240" s="229">
        <v>-0.26288659793814428</v>
      </c>
      <c r="H240" s="229">
        <v>0.22192041287518682</v>
      </c>
      <c r="I240" s="229">
        <v>0.25019409937888204</v>
      </c>
      <c r="J240" s="229">
        <v>0.2447550620509471</v>
      </c>
    </row>
    <row r="241" spans="2:10" ht="15" hidden="1" customHeight="1" outlineLevel="1">
      <c r="B241" s="63" t="s">
        <v>90</v>
      </c>
      <c r="C241" s="220">
        <v>-0.85858585858585856</v>
      </c>
      <c r="D241" s="220">
        <v>25.25</v>
      </c>
      <c r="E241" s="220">
        <v>0.24156305506216702</v>
      </c>
      <c r="F241" s="220">
        <v>1.0931174089068825</v>
      </c>
      <c r="G241" s="220">
        <v>3</v>
      </c>
      <c r="H241" s="221">
        <v>0.47603485838779958</v>
      </c>
      <c r="I241" s="220">
        <v>0.19089790897908987</v>
      </c>
      <c r="J241" s="221">
        <v>0.24342765402368061</v>
      </c>
    </row>
    <row r="242" spans="2:10" ht="15" hidden="1" customHeight="1" outlineLevel="1">
      <c r="B242" s="63" t="s">
        <v>89</v>
      </c>
      <c r="C242" s="220">
        <v>-0.94186046511627908</v>
      </c>
      <c r="D242" s="220">
        <v>28</v>
      </c>
      <c r="E242" s="220">
        <v>8.1031307550644582E-2</v>
      </c>
      <c r="F242" s="220">
        <v>5.2631578947368363E-2</v>
      </c>
      <c r="G242" s="220">
        <v>2</v>
      </c>
      <c r="H242" s="221">
        <v>5.7046979865771785E-2</v>
      </c>
      <c r="I242" s="220">
        <v>0.42850542850542861</v>
      </c>
      <c r="J242" s="221">
        <v>0.34830646621988781</v>
      </c>
    </row>
    <row r="243" spans="2:10" ht="15" hidden="1" customHeight="1" outlineLevel="1">
      <c r="B243" s="63" t="s">
        <v>88</v>
      </c>
      <c r="C243" s="220">
        <v>-1</v>
      </c>
      <c r="D243" s="220">
        <v>3</v>
      </c>
      <c r="E243" s="220">
        <v>-0.17159763313609466</v>
      </c>
      <c r="F243" s="220">
        <v>0.53658536585365857</v>
      </c>
      <c r="G243" s="220">
        <v>1.5714285714285716</v>
      </c>
      <c r="H243" s="221">
        <v>6.5180102915951998E-2</v>
      </c>
      <c r="I243" s="220">
        <v>0.43406593406593408</v>
      </c>
      <c r="J243" s="221">
        <v>0.34456928838951306</v>
      </c>
    </row>
    <row r="244" spans="2:10" ht="15" hidden="1" customHeight="1" outlineLevel="1">
      <c r="B244" s="63" t="s">
        <v>87</v>
      </c>
      <c r="C244" s="220" t="s">
        <v>143</v>
      </c>
      <c r="D244" s="220">
        <v>1</v>
      </c>
      <c r="E244" s="220" t="s">
        <v>143</v>
      </c>
      <c r="F244" s="220">
        <v>1.625</v>
      </c>
      <c r="G244" s="220">
        <v>1.5</v>
      </c>
      <c r="H244" s="221">
        <v>1.9090909090909092</v>
      </c>
      <c r="I244" s="220">
        <v>0.24</v>
      </c>
      <c r="J244" s="221">
        <v>0.54098360655737698</v>
      </c>
    </row>
    <row r="245" spans="2:10" ht="15" hidden="1" customHeight="1" outlineLevel="1">
      <c r="B245" s="63" t="s">
        <v>86</v>
      </c>
      <c r="C245" s="220">
        <v>-1</v>
      </c>
      <c r="D245" s="220">
        <v>-0.66666666666666674</v>
      </c>
      <c r="E245" s="220">
        <v>-1</v>
      </c>
      <c r="F245" s="220">
        <v>-0.49152542372881358</v>
      </c>
      <c r="G245" s="220">
        <v>1</v>
      </c>
      <c r="H245" s="221">
        <v>-0.52173913043478259</v>
      </c>
      <c r="I245" s="220">
        <v>0.57894736842105265</v>
      </c>
      <c r="J245" s="221">
        <v>-0.28409090909090906</v>
      </c>
    </row>
    <row r="246" spans="2:10" ht="15" hidden="1" customHeight="1" outlineLevel="1">
      <c r="B246" s="63" t="s">
        <v>85</v>
      </c>
      <c r="C246" s="220" t="s">
        <v>143</v>
      </c>
      <c r="D246" s="220" t="s">
        <v>143</v>
      </c>
      <c r="E246" s="220">
        <v>5</v>
      </c>
      <c r="F246" s="220">
        <v>1.7777777777777777</v>
      </c>
      <c r="G246" s="220">
        <v>-0.83333333333333337</v>
      </c>
      <c r="H246" s="221">
        <v>1.3529411764705883</v>
      </c>
      <c r="I246" s="220">
        <v>6.8888888888888893</v>
      </c>
      <c r="J246" s="221">
        <v>4.2</v>
      </c>
    </row>
    <row r="247" spans="2:10" ht="15" hidden="1" customHeight="1" outlineLevel="1">
      <c r="B247" s="63" t="s">
        <v>84</v>
      </c>
      <c r="C247" s="220" t="s">
        <v>143</v>
      </c>
      <c r="D247" s="220" t="s">
        <v>143</v>
      </c>
      <c r="E247" s="220">
        <v>-0.967741935483871</v>
      </c>
      <c r="F247" s="220">
        <v>-0.38</v>
      </c>
      <c r="G247" s="220">
        <v>3</v>
      </c>
      <c r="H247" s="221">
        <v>-0.59292035398230092</v>
      </c>
      <c r="I247" s="220">
        <v>0.26666666666666661</v>
      </c>
      <c r="J247" s="221">
        <v>-0.2947976878612717</v>
      </c>
    </row>
    <row r="248" spans="2:10" ht="15" hidden="1" customHeight="1" outlineLevel="1">
      <c r="B248" s="63" t="s">
        <v>83</v>
      </c>
      <c r="C248" s="220" t="s">
        <v>143</v>
      </c>
      <c r="D248" s="220" t="s">
        <v>143</v>
      </c>
      <c r="E248" s="220">
        <v>3.5</v>
      </c>
      <c r="F248" s="220">
        <v>0.6875</v>
      </c>
      <c r="G248" s="220">
        <v>-1</v>
      </c>
      <c r="H248" s="221">
        <v>0.95238095238095233</v>
      </c>
      <c r="I248" s="220">
        <v>-0.88372093023255816</v>
      </c>
      <c r="J248" s="221">
        <v>-0.28125</v>
      </c>
    </row>
    <row r="249" spans="2:10" ht="15" hidden="1" customHeight="1" outlineLevel="1">
      <c r="B249" s="63" t="s">
        <v>82</v>
      </c>
      <c r="C249" s="220" t="s">
        <v>143</v>
      </c>
      <c r="D249" s="220">
        <v>-0.19999999999999996</v>
      </c>
      <c r="E249" s="220">
        <v>2.12</v>
      </c>
      <c r="F249" s="220">
        <v>-0.41262135922330101</v>
      </c>
      <c r="G249" s="220">
        <v>-0.76470588235294112</v>
      </c>
      <c r="H249" s="221">
        <v>0.41158536585365857</v>
      </c>
      <c r="I249" s="220">
        <v>0.37055129099790651</v>
      </c>
      <c r="J249" s="221">
        <v>0.37819420783645663</v>
      </c>
    </row>
    <row r="250" spans="2:10" ht="15" hidden="1" customHeight="1" outlineLevel="1">
      <c r="B250" s="63" t="s">
        <v>81</v>
      </c>
      <c r="C250" s="220" t="s">
        <v>143</v>
      </c>
      <c r="D250" s="220">
        <v>2.4285714285714284</v>
      </c>
      <c r="E250" s="220">
        <v>-0.21033210332103325</v>
      </c>
      <c r="F250" s="220">
        <v>-0.17876106194690267</v>
      </c>
      <c r="G250" s="220">
        <v>0.66666666666666674</v>
      </c>
      <c r="H250" s="221">
        <v>-0.10688665710186518</v>
      </c>
      <c r="I250" s="220">
        <v>1.1424619640387275</v>
      </c>
      <c r="J250" s="221">
        <v>0.65366264383946104</v>
      </c>
    </row>
    <row r="251" spans="2:10" ht="15" hidden="1" customHeight="1" outlineLevel="1">
      <c r="B251" s="63" t="s">
        <v>80</v>
      </c>
      <c r="C251" s="220">
        <v>109</v>
      </c>
      <c r="D251" s="220">
        <v>-0.6</v>
      </c>
      <c r="E251" s="220">
        <v>0.374074074074074</v>
      </c>
      <c r="F251" s="220">
        <v>-0.2177650429799427</v>
      </c>
      <c r="G251" s="220">
        <v>2.8181818181818183</v>
      </c>
      <c r="H251" s="221">
        <v>0.31561822125813443</v>
      </c>
      <c r="I251" s="220">
        <v>0.46603098927294395</v>
      </c>
      <c r="J251" s="221">
        <v>0.43361383824216926</v>
      </c>
    </row>
    <row r="252" spans="2:10" ht="15" hidden="1" customHeight="1" outlineLevel="1">
      <c r="B252" s="63" t="s">
        <v>79</v>
      </c>
      <c r="C252" s="220">
        <v>16.5</v>
      </c>
      <c r="D252" s="220">
        <v>-0.78947368421052633</v>
      </c>
      <c r="E252" s="220">
        <v>4.4397463002114224E-2</v>
      </c>
      <c r="F252" s="220">
        <v>-0.16101694915254239</v>
      </c>
      <c r="G252" s="220">
        <v>0.83333333333333326</v>
      </c>
      <c r="H252" s="221">
        <v>1.9095477386934734E-2</v>
      </c>
      <c r="I252" s="220">
        <v>0.75703655774830159</v>
      </c>
      <c r="J252" s="221">
        <v>0.57733724914341655</v>
      </c>
    </row>
    <row r="253" spans="2:10" collapsed="1">
      <c r="B253" s="227">
        <v>1993</v>
      </c>
      <c r="C253" s="229">
        <v>0.5822222222222222</v>
      </c>
      <c r="D253" s="229">
        <v>2.1944444444444446</v>
      </c>
      <c r="E253" s="229">
        <v>9.9709302325581506E-2</v>
      </c>
      <c r="F253" s="229">
        <v>2.3017902813299296E-2</v>
      </c>
      <c r="G253" s="229">
        <v>1.1797752808988764</v>
      </c>
      <c r="H253" s="229">
        <v>0.12189547463050432</v>
      </c>
      <c r="I253" s="229">
        <v>0.51136752554637455</v>
      </c>
      <c r="J253" s="229">
        <v>0.41675303523837726</v>
      </c>
    </row>
    <row r="254" spans="2:10" ht="15" hidden="1" customHeight="1" outlineLevel="1">
      <c r="B254" s="63" t="s">
        <v>90</v>
      </c>
      <c r="C254" s="220">
        <v>23.75</v>
      </c>
      <c r="D254" s="220">
        <v>-0.33333333333333337</v>
      </c>
      <c r="E254" s="220">
        <v>-0.33293838862559244</v>
      </c>
      <c r="F254" s="220">
        <v>-0.54003724394785846</v>
      </c>
      <c r="G254" s="220">
        <v>-0.95145631067961167</v>
      </c>
      <c r="H254" s="221">
        <v>-0.38554216867469882</v>
      </c>
      <c r="I254" s="220">
        <v>9.6869940636805207E-2</v>
      </c>
      <c r="J254" s="221">
        <v>-4.1730769230769238E-2</v>
      </c>
    </row>
    <row r="255" spans="2:10" ht="15" hidden="1" customHeight="1" outlineLevel="1">
      <c r="B255" s="63" t="s">
        <v>89</v>
      </c>
      <c r="C255" s="220">
        <v>3.0952380952380949</v>
      </c>
      <c r="D255" s="220">
        <v>-0.93333333333333335</v>
      </c>
      <c r="E255" s="220">
        <v>8.3832335329341312E-2</v>
      </c>
      <c r="F255" s="220">
        <v>0.14553014553014543</v>
      </c>
      <c r="G255" s="220">
        <v>-9.0909090909090939E-2</v>
      </c>
      <c r="H255" s="221">
        <v>0.14176245210727978</v>
      </c>
      <c r="I255" s="220">
        <v>0.25079456804391786</v>
      </c>
      <c r="J255" s="221">
        <v>0.22552719200887905</v>
      </c>
    </row>
    <row r="256" spans="2:10" ht="15" hidden="1" customHeight="1" outlineLevel="1">
      <c r="B256" s="63" t="s">
        <v>88</v>
      </c>
      <c r="C256" s="220">
        <v>1.8181818181818183</v>
      </c>
      <c r="D256" s="220">
        <v>-0.77777777777777779</v>
      </c>
      <c r="E256" s="220">
        <v>0.66502463054187189</v>
      </c>
      <c r="F256" s="220">
        <v>1.0499999999999998</v>
      </c>
      <c r="G256" s="220">
        <v>-0.30000000000000004</v>
      </c>
      <c r="H256" s="221">
        <v>0.75075075075075071</v>
      </c>
      <c r="I256" s="220">
        <v>0.60493827160493829</v>
      </c>
      <c r="J256" s="221">
        <v>0.63803680981595101</v>
      </c>
    </row>
    <row r="257" spans="2:10" ht="15" hidden="1" customHeight="1" outlineLevel="1">
      <c r="B257" s="63" t="s">
        <v>87</v>
      </c>
      <c r="C257" s="220">
        <v>-1</v>
      </c>
      <c r="D257" s="220">
        <v>-0.75</v>
      </c>
      <c r="E257" s="220">
        <v>-1</v>
      </c>
      <c r="F257" s="220">
        <v>-0.76470588235294112</v>
      </c>
      <c r="G257" s="220">
        <v>-0.75</v>
      </c>
      <c r="H257" s="221">
        <v>-0.84507042253521125</v>
      </c>
      <c r="I257" s="220">
        <v>-0.23076923076923073</v>
      </c>
      <c r="J257" s="221">
        <v>-0.55147058823529416</v>
      </c>
    </row>
    <row r="258" spans="2:10" ht="15" hidden="1" customHeight="1" outlineLevel="1">
      <c r="B258" s="63" t="s">
        <v>86</v>
      </c>
      <c r="C258" s="220" t="s">
        <v>143</v>
      </c>
      <c r="D258" s="220" t="s">
        <v>143</v>
      </c>
      <c r="E258" s="220">
        <v>1</v>
      </c>
      <c r="F258" s="220">
        <v>2.6875</v>
      </c>
      <c r="G258" s="220">
        <v>-0.75</v>
      </c>
      <c r="H258" s="221">
        <v>2.1363636363636362</v>
      </c>
      <c r="I258" s="220">
        <v>-0.72058823529411764</v>
      </c>
      <c r="J258" s="221">
        <v>-2.2222222222222254E-2</v>
      </c>
    </row>
    <row r="259" spans="2:10" ht="15" hidden="1" customHeight="1" outlineLevel="1">
      <c r="B259" s="63" t="s">
        <v>85</v>
      </c>
      <c r="C259" s="220" t="s">
        <v>143</v>
      </c>
      <c r="D259" s="220" t="s">
        <v>143</v>
      </c>
      <c r="E259" s="220">
        <v>1</v>
      </c>
      <c r="F259" s="220">
        <v>-0.25</v>
      </c>
      <c r="G259" s="220">
        <v>-0.25</v>
      </c>
      <c r="H259" s="221">
        <v>-0.19047619047619047</v>
      </c>
      <c r="I259" s="220">
        <v>-0.85365853658536583</v>
      </c>
      <c r="J259" s="221">
        <v>-0.75694444444444442</v>
      </c>
    </row>
    <row r="260" spans="2:10" ht="15" hidden="1" customHeight="1" outlineLevel="1">
      <c r="B260" s="63" t="s">
        <v>84</v>
      </c>
      <c r="C260" s="220" t="s">
        <v>143</v>
      </c>
      <c r="D260" s="220">
        <v>-1</v>
      </c>
      <c r="E260" s="220">
        <v>61</v>
      </c>
      <c r="F260" s="220">
        <v>3.5454545454545459</v>
      </c>
      <c r="G260" s="220">
        <v>-0.5</v>
      </c>
      <c r="H260" s="221">
        <v>5.6470588235294121</v>
      </c>
      <c r="I260" s="220">
        <v>-0.79452054794520555</v>
      </c>
      <c r="J260" s="221">
        <v>-0.44012944983818769</v>
      </c>
    </row>
    <row r="261" spans="2:10" ht="15" hidden="1" customHeight="1" outlineLevel="1">
      <c r="B261" s="63" t="s">
        <v>83</v>
      </c>
      <c r="C261" s="220" t="s">
        <v>143</v>
      </c>
      <c r="D261" s="220">
        <v>-1</v>
      </c>
      <c r="E261" s="220">
        <v>1</v>
      </c>
      <c r="F261" s="220">
        <v>15</v>
      </c>
      <c r="G261" s="220">
        <v>2</v>
      </c>
      <c r="H261" s="221">
        <v>2.5</v>
      </c>
      <c r="I261" s="220">
        <v>0.95454545454545459</v>
      </c>
      <c r="J261" s="221">
        <v>1.2857142857142856</v>
      </c>
    </row>
    <row r="262" spans="2:10" ht="15" hidden="1" customHeight="1" outlineLevel="1">
      <c r="B262" s="63" t="s">
        <v>82</v>
      </c>
      <c r="C262" s="220" t="s">
        <v>143</v>
      </c>
      <c r="D262" s="220">
        <v>1.5</v>
      </c>
      <c r="E262" s="220">
        <v>-0.19999999999999996</v>
      </c>
      <c r="F262" s="220">
        <v>3.291666666666667</v>
      </c>
      <c r="G262" s="220">
        <v>7.5</v>
      </c>
      <c r="H262" s="221">
        <v>0.85310734463276838</v>
      </c>
      <c r="I262" s="220">
        <v>1.5819819819819818</v>
      </c>
      <c r="J262" s="221">
        <v>1.4057377049180326</v>
      </c>
    </row>
    <row r="263" spans="2:10" ht="15" hidden="1" customHeight="1" outlineLevel="1">
      <c r="B263" s="63" t="s">
        <v>81</v>
      </c>
      <c r="C263" s="220">
        <v>-1</v>
      </c>
      <c r="D263" s="220">
        <v>0.75</v>
      </c>
      <c r="E263" s="220">
        <v>1.7373737373737375</v>
      </c>
      <c r="F263" s="220">
        <v>1.1240601503759398</v>
      </c>
      <c r="G263" s="220">
        <v>-0.25</v>
      </c>
      <c r="H263" s="221">
        <v>1.391080617495712</v>
      </c>
      <c r="I263" s="220">
        <v>0.17624728850325377</v>
      </c>
      <c r="J263" s="221">
        <v>0.46806757313555836</v>
      </c>
    </row>
    <row r="264" spans="2:10" ht="15" hidden="1" customHeight="1" outlineLevel="1">
      <c r="B264" s="63" t="s">
        <v>80</v>
      </c>
      <c r="C264" s="220" t="s">
        <v>143</v>
      </c>
      <c r="D264" s="220">
        <v>0.66666666666666674</v>
      </c>
      <c r="E264" s="220">
        <v>1.4</v>
      </c>
      <c r="F264" s="220">
        <v>-8.6387434554973774E-2</v>
      </c>
      <c r="G264" s="220">
        <v>0.10000000000000009</v>
      </c>
      <c r="H264" s="221">
        <v>0.4565560821484993</v>
      </c>
      <c r="I264" s="220">
        <v>0.87905935050391948</v>
      </c>
      <c r="J264" s="221">
        <v>0.76849937990905337</v>
      </c>
    </row>
    <row r="265" spans="2:10" ht="15" hidden="1" customHeight="1" outlineLevel="1">
      <c r="B265" s="63" t="s">
        <v>79</v>
      </c>
      <c r="C265" s="220" t="s">
        <v>143</v>
      </c>
      <c r="D265" s="220">
        <v>5.333333333333333</v>
      </c>
      <c r="E265" s="220">
        <v>0.4643962848297214</v>
      </c>
      <c r="F265" s="220">
        <v>1.6971428571428571</v>
      </c>
      <c r="G265" s="220">
        <v>-0.94174757281553401</v>
      </c>
      <c r="H265" s="221">
        <v>0.6392092257001647</v>
      </c>
      <c r="I265" s="220">
        <v>4.2847503373819151E-2</v>
      </c>
      <c r="J265" s="221">
        <v>0.14421730607672911</v>
      </c>
    </row>
    <row r="266" spans="2:10" collapsed="1">
      <c r="B266" s="227">
        <v>1992</v>
      </c>
      <c r="C266" s="229">
        <v>3.0909090909090908</v>
      </c>
      <c r="D266" s="229">
        <v>-1.3698630136986356E-2</v>
      </c>
      <c r="E266" s="229">
        <v>0.35807343071456765</v>
      </c>
      <c r="F266" s="229">
        <v>0.32670867668444004</v>
      </c>
      <c r="G266" s="229">
        <v>-0.68661971830985913</v>
      </c>
      <c r="H266" s="229">
        <v>0.3105031948881789</v>
      </c>
      <c r="I266" s="229">
        <v>0.27671660424469424</v>
      </c>
      <c r="J266" s="229">
        <v>0.28476317291230746</v>
      </c>
    </row>
    <row r="267" spans="2:10" ht="15" hidden="1" customHeight="1" outlineLevel="1">
      <c r="B267" s="63" t="s">
        <v>90</v>
      </c>
      <c r="C267" s="220" t="s">
        <v>143</v>
      </c>
      <c r="D267" s="220">
        <v>-0.53846153846153844</v>
      </c>
      <c r="E267" s="220">
        <v>1.5653495440729484</v>
      </c>
      <c r="F267" s="220">
        <v>-5.9544658493870362E-2</v>
      </c>
      <c r="G267" s="220">
        <v>1.7105263157894739</v>
      </c>
      <c r="H267" s="221">
        <v>0.57097791798107256</v>
      </c>
      <c r="I267" s="220">
        <v>0.59672554933218436</v>
      </c>
      <c r="J267" s="221">
        <v>0.58924205378973116</v>
      </c>
    </row>
    <row r="268" spans="2:10" ht="15" hidden="1" customHeight="1" outlineLevel="1">
      <c r="B268" s="63" t="s">
        <v>89</v>
      </c>
      <c r="C268" s="220" t="s">
        <v>143</v>
      </c>
      <c r="D268" s="220">
        <v>9</v>
      </c>
      <c r="E268" s="220">
        <v>0.32891246684350128</v>
      </c>
      <c r="F268" s="220">
        <v>0.29649595687331542</v>
      </c>
      <c r="G268" s="220">
        <v>0</v>
      </c>
      <c r="H268" s="221">
        <v>0.37007874015748032</v>
      </c>
      <c r="I268" s="220">
        <v>0.56535504296698336</v>
      </c>
      <c r="J268" s="221">
        <v>0.51530440632357877</v>
      </c>
    </row>
    <row r="269" spans="2:10" ht="15" hidden="1" customHeight="1" outlineLevel="1">
      <c r="B269" s="63" t="s">
        <v>88</v>
      </c>
      <c r="C269" s="220" t="s">
        <v>143</v>
      </c>
      <c r="D269" s="220">
        <v>3.5</v>
      </c>
      <c r="E269" s="220">
        <v>0.37162162162162171</v>
      </c>
      <c r="F269" s="220">
        <v>-0.62825278810408924</v>
      </c>
      <c r="G269" s="220">
        <v>-0.61538461538461542</v>
      </c>
      <c r="H269" s="221">
        <v>-0.25168539325842698</v>
      </c>
      <c r="I269" s="220">
        <v>0.11724137931034484</v>
      </c>
      <c r="J269" s="221">
        <v>4.794520547945158E-3</v>
      </c>
    </row>
    <row r="270" spans="2:10" ht="15" hidden="1" customHeight="1" outlineLevel="1">
      <c r="B270" s="63" t="s">
        <v>87</v>
      </c>
      <c r="C270" s="220" t="s">
        <v>143</v>
      </c>
      <c r="D270" s="220" t="s">
        <v>143</v>
      </c>
      <c r="E270" s="220">
        <v>4</v>
      </c>
      <c r="F270" s="220">
        <v>-8.108108108108103E-2</v>
      </c>
      <c r="G270" s="220">
        <v>0.14285714285714279</v>
      </c>
      <c r="H270" s="221">
        <v>0.54347826086956519</v>
      </c>
      <c r="I270" s="220">
        <v>0.25</v>
      </c>
      <c r="J270" s="221">
        <v>0.38775510204081631</v>
      </c>
    </row>
    <row r="271" spans="2:10" ht="15" hidden="1" customHeight="1" outlineLevel="1">
      <c r="B271" s="63" t="s">
        <v>86</v>
      </c>
      <c r="C271" s="220" t="s">
        <v>143</v>
      </c>
      <c r="D271" s="220" t="s">
        <v>143</v>
      </c>
      <c r="E271" s="220">
        <v>-0.7142857142857143</v>
      </c>
      <c r="F271" s="220">
        <v>1.2857142857142856</v>
      </c>
      <c r="G271" s="220" t="s">
        <v>143</v>
      </c>
      <c r="H271" s="221">
        <v>0.5714285714285714</v>
      </c>
      <c r="I271" s="220">
        <v>9.6774193548387011E-2</v>
      </c>
      <c r="J271" s="221">
        <v>0.18421052631578938</v>
      </c>
    </row>
    <row r="272" spans="2:10" ht="15" hidden="1" customHeight="1" outlineLevel="1">
      <c r="B272" s="63" t="s">
        <v>85</v>
      </c>
      <c r="C272" s="220">
        <v>-1</v>
      </c>
      <c r="D272" s="220" t="s">
        <v>143</v>
      </c>
      <c r="E272" s="220" t="s">
        <v>143</v>
      </c>
      <c r="F272" s="220">
        <v>5</v>
      </c>
      <c r="G272" s="220">
        <v>3</v>
      </c>
      <c r="H272" s="221">
        <v>1.1000000000000001</v>
      </c>
      <c r="I272" s="220">
        <v>-0.60702875399361023</v>
      </c>
      <c r="J272" s="221">
        <v>-0.55417956656346745</v>
      </c>
    </row>
    <row r="273" spans="2:10" ht="15" hidden="1" customHeight="1" outlineLevel="1">
      <c r="B273" s="63" t="s">
        <v>84</v>
      </c>
      <c r="C273" s="220" t="s">
        <v>143</v>
      </c>
      <c r="D273" s="220" t="s">
        <v>143</v>
      </c>
      <c r="E273" s="220">
        <v>-0.66666666666666674</v>
      </c>
      <c r="F273" s="220">
        <v>1.2000000000000002</v>
      </c>
      <c r="G273" s="220" t="s">
        <v>143</v>
      </c>
      <c r="H273" s="221">
        <v>1.125</v>
      </c>
      <c r="I273" s="220">
        <v>3.9491525423728815</v>
      </c>
      <c r="J273" s="221">
        <v>3.6119402985074629</v>
      </c>
    </row>
    <row r="274" spans="2:10" ht="15" hidden="1" customHeight="1" outlineLevel="1">
      <c r="B274" s="63" t="s">
        <v>83</v>
      </c>
      <c r="C274" s="220" t="s">
        <v>143</v>
      </c>
      <c r="D274" s="220">
        <v>0.5</v>
      </c>
      <c r="E274" s="220">
        <v>-0.5</v>
      </c>
      <c r="F274" s="220">
        <v>-0.91666666666666663</v>
      </c>
      <c r="G274" s="220">
        <v>0</v>
      </c>
      <c r="H274" s="221">
        <v>-0.64705882352941169</v>
      </c>
      <c r="I274" s="220">
        <v>-0.44999999999999996</v>
      </c>
      <c r="J274" s="221">
        <v>-0.50877192982456143</v>
      </c>
    </row>
    <row r="275" spans="2:10" ht="15" hidden="1" customHeight="1" outlineLevel="1">
      <c r="B275" s="63" t="s">
        <v>82</v>
      </c>
      <c r="C275" s="220" t="s">
        <v>143</v>
      </c>
      <c r="D275" s="220">
        <v>-0.66666666666666674</v>
      </c>
      <c r="E275" s="220">
        <v>1.4038461538461537</v>
      </c>
      <c r="F275" s="220">
        <v>-0.75</v>
      </c>
      <c r="G275" s="220">
        <v>-0.7142857142857143</v>
      </c>
      <c r="H275" s="221">
        <v>-0.31128404669260701</v>
      </c>
      <c r="I275" s="220">
        <v>-0.75267379679144386</v>
      </c>
      <c r="J275" s="221">
        <v>-0.70731707317073167</v>
      </c>
    </row>
    <row r="276" spans="2:10" ht="15" hidden="1" customHeight="1" outlineLevel="1">
      <c r="B276" s="63" t="s">
        <v>81</v>
      </c>
      <c r="C276" s="220">
        <v>3</v>
      </c>
      <c r="D276" s="220">
        <v>1</v>
      </c>
      <c r="E276" s="220">
        <v>5.75</v>
      </c>
      <c r="F276" s="220">
        <v>-0.14193548387096777</v>
      </c>
      <c r="G276" s="220">
        <v>-0.89473684210526316</v>
      </c>
      <c r="H276" s="221">
        <v>0.23779193205944793</v>
      </c>
      <c r="I276" s="220">
        <v>-6.8216270843860505E-2</v>
      </c>
      <c r="J276" s="221">
        <v>-9.3877551020408179E-3</v>
      </c>
    </row>
    <row r="277" spans="2:10" ht="15" hidden="1" customHeight="1" outlineLevel="1">
      <c r="B277" s="63" t="s">
        <v>80</v>
      </c>
      <c r="C277" s="220">
        <v>-1</v>
      </c>
      <c r="D277" s="220">
        <v>0.5</v>
      </c>
      <c r="E277" s="220">
        <v>0.11940298507462677</v>
      </c>
      <c r="F277" s="220">
        <v>0.3172413793103448</v>
      </c>
      <c r="G277" s="220">
        <v>9</v>
      </c>
      <c r="H277" s="221">
        <v>0.26600000000000001</v>
      </c>
      <c r="I277" s="220">
        <v>-0.31334102268358321</v>
      </c>
      <c r="J277" s="221">
        <v>-0.21992905514350214</v>
      </c>
    </row>
    <row r="278" spans="2:10" ht="15" hidden="1" customHeight="1" outlineLevel="1">
      <c r="B278" s="63" t="s">
        <v>79</v>
      </c>
      <c r="C278" s="220">
        <v>-1</v>
      </c>
      <c r="D278" s="220">
        <v>-0.5</v>
      </c>
      <c r="E278" s="220">
        <v>1.1533333333333333</v>
      </c>
      <c r="F278" s="220">
        <v>-0.48680351906158359</v>
      </c>
      <c r="G278" s="220">
        <v>16.166666666666668</v>
      </c>
      <c r="H278" s="221">
        <v>0.185546875</v>
      </c>
      <c r="I278" s="220">
        <v>0.15917090340242468</v>
      </c>
      <c r="J278" s="221">
        <v>0.16357119582926027</v>
      </c>
    </row>
    <row r="279" spans="2:10" collapsed="1">
      <c r="B279" s="227">
        <v>1991</v>
      </c>
      <c r="C279" s="229">
        <v>3.2307692307692308</v>
      </c>
      <c r="D279" s="229">
        <v>0.65909090909090917</v>
      </c>
      <c r="E279" s="229">
        <v>0.92623574144486698</v>
      </c>
      <c r="F279" s="229">
        <v>-0.14291649356044867</v>
      </c>
      <c r="G279" s="229">
        <v>0.32710280373831768</v>
      </c>
      <c r="H279" s="229">
        <v>0.25419484097170053</v>
      </c>
      <c r="I279" s="229">
        <v>3.6624822052543138E-2</v>
      </c>
      <c r="J279" s="229">
        <v>8.1297886563480137E-2</v>
      </c>
    </row>
    <row r="280" spans="2:10" ht="15" hidden="1" customHeight="1" outlineLevel="1">
      <c r="B280" s="63" t="s">
        <v>90</v>
      </c>
      <c r="C280" s="220" t="s">
        <v>143</v>
      </c>
      <c r="D280" s="220">
        <v>3.333333333333333</v>
      </c>
      <c r="E280" s="220">
        <v>6.833333333333333</v>
      </c>
      <c r="F280" s="220">
        <v>0.33411214953271018</v>
      </c>
      <c r="G280" s="220">
        <v>-0.58695652173913038</v>
      </c>
      <c r="H280" s="221">
        <v>0.68318584070796451</v>
      </c>
      <c r="I280" s="220">
        <v>-8.1196581196580908E-3</v>
      </c>
      <c r="J280" s="221">
        <v>0.12633390705679859</v>
      </c>
    </row>
    <row r="281" spans="2:10" ht="15" hidden="1" customHeight="1" outlineLevel="1">
      <c r="B281" s="63" t="s">
        <v>89</v>
      </c>
      <c r="C281" s="220" t="s">
        <v>143</v>
      </c>
      <c r="D281" s="220">
        <v>-0.5714285714285714</v>
      </c>
      <c r="E281" s="220">
        <v>2.808080808080808</v>
      </c>
      <c r="F281" s="220">
        <v>2.2038567493112948E-2</v>
      </c>
      <c r="G281" s="220">
        <v>-0.96219931271477666</v>
      </c>
      <c r="H281" s="221">
        <v>2.6315789473683182E-3</v>
      </c>
      <c r="I281" s="220">
        <v>5.637840420449125E-2</v>
      </c>
      <c r="J281" s="221">
        <v>4.2060988433228141E-2</v>
      </c>
    </row>
    <row r="282" spans="2:10" ht="15" hidden="1" customHeight="1" outlineLevel="1">
      <c r="B282" s="63" t="s">
        <v>88</v>
      </c>
      <c r="C282" s="220" t="s">
        <v>143</v>
      </c>
      <c r="D282" s="220">
        <v>-0.8</v>
      </c>
      <c r="E282" s="220">
        <v>11.333333333333334</v>
      </c>
      <c r="F282" s="220">
        <v>1.8939393939394034E-2</v>
      </c>
      <c r="G282" s="220">
        <v>-0.66666666666666674</v>
      </c>
      <c r="H282" s="221">
        <v>0.22252747252747263</v>
      </c>
      <c r="I282" s="220">
        <v>1.0956175298804771E-2</v>
      </c>
      <c r="J282" s="221">
        <v>6.7251461988304007E-2</v>
      </c>
    </row>
    <row r="283" spans="2:10" ht="15" hidden="1" customHeight="1" outlineLevel="1">
      <c r="B283" s="63" t="s">
        <v>87</v>
      </c>
      <c r="C283" s="220" t="s">
        <v>143</v>
      </c>
      <c r="D283" s="220" t="s">
        <v>143</v>
      </c>
      <c r="E283" s="220" t="s">
        <v>143</v>
      </c>
      <c r="F283" s="220">
        <v>2.3636363636363638</v>
      </c>
      <c r="G283" s="220">
        <v>2.5</v>
      </c>
      <c r="H283" s="221">
        <v>2.5384615384615383</v>
      </c>
      <c r="I283" s="220">
        <v>0.13043478260869557</v>
      </c>
      <c r="J283" s="221">
        <v>0.66101694915254239</v>
      </c>
    </row>
    <row r="284" spans="2:10" ht="15" hidden="1" customHeight="1" outlineLevel="1">
      <c r="B284" s="63" t="s">
        <v>86</v>
      </c>
      <c r="C284" s="220" t="s">
        <v>143</v>
      </c>
      <c r="D284" s="220">
        <v>-1</v>
      </c>
      <c r="E284" s="220">
        <v>2.5</v>
      </c>
      <c r="F284" s="220">
        <v>-0.125</v>
      </c>
      <c r="G284" s="220">
        <v>-1</v>
      </c>
      <c r="H284" s="221">
        <v>-0.36363636363636365</v>
      </c>
      <c r="I284" s="220">
        <v>-1.5873015873015928E-2</v>
      </c>
      <c r="J284" s="221">
        <v>-0.10588235294117643</v>
      </c>
    </row>
    <row r="285" spans="2:10" ht="15" hidden="1" customHeight="1" outlineLevel="1">
      <c r="B285" s="63" t="s">
        <v>85</v>
      </c>
      <c r="C285" s="220" t="s">
        <v>143</v>
      </c>
      <c r="D285" s="220" t="s">
        <v>143</v>
      </c>
      <c r="E285" s="220" t="s">
        <v>143</v>
      </c>
      <c r="F285" s="220">
        <v>-0.81818181818181812</v>
      </c>
      <c r="G285" s="220">
        <v>-0.5</v>
      </c>
      <c r="H285" s="221">
        <v>-0.33333333333333337</v>
      </c>
      <c r="I285" s="220">
        <v>0.48341232227488162</v>
      </c>
      <c r="J285" s="221">
        <v>0.42920353982300874</v>
      </c>
    </row>
    <row r="286" spans="2:10" ht="15" hidden="1" customHeight="1" outlineLevel="1">
      <c r="B286" s="63" t="s">
        <v>84</v>
      </c>
      <c r="C286" s="220">
        <v>-1</v>
      </c>
      <c r="D286" s="220">
        <v>-1</v>
      </c>
      <c r="E286" s="220">
        <v>-0.5714285714285714</v>
      </c>
      <c r="F286" s="220">
        <v>-0.44444444444444442</v>
      </c>
      <c r="G286" s="220">
        <v>-1</v>
      </c>
      <c r="H286" s="221">
        <v>-0.73333333333333339</v>
      </c>
      <c r="I286" s="220">
        <v>-0.5123966942148761</v>
      </c>
      <c r="J286" s="221">
        <v>-0.55629139072847678</v>
      </c>
    </row>
    <row r="287" spans="2:10" ht="15" hidden="1" customHeight="1" outlineLevel="1">
      <c r="B287" s="63" t="s">
        <v>83</v>
      </c>
      <c r="C287" s="220">
        <v>-1</v>
      </c>
      <c r="D287" s="220">
        <v>0</v>
      </c>
      <c r="E287" s="220">
        <v>-0.75</v>
      </c>
      <c r="F287" s="220">
        <v>1.4</v>
      </c>
      <c r="G287" s="220" t="s">
        <v>143</v>
      </c>
      <c r="H287" s="221">
        <v>6.25E-2</v>
      </c>
      <c r="I287" s="220">
        <v>-0.77777777777777779</v>
      </c>
      <c r="J287" s="221">
        <v>-0.70918367346938771</v>
      </c>
    </row>
    <row r="288" spans="2:10" ht="15" hidden="1" customHeight="1" outlineLevel="1">
      <c r="B288" s="63" t="s">
        <v>82</v>
      </c>
      <c r="C288" s="220" t="s">
        <v>143</v>
      </c>
      <c r="D288" s="220">
        <v>-0.76</v>
      </c>
      <c r="E288" s="220">
        <v>0.13043478260869557</v>
      </c>
      <c r="F288" s="220">
        <v>-0.56264236902050113</v>
      </c>
      <c r="G288" s="220">
        <v>2.5</v>
      </c>
      <c r="H288" s="221">
        <v>-0.498046875</v>
      </c>
      <c r="I288" s="220">
        <v>0.73281853281853282</v>
      </c>
      <c r="J288" s="221">
        <v>0.38406198118428336</v>
      </c>
    </row>
    <row r="289" spans="2:10" ht="15" hidden="1" customHeight="1" outlineLevel="1">
      <c r="B289" s="63" t="s">
        <v>81</v>
      </c>
      <c r="C289" s="220" t="s">
        <v>143</v>
      </c>
      <c r="D289" s="220">
        <v>-0.95652173913043481</v>
      </c>
      <c r="E289" s="220">
        <v>-0.76842105263157889</v>
      </c>
      <c r="F289" s="220">
        <v>-0.651685393258427</v>
      </c>
      <c r="G289" s="220">
        <v>21.8</v>
      </c>
      <c r="H289" s="221">
        <v>-0.58355437665782495</v>
      </c>
      <c r="I289" s="220">
        <v>3.5583464154892663E-2</v>
      </c>
      <c r="J289" s="221">
        <v>-0.19460880999342534</v>
      </c>
    </row>
    <row r="290" spans="2:10" ht="15" hidden="1" customHeight="1" outlineLevel="1">
      <c r="B290" s="63" t="s">
        <v>80</v>
      </c>
      <c r="C290" s="220">
        <v>-0.5</v>
      </c>
      <c r="D290" s="220">
        <v>-0.875</v>
      </c>
      <c r="E290" s="220">
        <v>-0.19920318725099606</v>
      </c>
      <c r="F290" s="220">
        <v>-0.61538461538461542</v>
      </c>
      <c r="G290" s="220">
        <v>-0.89473684210526316</v>
      </c>
      <c r="H290" s="221">
        <v>-0.52919020715630882</v>
      </c>
      <c r="I290" s="220">
        <v>7.1693448702101259E-2</v>
      </c>
      <c r="J290" s="221">
        <v>-0.11120664946976211</v>
      </c>
    </row>
    <row r="291" spans="2:10" ht="15" hidden="1" customHeight="1" outlineLevel="1">
      <c r="B291" s="63" t="s">
        <v>79</v>
      </c>
      <c r="C291" s="220" t="s">
        <v>143</v>
      </c>
      <c r="D291" s="220">
        <v>-0.61290322580645162</v>
      </c>
      <c r="E291" s="220">
        <v>-0.7053045186640472</v>
      </c>
      <c r="F291" s="220">
        <v>-0.59501187648456055</v>
      </c>
      <c r="G291" s="220">
        <v>-0.68421052631578949</v>
      </c>
      <c r="H291" s="221">
        <v>-0.63454675231977165</v>
      </c>
      <c r="I291" s="220">
        <v>0.31872099020113454</v>
      </c>
      <c r="J291" s="221">
        <v>-8.1137724550898183E-2</v>
      </c>
    </row>
    <row r="292" spans="2:10" collapsed="1">
      <c r="B292" s="227">
        <v>1990</v>
      </c>
      <c r="C292" s="229">
        <v>0.625</v>
      </c>
      <c r="D292" s="229">
        <v>-0.72670807453416142</v>
      </c>
      <c r="E292" s="229">
        <v>0.12778730703259011</v>
      </c>
      <c r="F292" s="229">
        <v>-0.40183896620278325</v>
      </c>
      <c r="G292" s="229">
        <v>-0.59774436090225569</v>
      </c>
      <c r="H292" s="229">
        <v>-0.32218638601256155</v>
      </c>
      <c r="I292" s="229">
        <v>0.13382245047688923</v>
      </c>
      <c r="J292" s="229">
        <v>-3.7907894062804148E-3</v>
      </c>
    </row>
    <row r="293" spans="2:10" ht="15" hidden="1" customHeight="1" outlineLevel="1">
      <c r="B293" s="63" t="s">
        <v>90</v>
      </c>
      <c r="C293" s="220" t="s">
        <v>143</v>
      </c>
      <c r="D293" s="220">
        <v>-0.90909090909090906</v>
      </c>
      <c r="E293" s="220">
        <v>-0.85159010600706719</v>
      </c>
      <c r="F293" s="220">
        <v>-2.5056947608200431E-2</v>
      </c>
      <c r="G293" s="220">
        <v>0.31428571428571428</v>
      </c>
      <c r="H293" s="221">
        <v>-0.31515151515151518</v>
      </c>
      <c r="I293" s="220">
        <v>0.35416666666666674</v>
      </c>
      <c r="J293" s="221">
        <v>0.13787700744222486</v>
      </c>
    </row>
    <row r="294" spans="2:10" ht="15" hidden="1" customHeight="1" outlineLevel="1">
      <c r="B294" s="63" t="s">
        <v>89</v>
      </c>
      <c r="C294" s="220">
        <v>-1</v>
      </c>
      <c r="D294" s="220">
        <v>-0.78125</v>
      </c>
      <c r="E294" s="220">
        <v>-0.59090909090909083</v>
      </c>
      <c r="F294" s="220">
        <v>-0.41357027463651053</v>
      </c>
      <c r="G294" s="220">
        <v>0.15019762845849804</v>
      </c>
      <c r="H294" s="221">
        <v>-0.33797909407665505</v>
      </c>
      <c r="I294" s="220">
        <v>0.76624472573839664</v>
      </c>
      <c r="J294" s="221">
        <v>0.22288898414059144</v>
      </c>
    </row>
    <row r="295" spans="2:10" ht="15" hidden="1" customHeight="1" outlineLevel="1">
      <c r="B295" s="63" t="s">
        <v>88</v>
      </c>
      <c r="C295" s="220" t="s">
        <v>143</v>
      </c>
      <c r="D295" s="220">
        <v>-0.62962962962962965</v>
      </c>
      <c r="E295" s="220">
        <v>-0.89090909090909087</v>
      </c>
      <c r="F295" s="220">
        <v>3.1904761904761907</v>
      </c>
      <c r="G295" s="220">
        <v>-0.67364016736401666</v>
      </c>
      <c r="H295" s="221">
        <v>-0.17084282460136679</v>
      </c>
      <c r="I295" s="220">
        <v>0.44668587896253609</v>
      </c>
      <c r="J295" s="221">
        <v>0.20741394527802304</v>
      </c>
    </row>
    <row r="296" spans="2:10" ht="15" hidden="1" customHeight="1" outlineLevel="1">
      <c r="B296" s="63" t="s">
        <v>87</v>
      </c>
      <c r="C296" s="220" t="s">
        <v>143</v>
      </c>
      <c r="D296" s="220">
        <v>-1</v>
      </c>
      <c r="E296" s="220">
        <v>-1</v>
      </c>
      <c r="F296" s="220">
        <v>-0.3529411764705882</v>
      </c>
      <c r="G296" s="220">
        <v>-0.33333333333333337</v>
      </c>
      <c r="H296" s="221">
        <v>-0.55172413793103448</v>
      </c>
      <c r="I296" s="220">
        <v>6.666666666666667</v>
      </c>
      <c r="J296" s="221">
        <v>0.68571428571428572</v>
      </c>
    </row>
    <row r="297" spans="2:10" ht="15" hidden="1" customHeight="1" outlineLevel="1">
      <c r="B297" s="63" t="s">
        <v>86</v>
      </c>
      <c r="C297" s="220" t="s">
        <v>143</v>
      </c>
      <c r="D297" s="220">
        <v>3</v>
      </c>
      <c r="E297" s="220">
        <v>-0.8</v>
      </c>
      <c r="F297" s="220">
        <v>3</v>
      </c>
      <c r="G297" s="220">
        <v>0.14285714285714279</v>
      </c>
      <c r="H297" s="221">
        <v>0.10000000000000009</v>
      </c>
      <c r="I297" s="220">
        <v>2</v>
      </c>
      <c r="J297" s="221">
        <v>1.0731707317073171</v>
      </c>
    </row>
    <row r="298" spans="2:10" ht="15" hidden="1" customHeight="1" outlineLevel="1">
      <c r="B298" s="63" t="s">
        <v>85</v>
      </c>
      <c r="C298" s="220">
        <v>-1</v>
      </c>
      <c r="D298" s="220">
        <v>-1</v>
      </c>
      <c r="E298" s="220">
        <v>-1</v>
      </c>
      <c r="F298" s="220">
        <v>10</v>
      </c>
      <c r="G298" s="220">
        <v>0.33333333333333326</v>
      </c>
      <c r="H298" s="221">
        <v>-0.5161290322580645</v>
      </c>
      <c r="I298" s="220">
        <v>-3.6529680365296802E-2</v>
      </c>
      <c r="J298" s="221">
        <v>-9.5999999999999974E-2</v>
      </c>
    </row>
    <row r="299" spans="2:10" ht="15" hidden="1" customHeight="1" outlineLevel="1">
      <c r="B299" s="63" t="s">
        <v>84</v>
      </c>
      <c r="C299" s="220" t="s">
        <v>143</v>
      </c>
      <c r="D299" s="220" t="s">
        <v>143</v>
      </c>
      <c r="E299" s="220">
        <v>-0.66666666666666674</v>
      </c>
      <c r="F299" s="220">
        <v>-0.4375</v>
      </c>
      <c r="G299" s="220" t="s">
        <v>143</v>
      </c>
      <c r="H299" s="221">
        <v>-0.18918918918918914</v>
      </c>
      <c r="I299" s="220">
        <v>1.3269230769230771</v>
      </c>
      <c r="J299" s="221">
        <v>0.69662921348314599</v>
      </c>
    </row>
    <row r="300" spans="2:10" ht="15" hidden="1" customHeight="1" outlineLevel="1">
      <c r="B300" s="63" t="s">
        <v>83</v>
      </c>
      <c r="C300" s="220" t="s">
        <v>143</v>
      </c>
      <c r="D300" s="220" t="s">
        <v>143</v>
      </c>
      <c r="E300" s="220">
        <v>-0.19999999999999996</v>
      </c>
      <c r="F300" s="220">
        <v>-0.5</v>
      </c>
      <c r="G300" s="220" t="s">
        <v>143</v>
      </c>
      <c r="H300" s="221">
        <v>-0.19999999999999996</v>
      </c>
      <c r="I300" s="220" t="s">
        <v>143</v>
      </c>
      <c r="J300" s="221">
        <v>8.8000000000000007</v>
      </c>
    </row>
    <row r="301" spans="2:10" ht="15" hidden="1" customHeight="1" outlineLevel="1">
      <c r="B301" s="63" t="s">
        <v>82</v>
      </c>
      <c r="C301" s="220" t="s">
        <v>143</v>
      </c>
      <c r="D301" s="220">
        <v>-0.62686567164179108</v>
      </c>
      <c r="E301" s="220">
        <v>-0.13207547169811318</v>
      </c>
      <c r="F301" s="220">
        <v>5.5288461538461453E-2</v>
      </c>
      <c r="G301" s="220">
        <v>0</v>
      </c>
      <c r="H301" s="221">
        <v>-4.8327137546468446E-2</v>
      </c>
      <c r="I301" s="220">
        <v>0.36603375527426163</v>
      </c>
      <c r="J301" s="221">
        <v>0.21601615074024227</v>
      </c>
    </row>
    <row r="302" spans="2:10" ht="15" hidden="1" customHeight="1" outlineLevel="1">
      <c r="B302" s="63" t="s">
        <v>81</v>
      </c>
      <c r="C302" s="220" t="s">
        <v>143</v>
      </c>
      <c r="D302" s="220">
        <v>-0.66423357664233573</v>
      </c>
      <c r="E302" s="220">
        <v>1.043010752688172</v>
      </c>
      <c r="F302" s="220">
        <v>1.0794392523364484</v>
      </c>
      <c r="G302" s="220">
        <v>-0.77272727272727271</v>
      </c>
      <c r="H302" s="221">
        <v>0.66323529411764715</v>
      </c>
      <c r="I302" s="220">
        <v>-0.42474413004214329</v>
      </c>
      <c r="J302" s="221">
        <v>-0.23988005997001505</v>
      </c>
    </row>
    <row r="303" spans="2:10" ht="15" hidden="1" customHeight="1" outlineLevel="1">
      <c r="B303" s="63" t="s">
        <v>80</v>
      </c>
      <c r="C303" s="220" t="s">
        <v>143</v>
      </c>
      <c r="D303" s="220">
        <v>-0.89905362776025233</v>
      </c>
      <c r="E303" s="220">
        <v>1.1452991452991452</v>
      </c>
      <c r="F303" s="220">
        <v>-5.6320400500625811E-2</v>
      </c>
      <c r="G303" s="220">
        <v>0.1875</v>
      </c>
      <c r="H303" s="221">
        <v>-0.14971977582065654</v>
      </c>
      <c r="I303" s="220">
        <v>-0.39385614385614387</v>
      </c>
      <c r="J303" s="221">
        <v>-0.33580810965162766</v>
      </c>
    </row>
    <row r="304" spans="2:10" ht="15" hidden="1" customHeight="1" outlineLevel="1">
      <c r="B304" s="63" t="s">
        <v>79</v>
      </c>
      <c r="C304" s="220" t="s">
        <v>143</v>
      </c>
      <c r="D304" s="220">
        <v>-0.73949579831932777</v>
      </c>
      <c r="E304" s="220">
        <v>3.2416666666666663</v>
      </c>
      <c r="F304" s="220">
        <v>0.30948678071539648</v>
      </c>
      <c r="G304" s="220">
        <v>0.26666666666666661</v>
      </c>
      <c r="H304" s="221">
        <v>0.56187290969899673</v>
      </c>
      <c r="I304" s="220">
        <v>-0.40375153751537518</v>
      </c>
      <c r="J304" s="221">
        <v>-0.19498674379368519</v>
      </c>
    </row>
    <row r="305" spans="2:10" collapsed="1">
      <c r="B305" s="227">
        <v>1989</v>
      </c>
      <c r="C305" s="229">
        <v>0.14285714285714279</v>
      </c>
      <c r="D305" s="229">
        <v>-0.78590425531914887</v>
      </c>
      <c r="E305" s="229">
        <v>8.8702147525676844E-2</v>
      </c>
      <c r="F305" s="229">
        <v>0.16536345207066327</v>
      </c>
      <c r="G305" s="229">
        <v>-0.15555555555555556</v>
      </c>
      <c r="H305" s="229">
        <v>-3.7206155927617113E-3</v>
      </c>
      <c r="I305" s="229">
        <v>-0.1167131099734301</v>
      </c>
      <c r="J305" s="229">
        <v>-8.5410419790104997E-2</v>
      </c>
    </row>
    <row r="306" spans="2:10" ht="15" hidden="1" customHeight="1" outlineLevel="1">
      <c r="B306" s="63" t="s">
        <v>90</v>
      </c>
      <c r="C306" s="220" t="s">
        <v>143</v>
      </c>
      <c r="D306" s="220">
        <v>1.5384615384615383</v>
      </c>
      <c r="E306" s="220">
        <v>1.5495495495495497</v>
      </c>
      <c r="F306" s="220">
        <v>-0.26955074875207985</v>
      </c>
      <c r="G306" s="220">
        <v>22.333333333333332</v>
      </c>
      <c r="H306" s="221">
        <v>0.13324175824175821</v>
      </c>
      <c r="I306" s="220">
        <v>-0.3029447357805567</v>
      </c>
      <c r="J306" s="221">
        <v>-0.20392890551917675</v>
      </c>
    </row>
    <row r="307" spans="2:10" ht="15" hidden="1" customHeight="1" outlineLevel="1">
      <c r="B307" s="63" t="s">
        <v>89</v>
      </c>
      <c r="C307" s="220" t="s">
        <v>143</v>
      </c>
      <c r="D307" s="220">
        <v>3.2258064516129004E-2</v>
      </c>
      <c r="E307" s="220">
        <v>-2.4193548387096753E-2</v>
      </c>
      <c r="F307" s="220">
        <v>-0.33938100320170761</v>
      </c>
      <c r="G307" s="220">
        <v>3.5178571428571432</v>
      </c>
      <c r="H307" s="221">
        <v>-9.7484276729559727E-2</v>
      </c>
      <c r="I307" s="220">
        <v>-0.64616303374141537</v>
      </c>
      <c r="J307" s="221">
        <v>-0.4951309240424151</v>
      </c>
    </row>
    <row r="308" spans="2:10" ht="15" hidden="1" customHeight="1" outlineLevel="1">
      <c r="B308" s="63" t="s">
        <v>88</v>
      </c>
      <c r="C308" s="220" t="s">
        <v>143</v>
      </c>
      <c r="D308" s="220">
        <v>0.5</v>
      </c>
      <c r="E308" s="220">
        <v>-5.1724137931034475E-2</v>
      </c>
      <c r="F308" s="220">
        <v>-0.79545454545454541</v>
      </c>
      <c r="G308" s="220">
        <v>1.3900000000000001</v>
      </c>
      <c r="H308" s="221">
        <v>-0.19003690036900367</v>
      </c>
      <c r="I308" s="220">
        <v>-0.57001239157372985</v>
      </c>
      <c r="J308" s="221">
        <v>-0.47448979591836737</v>
      </c>
    </row>
    <row r="309" spans="2:10" ht="15" hidden="1" customHeight="1" outlineLevel="1">
      <c r="B309" s="63" t="s">
        <v>87</v>
      </c>
      <c r="C309" s="220" t="s">
        <v>143</v>
      </c>
      <c r="D309" s="220">
        <v>0</v>
      </c>
      <c r="E309" s="220">
        <v>-0.6</v>
      </c>
      <c r="F309" s="220">
        <v>1.125</v>
      </c>
      <c r="G309" s="220">
        <v>-0.94827586206896552</v>
      </c>
      <c r="H309" s="221">
        <v>-0.62820512820512819</v>
      </c>
      <c r="I309" s="220">
        <v>-0.81818181818181812</v>
      </c>
      <c r="J309" s="221">
        <v>-0.68468468468468469</v>
      </c>
    </row>
    <row r="310" spans="2:10" ht="15" hidden="1" customHeight="1" outlineLevel="1">
      <c r="B310" s="63" t="s">
        <v>86</v>
      </c>
      <c r="C310" s="220" t="s">
        <v>143</v>
      </c>
      <c r="D310" s="220">
        <v>0</v>
      </c>
      <c r="E310" s="220">
        <v>1.5</v>
      </c>
      <c r="F310" s="220" t="s">
        <v>143</v>
      </c>
      <c r="G310" s="220" t="s">
        <v>143</v>
      </c>
      <c r="H310" s="221">
        <v>3</v>
      </c>
      <c r="I310" s="220">
        <v>2.5</v>
      </c>
      <c r="J310" s="221">
        <v>2.7272727272727271</v>
      </c>
    </row>
    <row r="311" spans="2:10" ht="15" hidden="1" customHeight="1" outlineLevel="1">
      <c r="B311" s="63" t="s">
        <v>85</v>
      </c>
      <c r="C311" s="220">
        <v>-0.5</v>
      </c>
      <c r="D311" s="220" t="s">
        <v>143</v>
      </c>
      <c r="E311" s="220">
        <v>2.3333333333333335</v>
      </c>
      <c r="F311" s="220">
        <v>-0.75</v>
      </c>
      <c r="G311" s="220">
        <v>0.5</v>
      </c>
      <c r="H311" s="221">
        <v>0.63157894736842102</v>
      </c>
      <c r="I311" s="220">
        <v>72</v>
      </c>
      <c r="J311" s="221">
        <v>10.363636363636363</v>
      </c>
    </row>
    <row r="312" spans="2:10" ht="15" hidden="1" customHeight="1" outlineLevel="1">
      <c r="B312" s="63" t="s">
        <v>84</v>
      </c>
      <c r="C312" s="220" t="s">
        <v>143</v>
      </c>
      <c r="D312" s="220">
        <v>-1</v>
      </c>
      <c r="E312" s="220">
        <v>6</v>
      </c>
      <c r="F312" s="220">
        <v>7</v>
      </c>
      <c r="G312" s="220" t="s">
        <v>143</v>
      </c>
      <c r="H312" s="221">
        <v>0.48</v>
      </c>
      <c r="I312" s="220">
        <v>2.4666666666666668</v>
      </c>
      <c r="J312" s="221">
        <v>1.2250000000000001</v>
      </c>
    </row>
    <row r="313" spans="2:10" ht="15" hidden="1" customHeight="1" outlineLevel="1">
      <c r="B313" s="63" t="s">
        <v>83</v>
      </c>
      <c r="C313" s="220" t="s">
        <v>143</v>
      </c>
      <c r="D313" s="220">
        <v>-1</v>
      </c>
      <c r="E313" s="220">
        <v>1</v>
      </c>
      <c r="F313" s="220">
        <v>-0.23076923076923073</v>
      </c>
      <c r="G313" s="220" t="s">
        <v>143</v>
      </c>
      <c r="H313" s="221">
        <v>-0.375</v>
      </c>
      <c r="I313" s="220">
        <v>-1</v>
      </c>
      <c r="J313" s="221">
        <v>-0.39393939393939392</v>
      </c>
    </row>
    <row r="314" spans="2:10" ht="15" hidden="1" customHeight="1" outlineLevel="1">
      <c r="B314" s="63" t="s">
        <v>82</v>
      </c>
      <c r="C314" s="220">
        <v>-1</v>
      </c>
      <c r="D314" s="220">
        <v>-0.71729957805907174</v>
      </c>
      <c r="E314" s="220">
        <v>-0.23188405797101452</v>
      </c>
      <c r="F314" s="220">
        <v>-0.20610687022900764</v>
      </c>
      <c r="G314" s="220">
        <v>-0.91666666666666663</v>
      </c>
      <c r="H314" s="221">
        <v>-0.37222870478413073</v>
      </c>
      <c r="I314" s="220">
        <v>-0.537109375</v>
      </c>
      <c r="J314" s="221">
        <v>-0.48846815834767643</v>
      </c>
    </row>
    <row r="315" spans="2:10" ht="15" hidden="1" customHeight="1" outlineLevel="1">
      <c r="B315" s="63" t="s">
        <v>81</v>
      </c>
      <c r="C315" s="220" t="s">
        <v>143</v>
      </c>
      <c r="D315" s="220">
        <v>-0.44534412955465585</v>
      </c>
      <c r="E315" s="220">
        <v>-0.47457627118644063</v>
      </c>
      <c r="F315" s="220">
        <v>-0.57242757242757247</v>
      </c>
      <c r="G315" s="220">
        <v>-0.40540540540540537</v>
      </c>
      <c r="H315" s="221">
        <v>-0.53488372093023262</v>
      </c>
      <c r="I315" s="220">
        <v>-0.10409924487594391</v>
      </c>
      <c r="J315" s="221">
        <v>-0.22591876208897488</v>
      </c>
    </row>
    <row r="316" spans="2:10" ht="15" hidden="1" customHeight="1" outlineLevel="1">
      <c r="B316" s="63" t="s">
        <v>80</v>
      </c>
      <c r="C316" s="220">
        <v>-1</v>
      </c>
      <c r="D316" s="220">
        <v>0.44090909090909092</v>
      </c>
      <c r="E316" s="220">
        <v>-0.15217391304347827</v>
      </c>
      <c r="F316" s="220">
        <v>-0.29166666666666663</v>
      </c>
      <c r="G316" s="220">
        <v>0.45454545454545459</v>
      </c>
      <c r="H316" s="221">
        <v>-0.16899534264803728</v>
      </c>
      <c r="I316" s="220">
        <v>0.26070528967254414</v>
      </c>
      <c r="J316" s="221">
        <v>0.12267578542423596</v>
      </c>
    </row>
    <row r="317" spans="2:10" ht="15" hidden="1" customHeight="1" outlineLevel="1">
      <c r="B317" s="63" t="s">
        <v>79</v>
      </c>
      <c r="C317" s="220">
        <v>-1</v>
      </c>
      <c r="D317" s="220">
        <v>28.75</v>
      </c>
      <c r="E317" s="220">
        <v>0.36363636363636354</v>
      </c>
      <c r="F317" s="220">
        <v>-0.2815642458100559</v>
      </c>
      <c r="G317" s="220">
        <v>0.875</v>
      </c>
      <c r="H317" s="221">
        <v>-0.10389610389610393</v>
      </c>
      <c r="I317" s="220">
        <v>-2.9832935560859197E-2</v>
      </c>
      <c r="J317" s="221">
        <v>-4.6864231564438308E-2</v>
      </c>
    </row>
    <row r="318" spans="2:10" collapsed="1">
      <c r="B318" s="227">
        <v>1988</v>
      </c>
      <c r="C318" s="229">
        <v>-0.72</v>
      </c>
      <c r="D318" s="229">
        <v>-7.3891625615763568E-2</v>
      </c>
      <c r="E318" s="229">
        <v>0.10754912099276104</v>
      </c>
      <c r="F318" s="229">
        <v>-0.36303265080243496</v>
      </c>
      <c r="G318" s="229">
        <v>1.1070234113712374</v>
      </c>
      <c r="H318" s="229">
        <v>-0.21411483253588515</v>
      </c>
      <c r="I318" s="229">
        <v>-0.22002628386575007</v>
      </c>
      <c r="J318" s="229">
        <v>-0.21839753918265714</v>
      </c>
    </row>
    <row r="319" spans="2:10" ht="15" hidden="1" customHeight="1" outlineLevel="1">
      <c r="B319" s="63" t="s">
        <v>90</v>
      </c>
      <c r="C319" s="220" t="s">
        <v>143</v>
      </c>
      <c r="D319" s="220">
        <v>3.333333333333333</v>
      </c>
      <c r="E319" s="220">
        <v>2.5806451612903225</v>
      </c>
      <c r="F319" s="220">
        <v>-0.41536964980544744</v>
      </c>
      <c r="G319" s="220">
        <v>-0.8125</v>
      </c>
      <c r="H319" s="221">
        <v>-0.32467532467532467</v>
      </c>
      <c r="I319" s="220">
        <v>-0.205448717948718</v>
      </c>
      <c r="J319" s="221">
        <v>-0.23606479275845638</v>
      </c>
    </row>
    <row r="320" spans="2:10" ht="15" hidden="1" customHeight="1" outlineLevel="1">
      <c r="B320" s="63" t="s">
        <v>89</v>
      </c>
      <c r="C320" s="220" t="s">
        <v>143</v>
      </c>
      <c r="D320" s="220">
        <v>2.4444444444444446</v>
      </c>
      <c r="E320" s="220">
        <v>6.2941176470588234</v>
      </c>
      <c r="F320" s="220">
        <v>-0.59837119588512644</v>
      </c>
      <c r="G320" s="220">
        <v>-0.13846153846153841</v>
      </c>
      <c r="H320" s="221">
        <v>-0.47890208930766076</v>
      </c>
      <c r="I320" s="220">
        <v>0.34714400643604182</v>
      </c>
      <c r="J320" s="221">
        <v>-6.2106758676679474E-2</v>
      </c>
    </row>
    <row r="321" spans="2:10" ht="15" hidden="1" customHeight="1" outlineLevel="1">
      <c r="B321" s="63" t="s">
        <v>88</v>
      </c>
      <c r="C321" s="220" t="s">
        <v>143</v>
      </c>
      <c r="D321" s="220">
        <v>-0.7931034482758621</v>
      </c>
      <c r="E321" s="220">
        <v>2.2222222222222223</v>
      </c>
      <c r="F321" s="220">
        <v>-0.23573200992555832</v>
      </c>
      <c r="G321" s="220">
        <v>6.1428571428571432</v>
      </c>
      <c r="H321" s="221">
        <v>3.7037037037037646E-3</v>
      </c>
      <c r="I321" s="220">
        <v>1.1899592944369064</v>
      </c>
      <c r="J321" s="221">
        <v>0.68833202819107275</v>
      </c>
    </row>
    <row r="322" spans="2:10" ht="15" hidden="1" customHeight="1" outlineLevel="1">
      <c r="B322" s="63" t="s">
        <v>87</v>
      </c>
      <c r="C322" s="220" t="s">
        <v>143</v>
      </c>
      <c r="D322" s="220">
        <v>6</v>
      </c>
      <c r="E322" s="220">
        <v>-0.375</v>
      </c>
      <c r="F322" s="220" t="s">
        <v>143</v>
      </c>
      <c r="G322" s="220">
        <v>28</v>
      </c>
      <c r="H322" s="221">
        <v>6.0909090909090908</v>
      </c>
      <c r="I322" s="220">
        <v>10</v>
      </c>
      <c r="J322" s="221">
        <v>6.9285714285714288</v>
      </c>
    </row>
    <row r="323" spans="2:10" ht="15" hidden="1" customHeight="1" outlineLevel="1">
      <c r="B323" s="63" t="s">
        <v>86</v>
      </c>
      <c r="C323" s="220" t="s">
        <v>143</v>
      </c>
      <c r="D323" s="220">
        <v>0</v>
      </c>
      <c r="E323" s="220">
        <v>1</v>
      </c>
      <c r="F323" s="220" t="s">
        <v>143</v>
      </c>
      <c r="G323" s="220" t="s">
        <v>143</v>
      </c>
      <c r="H323" s="221">
        <v>0.66666666666666674</v>
      </c>
      <c r="I323" s="220" t="s">
        <v>143</v>
      </c>
      <c r="J323" s="221">
        <v>2.6666666666666665</v>
      </c>
    </row>
    <row r="324" spans="2:10" ht="15" hidden="1" customHeight="1" outlineLevel="1">
      <c r="B324" s="63" t="s">
        <v>85</v>
      </c>
      <c r="C324" s="220" t="s">
        <v>143</v>
      </c>
      <c r="D324" s="220" t="s">
        <v>143</v>
      </c>
      <c r="E324" s="220">
        <v>-0.85</v>
      </c>
      <c r="F324" s="220">
        <v>1</v>
      </c>
      <c r="G324" s="220" t="s">
        <v>143</v>
      </c>
      <c r="H324" s="221">
        <v>-0.13636363636363635</v>
      </c>
      <c r="I324" s="220">
        <v>-0.84210526315789469</v>
      </c>
      <c r="J324" s="221">
        <v>-0.46341463414634143</v>
      </c>
    </row>
    <row r="325" spans="2:10" ht="15" hidden="1" customHeight="1" outlineLevel="1">
      <c r="B325" s="63" t="s">
        <v>84</v>
      </c>
      <c r="C325" s="220" t="s">
        <v>143</v>
      </c>
      <c r="D325" s="220">
        <v>9</v>
      </c>
      <c r="E325" s="220">
        <v>-0.625</v>
      </c>
      <c r="F325" s="220">
        <v>-0.5</v>
      </c>
      <c r="G325" s="220">
        <v>-1</v>
      </c>
      <c r="H325" s="221">
        <v>0.19047619047619047</v>
      </c>
      <c r="I325" s="220">
        <v>0.15384615384615374</v>
      </c>
      <c r="J325" s="221">
        <v>0.17647058823529416</v>
      </c>
    </row>
    <row r="326" spans="2:10" ht="15" hidden="1" customHeight="1" outlineLevel="1">
      <c r="B326" s="63" t="s">
        <v>83</v>
      </c>
      <c r="C326" s="220" t="s">
        <v>143</v>
      </c>
      <c r="D326" s="220">
        <v>-0.33333333333333337</v>
      </c>
      <c r="E326" s="220">
        <v>0.66666666666666674</v>
      </c>
      <c r="F326" s="220">
        <v>3.333333333333333</v>
      </c>
      <c r="G326" s="220">
        <v>-1</v>
      </c>
      <c r="H326" s="221">
        <v>3.2258064516129004E-2</v>
      </c>
      <c r="I326" s="220">
        <v>-0.875</v>
      </c>
      <c r="J326" s="221">
        <v>-0.15384615384615385</v>
      </c>
    </row>
    <row r="327" spans="2:10" ht="15" hidden="1" customHeight="1" outlineLevel="1">
      <c r="B327" s="63" t="s">
        <v>82</v>
      </c>
      <c r="C327" s="220" t="s">
        <v>143</v>
      </c>
      <c r="D327" s="220">
        <v>3.1578947368421053</v>
      </c>
      <c r="E327" s="220">
        <v>0.97142857142857153</v>
      </c>
      <c r="F327" s="220">
        <v>-0.27222222222222225</v>
      </c>
      <c r="G327" s="220">
        <v>2</v>
      </c>
      <c r="H327" s="221">
        <v>4.5121951219512235E-2</v>
      </c>
      <c r="I327" s="220">
        <v>0.59377431906614797</v>
      </c>
      <c r="J327" s="221">
        <v>0.38004750593824221</v>
      </c>
    </row>
    <row r="328" spans="2:10" ht="15" hidden="1" customHeight="1" outlineLevel="1">
      <c r="B328" s="63" t="s">
        <v>81</v>
      </c>
      <c r="C328" s="220">
        <v>-1</v>
      </c>
      <c r="D328" s="220">
        <v>-0.27138643067846613</v>
      </c>
      <c r="E328" s="220">
        <v>-0.13235294117647056</v>
      </c>
      <c r="F328" s="220">
        <v>-0.34703196347031962</v>
      </c>
      <c r="G328" s="220">
        <v>0.48</v>
      </c>
      <c r="H328" s="221">
        <v>-0.37118279569892476</v>
      </c>
      <c r="I328" s="220">
        <v>0.42945258288357757</v>
      </c>
      <c r="J328" s="221">
        <v>5.1026631429152314E-2</v>
      </c>
    </row>
    <row r="329" spans="2:10" ht="15" hidden="1" customHeight="1" outlineLevel="1">
      <c r="B329" s="63" t="s">
        <v>80</v>
      </c>
      <c r="C329" s="220">
        <v>-0.9760956175298805</v>
      </c>
      <c r="D329" s="220">
        <v>-0.49771689497716898</v>
      </c>
      <c r="E329" s="220">
        <v>0.13114754098360648</v>
      </c>
      <c r="F329" s="220">
        <v>-0.11667971808927169</v>
      </c>
      <c r="G329" s="220">
        <v>-0.52173913043478259</v>
      </c>
      <c r="H329" s="221">
        <v>-0.28801515869256278</v>
      </c>
      <c r="I329" s="220">
        <v>0.14326853851691856</v>
      </c>
      <c r="J329" s="221">
        <v>-4.2953569237062839E-2</v>
      </c>
    </row>
    <row r="330" spans="2:10" ht="15" hidden="1" customHeight="1" outlineLevel="1">
      <c r="B330" s="63" t="s">
        <v>79</v>
      </c>
      <c r="C330" s="220">
        <v>-0.96531791907514453</v>
      </c>
      <c r="D330" s="220">
        <v>-0.989041095890411</v>
      </c>
      <c r="E330" s="220">
        <v>-0.54404145077720201</v>
      </c>
      <c r="F330" s="220">
        <v>-0.35934144595561923</v>
      </c>
      <c r="G330" s="220">
        <v>-0.88405797101449279</v>
      </c>
      <c r="H330" s="221">
        <v>-0.54437869822485208</v>
      </c>
      <c r="I330" s="220">
        <v>0.32385466034755139</v>
      </c>
      <c r="J330" s="221">
        <v>-7.9509410023260729E-2</v>
      </c>
    </row>
    <row r="331" spans="2:10" collapsed="1">
      <c r="B331" s="227">
        <v>1987</v>
      </c>
      <c r="C331" s="229">
        <v>-0.9614197530864198</v>
      </c>
      <c r="D331" s="229">
        <v>-0.38624338624338628</v>
      </c>
      <c r="E331" s="229">
        <v>0.38936781609195403</v>
      </c>
      <c r="F331" s="229">
        <v>-0.37689655172413794</v>
      </c>
      <c r="G331" s="229">
        <v>0.28326180257510725</v>
      </c>
      <c r="H331" s="229">
        <v>-0.35137931034482761</v>
      </c>
      <c r="I331" s="229">
        <v>0.27024077046548967</v>
      </c>
      <c r="J331" s="229">
        <v>4.8942042318307344E-3</v>
      </c>
    </row>
    <row r="332" spans="2:10" ht="15" hidden="1" customHeight="1" outlineLevel="1">
      <c r="B332" s="63" t="s">
        <v>90</v>
      </c>
      <c r="C332" s="220">
        <v>-1</v>
      </c>
      <c r="D332" s="220">
        <v>-0.99325842696629218</v>
      </c>
      <c r="E332" s="220">
        <v>-0.89700996677740863</v>
      </c>
      <c r="F332" s="220">
        <v>-0.20740169622205085</v>
      </c>
      <c r="G332" s="220">
        <v>0.23076923076923084</v>
      </c>
      <c r="H332" s="221">
        <v>-0.47593582887700536</v>
      </c>
      <c r="I332" s="220">
        <v>-0.228486646884273</v>
      </c>
      <c r="J332" s="221">
        <v>-0.3119160793312572</v>
      </c>
    </row>
    <row r="333" spans="2:10" ht="15" hidden="1" customHeight="1" outlineLevel="1">
      <c r="B333" s="63" t="s">
        <v>89</v>
      </c>
      <c r="C333" s="220">
        <v>-1</v>
      </c>
      <c r="D333" s="220">
        <v>-0.97352941176470587</v>
      </c>
      <c r="E333" s="220">
        <v>-0.93372319688109162</v>
      </c>
      <c r="F333" s="220">
        <v>1.028695652173913</v>
      </c>
      <c r="G333" s="220">
        <v>2.0952380952380953</v>
      </c>
      <c r="H333" s="221">
        <v>0.20305569245933963</v>
      </c>
      <c r="I333" s="220">
        <v>-0.11150822015725514</v>
      </c>
      <c r="J333" s="221">
        <v>2.0716801325875389E-2</v>
      </c>
    </row>
    <row r="334" spans="2:10" ht="15" hidden="1" customHeight="1" outlineLevel="1">
      <c r="B334" s="63" t="s">
        <v>88</v>
      </c>
      <c r="C334" s="220" t="s">
        <v>143</v>
      </c>
      <c r="D334" s="220">
        <v>-0.66015625</v>
      </c>
      <c r="E334" s="220">
        <v>-0.46268656716417911</v>
      </c>
      <c r="F334" s="220">
        <v>0.46545454545454557</v>
      </c>
      <c r="G334" s="220">
        <v>6</v>
      </c>
      <c r="H334" s="221">
        <v>-9.9999999999999978E-2</v>
      </c>
      <c r="I334" s="220">
        <v>-0.50997340425531923</v>
      </c>
      <c r="J334" s="221">
        <v>-0.39306083650190116</v>
      </c>
    </row>
    <row r="335" spans="2:10" ht="15" hidden="1" customHeight="1" outlineLevel="1">
      <c r="B335" s="63" t="s">
        <v>87</v>
      </c>
      <c r="C335" s="220">
        <v>-1</v>
      </c>
      <c r="D335" s="220">
        <v>-0.92307692307692313</v>
      </c>
      <c r="E335" s="220">
        <v>7</v>
      </c>
      <c r="F335" s="220">
        <v>-1</v>
      </c>
      <c r="G335" s="220" t="s">
        <v>143</v>
      </c>
      <c r="H335" s="221">
        <v>-0.6333333333333333</v>
      </c>
      <c r="I335" s="220">
        <v>-0.7</v>
      </c>
      <c r="J335" s="221">
        <v>-0.65</v>
      </c>
    </row>
    <row r="336" spans="2:10" ht="15" hidden="1" customHeight="1" outlineLevel="1">
      <c r="B336" s="63" t="s">
        <v>86</v>
      </c>
      <c r="C336" s="220" t="s">
        <v>143</v>
      </c>
      <c r="D336" s="220">
        <v>-0.9285714285714286</v>
      </c>
      <c r="E336" s="220">
        <v>1</v>
      </c>
      <c r="F336" s="220">
        <v>-1</v>
      </c>
      <c r="G336" s="220">
        <v>-1</v>
      </c>
      <c r="H336" s="221">
        <v>-0.82352941176470584</v>
      </c>
      <c r="I336" s="220">
        <v>-1</v>
      </c>
      <c r="J336" s="221">
        <v>-0.85714285714285721</v>
      </c>
    </row>
    <row r="337" spans="2:10" ht="15" hidden="1" customHeight="1" outlineLevel="1">
      <c r="B337" s="63" t="s">
        <v>85</v>
      </c>
      <c r="C337" s="220" t="s">
        <v>143</v>
      </c>
      <c r="D337" s="220">
        <v>-1</v>
      </c>
      <c r="E337" s="220">
        <v>19</v>
      </c>
      <c r="F337" s="220">
        <v>-0.7142857142857143</v>
      </c>
      <c r="G337" s="220" t="s">
        <v>143</v>
      </c>
      <c r="H337" s="221">
        <v>0.10000000000000009</v>
      </c>
      <c r="I337" s="220">
        <v>18</v>
      </c>
      <c r="J337" s="221">
        <v>0.95238095238095233</v>
      </c>
    </row>
    <row r="338" spans="2:10" ht="15" hidden="1" customHeight="1" outlineLevel="1">
      <c r="B338" s="63" t="s">
        <v>84</v>
      </c>
      <c r="C338" s="220" t="s">
        <v>143</v>
      </c>
      <c r="D338" s="220">
        <v>-0.81818181818181812</v>
      </c>
      <c r="E338" s="220">
        <v>3</v>
      </c>
      <c r="F338" s="220" t="s">
        <v>143</v>
      </c>
      <c r="G338" s="220" t="s">
        <v>143</v>
      </c>
      <c r="H338" s="221">
        <v>0.61538461538461542</v>
      </c>
      <c r="I338" s="220" t="s">
        <v>143</v>
      </c>
      <c r="J338" s="221">
        <v>1.6153846153846154</v>
      </c>
    </row>
    <row r="339" spans="2:10" ht="15" hidden="1" customHeight="1" outlineLevel="1">
      <c r="B339" s="63" t="s">
        <v>83</v>
      </c>
      <c r="C339" s="220" t="s">
        <v>143</v>
      </c>
      <c r="D339" s="220">
        <v>2.5</v>
      </c>
      <c r="E339" s="220">
        <v>-0.4</v>
      </c>
      <c r="F339" s="220">
        <v>-0.98951048951048948</v>
      </c>
      <c r="G339" s="220">
        <v>-0.78947368421052633</v>
      </c>
      <c r="H339" s="221">
        <v>-0.90189873417721522</v>
      </c>
      <c r="I339" s="220">
        <v>-0.97759103641456579</v>
      </c>
      <c r="J339" s="221">
        <v>-0.94205052005943535</v>
      </c>
    </row>
    <row r="340" spans="2:10" ht="15" hidden="1" customHeight="1" outlineLevel="1">
      <c r="B340" s="63" t="s">
        <v>82</v>
      </c>
      <c r="C340" s="220" t="s">
        <v>143</v>
      </c>
      <c r="D340" s="220">
        <v>-0.63225806451612909</v>
      </c>
      <c r="E340" s="220">
        <v>-0.59302325581395343</v>
      </c>
      <c r="F340" s="220">
        <v>0.76904176904176902</v>
      </c>
      <c r="G340" s="220">
        <v>0.33333333333333326</v>
      </c>
      <c r="H340" s="221">
        <v>0.25382262996941907</v>
      </c>
      <c r="I340" s="220">
        <v>0.31256384065372833</v>
      </c>
      <c r="J340" s="221">
        <v>0.28903857930189836</v>
      </c>
    </row>
    <row r="341" spans="2:10" ht="15" hidden="1" customHeight="1" outlineLevel="1">
      <c r="B341" s="63" t="s">
        <v>81</v>
      </c>
      <c r="C341" s="220">
        <v>-0.15151515151515149</v>
      </c>
      <c r="D341" s="220">
        <v>-0.36988847583643125</v>
      </c>
      <c r="E341" s="220">
        <v>-0.30136986301369861</v>
      </c>
      <c r="F341" s="220">
        <v>0.52083333333333326</v>
      </c>
      <c r="G341" s="220">
        <v>1.0833333333333335</v>
      </c>
      <c r="H341" s="221">
        <v>9.9810785241248867E-2</v>
      </c>
      <c r="I341" s="220">
        <v>-3.0745580322828481E-3</v>
      </c>
      <c r="J341" s="221">
        <v>4.3044953350296788E-2</v>
      </c>
    </row>
    <row r="342" spans="2:10" ht="15" hidden="1" customHeight="1" outlineLevel="1">
      <c r="B342" s="63" t="s">
        <v>80</v>
      </c>
      <c r="C342" s="220">
        <v>0.12556053811659185</v>
      </c>
      <c r="D342" s="220">
        <v>-0.23693379790940772</v>
      </c>
      <c r="E342" s="220">
        <v>-0.49377593360995853</v>
      </c>
      <c r="F342" s="220">
        <v>0.29644670050761412</v>
      </c>
      <c r="G342" s="220">
        <v>-0.32352941176470584</v>
      </c>
      <c r="H342" s="221">
        <v>2.6251823043266898E-2</v>
      </c>
      <c r="I342" s="220">
        <v>0.18870346598202814</v>
      </c>
      <c r="J342" s="221">
        <v>0.11265361857077827</v>
      </c>
    </row>
    <row r="343" spans="2:10" ht="15" hidden="1" customHeight="1" outlineLevel="1">
      <c r="B343" s="63" t="s">
        <v>79</v>
      </c>
      <c r="C343" s="220">
        <v>0</v>
      </c>
      <c r="D343" s="220">
        <v>-0.45030120481927716</v>
      </c>
      <c r="E343" s="220">
        <v>-0.17521367521367526</v>
      </c>
      <c r="F343" s="220">
        <v>0.41540020263424515</v>
      </c>
      <c r="G343" s="220">
        <v>0.91666666666666674</v>
      </c>
      <c r="H343" s="221">
        <v>4.9188156638013458E-2</v>
      </c>
      <c r="I343" s="220">
        <v>0.17986952469711093</v>
      </c>
      <c r="J343" s="221">
        <v>0.11533018867924527</v>
      </c>
    </row>
    <row r="344" spans="2:10" collapsed="1">
      <c r="B344" s="227">
        <v>1986</v>
      </c>
      <c r="C344" s="229">
        <v>-4.1420118343195256E-2</v>
      </c>
      <c r="D344" s="229">
        <v>-0.56307793923381766</v>
      </c>
      <c r="E344" s="229">
        <v>-0.60091743119266061</v>
      </c>
      <c r="F344" s="229">
        <v>0.35746606334841635</v>
      </c>
      <c r="G344" s="229">
        <v>0.61805555555555558</v>
      </c>
      <c r="H344" s="229">
        <v>-3.3413882176485332E-2</v>
      </c>
      <c r="I344" s="229">
        <v>-7.1922297699916538E-2</v>
      </c>
      <c r="J344" s="229">
        <v>-5.5866309974637818E-2</v>
      </c>
    </row>
    <row r="345" spans="2:10" ht="15" hidden="1" customHeight="1" outlineLevel="1">
      <c r="B345" s="63" t="s">
        <v>90</v>
      </c>
      <c r="C345" s="220" t="s">
        <v>143</v>
      </c>
      <c r="D345" s="220">
        <v>-0.36154949784791968</v>
      </c>
      <c r="E345" s="220">
        <v>-0.16620498614958445</v>
      </c>
      <c r="F345" s="220">
        <v>1.0987055016181229</v>
      </c>
      <c r="G345" s="220">
        <v>0.18181818181818188</v>
      </c>
      <c r="H345" s="221">
        <v>0.21932424422050989</v>
      </c>
      <c r="I345" s="220">
        <v>0.87830933581049697</v>
      </c>
      <c r="J345" s="221">
        <v>0.58880208333333339</v>
      </c>
    </row>
    <row r="346" spans="2:10" ht="15" hidden="1" customHeight="1" outlineLevel="1">
      <c r="B346" s="63" t="s">
        <v>89</v>
      </c>
      <c r="C346" s="220" t="s">
        <v>143</v>
      </c>
      <c r="D346" s="220">
        <v>-0.44078947368421051</v>
      </c>
      <c r="E346" s="220">
        <v>1.1737288135593222</v>
      </c>
      <c r="F346" s="220">
        <v>0.89456342668863265</v>
      </c>
      <c r="G346" s="220">
        <v>3.2</v>
      </c>
      <c r="H346" s="221">
        <v>0.39354395604395598</v>
      </c>
      <c r="I346" s="220">
        <v>0.95118549511854944</v>
      </c>
      <c r="J346" s="221">
        <v>0.67024221453287192</v>
      </c>
    </row>
    <row r="347" spans="2:10" ht="15" hidden="1" customHeight="1" outlineLevel="1">
      <c r="B347" s="63" t="s">
        <v>88</v>
      </c>
      <c r="C347" s="220" t="s">
        <v>143</v>
      </c>
      <c r="D347" s="220">
        <v>-0.17948717948717952</v>
      </c>
      <c r="E347" s="220">
        <v>-9.4594594594594628E-2</v>
      </c>
      <c r="F347" s="220">
        <v>0.19047619047619047</v>
      </c>
      <c r="G347" s="220">
        <v>0</v>
      </c>
      <c r="H347" s="221">
        <v>-3.0694668820678506E-2</v>
      </c>
      <c r="I347" s="220">
        <v>2.8863049095607236</v>
      </c>
      <c r="J347" s="221">
        <v>1.0914512922465209</v>
      </c>
    </row>
    <row r="348" spans="2:10" ht="15" hidden="1" customHeight="1" outlineLevel="1">
      <c r="B348" s="63" t="s">
        <v>87</v>
      </c>
      <c r="C348" s="220" t="s">
        <v>143</v>
      </c>
      <c r="D348" s="220">
        <v>5.5</v>
      </c>
      <c r="E348" s="220">
        <v>0</v>
      </c>
      <c r="F348" s="220">
        <v>-0.4</v>
      </c>
      <c r="G348" s="220" t="s">
        <v>143</v>
      </c>
      <c r="H348" s="221">
        <v>1.3076923076923075</v>
      </c>
      <c r="I348" s="220">
        <v>1.5</v>
      </c>
      <c r="J348" s="221">
        <v>1.3529411764705883</v>
      </c>
    </row>
    <row r="349" spans="2:10" ht="15" hidden="1" customHeight="1" outlineLevel="1">
      <c r="B349" s="63" t="s">
        <v>86</v>
      </c>
      <c r="C349" s="220">
        <v>-1</v>
      </c>
      <c r="D349" s="220">
        <v>1.3333333333333335</v>
      </c>
      <c r="E349" s="220">
        <v>-0.8</v>
      </c>
      <c r="F349" s="220">
        <v>-0.5</v>
      </c>
      <c r="G349" s="220" t="s">
        <v>143</v>
      </c>
      <c r="H349" s="221">
        <v>-0.29166666666666663</v>
      </c>
      <c r="I349" s="220" t="s">
        <v>143</v>
      </c>
      <c r="J349" s="221">
        <v>-0.125</v>
      </c>
    </row>
    <row r="350" spans="2:10" ht="15" hidden="1" customHeight="1" outlineLevel="1">
      <c r="B350" s="63" t="s">
        <v>85</v>
      </c>
      <c r="C350" s="220" t="s">
        <v>143</v>
      </c>
      <c r="D350" s="220">
        <v>-7.6923076923076872E-2</v>
      </c>
      <c r="E350" s="220">
        <v>-0.66666666666666674</v>
      </c>
      <c r="F350" s="220">
        <v>-0.30000000000000004</v>
      </c>
      <c r="G350" s="220">
        <v>-1</v>
      </c>
      <c r="H350" s="221">
        <v>-0.39393939393939392</v>
      </c>
      <c r="I350" s="220">
        <v>-0.875</v>
      </c>
      <c r="J350" s="221">
        <v>-0.48780487804878048</v>
      </c>
    </row>
    <row r="351" spans="2:10" ht="15" hidden="1" customHeight="1" outlineLevel="1">
      <c r="B351" s="63" t="s">
        <v>84</v>
      </c>
      <c r="C351" s="220" t="s">
        <v>143</v>
      </c>
      <c r="D351" s="220">
        <v>0.22222222222222232</v>
      </c>
      <c r="E351" s="220">
        <v>-0.5</v>
      </c>
      <c r="F351" s="220">
        <v>-1</v>
      </c>
      <c r="G351" s="220">
        <v>-1</v>
      </c>
      <c r="H351" s="221">
        <v>-0.23529411764705888</v>
      </c>
      <c r="I351" s="220">
        <v>-1</v>
      </c>
      <c r="J351" s="221">
        <v>-0.35</v>
      </c>
    </row>
    <row r="352" spans="2:10" ht="15" hidden="1" customHeight="1" outlineLevel="1">
      <c r="B352" s="63" t="s">
        <v>83</v>
      </c>
      <c r="C352" s="220">
        <v>-1</v>
      </c>
      <c r="D352" s="220">
        <v>-0.53846153846153844</v>
      </c>
      <c r="E352" s="220">
        <v>-0.85714285714285721</v>
      </c>
      <c r="F352" s="220">
        <v>39.857142857142854</v>
      </c>
      <c r="G352" s="220">
        <v>8.5</v>
      </c>
      <c r="H352" s="221">
        <v>3.7164179104477615</v>
      </c>
      <c r="I352" s="220">
        <v>38.666666666666664</v>
      </c>
      <c r="J352" s="221">
        <v>7.8552631578947363</v>
      </c>
    </row>
    <row r="353" spans="2:10" ht="15" hidden="1" customHeight="1" outlineLevel="1">
      <c r="B353" s="63" t="s">
        <v>82</v>
      </c>
      <c r="C353" s="220">
        <v>-1</v>
      </c>
      <c r="D353" s="220">
        <v>-0.57534246575342474</v>
      </c>
      <c r="E353" s="220">
        <v>-0.75358166189111753</v>
      </c>
      <c r="F353" s="220">
        <v>0.73931623931623935</v>
      </c>
      <c r="G353" s="220">
        <v>-0.85714285714285721</v>
      </c>
      <c r="H353" s="221">
        <v>-0.36070381231671556</v>
      </c>
      <c r="I353" s="220">
        <v>-0.41552238805970154</v>
      </c>
      <c r="J353" s="221">
        <v>-0.39473684210526316</v>
      </c>
    </row>
    <row r="354" spans="2:10" ht="15" hidden="1" customHeight="1" outlineLevel="1">
      <c r="B354" s="63" t="s">
        <v>81</v>
      </c>
      <c r="C354" s="220">
        <v>14.529411764705882</v>
      </c>
      <c r="D354" s="220">
        <v>-0.47868217054263562</v>
      </c>
      <c r="E354" s="220">
        <v>-0.62991128010139419</v>
      </c>
      <c r="F354" s="220">
        <v>1.25</v>
      </c>
      <c r="G354" s="220">
        <v>2</v>
      </c>
      <c r="H354" s="221">
        <v>-7.6855895196506596E-2</v>
      </c>
      <c r="I354" s="220">
        <v>9.5578947368420986E-2</v>
      </c>
      <c r="J354" s="221">
        <v>1.0932475884244397E-2</v>
      </c>
    </row>
    <row r="355" spans="2:10" ht="15" hidden="1" customHeight="1" outlineLevel="1">
      <c r="B355" s="63" t="s">
        <v>80</v>
      </c>
      <c r="C355" s="220">
        <v>14.928571428571429</v>
      </c>
      <c r="D355" s="220">
        <v>-0.49427312775330401</v>
      </c>
      <c r="E355" s="220">
        <v>-0.64349112426035504</v>
      </c>
      <c r="F355" s="220">
        <v>2.4929078014184398</v>
      </c>
      <c r="G355" s="220">
        <v>-0.17073170731707321</v>
      </c>
      <c r="H355" s="221">
        <v>-4.2364990689013005E-2</v>
      </c>
      <c r="I355" s="220">
        <v>-4.4562551103842996E-2</v>
      </c>
      <c r="J355" s="221">
        <v>-4.3535045711798004E-2</v>
      </c>
    </row>
    <row r="356" spans="2:10" ht="15" hidden="1" customHeight="1" outlineLevel="1">
      <c r="B356" s="63" t="s">
        <v>79</v>
      </c>
      <c r="C356" s="220">
        <v>12.307692307692308</v>
      </c>
      <c r="D356" s="220">
        <v>-0.56055592322964931</v>
      </c>
      <c r="E356" s="220">
        <v>-0.74757281553398058</v>
      </c>
      <c r="F356" s="220">
        <v>2.2045454545454546</v>
      </c>
      <c r="G356" s="220">
        <v>-0.45454545454545459</v>
      </c>
      <c r="H356" s="221">
        <v>-0.25876106194690263</v>
      </c>
      <c r="I356" s="220">
        <v>-0.26178190574475402</v>
      </c>
      <c r="J356" s="221">
        <v>-0.2602930914166085</v>
      </c>
    </row>
    <row r="357" spans="2:10" collapsed="1">
      <c r="B357" s="227">
        <v>1985</v>
      </c>
      <c r="C357" s="229">
        <v>5.8979591836734695</v>
      </c>
      <c r="D357" s="229">
        <v>-0.46905137646852535</v>
      </c>
      <c r="E357" s="229">
        <v>-0.49595375722543356</v>
      </c>
      <c r="F357" s="229">
        <v>1.3229430953243928</v>
      </c>
      <c r="G357" s="229">
        <v>-0.20879120879120883</v>
      </c>
      <c r="H357" s="229">
        <v>-1.6472709391902929E-2</v>
      </c>
      <c r="I357" s="229">
        <v>0.25229460488023281</v>
      </c>
      <c r="J357" s="229">
        <v>0.12420419482091938</v>
      </c>
    </row>
    <row r="358" spans="2:10" ht="15" hidden="1" customHeight="1" outlineLevel="1">
      <c r="B358" s="63" t="s">
        <v>90</v>
      </c>
      <c r="C358" s="220">
        <v>-1</v>
      </c>
      <c r="D358" s="220">
        <v>-0.41280539174389219</v>
      </c>
      <c r="E358" s="220">
        <v>-0.6715195632393085</v>
      </c>
      <c r="F358" s="220">
        <v>1.834862385321101</v>
      </c>
      <c r="G358" s="220">
        <v>-0.44999999999999996</v>
      </c>
      <c r="H358" s="221">
        <v>-0.33608815426997241</v>
      </c>
      <c r="I358" s="220">
        <v>-0.11978740801308263</v>
      </c>
      <c r="J358" s="221">
        <v>-0.22999799478644478</v>
      </c>
    </row>
    <row r="359" spans="2:10" ht="15" hidden="1" customHeight="1" outlineLevel="1">
      <c r="B359" s="63" t="s">
        <v>89</v>
      </c>
      <c r="C359" s="220">
        <v>-1</v>
      </c>
      <c r="D359" s="220">
        <v>6.4798598949211916E-2</v>
      </c>
      <c r="E359" s="220">
        <v>-0.4732142857142857</v>
      </c>
      <c r="F359" s="220">
        <v>0.61007957559681691</v>
      </c>
      <c r="G359" s="220">
        <v>-0.86111111111111116</v>
      </c>
      <c r="H359" s="221">
        <v>1.3927576601671321E-2</v>
      </c>
      <c r="I359" s="220">
        <v>-0.34099264705882348</v>
      </c>
      <c r="J359" s="221">
        <v>-0.19988925802879287</v>
      </c>
    </row>
    <row r="360" spans="2:10" ht="15" hidden="1" customHeight="1" outlineLevel="1">
      <c r="B360" s="63" t="s">
        <v>88</v>
      </c>
      <c r="C360" s="220" t="s">
        <v>143</v>
      </c>
      <c r="D360" s="220">
        <v>-7.4183976261127604E-2</v>
      </c>
      <c r="E360" s="220">
        <v>-0.71863117870722437</v>
      </c>
      <c r="F360" s="220">
        <v>0.45283018867924518</v>
      </c>
      <c r="G360" s="220">
        <v>-0.91666666666666663</v>
      </c>
      <c r="H360" s="221">
        <v>-0.20945083014048527</v>
      </c>
      <c r="I360" s="220">
        <v>-0.682526661197703</v>
      </c>
      <c r="J360" s="221">
        <v>-0.49750249750249753</v>
      </c>
    </row>
    <row r="361" spans="2:10" ht="15" hidden="1" customHeight="1" outlineLevel="1">
      <c r="B361" s="63" t="s">
        <v>87</v>
      </c>
      <c r="C361" s="220">
        <v>-1</v>
      </c>
      <c r="D361" s="220">
        <v>-0.99533799533799538</v>
      </c>
      <c r="E361" s="220">
        <v>-0.90909090909090906</v>
      </c>
      <c r="F361" s="220">
        <v>-0.47368421052631582</v>
      </c>
      <c r="G361" s="220" t="s">
        <v>143</v>
      </c>
      <c r="H361" s="221">
        <v>-0.97173913043478266</v>
      </c>
      <c r="I361" s="220">
        <v>-0.94666666666666666</v>
      </c>
      <c r="J361" s="221">
        <v>-0.96822429906542051</v>
      </c>
    </row>
    <row r="362" spans="2:10" ht="15" hidden="1" customHeight="1" outlineLevel="1">
      <c r="B362" s="63" t="s">
        <v>86</v>
      </c>
      <c r="C362" s="220">
        <v>2.6666666666666665</v>
      </c>
      <c r="D362" s="220">
        <v>-0.45454545454545459</v>
      </c>
      <c r="E362" s="220">
        <v>0.25</v>
      </c>
      <c r="F362" s="220">
        <v>0</v>
      </c>
      <c r="G362" s="220">
        <v>-1</v>
      </c>
      <c r="H362" s="221">
        <v>0.14285714285714279</v>
      </c>
      <c r="I362" s="220">
        <v>-1</v>
      </c>
      <c r="J362" s="221">
        <v>-0.27272727272727271</v>
      </c>
    </row>
    <row r="363" spans="2:10" ht="15" hidden="1" customHeight="1" outlineLevel="1">
      <c r="B363" s="63" t="s">
        <v>85</v>
      </c>
      <c r="C363" s="220">
        <v>-1</v>
      </c>
      <c r="D363" s="220">
        <v>5.5</v>
      </c>
      <c r="E363" s="220">
        <v>-0.5714285714285714</v>
      </c>
      <c r="F363" s="220">
        <v>1</v>
      </c>
      <c r="G363" s="220" t="s">
        <v>143</v>
      </c>
      <c r="H363" s="221">
        <v>0.375</v>
      </c>
      <c r="I363" s="220">
        <v>0.60000000000000009</v>
      </c>
      <c r="J363" s="221">
        <v>0.4137931034482758</v>
      </c>
    </row>
    <row r="364" spans="2:10" ht="15" hidden="1" customHeight="1" outlineLevel="1">
      <c r="B364" s="63" t="s">
        <v>84</v>
      </c>
      <c r="C364" s="220" t="s">
        <v>143</v>
      </c>
      <c r="D364" s="220">
        <v>-9.9999999999999978E-2</v>
      </c>
      <c r="E364" s="220">
        <v>-0.6</v>
      </c>
      <c r="F364" s="220">
        <v>-0.92307692307692313</v>
      </c>
      <c r="G364" s="220">
        <v>-0.88235294117647056</v>
      </c>
      <c r="H364" s="221">
        <v>-0.73015873015873023</v>
      </c>
      <c r="I364" s="220">
        <v>0</v>
      </c>
      <c r="J364" s="221">
        <v>-0.69696969696969702</v>
      </c>
    </row>
    <row r="365" spans="2:10" ht="15" hidden="1" customHeight="1" outlineLevel="1">
      <c r="B365" s="63" t="s">
        <v>83</v>
      </c>
      <c r="C365" s="220" t="s">
        <v>143</v>
      </c>
      <c r="D365" s="220">
        <v>1.6</v>
      </c>
      <c r="E365" s="220">
        <v>3.375</v>
      </c>
      <c r="F365" s="220">
        <v>0.39999999999999991</v>
      </c>
      <c r="G365" s="220">
        <v>1</v>
      </c>
      <c r="H365" s="221">
        <v>2.5263157894736841</v>
      </c>
      <c r="I365" s="220">
        <v>3.5</v>
      </c>
      <c r="J365" s="221">
        <v>2.6190476190476191</v>
      </c>
    </row>
    <row r="366" spans="2:10" ht="15" hidden="1" customHeight="1" outlineLevel="1">
      <c r="B366" s="63" t="s">
        <v>82</v>
      </c>
      <c r="C366" s="220" t="s">
        <v>143</v>
      </c>
      <c r="D366" s="220">
        <v>-0.44528875379939215</v>
      </c>
      <c r="E366" s="220">
        <v>0.572072072072072</v>
      </c>
      <c r="F366" s="220">
        <v>9.3457943925233655E-2</v>
      </c>
      <c r="G366" s="220">
        <v>2.8181818181818183</v>
      </c>
      <c r="H366" s="221">
        <v>-7.4208144796380049E-2</v>
      </c>
      <c r="I366" s="220">
        <v>1.6545166402535658</v>
      </c>
      <c r="J366" s="221">
        <v>0.55414746543778803</v>
      </c>
    </row>
    <row r="367" spans="2:10" ht="15" hidden="1" customHeight="1" outlineLevel="1">
      <c r="B367" s="63" t="s">
        <v>81</v>
      </c>
      <c r="C367" s="220" t="s">
        <v>143</v>
      </c>
      <c r="D367" s="220">
        <v>-0.45454545454545459</v>
      </c>
      <c r="E367" s="220">
        <v>0.18113772455089827</v>
      </c>
      <c r="F367" s="220">
        <v>0.15762273901808777</v>
      </c>
      <c r="G367" s="220">
        <v>-0.75</v>
      </c>
      <c r="H367" s="221">
        <v>-0.22713466081673983</v>
      </c>
      <c r="I367" s="220">
        <v>0.26464323748668805</v>
      </c>
      <c r="J367" s="221">
        <v>-3.6356124767609965E-2</v>
      </c>
    </row>
    <row r="368" spans="2:10" ht="15" hidden="1" customHeight="1" outlineLevel="1">
      <c r="B368" s="63" t="s">
        <v>80</v>
      </c>
      <c r="C368" s="220" t="s">
        <v>143</v>
      </c>
      <c r="D368" s="220">
        <v>-0.37396580253723111</v>
      </c>
      <c r="E368" s="220">
        <v>7.3015873015872979E-2</v>
      </c>
      <c r="F368" s="220">
        <v>-0.18023255813953487</v>
      </c>
      <c r="G368" s="220">
        <v>0.86363636363636354</v>
      </c>
      <c r="H368" s="221">
        <v>-0.23531505873976499</v>
      </c>
      <c r="I368" s="220">
        <v>0.16089226388229716</v>
      </c>
      <c r="J368" s="221">
        <v>-6.5500406834825053E-2</v>
      </c>
    </row>
    <row r="369" spans="2:10" ht="15" hidden="1" customHeight="1" outlineLevel="1">
      <c r="B369" s="63" t="s">
        <v>79</v>
      </c>
      <c r="C369" s="220">
        <v>-0.38095238095238093</v>
      </c>
      <c r="D369" s="220">
        <v>-0.11169900058788951</v>
      </c>
      <c r="E369" s="220">
        <v>2.2050716648291058E-2</v>
      </c>
      <c r="F369" s="220">
        <v>0.30508474576271194</v>
      </c>
      <c r="G369" s="220">
        <v>1.538461538461533E-2</v>
      </c>
      <c r="H369" s="221">
        <v>-3.5836177474402708E-2</v>
      </c>
      <c r="I369" s="220">
        <v>0.35650956602893147</v>
      </c>
      <c r="J369" s="221">
        <v>0.12990341021092067</v>
      </c>
    </row>
    <row r="370" spans="2:10" collapsed="1">
      <c r="B370" s="227">
        <v>1984</v>
      </c>
      <c r="C370" s="229">
        <v>0.75</v>
      </c>
      <c r="D370" s="229">
        <v>-0.33809192200557103</v>
      </c>
      <c r="E370" s="229">
        <v>-0.19102174421323359</v>
      </c>
      <c r="F370" s="229">
        <v>0.38504016064257018</v>
      </c>
      <c r="G370" s="229">
        <v>-0.14553990610328638</v>
      </c>
      <c r="H370" s="229">
        <v>-0.19480005279134227</v>
      </c>
      <c r="I370" s="229">
        <v>5.5446168386233063E-2</v>
      </c>
      <c r="J370" s="229">
        <v>-8.0715234641485001E-2</v>
      </c>
    </row>
    <row r="371" spans="2:10" ht="15" hidden="1" customHeight="1" outlineLevel="1">
      <c r="B371" s="63" t="s">
        <v>90</v>
      </c>
      <c r="C371" s="220">
        <v>0.88888888888888884</v>
      </c>
      <c r="D371" s="220">
        <v>-0.40827517447657025</v>
      </c>
      <c r="E371" s="220">
        <v>0.69337442218798162</v>
      </c>
      <c r="F371" s="220">
        <v>5.3140096618357502E-2</v>
      </c>
      <c r="G371" s="220">
        <v>-0.6</v>
      </c>
      <c r="H371" s="221">
        <v>-0.13009243409791171</v>
      </c>
      <c r="I371" s="220">
        <v>0.37261503928170603</v>
      </c>
      <c r="J371" s="221">
        <v>6.0386987029555694E-2</v>
      </c>
    </row>
    <row r="372" spans="2:10" ht="15" hidden="1" customHeight="1" outlineLevel="1">
      <c r="B372" s="63" t="s">
        <v>89</v>
      </c>
      <c r="C372" s="220">
        <v>-0.7142857142857143</v>
      </c>
      <c r="D372" s="220">
        <v>-0.30195599022004893</v>
      </c>
      <c r="E372" s="220">
        <v>-2.183406113537123E-2</v>
      </c>
      <c r="F372" s="220">
        <v>1.1666666666666665</v>
      </c>
      <c r="G372" s="220">
        <v>2.2727272727272729</v>
      </c>
      <c r="H372" s="221">
        <v>-2.6440677966101722E-2</v>
      </c>
      <c r="I372" s="220">
        <v>0.5509622238061298</v>
      </c>
      <c r="J372" s="221">
        <v>0.25503822098679629</v>
      </c>
    </row>
    <row r="373" spans="2:10" ht="15" hidden="1" customHeight="1" outlineLevel="1">
      <c r="B373" s="63" t="s">
        <v>88</v>
      </c>
      <c r="C373" s="220">
        <v>-1</v>
      </c>
      <c r="D373" s="220">
        <v>-0.21261682242990654</v>
      </c>
      <c r="E373" s="220">
        <v>1.4128440366972477</v>
      </c>
      <c r="F373" s="220">
        <v>0.13571428571428568</v>
      </c>
      <c r="G373" s="220">
        <v>0.60000000000000009</v>
      </c>
      <c r="H373" s="221">
        <v>0.12661870503597128</v>
      </c>
      <c r="I373" s="220">
        <v>0.68836565096952906</v>
      </c>
      <c r="J373" s="221">
        <v>0.41284403669724767</v>
      </c>
    </row>
    <row r="374" spans="2:10" ht="15" hidden="1" customHeight="1" outlineLevel="1">
      <c r="B374" s="63" t="s">
        <v>87</v>
      </c>
      <c r="C374" s="220">
        <v>-0.66666666666666674</v>
      </c>
      <c r="D374" s="220">
        <v>12.838709677419354</v>
      </c>
      <c r="E374" s="220" t="s">
        <v>143</v>
      </c>
      <c r="F374" s="220">
        <v>2.8</v>
      </c>
      <c r="G374" s="220">
        <v>-1</v>
      </c>
      <c r="H374" s="221">
        <v>9</v>
      </c>
      <c r="I374" s="220">
        <v>11.5</v>
      </c>
      <c r="J374" s="221">
        <v>9.2884615384615383</v>
      </c>
    </row>
    <row r="375" spans="2:10" ht="15" hidden="1" customHeight="1" outlineLevel="1">
      <c r="B375" s="63" t="s">
        <v>86</v>
      </c>
      <c r="C375" s="220" t="s">
        <v>143</v>
      </c>
      <c r="D375" s="220">
        <v>4.5</v>
      </c>
      <c r="E375" s="220">
        <v>-0.4285714285714286</v>
      </c>
      <c r="F375" s="220">
        <v>-0.8</v>
      </c>
      <c r="G375" s="220">
        <v>-0.90909090909090906</v>
      </c>
      <c r="H375" s="221">
        <v>-0.30000000000000004</v>
      </c>
      <c r="I375" s="220" t="s">
        <v>143</v>
      </c>
      <c r="J375" s="221">
        <v>0.10000000000000009</v>
      </c>
    </row>
    <row r="376" spans="2:10" ht="15" hidden="1" customHeight="1" outlineLevel="1">
      <c r="B376" s="63" t="s">
        <v>85</v>
      </c>
      <c r="C376" s="220" t="s">
        <v>143</v>
      </c>
      <c r="D376" s="220">
        <v>0</v>
      </c>
      <c r="E376" s="220">
        <v>-0.36363636363636365</v>
      </c>
      <c r="F376" s="220">
        <v>-0.2857142857142857</v>
      </c>
      <c r="G376" s="220">
        <v>-1</v>
      </c>
      <c r="H376" s="221">
        <v>0.14285714285714279</v>
      </c>
      <c r="I376" s="220">
        <v>-0.72222222222222221</v>
      </c>
      <c r="J376" s="221">
        <v>-0.25641025641025639</v>
      </c>
    </row>
    <row r="377" spans="2:10" ht="15" hidden="1" customHeight="1" outlineLevel="1">
      <c r="B377" s="63" t="s">
        <v>84</v>
      </c>
      <c r="C377" s="220" t="s">
        <v>143</v>
      </c>
      <c r="D377" s="220">
        <v>1</v>
      </c>
      <c r="E377" s="220">
        <v>0.25</v>
      </c>
      <c r="F377" s="220">
        <v>0.52941176470588225</v>
      </c>
      <c r="G377" s="220">
        <v>1.8333333333333335</v>
      </c>
      <c r="H377" s="221">
        <v>0.75</v>
      </c>
      <c r="I377" s="220" t="s">
        <v>143</v>
      </c>
      <c r="J377" s="221">
        <v>0.83333333333333326</v>
      </c>
    </row>
    <row r="378" spans="2:10" ht="15" hidden="1" customHeight="1" outlineLevel="1">
      <c r="B378" s="63" t="s">
        <v>83</v>
      </c>
      <c r="C378" s="220">
        <v>-1</v>
      </c>
      <c r="D378" s="220" t="s">
        <v>143</v>
      </c>
      <c r="E378" s="220">
        <v>0</v>
      </c>
      <c r="F378" s="220">
        <v>-0.16666666666666663</v>
      </c>
      <c r="G378" s="220">
        <v>-0.90909090909090906</v>
      </c>
      <c r="H378" s="221">
        <v>-0.3214285714285714</v>
      </c>
      <c r="I378" s="220">
        <v>0</v>
      </c>
      <c r="J378" s="221">
        <v>-0.30000000000000004</v>
      </c>
    </row>
    <row r="379" spans="2:10" ht="15" hidden="1" customHeight="1" outlineLevel="1">
      <c r="B379" s="63" t="s">
        <v>82</v>
      </c>
      <c r="C379" s="220" t="s">
        <v>143</v>
      </c>
      <c r="D379" s="220">
        <v>1.6320000000000001</v>
      </c>
      <c r="E379" s="220">
        <v>4.5248868778280382E-3</v>
      </c>
      <c r="F379" s="220">
        <v>2.1014492753623188</v>
      </c>
      <c r="G379" s="220">
        <v>-0.38888888888888884</v>
      </c>
      <c r="H379" s="221">
        <v>0.98028673835125457</v>
      </c>
      <c r="I379" s="220">
        <v>0.14519056261343022</v>
      </c>
      <c r="J379" s="221">
        <v>0.56537421100090168</v>
      </c>
    </row>
    <row r="380" spans="2:10" ht="15" hidden="1" customHeight="1" outlineLevel="1">
      <c r="B380" s="63" t="s">
        <v>81</v>
      </c>
      <c r="C380" s="220" t="s">
        <v>143</v>
      </c>
      <c r="D380" s="220">
        <v>1.1524459613196814</v>
      </c>
      <c r="E380" s="220">
        <v>0.36048879837067216</v>
      </c>
      <c r="F380" s="220">
        <v>0.52362204724409445</v>
      </c>
      <c r="G380" s="220">
        <v>-0.36</v>
      </c>
      <c r="H380" s="221">
        <v>0.79684657368101885</v>
      </c>
      <c r="I380" s="220">
        <v>0.67081850533807819</v>
      </c>
      <c r="J380" s="221">
        <v>0.74576271186440679</v>
      </c>
    </row>
    <row r="381" spans="2:10" ht="15" hidden="1" customHeight="1" outlineLevel="1">
      <c r="B381" s="63" t="s">
        <v>80</v>
      </c>
      <c r="C381" s="220" t="s">
        <v>143</v>
      </c>
      <c r="D381" s="220">
        <v>1.1404958677685952</v>
      </c>
      <c r="E381" s="220">
        <v>0.39689578713968965</v>
      </c>
      <c r="F381" s="220">
        <v>0.40408163265306118</v>
      </c>
      <c r="G381" s="220">
        <v>1.2000000000000002</v>
      </c>
      <c r="H381" s="221">
        <v>0.80875724404378624</v>
      </c>
      <c r="I381" s="220">
        <v>0.64738076622361218</v>
      </c>
      <c r="J381" s="221">
        <v>0.73587570621468923</v>
      </c>
    </row>
    <row r="382" spans="2:10" ht="15" hidden="1" customHeight="1" outlineLevel="1">
      <c r="B382" s="63" t="s">
        <v>79</v>
      </c>
      <c r="C382" s="220" t="s">
        <v>143</v>
      </c>
      <c r="D382" s="220">
        <v>1.0420168067226889</v>
      </c>
      <c r="E382" s="220">
        <v>9.5410628019323651E-2</v>
      </c>
      <c r="F382" s="220">
        <v>8.5470085470085166E-3</v>
      </c>
      <c r="G382" s="220">
        <v>-0.5547945205479452</v>
      </c>
      <c r="H382" s="221">
        <v>0.43557079862812342</v>
      </c>
      <c r="I382" s="220">
        <v>0.3244746600741657</v>
      </c>
      <c r="J382" s="221">
        <v>0.38644438371139667</v>
      </c>
    </row>
    <row r="383" spans="2:10" collapsed="1">
      <c r="B383" s="227">
        <v>1983</v>
      </c>
      <c r="C383" s="229">
        <v>0.75</v>
      </c>
      <c r="D383" s="229">
        <v>0.41222750368791994</v>
      </c>
      <c r="E383" s="229">
        <v>0.31965442764578844</v>
      </c>
      <c r="F383" s="229">
        <v>0.45614035087719307</v>
      </c>
      <c r="G383" s="229">
        <v>-0.31511254019292601</v>
      </c>
      <c r="H383" s="229">
        <v>0.37103048945987505</v>
      </c>
      <c r="I383" s="229">
        <v>0.49288653733098187</v>
      </c>
      <c r="J383" s="229">
        <v>0.42402086102873504</v>
      </c>
    </row>
    <row r="384" spans="2:10" ht="15" hidden="1" customHeight="1" outlineLevel="1">
      <c r="B384" s="63" t="s">
        <v>90</v>
      </c>
      <c r="C384" s="220">
        <v>-0.59090909090909083</v>
      </c>
      <c r="D384" s="220">
        <v>1.8616262482168331</v>
      </c>
      <c r="E384" s="220">
        <v>3.2697368421052628</v>
      </c>
      <c r="F384" s="220">
        <v>-0.10389610389610393</v>
      </c>
      <c r="G384" s="220">
        <v>1.1739130434782608</v>
      </c>
      <c r="H384" s="221">
        <v>1.5872453498671391</v>
      </c>
      <c r="I384" s="220">
        <v>-1.4380530973451378E-2</v>
      </c>
      <c r="J384" s="221">
        <v>0.6012938372488934</v>
      </c>
    </row>
    <row r="385" spans="2:10" ht="15" hidden="1" customHeight="1" outlineLevel="1">
      <c r="B385" s="63" t="s">
        <v>89</v>
      </c>
      <c r="C385" s="220" t="s">
        <v>143</v>
      </c>
      <c r="D385" s="220">
        <v>1.4564564564564564</v>
      </c>
      <c r="E385" s="220">
        <v>2.318840579710145</v>
      </c>
      <c r="F385" s="220">
        <v>0.359375</v>
      </c>
      <c r="G385" s="220">
        <v>-0.60714285714285721</v>
      </c>
      <c r="H385" s="221">
        <v>1.3524720893141944</v>
      </c>
      <c r="I385" s="220">
        <v>6.3684609552691507E-2</v>
      </c>
      <c r="J385" s="221">
        <v>0.47893114080164434</v>
      </c>
    </row>
    <row r="386" spans="2:10" ht="15" hidden="1" customHeight="1" outlineLevel="1">
      <c r="B386" s="63" t="s">
        <v>88</v>
      </c>
      <c r="C386" s="220">
        <v>-0.25</v>
      </c>
      <c r="D386" s="220">
        <v>3.5052631578947366</v>
      </c>
      <c r="E386" s="220">
        <v>-0.62020905923344949</v>
      </c>
      <c r="F386" s="220">
        <v>-0.45736434108527135</v>
      </c>
      <c r="G386" s="220">
        <v>-0.65909090909090917</v>
      </c>
      <c r="H386" s="221">
        <v>1.017441860465107E-2</v>
      </c>
      <c r="I386" s="220">
        <v>0.73141486810551548</v>
      </c>
      <c r="J386" s="221">
        <v>0.2823529411764707</v>
      </c>
    </row>
    <row r="387" spans="2:10" ht="15" hidden="1" customHeight="1" outlineLevel="1">
      <c r="B387" s="63" t="s">
        <v>87</v>
      </c>
      <c r="C387" s="220" t="s">
        <v>143</v>
      </c>
      <c r="D387" s="220">
        <v>4.166666666666667</v>
      </c>
      <c r="E387" s="220">
        <v>-1</v>
      </c>
      <c r="F387" s="220" t="s">
        <v>143</v>
      </c>
      <c r="G387" s="220">
        <v>0.39999999999999991</v>
      </c>
      <c r="H387" s="221">
        <v>2.0666666666666669</v>
      </c>
      <c r="I387" s="220" t="s">
        <v>143</v>
      </c>
      <c r="J387" s="221">
        <v>2.4666666666666668</v>
      </c>
    </row>
    <row r="388" spans="2:10" ht="15" hidden="1" customHeight="1" outlineLevel="1">
      <c r="B388" s="63" t="s">
        <v>86</v>
      </c>
      <c r="C388" s="220" t="s">
        <v>143</v>
      </c>
      <c r="D388" s="220">
        <v>-0.66666666666666674</v>
      </c>
      <c r="E388" s="220">
        <v>-0.61111111111111116</v>
      </c>
      <c r="F388" s="220">
        <v>1</v>
      </c>
      <c r="G388" s="220">
        <v>1.75</v>
      </c>
      <c r="H388" s="221">
        <v>-9.0909090909090939E-2</v>
      </c>
      <c r="I388" s="220" t="s">
        <v>143</v>
      </c>
      <c r="J388" s="221">
        <v>-9.0909090909090939E-2</v>
      </c>
    </row>
    <row r="389" spans="2:10" ht="15" hidden="1" customHeight="1" outlineLevel="1">
      <c r="B389" s="63" t="s">
        <v>85</v>
      </c>
      <c r="C389" s="220" t="s">
        <v>143</v>
      </c>
      <c r="D389" s="220">
        <v>-0.7142857142857143</v>
      </c>
      <c r="E389" s="220">
        <v>-0.38888888888888884</v>
      </c>
      <c r="F389" s="220">
        <v>-0.68181818181818188</v>
      </c>
      <c r="G389" s="220">
        <v>-0.66666666666666674</v>
      </c>
      <c r="H389" s="221">
        <v>-0.58000000000000007</v>
      </c>
      <c r="I389" s="220" t="s">
        <v>143</v>
      </c>
      <c r="J389" s="221">
        <v>-0.21999999999999997</v>
      </c>
    </row>
    <row r="390" spans="2:10" ht="15" hidden="1" customHeight="1" outlineLevel="1">
      <c r="B390" s="63" t="s">
        <v>84</v>
      </c>
      <c r="C390" s="220" t="s">
        <v>143</v>
      </c>
      <c r="D390" s="220">
        <v>1.5</v>
      </c>
      <c r="E390" s="220">
        <v>-0.67999999999999994</v>
      </c>
      <c r="F390" s="220">
        <v>0.88888888888888884</v>
      </c>
      <c r="G390" s="220">
        <v>0</v>
      </c>
      <c r="H390" s="221">
        <v>-0.1428571428571429</v>
      </c>
      <c r="I390" s="220" t="s">
        <v>143</v>
      </c>
      <c r="J390" s="221">
        <v>-0.1428571428571429</v>
      </c>
    </row>
    <row r="391" spans="2:10" ht="15" hidden="1" customHeight="1" outlineLevel="1">
      <c r="B391" s="63" t="s">
        <v>83</v>
      </c>
      <c r="C391" s="220" t="s">
        <v>143</v>
      </c>
      <c r="D391" s="220">
        <v>-1</v>
      </c>
      <c r="E391" s="220">
        <v>-0.38461538461538458</v>
      </c>
      <c r="F391" s="220">
        <v>-0.90909090909090906</v>
      </c>
      <c r="G391" s="220">
        <v>-0.44999999999999996</v>
      </c>
      <c r="H391" s="221">
        <v>-0.73333333333333339</v>
      </c>
      <c r="I391" s="220">
        <v>-0.90476190476190477</v>
      </c>
      <c r="J391" s="221">
        <v>-0.76190476190476186</v>
      </c>
    </row>
    <row r="392" spans="2:10" ht="15" hidden="1" customHeight="1" outlineLevel="1">
      <c r="B392" s="63" t="s">
        <v>82</v>
      </c>
      <c r="C392" s="220" t="s">
        <v>143</v>
      </c>
      <c r="D392" s="220">
        <v>11.5</v>
      </c>
      <c r="E392" s="220">
        <v>0.92173913043478262</v>
      </c>
      <c r="F392" s="220">
        <v>-0.18823529411764706</v>
      </c>
      <c r="G392" s="220">
        <v>-0.21739130434782605</v>
      </c>
      <c r="H392" s="221">
        <v>1.2962962962962963</v>
      </c>
      <c r="I392" s="220">
        <v>-0.29449423815621001</v>
      </c>
      <c r="J392" s="221">
        <v>8.30078125E-2</v>
      </c>
    </row>
    <row r="393" spans="2:10" ht="15" hidden="1" customHeight="1" outlineLevel="1">
      <c r="B393" s="63" t="s">
        <v>81</v>
      </c>
      <c r="C393" s="220" t="s">
        <v>143</v>
      </c>
      <c r="D393" s="220">
        <v>10.878378378378379</v>
      </c>
      <c r="E393" s="220">
        <v>1.697802197802198</v>
      </c>
      <c r="F393" s="220">
        <v>1.1166666666666667</v>
      </c>
      <c r="G393" s="220">
        <v>0.19047619047619047</v>
      </c>
      <c r="H393" s="221">
        <v>3.1536523929471034</v>
      </c>
      <c r="I393" s="220">
        <v>-0.26246719160104992</v>
      </c>
      <c r="J393" s="221">
        <v>0.44351900052056226</v>
      </c>
    </row>
    <row r="394" spans="2:10" ht="15" hidden="1" customHeight="1" outlineLevel="1">
      <c r="B394" s="63" t="s">
        <v>80</v>
      </c>
      <c r="C394" s="220">
        <v>-1</v>
      </c>
      <c r="D394" s="220">
        <v>5.0935251798561154</v>
      </c>
      <c r="E394" s="220">
        <v>1.2000000000000002</v>
      </c>
      <c r="F394" s="220">
        <v>0.49390243902439024</v>
      </c>
      <c r="G394" s="220">
        <v>-0.61538461538461542</v>
      </c>
      <c r="H394" s="221">
        <v>1.8706099815157118</v>
      </c>
      <c r="I394" s="220">
        <v>0.48203939745075308</v>
      </c>
      <c r="J394" s="221">
        <v>1.017094017094017</v>
      </c>
    </row>
    <row r="395" spans="2:10" ht="15" hidden="1" customHeight="1" outlineLevel="1">
      <c r="B395" s="63" t="s">
        <v>79</v>
      </c>
      <c r="C395" s="220" t="s">
        <v>143</v>
      </c>
      <c r="D395" s="220">
        <v>3.2938144329896906</v>
      </c>
      <c r="E395" s="220">
        <v>5.9579831932773111</v>
      </c>
      <c r="F395" s="220">
        <v>0.16417910447761197</v>
      </c>
      <c r="G395" s="220">
        <v>7.5882352941176467</v>
      </c>
      <c r="H395" s="221">
        <v>2.8436911487758945</v>
      </c>
      <c r="I395" s="220">
        <v>-3.4029850746268631E-2</v>
      </c>
      <c r="J395" s="221">
        <v>0.65865820489573879</v>
      </c>
    </row>
    <row r="396" spans="2:10" collapsed="1">
      <c r="B396" s="227">
        <v>1982</v>
      </c>
      <c r="C396" s="229">
        <v>-3.0303030303030276E-2</v>
      </c>
      <c r="D396" s="229">
        <v>2.8540745420088438</v>
      </c>
      <c r="E396" s="229">
        <v>1.5399686520376177</v>
      </c>
      <c r="F396" s="229">
        <v>6.1287820015515804E-2</v>
      </c>
      <c r="G396" s="229">
        <v>0.41363636363636358</v>
      </c>
      <c r="H396" s="229">
        <v>1.5114746648488979</v>
      </c>
      <c r="I396" s="229">
        <v>1.1536631779257789E-2</v>
      </c>
      <c r="J396" s="229">
        <v>0.52689515184635805</v>
      </c>
    </row>
    <row r="397" spans="2:10" ht="15" hidden="1" customHeight="1" outlineLevel="1">
      <c r="B397" s="63" t="s">
        <v>90</v>
      </c>
      <c r="C397" s="220">
        <v>1.75</v>
      </c>
      <c r="D397" s="220">
        <v>3.1726190476190474</v>
      </c>
      <c r="E397" s="220">
        <v>1.8148148148148149</v>
      </c>
      <c r="F397" s="220">
        <v>-3.3472803347280311E-2</v>
      </c>
      <c r="G397" s="220" t="s">
        <v>143</v>
      </c>
      <c r="H397" s="221">
        <v>1.4072494669509594</v>
      </c>
      <c r="I397" s="220">
        <v>0.95670995670995662</v>
      </c>
      <c r="J397" s="221">
        <v>1.1083991385498924</v>
      </c>
    </row>
    <row r="398" spans="2:10" ht="15" hidden="1" customHeight="1" outlineLevel="1">
      <c r="B398" s="63" t="s">
        <v>89</v>
      </c>
      <c r="C398" s="220" t="s">
        <v>143</v>
      </c>
      <c r="D398" s="220">
        <v>1.2653061224489797</v>
      </c>
      <c r="E398" s="220">
        <v>0.97142857142857153</v>
      </c>
      <c r="F398" s="220">
        <v>-0.55400696864111498</v>
      </c>
      <c r="G398" s="220">
        <v>1.3333333333333335</v>
      </c>
      <c r="H398" s="221">
        <v>0.21511627906976738</v>
      </c>
      <c r="I398" s="220">
        <v>-0.13734466971877046</v>
      </c>
      <c r="J398" s="221">
        <v>-4.8410757946210303E-2</v>
      </c>
    </row>
    <row r="399" spans="2:10" ht="15" hidden="1" customHeight="1" outlineLevel="1">
      <c r="B399" s="63" t="s">
        <v>88</v>
      </c>
      <c r="C399" s="220" t="s">
        <v>143</v>
      </c>
      <c r="D399" s="220">
        <v>10.875</v>
      </c>
      <c r="E399" s="220">
        <v>4.125</v>
      </c>
      <c r="F399" s="220">
        <v>3.03125</v>
      </c>
      <c r="G399" s="220">
        <v>3</v>
      </c>
      <c r="H399" s="221">
        <v>3.9496402877697845</v>
      </c>
      <c r="I399" s="220">
        <v>0.283076923076923</v>
      </c>
      <c r="J399" s="221">
        <v>1.3814655172413794</v>
      </c>
    </row>
    <row r="400" spans="2:10" ht="15" hidden="1" customHeight="1" outlineLevel="1">
      <c r="B400" s="63" t="s">
        <v>87</v>
      </c>
      <c r="C400" s="220" t="s">
        <v>143</v>
      </c>
      <c r="D400" s="220">
        <v>1</v>
      </c>
      <c r="E400" s="220">
        <v>-0.4285714285714286</v>
      </c>
      <c r="F400" s="220">
        <v>-1</v>
      </c>
      <c r="G400" s="220">
        <v>0.25</v>
      </c>
      <c r="H400" s="221">
        <v>-0.11764705882352944</v>
      </c>
      <c r="I400" s="220">
        <v>-1</v>
      </c>
      <c r="J400" s="221">
        <v>-0.70588235294117641</v>
      </c>
    </row>
    <row r="401" spans="2:10" ht="15" hidden="1" customHeight="1" outlineLevel="1">
      <c r="B401" s="63" t="s">
        <v>86</v>
      </c>
      <c r="C401" s="220" t="s">
        <v>143</v>
      </c>
      <c r="D401" s="220">
        <v>0.19999999999999996</v>
      </c>
      <c r="E401" s="220">
        <v>1.25</v>
      </c>
      <c r="F401" s="220">
        <v>-0.66666666666666674</v>
      </c>
      <c r="G401" s="220">
        <v>0</v>
      </c>
      <c r="H401" s="221">
        <v>3.125E-2</v>
      </c>
      <c r="I401" s="220" t="s">
        <v>143</v>
      </c>
      <c r="J401" s="221">
        <v>3.125E-2</v>
      </c>
    </row>
    <row r="402" spans="2:10" ht="15" hidden="1" customHeight="1" outlineLevel="1">
      <c r="B402" s="63" t="s">
        <v>85</v>
      </c>
      <c r="C402" s="220" t="s">
        <v>143</v>
      </c>
      <c r="D402" s="220">
        <v>0.39999999999999991</v>
      </c>
      <c r="E402" s="220">
        <v>0.5</v>
      </c>
      <c r="F402" s="220">
        <v>0.375</v>
      </c>
      <c r="G402" s="220">
        <v>2</v>
      </c>
      <c r="H402" s="221">
        <v>0.47058823529411775</v>
      </c>
      <c r="I402" s="220" t="s">
        <v>143</v>
      </c>
      <c r="J402" s="221">
        <v>0.47058823529411775</v>
      </c>
    </row>
    <row r="403" spans="2:10" ht="15" hidden="1" customHeight="1" outlineLevel="1">
      <c r="B403" s="63" t="s">
        <v>84</v>
      </c>
      <c r="C403" s="220" t="s">
        <v>143</v>
      </c>
      <c r="D403" s="220">
        <v>-0.5</v>
      </c>
      <c r="E403" s="220">
        <v>7.3333333333333339</v>
      </c>
      <c r="F403" s="220">
        <v>0.28571428571428581</v>
      </c>
      <c r="G403" s="220" t="s">
        <v>143</v>
      </c>
      <c r="H403" s="221">
        <v>2</v>
      </c>
      <c r="I403" s="220" t="s">
        <v>143</v>
      </c>
      <c r="J403" s="221">
        <v>2</v>
      </c>
    </row>
    <row r="404" spans="2:10" ht="15" hidden="1" customHeight="1" outlineLevel="1">
      <c r="B404" s="63" t="s">
        <v>83</v>
      </c>
      <c r="C404" s="220" t="s">
        <v>143</v>
      </c>
      <c r="D404" s="220" t="s">
        <v>143</v>
      </c>
      <c r="E404" s="220">
        <v>12</v>
      </c>
      <c r="F404" s="220">
        <v>12.2</v>
      </c>
      <c r="G404" s="220">
        <v>4</v>
      </c>
      <c r="H404" s="221">
        <v>9.5</v>
      </c>
      <c r="I404" s="220" t="s">
        <v>143</v>
      </c>
      <c r="J404" s="221">
        <v>11.6</v>
      </c>
    </row>
    <row r="405" spans="2:10" ht="15" hidden="1" customHeight="1" outlineLevel="1">
      <c r="B405" s="63" t="s">
        <v>82</v>
      </c>
      <c r="C405" s="220" t="s">
        <v>143</v>
      </c>
      <c r="D405" s="220">
        <v>-0.80582524271844658</v>
      </c>
      <c r="E405" s="220">
        <v>-0.56603773584905659</v>
      </c>
      <c r="F405" s="220">
        <v>2.4096385542168752E-2</v>
      </c>
      <c r="G405" s="220">
        <v>2.2857142857142856</v>
      </c>
      <c r="H405" s="221">
        <v>-0.46943231441048039</v>
      </c>
      <c r="I405" s="220">
        <v>7.4891304347826093</v>
      </c>
      <c r="J405" s="221">
        <v>0.86181818181818182</v>
      </c>
    </row>
    <row r="406" spans="2:10" ht="15" hidden="1" customHeight="1" outlineLevel="1">
      <c r="B406" s="63" t="s">
        <v>81</v>
      </c>
      <c r="C406" s="220">
        <v>-1</v>
      </c>
      <c r="D406" s="220">
        <v>-0.88328075709779186</v>
      </c>
      <c r="E406" s="220">
        <v>-0.69565217391304346</v>
      </c>
      <c r="F406" s="220">
        <v>-0.29411764705882348</v>
      </c>
      <c r="G406" s="220">
        <v>3.2</v>
      </c>
      <c r="H406" s="221">
        <v>-0.71923620933521926</v>
      </c>
      <c r="I406" s="220">
        <v>0.49119373776908026</v>
      </c>
      <c r="J406" s="221">
        <v>-0.21141215106732347</v>
      </c>
    </row>
    <row r="407" spans="2:10" ht="15" hidden="1" customHeight="1" outlineLevel="1">
      <c r="B407" s="63" t="s">
        <v>80</v>
      </c>
      <c r="C407" s="220" t="s">
        <v>143</v>
      </c>
      <c r="D407" s="220">
        <v>-0.65847665847665848</v>
      </c>
      <c r="E407" s="220">
        <v>-0.51877934272300474</v>
      </c>
      <c r="F407" s="220">
        <v>-0.16326530612244894</v>
      </c>
      <c r="G407" s="220">
        <v>4.2</v>
      </c>
      <c r="H407" s="221">
        <v>-0.47678916827853002</v>
      </c>
      <c r="I407" s="220">
        <v>0.4930795847750864</v>
      </c>
      <c r="J407" s="221">
        <v>-0.12903225806451613</v>
      </c>
    </row>
    <row r="408" spans="2:10" ht="15" hidden="1" customHeight="1" outlineLevel="1">
      <c r="B408" s="63" t="s">
        <v>79</v>
      </c>
      <c r="C408" s="220" t="s">
        <v>143</v>
      </c>
      <c r="D408" s="220">
        <v>-0.66551724137931034</v>
      </c>
      <c r="E408" s="220">
        <v>-0.81521739130434789</v>
      </c>
      <c r="F408" s="220">
        <v>0.22560975609756095</v>
      </c>
      <c r="G408" s="220">
        <v>2.4</v>
      </c>
      <c r="H408" s="221">
        <v>-0.61880832735104097</v>
      </c>
      <c r="I408" s="220">
        <v>1.5888717156105101</v>
      </c>
      <c r="J408" s="221">
        <v>8.1372549019607776E-2</v>
      </c>
    </row>
    <row r="409" spans="2:10" collapsed="1">
      <c r="B409" s="227">
        <v>1981</v>
      </c>
      <c r="C409" s="229">
        <v>1.2000000000000002</v>
      </c>
      <c r="D409" s="229">
        <v>-0.2330426356589147</v>
      </c>
      <c r="E409" s="229">
        <v>-0.40485074626865669</v>
      </c>
      <c r="F409" s="229">
        <v>3.2025620496397122E-2</v>
      </c>
      <c r="G409" s="229">
        <v>2.7931034482758621</v>
      </c>
      <c r="H409" s="229">
        <v>-0.20415913200723323</v>
      </c>
      <c r="I409" s="229">
        <v>0.63230440691127932</v>
      </c>
      <c r="J409" s="229">
        <v>0.19923228162157103</v>
      </c>
    </row>
    <row r="410" spans="2:10" ht="15" hidden="1" customHeight="1" outlineLevel="1">
      <c r="B410" s="63" t="s">
        <v>90</v>
      </c>
      <c r="C410" s="220">
        <v>0.60000000000000009</v>
      </c>
      <c r="D410" s="220">
        <v>-0.55319148936170215</v>
      </c>
      <c r="E410" s="220">
        <v>-0.93918918918918914</v>
      </c>
      <c r="F410" s="220">
        <v>3.463203463203457E-2</v>
      </c>
      <c r="G410" s="220">
        <v>-1</v>
      </c>
      <c r="H410" s="221">
        <v>-0.68940397350993377</v>
      </c>
      <c r="I410" s="220">
        <v>0.11594202898550732</v>
      </c>
      <c r="J410" s="221">
        <v>-0.40419161676646709</v>
      </c>
    </row>
    <row r="411" spans="2:10" ht="15" hidden="1" customHeight="1" outlineLevel="1">
      <c r="B411" s="63" t="s">
        <v>89</v>
      </c>
      <c r="C411" s="220" t="s">
        <v>143</v>
      </c>
      <c r="D411" s="220">
        <v>-0.64233576642335766</v>
      </c>
      <c r="E411" s="220">
        <v>-0.88673139158576053</v>
      </c>
      <c r="F411" s="220">
        <v>0.157258064516129</v>
      </c>
      <c r="G411" s="220">
        <v>0.19999999999999996</v>
      </c>
      <c r="H411" s="221">
        <v>-0.5990675990675991</v>
      </c>
      <c r="I411" s="220">
        <v>0.52442671984047862</v>
      </c>
      <c r="J411" s="221">
        <v>-0.10698689956331875</v>
      </c>
    </row>
    <row r="412" spans="2:10" ht="15" hidden="1" customHeight="1" outlineLevel="1">
      <c r="B412" s="63" t="s">
        <v>88</v>
      </c>
      <c r="C412" s="220" t="s">
        <v>143</v>
      </c>
      <c r="D412" s="220">
        <v>-0.97350993377483441</v>
      </c>
      <c r="E412" s="220">
        <v>-0.80821917808219179</v>
      </c>
      <c r="F412" s="220">
        <v>-0.66492146596858637</v>
      </c>
      <c r="G412" s="220">
        <v>-0.44999999999999996</v>
      </c>
      <c r="H412" s="221">
        <v>-0.82732919254658388</v>
      </c>
      <c r="I412" s="220">
        <v>-0.20731707317073167</v>
      </c>
      <c r="J412" s="221">
        <v>-0.61810699588477358</v>
      </c>
    </row>
    <row r="413" spans="2:10" ht="15" hidden="1" customHeight="1" outlineLevel="1">
      <c r="B413" s="63" t="s">
        <v>87</v>
      </c>
      <c r="C413" s="220">
        <v>-1</v>
      </c>
      <c r="D413" s="220" t="s">
        <v>143</v>
      </c>
      <c r="E413" s="220">
        <v>-0.7407407407407407</v>
      </c>
      <c r="F413" s="220">
        <v>-0.91176470588235292</v>
      </c>
      <c r="G413" s="220">
        <v>0.33333333333333326</v>
      </c>
      <c r="H413" s="221">
        <v>-0.78749999999999998</v>
      </c>
      <c r="I413" s="220">
        <v>-0.44262295081967218</v>
      </c>
      <c r="J413" s="221">
        <v>-0.63829787234042556</v>
      </c>
    </row>
    <row r="414" spans="2:10" ht="15" hidden="1" customHeight="1" outlineLevel="1">
      <c r="B414" s="63" t="s">
        <v>86</v>
      </c>
      <c r="C414" s="220" t="s">
        <v>143</v>
      </c>
      <c r="D414" s="220">
        <v>0.66666666666666674</v>
      </c>
      <c r="E414" s="220" t="s">
        <v>143</v>
      </c>
      <c r="F414" s="220" t="s">
        <v>143</v>
      </c>
      <c r="G414" s="220">
        <v>1</v>
      </c>
      <c r="H414" s="221">
        <v>5.4</v>
      </c>
      <c r="I414" s="220">
        <v>-1</v>
      </c>
      <c r="J414" s="221">
        <v>3</v>
      </c>
    </row>
    <row r="415" spans="2:10" ht="15" hidden="1" customHeight="1" outlineLevel="1">
      <c r="B415" s="63" t="s">
        <v>85</v>
      </c>
      <c r="C415" s="220">
        <v>-1</v>
      </c>
      <c r="D415" s="220">
        <v>-0.375</v>
      </c>
      <c r="E415" s="220">
        <v>1.4</v>
      </c>
      <c r="F415" s="220">
        <v>1.6666666666666665</v>
      </c>
      <c r="G415" s="220" t="s">
        <v>143</v>
      </c>
      <c r="H415" s="221">
        <v>-0.17073170731707321</v>
      </c>
      <c r="I415" s="220" t="s">
        <v>143</v>
      </c>
      <c r="J415" s="221">
        <v>-0.17073170731707321</v>
      </c>
    </row>
    <row r="416" spans="2:10" ht="15" hidden="1" customHeight="1" outlineLevel="1">
      <c r="B416" s="63" t="s">
        <v>84</v>
      </c>
      <c r="C416" s="220" t="s">
        <v>143</v>
      </c>
      <c r="D416" s="220">
        <v>0.33333333333333326</v>
      </c>
      <c r="E416" s="220">
        <v>-0.66666666666666674</v>
      </c>
      <c r="F416" s="220">
        <v>-0.36363636363636365</v>
      </c>
      <c r="G416" s="220">
        <v>-1</v>
      </c>
      <c r="H416" s="221">
        <v>-0.53333333333333333</v>
      </c>
      <c r="I416" s="220">
        <v>-1</v>
      </c>
      <c r="J416" s="221">
        <v>-0.57575757575757569</v>
      </c>
    </row>
    <row r="417" spans="2:10" ht="15" hidden="1" customHeight="1" outlineLevel="1">
      <c r="B417" s="63" t="s">
        <v>83</v>
      </c>
      <c r="C417" s="220">
        <v>-1</v>
      </c>
      <c r="D417" s="220">
        <v>-1</v>
      </c>
      <c r="E417" s="220">
        <v>-0.94444444444444442</v>
      </c>
      <c r="F417" s="220">
        <v>-0.375</v>
      </c>
      <c r="G417" s="220">
        <v>-0.6</v>
      </c>
      <c r="H417" s="221">
        <v>-0.8</v>
      </c>
      <c r="I417" s="220">
        <v>-1</v>
      </c>
      <c r="J417" s="221">
        <v>-0.92481203007518797</v>
      </c>
    </row>
    <row r="418" spans="2:10" ht="15" hidden="1" customHeight="1" outlineLevel="1">
      <c r="B418" s="63" t="s">
        <v>82</v>
      </c>
      <c r="C418" s="220">
        <v>-1</v>
      </c>
      <c r="D418" s="220">
        <v>-0.72894736842105257</v>
      </c>
      <c r="E418" s="220">
        <v>-0.25141242937853103</v>
      </c>
      <c r="F418" s="220">
        <v>-0.68320610687022909</v>
      </c>
      <c r="G418" s="220">
        <v>-0.5625</v>
      </c>
      <c r="H418" s="221">
        <v>-0.55404089581304772</v>
      </c>
      <c r="I418" s="220">
        <v>-0.95360564800806857</v>
      </c>
      <c r="J418" s="221">
        <v>-0.81727574750830567</v>
      </c>
    </row>
    <row r="419" spans="2:10" ht="15" hidden="1" customHeight="1" outlineLevel="1">
      <c r="B419" s="63" t="s">
        <v>81</v>
      </c>
      <c r="C419" s="220">
        <v>0.39999999999999991</v>
      </c>
      <c r="D419" s="220">
        <v>-0.35107471852610028</v>
      </c>
      <c r="E419" s="220">
        <v>-0.33407572383073492</v>
      </c>
      <c r="F419" s="220">
        <v>-0.70588235294117641</v>
      </c>
      <c r="G419" s="220">
        <v>-0.97695852534562211</v>
      </c>
      <c r="H419" s="221">
        <v>-0.47140186915887849</v>
      </c>
      <c r="I419" s="220">
        <v>-0.16023007395234179</v>
      </c>
      <c r="J419" s="221">
        <v>-0.37410071942446044</v>
      </c>
    </row>
    <row r="420" spans="2:10" ht="15" hidden="1" customHeight="1" outlineLevel="1">
      <c r="B420" s="63" t="s">
        <v>80</v>
      </c>
      <c r="C420" s="220">
        <v>-1</v>
      </c>
      <c r="D420" s="220">
        <v>3.3297872340425529</v>
      </c>
      <c r="E420" s="220">
        <v>-0.52771618625277161</v>
      </c>
      <c r="F420" s="220">
        <v>-0.63837638376383765</v>
      </c>
      <c r="G420" s="220">
        <v>-0.90909090909090906</v>
      </c>
      <c r="H420" s="221">
        <v>-0.35455680399500622</v>
      </c>
      <c r="I420" s="220">
        <v>-0.59238363892806767</v>
      </c>
      <c r="J420" s="221">
        <v>-0.46622516556291393</v>
      </c>
    </row>
    <row r="421" spans="2:10" ht="15" hidden="1" customHeight="1" outlineLevel="1">
      <c r="B421" s="63" t="s">
        <v>79</v>
      </c>
      <c r="C421" s="220">
        <v>-1</v>
      </c>
      <c r="D421" s="220">
        <v>2.9726027397260273</v>
      </c>
      <c r="E421" s="220">
        <v>-0.34285714285714286</v>
      </c>
      <c r="F421" s="220">
        <v>-0.68642447418738051</v>
      </c>
      <c r="G421" s="220">
        <v>-0.94680851063829785</v>
      </c>
      <c r="H421" s="221">
        <v>-0.20171919770773639</v>
      </c>
      <c r="I421" s="220">
        <v>-0.36506378802747796</v>
      </c>
      <c r="J421" s="221">
        <v>-0.26193921852387847</v>
      </c>
    </row>
    <row r="422" spans="2:10" collapsed="1">
      <c r="B422" s="227">
        <v>1980</v>
      </c>
      <c r="C422" s="229">
        <v>-0.81481481481481488</v>
      </c>
      <c r="D422" s="229">
        <v>-0.23753232360546728</v>
      </c>
      <c r="E422" s="229">
        <v>-0.57042676818272886</v>
      </c>
      <c r="F422" s="229">
        <v>-0.52581624905087321</v>
      </c>
      <c r="G422" s="229">
        <v>-0.86936936936936937</v>
      </c>
      <c r="H422" s="229">
        <v>-0.49065119277885239</v>
      </c>
      <c r="I422" s="229">
        <v>-0.35837070254110615</v>
      </c>
      <c r="J422" s="229">
        <v>-0.4344188509398994</v>
      </c>
    </row>
    <row r="423" spans="2:10" ht="15" hidden="1" customHeight="1" outlineLevel="1">
      <c r="B423" s="63" t="s">
        <v>90</v>
      </c>
      <c r="C423" s="220">
        <v>-0.79166666666666663</v>
      </c>
      <c r="D423" s="220">
        <v>3.177777777777778</v>
      </c>
      <c r="E423" s="220">
        <v>-0.21762114537444932</v>
      </c>
      <c r="F423" s="220">
        <v>-0.53333333333333333</v>
      </c>
      <c r="G423" s="220">
        <v>-0.81481481481481488</v>
      </c>
      <c r="H423" s="221">
        <v>-0.16017797552836488</v>
      </c>
      <c r="I423" s="220">
        <v>-0.43902439024390238</v>
      </c>
      <c r="J423" s="221">
        <v>-0.28588882101405011</v>
      </c>
    </row>
    <row r="424" spans="2:10" ht="15" hidden="1" customHeight="1" outlineLevel="1">
      <c r="B424" s="63" t="s">
        <v>89</v>
      </c>
      <c r="C424" s="220">
        <v>-1</v>
      </c>
      <c r="D424" s="220">
        <v>2</v>
      </c>
      <c r="E424" s="220">
        <v>-0.51981351981351986</v>
      </c>
      <c r="F424" s="220">
        <v>-0.48760330578512401</v>
      </c>
      <c r="G424" s="220">
        <v>-0.72222222222222221</v>
      </c>
      <c r="H424" s="221">
        <v>-0.3616071428571429</v>
      </c>
      <c r="I424" s="220">
        <v>1.9980019980019303E-3</v>
      </c>
      <c r="J424" s="221">
        <v>-0.24096784885647993</v>
      </c>
    </row>
    <row r="425" spans="2:10" ht="15" hidden="1" customHeight="1" outlineLevel="1">
      <c r="B425" s="63" t="s">
        <v>88</v>
      </c>
      <c r="C425" s="220" t="s">
        <v>143</v>
      </c>
      <c r="D425" s="220">
        <v>-0.85296981499513147</v>
      </c>
      <c r="E425" s="220">
        <v>-0.21925133689839571</v>
      </c>
      <c r="F425" s="220">
        <v>-9.0476190476190488E-2</v>
      </c>
      <c r="G425" s="220">
        <v>-0.72222222222222221</v>
      </c>
      <c r="H425" s="221">
        <v>-0.70295202952029523</v>
      </c>
      <c r="I425" s="220">
        <v>-0.37212863705972432</v>
      </c>
      <c r="J425" s="221">
        <v>-0.63871543264942021</v>
      </c>
    </row>
    <row r="426" spans="2:10" ht="15" hidden="1" customHeight="1" outlineLevel="1">
      <c r="B426" s="63" t="s">
        <v>87</v>
      </c>
      <c r="C426" s="220" t="s">
        <v>143</v>
      </c>
      <c r="D426" s="220">
        <v>-1</v>
      </c>
      <c r="E426" s="220">
        <v>-0.64935064935064934</v>
      </c>
      <c r="F426" s="220">
        <v>1.8333333333333335</v>
      </c>
      <c r="G426" s="220">
        <v>-0.76923076923076916</v>
      </c>
      <c r="H426" s="221">
        <v>-0.90123456790123457</v>
      </c>
      <c r="I426" s="220">
        <v>-0.81402439024390238</v>
      </c>
      <c r="J426" s="221">
        <v>-0.87609841827768009</v>
      </c>
    </row>
    <row r="427" spans="2:10" ht="15" hidden="1" customHeight="1" outlineLevel="1">
      <c r="B427" s="63" t="s">
        <v>86</v>
      </c>
      <c r="C427" s="220" t="s">
        <v>143</v>
      </c>
      <c r="D427" s="220">
        <v>-0.7</v>
      </c>
      <c r="E427" s="220">
        <v>-1</v>
      </c>
      <c r="F427" s="220">
        <v>-1</v>
      </c>
      <c r="G427" s="220">
        <v>-0.6</v>
      </c>
      <c r="H427" s="221">
        <v>-0.90196078431372551</v>
      </c>
      <c r="I427" s="220">
        <v>-0.98814229249011853</v>
      </c>
      <c r="J427" s="221">
        <v>-0.97368421052631582</v>
      </c>
    </row>
    <row r="428" spans="2:10" ht="15" hidden="1" customHeight="1" outlineLevel="1">
      <c r="B428" s="63" t="s">
        <v>85</v>
      </c>
      <c r="C428" s="220" t="s">
        <v>143</v>
      </c>
      <c r="D428" s="220">
        <v>-0.99459459459459465</v>
      </c>
      <c r="E428" s="220">
        <v>-0.98847926267281105</v>
      </c>
      <c r="F428" s="220">
        <v>-0.75</v>
      </c>
      <c r="G428" s="220">
        <v>-1</v>
      </c>
      <c r="H428" s="221">
        <v>-0.97901740020470829</v>
      </c>
      <c r="I428" s="220">
        <v>-1</v>
      </c>
      <c r="J428" s="221">
        <v>-0.98180204172214824</v>
      </c>
    </row>
    <row r="429" spans="2:10" ht="15" hidden="1" customHeight="1" outlineLevel="1">
      <c r="B429" s="63" t="s">
        <v>84</v>
      </c>
      <c r="C429" s="220">
        <v>-1</v>
      </c>
      <c r="D429" s="220">
        <v>-0.85714285714285721</v>
      </c>
      <c r="E429" s="220">
        <v>2</v>
      </c>
      <c r="F429" s="220">
        <v>0.10000000000000009</v>
      </c>
      <c r="G429" s="220">
        <v>-0.22222222222222221</v>
      </c>
      <c r="H429" s="221">
        <v>-0.4</v>
      </c>
      <c r="I429" s="220">
        <v>-0.98499999999999999</v>
      </c>
      <c r="J429" s="221">
        <v>-0.86799999999999999</v>
      </c>
    </row>
    <row r="430" spans="2:10" ht="15" hidden="1" customHeight="1" outlineLevel="1">
      <c r="B430" s="63" t="s">
        <v>83</v>
      </c>
      <c r="C430" s="220" t="s">
        <v>143</v>
      </c>
      <c r="D430" s="220">
        <v>-0.53333333333333333</v>
      </c>
      <c r="E430" s="220">
        <v>1</v>
      </c>
      <c r="F430" s="220">
        <v>-0.78947368421052633</v>
      </c>
      <c r="G430" s="220">
        <v>1</v>
      </c>
      <c r="H430" s="221">
        <v>-0.25373134328358204</v>
      </c>
      <c r="I430" s="220">
        <v>-0.39855072463768115</v>
      </c>
      <c r="J430" s="221">
        <v>-0.35121951219512193</v>
      </c>
    </row>
    <row r="431" spans="2:10" ht="15" hidden="1" customHeight="1" outlineLevel="1">
      <c r="B431" s="63" t="s">
        <v>82</v>
      </c>
      <c r="C431" s="220" t="s">
        <v>143</v>
      </c>
      <c r="D431" s="220">
        <v>19</v>
      </c>
      <c r="E431" s="220">
        <v>-0.43269230769230771</v>
      </c>
      <c r="F431" s="220">
        <v>3.09375</v>
      </c>
      <c r="G431" s="220">
        <v>-0.63636363636363635</v>
      </c>
      <c r="H431" s="221">
        <v>0.3675099866844207</v>
      </c>
      <c r="I431" s="220">
        <v>16.864864864864863</v>
      </c>
      <c r="J431" s="221">
        <v>2.4918793503480279</v>
      </c>
    </row>
    <row r="432" spans="2:10" ht="15" hidden="1" customHeight="1" outlineLevel="1">
      <c r="B432" s="63" t="s">
        <v>81</v>
      </c>
      <c r="C432" s="220">
        <v>-0.89795918367346939</v>
      </c>
      <c r="D432" s="220">
        <v>1.7994269340974212</v>
      </c>
      <c r="E432" s="220">
        <v>-0.19317160826594792</v>
      </c>
      <c r="F432" s="220">
        <v>-1.1965811965811923E-2</v>
      </c>
      <c r="G432" s="220">
        <v>8.0416666666666661</v>
      </c>
      <c r="H432" s="221">
        <v>0.2617924528301887</v>
      </c>
      <c r="I432" s="220">
        <v>-0.38659274193548387</v>
      </c>
      <c r="J432" s="221">
        <v>-5.1656920077972734E-2</v>
      </c>
    </row>
    <row r="433" spans="2:10" ht="15" hidden="1" customHeight="1" outlineLevel="1">
      <c r="B433" s="63" t="s">
        <v>80</v>
      </c>
      <c r="C433" s="220">
        <v>1.25</v>
      </c>
      <c r="D433" s="220">
        <v>-0.61943319838056676</v>
      </c>
      <c r="E433" s="220">
        <v>-0.19103139013452919</v>
      </c>
      <c r="F433" s="220">
        <v>-0.16998468606431849</v>
      </c>
      <c r="G433" s="220">
        <v>-0.59259259259259256</v>
      </c>
      <c r="H433" s="221">
        <v>-0.25626740947075211</v>
      </c>
      <c r="I433" s="220">
        <v>-0.35981941309255083</v>
      </c>
      <c r="J433" s="221">
        <v>-0.30876630807965211</v>
      </c>
    </row>
    <row r="434" spans="2:10" ht="15" hidden="1" customHeight="1" outlineLevel="1">
      <c r="B434" s="63" t="s">
        <v>79</v>
      </c>
      <c r="C434" s="220" t="s">
        <v>143</v>
      </c>
      <c r="D434" s="220">
        <v>-0.76104746317512273</v>
      </c>
      <c r="E434" s="220">
        <v>-7.2847682119205337E-2</v>
      </c>
      <c r="F434" s="220">
        <v>-0.4246424642464246</v>
      </c>
      <c r="G434" s="220">
        <v>0.56666666666666665</v>
      </c>
      <c r="H434" s="221">
        <v>-0.33826317785362159</v>
      </c>
      <c r="I434" s="220">
        <v>-0.59353809333865182</v>
      </c>
      <c r="J434" s="221">
        <v>-0.46267496111975115</v>
      </c>
    </row>
    <row r="435" spans="2:10" collapsed="1">
      <c r="B435" s="227">
        <v>1979</v>
      </c>
      <c r="C435" s="229">
        <v>-0.48076923076923073</v>
      </c>
      <c r="D435" s="229">
        <v>-0.52847935899669052</v>
      </c>
      <c r="E435" s="229">
        <v>-0.31120618272150147</v>
      </c>
      <c r="F435" s="229">
        <v>-0.24785836664762995</v>
      </c>
      <c r="G435" s="229">
        <v>-6.1310782241014827E-2</v>
      </c>
      <c r="H435" s="229">
        <v>-0.36575534525061337</v>
      </c>
      <c r="I435" s="229">
        <v>-0.28096730855351548</v>
      </c>
      <c r="J435" s="229">
        <v>-0.332284411130361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2.3715649364124151E-3</v>
      </c>
      <c r="D7" s="189">
        <v>1.4055255023183926E-2</v>
      </c>
      <c r="E7" s="189">
        <v>1.1670420760165509E-2</v>
      </c>
      <c r="F7" s="189">
        <v>6.9051459934980101E-3</v>
      </c>
      <c r="G7" s="189">
        <v>5.6570663300648059E-3</v>
      </c>
      <c r="H7" s="189">
        <v>7.8891596887763933E-3</v>
      </c>
      <c r="I7" s="189">
        <v>2.971133306147114E-2</v>
      </c>
      <c r="J7" s="189">
        <v>1.644000351870346E-2</v>
      </c>
    </row>
    <row r="8" spans="2:10">
      <c r="B8" s="46">
        <v>2009</v>
      </c>
      <c r="C8" s="72">
        <v>3.8157385389592435E-3</v>
      </c>
      <c r="D8" s="72">
        <v>5.8940701772307062E-3</v>
      </c>
      <c r="E8" s="72">
        <v>1.4870886075949366E-2</v>
      </c>
      <c r="F8" s="72">
        <v>7.4516052399975713E-3</v>
      </c>
      <c r="G8" s="72">
        <v>5.7054896514799136E-3</v>
      </c>
      <c r="H8" s="57">
        <v>8.7047774355257599E-3</v>
      </c>
      <c r="I8" s="72">
        <v>2.9279838189684802E-2</v>
      </c>
      <c r="J8" s="57">
        <v>1.7123137817341583E-2</v>
      </c>
    </row>
    <row r="9" spans="2:10">
      <c r="B9" s="46">
        <v>2008</v>
      </c>
      <c r="C9" s="72">
        <v>2.396366107514575E-3</v>
      </c>
      <c r="D9" s="72">
        <v>3.848575531832106E-3</v>
      </c>
      <c r="E9" s="72">
        <v>1.5651736285858076E-2</v>
      </c>
      <c r="F9" s="72">
        <v>7.5227765774420136E-3</v>
      </c>
      <c r="G9" s="72">
        <v>4.7748326101472926E-3</v>
      </c>
      <c r="H9" s="57">
        <v>8.7873552398762926E-3</v>
      </c>
      <c r="I9" s="72">
        <v>3.1910607618735758E-2</v>
      </c>
      <c r="J9" s="57">
        <v>1.8287418747934509E-2</v>
      </c>
    </row>
    <row r="10" spans="2:10">
      <c r="B10" s="46">
        <v>2007</v>
      </c>
      <c r="C10" s="72">
        <v>1.7585794775482329E-3</v>
      </c>
      <c r="D10" s="72">
        <v>2.8628038316328122E-3</v>
      </c>
      <c r="E10" s="72">
        <v>1.3623985730805737E-2</v>
      </c>
      <c r="F10" s="72">
        <v>5.7177456379456041E-3</v>
      </c>
      <c r="G10" s="72">
        <v>4.9945347760827156E-3</v>
      </c>
      <c r="H10" s="57">
        <v>7.283410339904324E-3</v>
      </c>
      <c r="I10" s="72">
        <v>2.566426628847154E-2</v>
      </c>
      <c r="J10" s="57">
        <v>1.4882215298068647E-2</v>
      </c>
    </row>
    <row r="11" spans="2:10">
      <c r="B11" s="46">
        <v>2006</v>
      </c>
      <c r="C11" s="72">
        <v>3.7274002344035201E-3</v>
      </c>
      <c r="D11" s="72">
        <v>3.768929790438422E-3</v>
      </c>
      <c r="E11" s="72">
        <v>1.3068711117773661E-2</v>
      </c>
      <c r="F11" s="72">
        <v>4.7669908308474876E-3</v>
      </c>
      <c r="G11" s="72">
        <v>3.3466762910952163E-3</v>
      </c>
      <c r="H11" s="57">
        <v>6.5011856038407392E-3</v>
      </c>
      <c r="I11" s="72">
        <v>2.2352335138032142E-2</v>
      </c>
      <c r="J11" s="57">
        <v>1.3207453366924643E-2</v>
      </c>
    </row>
    <row r="12" spans="2:10">
      <c r="B12" s="46">
        <v>2005</v>
      </c>
      <c r="C12" s="72">
        <v>1.0875870069605568E-3</v>
      </c>
      <c r="D12" s="72">
        <v>3.135110732111058E-3</v>
      </c>
      <c r="E12" s="72">
        <v>1.0682261208576998E-2</v>
      </c>
      <c r="F12" s="72">
        <v>5.5642208758912371E-3</v>
      </c>
      <c r="G12" s="72">
        <v>2.6402850235398906E-3</v>
      </c>
      <c r="H12" s="57">
        <v>6.3963320074712131E-3</v>
      </c>
      <c r="I12" s="72">
        <v>2.1421747937566394E-2</v>
      </c>
      <c r="J12" s="57">
        <v>1.3010499963484533E-2</v>
      </c>
    </row>
    <row r="13" spans="2:10">
      <c r="B13" s="46">
        <v>2004</v>
      </c>
      <c r="C13" s="72">
        <v>2.1890886094422688E-3</v>
      </c>
      <c r="D13" s="72">
        <v>4.8246554513733213E-3</v>
      </c>
      <c r="E13" s="72">
        <v>8.8652203662938772E-3</v>
      </c>
      <c r="F13" s="72">
        <v>4.5549646803159458E-3</v>
      </c>
      <c r="G13" s="72">
        <v>2.2224929577984768E-3</v>
      </c>
      <c r="H13" s="57">
        <v>5.3945919215985976E-3</v>
      </c>
      <c r="I13" s="72">
        <v>2.166447634474471E-2</v>
      </c>
      <c r="J13" s="57">
        <v>1.2717562301422037E-2</v>
      </c>
    </row>
    <row r="14" spans="2:10">
      <c r="B14" s="46">
        <v>2003</v>
      </c>
      <c r="C14" s="72">
        <v>2.6679734291625832E-3</v>
      </c>
      <c r="D14" s="72">
        <v>6.7539519594314113E-3</v>
      </c>
      <c r="E14" s="72">
        <v>8.5875997369964287E-3</v>
      </c>
      <c r="F14" s="72">
        <v>3.4184082482130902E-3</v>
      </c>
      <c r="G14" s="72">
        <v>2.2998804062188765E-3</v>
      </c>
      <c r="H14" s="57">
        <v>4.7595012791665382E-3</v>
      </c>
      <c r="I14" s="72">
        <v>2.0480221388079284E-2</v>
      </c>
      <c r="J14" s="57">
        <v>1.2149849642803403E-2</v>
      </c>
    </row>
    <row r="15" spans="2:10">
      <c r="B15" s="46">
        <v>2002</v>
      </c>
      <c r="C15" s="72">
        <v>2.4227007056115803E-3</v>
      </c>
      <c r="D15" s="72">
        <v>8.3936218234167415E-3</v>
      </c>
      <c r="E15" s="72">
        <v>1.0324180458567669E-2</v>
      </c>
      <c r="F15" s="72">
        <v>2.6487322722006097E-3</v>
      </c>
      <c r="G15" s="72">
        <v>2.7915818810186274E-3</v>
      </c>
      <c r="H15" s="57">
        <v>4.8644886830867852E-3</v>
      </c>
      <c r="I15" s="72">
        <v>2.449195415189594E-2</v>
      </c>
      <c r="J15" s="57">
        <v>1.4139864584400811E-2</v>
      </c>
    </row>
    <row r="16" spans="2:10">
      <c r="B16" s="46">
        <v>2001</v>
      </c>
      <c r="C16" s="72">
        <v>2.3182350843226167E-3</v>
      </c>
      <c r="D16" s="72">
        <v>1.0553799037158626E-2</v>
      </c>
      <c r="E16" s="72">
        <v>1.30925456752114E-2</v>
      </c>
      <c r="F16" s="72">
        <v>1.9821732205505694E-3</v>
      </c>
      <c r="G16" s="72">
        <v>3.1332875968912871E-3</v>
      </c>
      <c r="H16" s="57">
        <v>5.5010904493159474E-3</v>
      </c>
      <c r="I16" s="72">
        <v>2.3881250447220375E-2</v>
      </c>
      <c r="J16" s="57">
        <v>1.4396606256630326E-2</v>
      </c>
    </row>
    <row r="17" spans="2:10">
      <c r="B17" s="46">
        <v>2000</v>
      </c>
      <c r="C17" s="72">
        <v>1.4488935721812435E-3</v>
      </c>
      <c r="D17" s="72">
        <v>1.4165264643886214E-2</v>
      </c>
      <c r="E17" s="72">
        <v>1.2428768874862342E-2</v>
      </c>
      <c r="F17" s="72">
        <v>1.9621168782197143E-3</v>
      </c>
      <c r="G17" s="72">
        <v>3.7886258187064697E-3</v>
      </c>
      <c r="H17" s="57">
        <v>5.5799960643183764E-3</v>
      </c>
      <c r="I17" s="72">
        <v>3.0088894816448865E-2</v>
      </c>
      <c r="J17" s="57">
        <v>1.7661626598032946E-2</v>
      </c>
    </row>
    <row r="18" spans="2:10">
      <c r="B18" s="46">
        <v>1999</v>
      </c>
      <c r="C18" s="72">
        <v>1.180475484544007E-3</v>
      </c>
      <c r="D18" s="72">
        <v>9.6150701507669162E-3</v>
      </c>
      <c r="E18" s="72">
        <v>8.0055476032889362E-3</v>
      </c>
      <c r="F18" s="72">
        <v>3.069931309412383E-3</v>
      </c>
      <c r="G18" s="72">
        <v>3.781183687737247E-3</v>
      </c>
      <c r="H18" s="57">
        <v>4.8476352545548671E-3</v>
      </c>
      <c r="I18" s="72">
        <v>2.4917450205912652E-2</v>
      </c>
      <c r="J18" s="57">
        <v>1.4911874779719265E-2</v>
      </c>
    </row>
    <row r="19" spans="2:10">
      <c r="B19" s="46">
        <v>1998</v>
      </c>
      <c r="C19" s="72">
        <v>1.3835791006735845E-3</v>
      </c>
      <c r="D19" s="72">
        <v>8.8385322394866125E-3</v>
      </c>
      <c r="E19" s="72">
        <v>6.8070069713612649E-3</v>
      </c>
      <c r="F19" s="72">
        <v>3.8693431839807862E-3</v>
      </c>
      <c r="G19" s="72">
        <v>6.1630782954222923E-3</v>
      </c>
      <c r="H19" s="57">
        <v>5.1306909315095382E-3</v>
      </c>
      <c r="I19" s="72">
        <v>2.7319168344395038E-2</v>
      </c>
      <c r="J19" s="57">
        <v>1.6292620063418323E-2</v>
      </c>
    </row>
    <row r="20" spans="2:10">
      <c r="B20" s="46">
        <v>1997</v>
      </c>
      <c r="C20" s="72">
        <v>2.5013400035733428E-4</v>
      </c>
      <c r="D20" s="72">
        <v>8.8210842267785229E-3</v>
      </c>
      <c r="E20" s="72">
        <v>8.0731264165433535E-3</v>
      </c>
      <c r="F20" s="72">
        <v>3.8937558484670137E-3</v>
      </c>
      <c r="G20" s="72">
        <v>5.5656600414010823E-3</v>
      </c>
      <c r="H20" s="57">
        <v>5.4644268774703556E-3</v>
      </c>
      <c r="I20" s="72">
        <v>2.5775793292999793E-2</v>
      </c>
      <c r="J20" s="57">
        <v>1.5695948443610431E-2</v>
      </c>
    </row>
    <row r="21" spans="2:10">
      <c r="B21" s="46">
        <v>1996</v>
      </c>
      <c r="C21" s="72">
        <v>8.0130996759920567E-4</v>
      </c>
      <c r="D21" s="72">
        <v>1.1275480489225394E-2</v>
      </c>
      <c r="E21" s="72">
        <v>6.1565678054211065E-3</v>
      </c>
      <c r="F21" s="72">
        <v>4.2842341796848716E-3</v>
      </c>
      <c r="G21" s="72">
        <v>5.0066050994987364E-3</v>
      </c>
      <c r="H21" s="57">
        <v>5.1705064334345557E-3</v>
      </c>
      <c r="I21" s="72">
        <v>2.6323377334676698E-2</v>
      </c>
      <c r="J21" s="57">
        <v>1.5964491786144022E-2</v>
      </c>
    </row>
    <row r="22" spans="2:10">
      <c r="B22" s="46">
        <v>1995</v>
      </c>
      <c r="C22" s="72">
        <v>4.6800411843624226E-4</v>
      </c>
      <c r="D22" s="72">
        <v>1.0462764572778791E-2</v>
      </c>
      <c r="E22" s="72">
        <v>7.1763976255869583E-3</v>
      </c>
      <c r="F22" s="72">
        <v>3.368584516378407E-3</v>
      </c>
      <c r="G22" s="72">
        <v>1.1095806550352005E-3</v>
      </c>
      <c r="H22" s="57">
        <v>4.760682817082959E-3</v>
      </c>
      <c r="I22" s="72">
        <v>1.9751531652545458E-2</v>
      </c>
      <c r="J22" s="57">
        <v>1.23721117193928E-2</v>
      </c>
    </row>
    <row r="23" spans="2:10">
      <c r="B23" s="46">
        <v>1994</v>
      </c>
      <c r="C23" s="72">
        <v>3.2218609230034905E-3</v>
      </c>
      <c r="D23" s="72">
        <v>1.1577499608280089E-2</v>
      </c>
      <c r="E23" s="72">
        <v>7.1152213547103112E-3</v>
      </c>
      <c r="F23" s="72">
        <v>2.856262006648581E-3</v>
      </c>
      <c r="G23" s="72">
        <v>1.796595263521578E-3</v>
      </c>
      <c r="H23" s="57">
        <v>4.5733264812225227E-3</v>
      </c>
      <c r="I23" s="72">
        <v>1.9918811489266951E-2</v>
      </c>
      <c r="J23" s="57">
        <v>1.219285299144993E-2</v>
      </c>
    </row>
    <row r="24" spans="2:10">
      <c r="B24" s="46">
        <v>1993</v>
      </c>
      <c r="C24" s="72">
        <v>1.1554315017363929E-2</v>
      </c>
      <c r="D24" s="72">
        <v>1.0713320849985561E-3</v>
      </c>
      <c r="E24" s="72">
        <v>7.0034674846943786E-3</v>
      </c>
      <c r="F24" s="72">
        <v>2.7493973419219267E-3</v>
      </c>
      <c r="G24" s="72">
        <v>2.6590641190822116E-3</v>
      </c>
      <c r="H24" s="57">
        <v>3.9227051801764608E-3</v>
      </c>
      <c r="I24" s="72">
        <v>1.8712815905893521E-2</v>
      </c>
      <c r="J24" s="57">
        <v>1.0846042306790968E-2</v>
      </c>
    </row>
    <row r="25" spans="2:10">
      <c r="B25" s="46">
        <v>1992</v>
      </c>
      <c r="C25" s="72">
        <v>8.7654369083330092E-3</v>
      </c>
      <c r="D25" s="72">
        <v>3.6806052550863918E-4</v>
      </c>
      <c r="E25" s="72">
        <v>7.1385734059088296E-3</v>
      </c>
      <c r="F25" s="72">
        <v>2.8446914855691928E-3</v>
      </c>
      <c r="G25" s="72">
        <v>1.1912250880034263E-3</v>
      </c>
      <c r="H25" s="57">
        <v>3.7717653792971859E-3</v>
      </c>
      <c r="I25" s="72">
        <v>1.3036705212259973E-2</v>
      </c>
      <c r="J25" s="57">
        <v>8.1646172518338358E-3</v>
      </c>
    </row>
    <row r="26" spans="2:10">
      <c r="B26" s="46">
        <v>1991</v>
      </c>
      <c r="C26" s="72">
        <v>3.7134562149753561E-3</v>
      </c>
      <c r="D26" s="72">
        <v>3.8893920826895415E-4</v>
      </c>
      <c r="E26" s="72">
        <v>5.5372534960334199E-3</v>
      </c>
      <c r="F26" s="72">
        <v>2.128506929254744E-3</v>
      </c>
      <c r="G26" s="72">
        <v>3.6584737465862834E-3</v>
      </c>
      <c r="H26" s="57">
        <v>2.9341457698617295E-3</v>
      </c>
      <c r="I26" s="72">
        <v>1.131247281334561E-2</v>
      </c>
      <c r="J26" s="57">
        <v>6.73340728084085E-3</v>
      </c>
    </row>
    <row r="27" spans="2:10">
      <c r="B27" s="46">
        <v>1990</v>
      </c>
      <c r="C27" s="72">
        <v>8.4049912717398334E-4</v>
      </c>
      <c r="D27" s="72">
        <v>2.8398822739711881E-4</v>
      </c>
      <c r="E27" s="72">
        <v>2.9634938127207125E-3</v>
      </c>
      <c r="F27" s="72">
        <v>2.9478583019503382E-3</v>
      </c>
      <c r="G27" s="72">
        <v>2.5409641415340776E-3</v>
      </c>
      <c r="H27" s="57">
        <v>2.6358506047669751E-3</v>
      </c>
      <c r="I27" s="72">
        <v>1.2891461137925454E-2</v>
      </c>
      <c r="J27" s="57">
        <v>7.1663388804562404E-3</v>
      </c>
    </row>
    <row r="28" spans="2:10">
      <c r="B28" s="46">
        <v>1989</v>
      </c>
      <c r="C28" s="72">
        <v>7.4287306156560495E-4</v>
      </c>
      <c r="D28" s="72">
        <v>9.7899121340184244E-4</v>
      </c>
      <c r="E28" s="72">
        <v>2.5940625778663722E-3</v>
      </c>
      <c r="F28" s="72">
        <v>5.2176393553155353E-3</v>
      </c>
      <c r="G28" s="72">
        <v>6.240835239603496E-3</v>
      </c>
      <c r="H28" s="57">
        <v>3.9772155710251309E-3</v>
      </c>
      <c r="I28" s="72">
        <v>1.186141550286136E-2</v>
      </c>
      <c r="J28" s="57">
        <v>7.4216122854847619E-3</v>
      </c>
    </row>
    <row r="29" spans="2:10">
      <c r="B29" s="46">
        <v>1988</v>
      </c>
      <c r="C29" s="72">
        <v>8.1670750204176879E-4</v>
      </c>
      <c r="D29" s="72">
        <v>3.9131611264908517E-3</v>
      </c>
      <c r="E29" s="72">
        <v>2.4197155986932181E-3</v>
      </c>
      <c r="F29" s="72">
        <v>4.5877715228664472E-3</v>
      </c>
      <c r="G29" s="72">
        <v>8.8897668905570919E-3</v>
      </c>
      <c r="H29" s="57">
        <v>4.0310100771843334E-3</v>
      </c>
      <c r="I29" s="72">
        <v>1.4883955113749259E-2</v>
      </c>
      <c r="J29" s="57">
        <v>8.5252145682752096E-3</v>
      </c>
    </row>
    <row r="30" spans="2:10">
      <c r="B30" s="46">
        <v>1987</v>
      </c>
      <c r="C30" s="72">
        <v>1.9705210057539215E-3</v>
      </c>
      <c r="D30" s="72">
        <v>4.5593899850640673E-3</v>
      </c>
      <c r="E30" s="72">
        <v>2.3071600696681219E-3</v>
      </c>
      <c r="F30" s="72">
        <v>7.3820586424964731E-3</v>
      </c>
      <c r="G30" s="72">
        <v>4.6337910299724143E-3</v>
      </c>
      <c r="H30" s="57">
        <v>5.3407723676785314E-3</v>
      </c>
      <c r="I30" s="72">
        <v>2.3914630667395163E-2</v>
      </c>
      <c r="J30" s="57">
        <v>1.2212546974344618E-2</v>
      </c>
    </row>
    <row r="31" spans="2:10">
      <c r="B31" s="46">
        <v>1986</v>
      </c>
      <c r="C31" s="72">
        <v>3.8345464228652586E-2</v>
      </c>
      <c r="D31" s="72">
        <v>8.7936775917420527E-3</v>
      </c>
      <c r="E31" s="72">
        <v>2.090768177066436E-3</v>
      </c>
      <c r="F31" s="72">
        <v>1.2886063500151078E-2</v>
      </c>
      <c r="G31" s="72">
        <v>3.4498075214687593E-3</v>
      </c>
      <c r="H31" s="57">
        <v>9.3328012563881416E-3</v>
      </c>
      <c r="I31" s="72">
        <v>2.3929950926315724E-2</v>
      </c>
      <c r="J31" s="57">
        <v>1.4349562199741681E-2</v>
      </c>
    </row>
    <row r="32" spans="2:10">
      <c r="B32" s="46">
        <v>1985</v>
      </c>
      <c r="C32" s="72">
        <v>2.655041043164055E-2</v>
      </c>
      <c r="D32" s="72">
        <v>1.9956501680616884E-2</v>
      </c>
      <c r="E32" s="72">
        <v>5.3905856389111261E-3</v>
      </c>
      <c r="F32" s="72">
        <v>1.1112382616897619E-2</v>
      </c>
      <c r="G32" s="72">
        <v>1.8773466833541927E-3</v>
      </c>
      <c r="H32" s="57">
        <v>1.0397984345406119E-2</v>
      </c>
      <c r="I32" s="72">
        <v>3.3658850641106637E-2</v>
      </c>
      <c r="J32" s="57">
        <v>1.7415143302977994E-2</v>
      </c>
    </row>
    <row r="33" spans="2:12">
      <c r="B33" s="46">
        <v>1984</v>
      </c>
      <c r="C33" s="72">
        <v>3.6883703424915319E-3</v>
      </c>
      <c r="D33" s="72">
        <v>3.4480465301877893E-2</v>
      </c>
      <c r="E33" s="72">
        <v>9.9425287356321845E-3</v>
      </c>
      <c r="F33" s="72">
        <v>5.2981277004320688E-3</v>
      </c>
      <c r="G33" s="72">
        <v>2.1230679498396034E-3</v>
      </c>
      <c r="H33" s="57">
        <v>1.0643355142820009E-2</v>
      </c>
      <c r="I33" s="72">
        <v>2.8515860231642157E-2</v>
      </c>
      <c r="J33" s="57">
        <v>1.5839598315260158E-2</v>
      </c>
    </row>
    <row r="34" spans="2:12">
      <c r="B34" s="46">
        <v>1983</v>
      </c>
      <c r="C34" s="72">
        <v>2.0717721050684426E-3</v>
      </c>
      <c r="D34" s="72">
        <v>5.1407807829308892E-2</v>
      </c>
      <c r="E34" s="72">
        <v>1.2977279899021773E-2</v>
      </c>
      <c r="F34" s="72">
        <v>4.2102949320054275E-3</v>
      </c>
      <c r="G34" s="72">
        <v>2.5756055091355396E-3</v>
      </c>
      <c r="H34" s="57">
        <v>1.4031065746200113E-2</v>
      </c>
      <c r="I34" s="72">
        <v>2.8593047320288521E-2</v>
      </c>
      <c r="J34" s="57">
        <v>1.8273843228521131E-2</v>
      </c>
    </row>
    <row r="35" spans="2:12">
      <c r="B35" s="46">
        <v>1982</v>
      </c>
      <c r="C35" s="72">
        <v>1.3738032885416218E-3</v>
      </c>
      <c r="D35" s="72">
        <v>3.8404159558865184E-2</v>
      </c>
      <c r="E35" s="72">
        <v>9.8538792238511922E-3</v>
      </c>
      <c r="F35" s="72">
        <v>3.005879923007286E-3</v>
      </c>
      <c r="G35" s="72">
        <v>3.9788646802195416E-3</v>
      </c>
      <c r="H35" s="57">
        <v>1.0583788887261055E-2</v>
      </c>
      <c r="I35" s="72">
        <v>2.0488101002363177E-2</v>
      </c>
      <c r="J35" s="57">
        <v>1.3400920345444729E-2</v>
      </c>
    </row>
    <row r="36" spans="2:12">
      <c r="B36" s="46">
        <v>1981</v>
      </c>
      <c r="C36" s="72">
        <v>1.3992537313432835E-3</v>
      </c>
      <c r="D36" s="72">
        <v>1.2881962810758025E-2</v>
      </c>
      <c r="E36" s="72">
        <v>4.1379802375771414E-3</v>
      </c>
      <c r="F36" s="72">
        <v>3.1087433104136871E-3</v>
      </c>
      <c r="G36" s="72">
        <v>3.4856454781671841E-3</v>
      </c>
      <c r="H36" s="57">
        <v>4.7191408826005136E-3</v>
      </c>
      <c r="I36" s="72">
        <v>1.9507441736366482E-2</v>
      </c>
      <c r="J36" s="57">
        <v>9.393517160457613E-3</v>
      </c>
    </row>
    <row r="37" spans="2:12">
      <c r="B37" s="46">
        <v>1980</v>
      </c>
      <c r="C37" s="72">
        <v>5.2614963695675053E-4</v>
      </c>
      <c r="D37" s="72">
        <v>1.5385418141972225E-2</v>
      </c>
      <c r="E37" s="72">
        <v>8.0698281021224696E-3</v>
      </c>
      <c r="F37" s="72">
        <v>3.7900166894249735E-3</v>
      </c>
      <c r="G37" s="72">
        <v>9.7220825371282984E-4</v>
      </c>
      <c r="H37" s="57">
        <v>6.7641040130829756E-3</v>
      </c>
      <c r="I37" s="72">
        <v>1.3847369779345349E-2</v>
      </c>
      <c r="J37" s="57">
        <v>8.9791389072200484E-3</v>
      </c>
    </row>
    <row r="38" spans="2:12">
      <c r="B38" s="46">
        <v>1979</v>
      </c>
      <c r="C38" s="72">
        <v>2.2485009993337777E-3</v>
      </c>
      <c r="D38" s="72">
        <v>1.7964151331550413E-2</v>
      </c>
      <c r="E38" s="72">
        <v>1.7175342663743886E-2</v>
      </c>
      <c r="F38" s="72">
        <v>7.2009316923009629E-3</v>
      </c>
      <c r="G38" s="72">
        <v>5.9803617849494232E-3</v>
      </c>
      <c r="H38" s="57">
        <v>1.1835396742513351E-2</v>
      </c>
      <c r="I38" s="72">
        <v>1.9796413564538085E-2</v>
      </c>
      <c r="J38" s="57">
        <v>1.4275876301440589E-2</v>
      </c>
    </row>
    <row r="39" spans="2:12">
      <c r="B39" s="46">
        <v>1978</v>
      </c>
      <c r="C39" s="72">
        <v>4.8601158950713442E-3</v>
      </c>
      <c r="D39" s="72">
        <v>4.0458924431101433E-2</v>
      </c>
      <c r="E39" s="72">
        <v>2.4515177351034603E-2</v>
      </c>
      <c r="F39" s="72">
        <v>9.0916171240167185E-3</v>
      </c>
      <c r="G39" s="72">
        <v>5.1719990377676207E-3</v>
      </c>
      <c r="H39" s="57">
        <v>1.8091102301706491E-2</v>
      </c>
      <c r="I39" s="72">
        <v>2.7624241044698572E-2</v>
      </c>
      <c r="J39" s="57">
        <v>2.0944397338536789E-2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10</v>
      </c>
      <c r="D9" s="36">
        <v>138</v>
      </c>
      <c r="E9" s="36">
        <v>1307</v>
      </c>
      <c r="F9" s="36">
        <v>1936</v>
      </c>
      <c r="G9" s="36">
        <v>477</v>
      </c>
      <c r="H9" s="97">
        <v>3868</v>
      </c>
      <c r="I9" s="36">
        <v>9474</v>
      </c>
      <c r="J9" s="97">
        <v>13342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17</v>
      </c>
      <c r="D10" s="36">
        <v>117</v>
      </c>
      <c r="E10" s="36">
        <v>1053</v>
      </c>
      <c r="F10" s="36">
        <v>1864</v>
      </c>
      <c r="G10" s="36">
        <v>260</v>
      </c>
      <c r="H10" s="97">
        <v>3311</v>
      </c>
      <c r="I10" s="36">
        <v>8331</v>
      </c>
      <c r="J10" s="97">
        <v>11642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3</v>
      </c>
      <c r="D11" s="36">
        <v>56</v>
      </c>
      <c r="E11" s="36">
        <v>964</v>
      </c>
      <c r="F11" s="36">
        <v>1989</v>
      </c>
      <c r="G11" s="36">
        <v>297</v>
      </c>
      <c r="H11" s="97">
        <v>3309</v>
      </c>
      <c r="I11" s="36">
        <v>8530</v>
      </c>
      <c r="J11" s="97">
        <v>11839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1</v>
      </c>
      <c r="D12" s="36">
        <v>72</v>
      </c>
      <c r="E12" s="36">
        <v>166</v>
      </c>
      <c r="F12" s="36">
        <v>675</v>
      </c>
      <c r="G12" s="36">
        <v>85</v>
      </c>
      <c r="H12" s="97">
        <v>999</v>
      </c>
      <c r="I12" s="36">
        <v>2408</v>
      </c>
      <c r="J12" s="97">
        <v>3407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3</v>
      </c>
      <c r="D13" s="36">
        <v>185</v>
      </c>
      <c r="E13" s="36">
        <v>102</v>
      </c>
      <c r="F13" s="36">
        <v>80</v>
      </c>
      <c r="G13" s="36">
        <v>66</v>
      </c>
      <c r="H13" s="97">
        <v>436</v>
      </c>
      <c r="I13" s="36">
        <v>603</v>
      </c>
      <c r="J13" s="97">
        <v>1039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0</v>
      </c>
      <c r="D14" s="36">
        <v>222</v>
      </c>
      <c r="E14" s="36">
        <v>118</v>
      </c>
      <c r="F14" s="36">
        <v>172</v>
      </c>
      <c r="G14" s="36">
        <v>53</v>
      </c>
      <c r="H14" s="97">
        <v>565</v>
      </c>
      <c r="I14" s="36">
        <v>662</v>
      </c>
      <c r="J14" s="97">
        <v>1227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8</v>
      </c>
      <c r="D15" s="36">
        <v>144</v>
      </c>
      <c r="E15" s="36">
        <v>92</v>
      </c>
      <c r="F15" s="36">
        <v>291</v>
      </c>
      <c r="G15" s="36">
        <v>84</v>
      </c>
      <c r="H15" s="97">
        <v>619</v>
      </c>
      <c r="I15" s="36">
        <v>1458</v>
      </c>
      <c r="J15" s="97">
        <v>2077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3</v>
      </c>
      <c r="D16" s="36">
        <v>335</v>
      </c>
      <c r="E16" s="36">
        <v>94</v>
      </c>
      <c r="F16" s="36">
        <v>281</v>
      </c>
      <c r="G16" s="36">
        <v>29</v>
      </c>
      <c r="H16" s="97">
        <v>742</v>
      </c>
      <c r="I16" s="36">
        <v>727</v>
      </c>
      <c r="J16" s="97">
        <v>1469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3</v>
      </c>
      <c r="D17" s="36">
        <v>5</v>
      </c>
      <c r="E17" s="36">
        <v>42</v>
      </c>
      <c r="F17" s="36">
        <v>241</v>
      </c>
      <c r="G17" s="36">
        <v>44</v>
      </c>
      <c r="H17" s="97">
        <v>335</v>
      </c>
      <c r="I17" s="36">
        <v>863</v>
      </c>
      <c r="J17" s="97">
        <v>1198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0</v>
      </c>
      <c r="D18" s="36">
        <v>90</v>
      </c>
      <c r="E18" s="36">
        <v>696</v>
      </c>
      <c r="F18" s="36">
        <v>1381</v>
      </c>
      <c r="G18" s="36">
        <v>288</v>
      </c>
      <c r="H18" s="97">
        <v>2455</v>
      </c>
      <c r="I18" s="36">
        <v>5691</v>
      </c>
      <c r="J18" s="97">
        <v>8146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3</v>
      </c>
      <c r="D19" s="36">
        <v>35</v>
      </c>
      <c r="E19" s="36">
        <v>1369</v>
      </c>
      <c r="F19" s="36">
        <v>1900</v>
      </c>
      <c r="G19" s="36">
        <v>234</v>
      </c>
      <c r="H19" s="97">
        <v>3541</v>
      </c>
      <c r="I19" s="36">
        <v>9541</v>
      </c>
      <c r="J19" s="97">
        <v>13082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29</v>
      </c>
      <c r="D20" s="36">
        <v>56</v>
      </c>
      <c r="E20" s="36">
        <v>831</v>
      </c>
      <c r="F20" s="36">
        <v>1796</v>
      </c>
      <c r="G20" s="36">
        <v>288</v>
      </c>
      <c r="H20" s="97">
        <v>3000</v>
      </c>
      <c r="I20" s="36">
        <v>7959</v>
      </c>
      <c r="J20" s="97">
        <v>10959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80</v>
      </c>
      <c r="D21" s="39">
        <v>1455</v>
      </c>
      <c r="E21" s="39">
        <v>6834</v>
      </c>
      <c r="F21" s="39">
        <v>12606</v>
      </c>
      <c r="G21" s="39">
        <v>2205</v>
      </c>
      <c r="H21" s="39">
        <v>23180</v>
      </c>
      <c r="I21" s="39">
        <v>56247</v>
      </c>
      <c r="J21" s="39">
        <v>79427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13</v>
      </c>
      <c r="D29" s="36">
        <v>73</v>
      </c>
      <c r="E29" s="36">
        <v>2070</v>
      </c>
      <c r="F29" s="36">
        <v>2144</v>
      </c>
      <c r="G29" s="36">
        <v>280</v>
      </c>
      <c r="H29" s="97">
        <v>4580</v>
      </c>
      <c r="I29" s="36">
        <v>8348</v>
      </c>
      <c r="J29" s="97">
        <v>12928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7</v>
      </c>
      <c r="D30" s="36">
        <v>84</v>
      </c>
      <c r="E30" s="36">
        <v>2343</v>
      </c>
      <c r="F30" s="36">
        <v>2913</v>
      </c>
      <c r="G30" s="36">
        <v>505</v>
      </c>
      <c r="H30" s="97">
        <v>5852</v>
      </c>
      <c r="I30" s="36">
        <v>9780</v>
      </c>
      <c r="J30" s="97">
        <v>15632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17</v>
      </c>
      <c r="D31" s="36">
        <v>53</v>
      </c>
      <c r="E31" s="36">
        <v>1579</v>
      </c>
      <c r="F31" s="36">
        <v>2922</v>
      </c>
      <c r="G31" s="36">
        <v>541</v>
      </c>
      <c r="H31" s="97">
        <v>5112</v>
      </c>
      <c r="I31" s="36">
        <v>11005</v>
      </c>
      <c r="J31" s="97">
        <v>16117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16</v>
      </c>
      <c r="D32" s="36">
        <v>26</v>
      </c>
      <c r="E32" s="36">
        <v>971</v>
      </c>
      <c r="F32" s="36">
        <v>2299</v>
      </c>
      <c r="G32" s="36">
        <v>306</v>
      </c>
      <c r="H32" s="97">
        <v>3618</v>
      </c>
      <c r="I32" s="36">
        <v>5806</v>
      </c>
      <c r="J32" s="97">
        <v>9424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5</v>
      </c>
      <c r="D33" s="36">
        <v>12</v>
      </c>
      <c r="E33" s="36">
        <v>194</v>
      </c>
      <c r="F33" s="36">
        <v>79</v>
      </c>
      <c r="G33" s="36">
        <v>62</v>
      </c>
      <c r="H33" s="97">
        <v>352</v>
      </c>
      <c r="I33" s="36">
        <v>1398</v>
      </c>
      <c r="J33" s="97">
        <v>1750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4</v>
      </c>
      <c r="D34" s="36">
        <v>161</v>
      </c>
      <c r="E34" s="36">
        <v>130</v>
      </c>
      <c r="F34" s="36">
        <v>98</v>
      </c>
      <c r="G34" s="36">
        <v>235</v>
      </c>
      <c r="H34" s="97">
        <v>628</v>
      </c>
      <c r="I34" s="36">
        <v>616</v>
      </c>
      <c r="J34" s="97">
        <v>1244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14</v>
      </c>
      <c r="D35" s="36">
        <v>43</v>
      </c>
      <c r="E35" s="36">
        <v>79</v>
      </c>
      <c r="F35" s="36">
        <v>350</v>
      </c>
      <c r="G35" s="36">
        <v>81</v>
      </c>
      <c r="H35" s="97">
        <v>567</v>
      </c>
      <c r="I35" s="36">
        <v>822</v>
      </c>
      <c r="J35" s="97">
        <v>1389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0</v>
      </c>
      <c r="D36" s="36">
        <v>135</v>
      </c>
      <c r="E36" s="36">
        <v>36</v>
      </c>
      <c r="F36" s="36">
        <v>382</v>
      </c>
      <c r="G36" s="36">
        <v>20</v>
      </c>
      <c r="H36" s="97">
        <v>573</v>
      </c>
      <c r="I36" s="36">
        <v>620</v>
      </c>
      <c r="J36" s="97">
        <v>1193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5</v>
      </c>
      <c r="D37" s="36">
        <v>185</v>
      </c>
      <c r="E37" s="36">
        <v>50</v>
      </c>
      <c r="F37" s="36">
        <v>317</v>
      </c>
      <c r="G37" s="36">
        <v>56</v>
      </c>
      <c r="H37" s="97">
        <v>613</v>
      </c>
      <c r="I37" s="36">
        <v>773</v>
      </c>
      <c r="J37" s="97">
        <v>1386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15</v>
      </c>
      <c r="D38" s="36">
        <v>167</v>
      </c>
      <c r="E38" s="36">
        <v>1100</v>
      </c>
      <c r="F38" s="36">
        <v>1814</v>
      </c>
      <c r="G38" s="36">
        <v>587</v>
      </c>
      <c r="H38" s="97">
        <v>3683</v>
      </c>
      <c r="I38" s="36">
        <v>6755</v>
      </c>
      <c r="J38" s="97">
        <v>10438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22</v>
      </c>
      <c r="D39" s="36">
        <v>57</v>
      </c>
      <c r="E39" s="36">
        <v>1661</v>
      </c>
      <c r="F39" s="36">
        <v>2623</v>
      </c>
      <c r="G39" s="36">
        <v>951</v>
      </c>
      <c r="H39" s="97">
        <v>5314</v>
      </c>
      <c r="I39" s="36">
        <v>7580</v>
      </c>
      <c r="J39" s="97">
        <v>12894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10</v>
      </c>
      <c r="D40" s="36">
        <v>130</v>
      </c>
      <c r="E40" s="36">
        <v>1178</v>
      </c>
      <c r="F40" s="36">
        <v>2056</v>
      </c>
      <c r="G40" s="36">
        <v>453</v>
      </c>
      <c r="H40" s="97">
        <v>3827</v>
      </c>
      <c r="I40" s="36">
        <v>7240</v>
      </c>
      <c r="J40" s="97">
        <v>11067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128</v>
      </c>
      <c r="D41" s="39">
        <v>1126</v>
      </c>
      <c r="E41" s="39">
        <v>11391</v>
      </c>
      <c r="F41" s="39">
        <v>17997</v>
      </c>
      <c r="G41" s="39">
        <v>4077</v>
      </c>
      <c r="H41" s="39">
        <v>34719</v>
      </c>
      <c r="I41" s="39">
        <v>60743</v>
      </c>
      <c r="J41" s="39">
        <v>95462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11067</v>
      </c>
      <c r="D7" s="86">
        <v>-0.14169381107491857</v>
      </c>
      <c r="E7" s="86">
        <v>9.8549137695045363E-3</v>
      </c>
      <c r="F7" s="320">
        <v>0.20188349050071142</v>
      </c>
    </row>
    <row r="8" spans="2:8" ht="15" customHeight="1">
      <c r="B8" s="319" t="s">
        <v>271</v>
      </c>
      <c r="C8" s="268">
        <v>12894</v>
      </c>
      <c r="D8" s="86">
        <v>0.23529411764705882</v>
      </c>
      <c r="E8" s="86">
        <v>-1.4370891301024313E-2</v>
      </c>
      <c r="F8" s="320">
        <v>0.19991946342506961</v>
      </c>
    </row>
    <row r="9" spans="2:8" ht="15" customHeight="1">
      <c r="B9" s="319" t="s">
        <v>272</v>
      </c>
      <c r="C9" s="268">
        <v>10438</v>
      </c>
      <c r="D9" s="86">
        <v>6.5310245310245314</v>
      </c>
      <c r="E9" s="86">
        <v>0.28136508715934205</v>
      </c>
      <c r="F9" s="320">
        <v>0.19585951385585898</v>
      </c>
    </row>
    <row r="10" spans="2:8" ht="15" customHeight="1">
      <c r="B10" s="319" t="s">
        <v>273</v>
      </c>
      <c r="C10" s="268">
        <v>1386</v>
      </c>
      <c r="D10" s="86">
        <v>0.16177703269069574</v>
      </c>
      <c r="E10" s="86">
        <v>0.15692821368948251</v>
      </c>
      <c r="F10" s="320">
        <v>0.20201603547397462</v>
      </c>
    </row>
    <row r="11" spans="2:8" ht="15" customHeight="1">
      <c r="B11" s="319" t="s">
        <v>274</v>
      </c>
      <c r="C11" s="268">
        <v>1193</v>
      </c>
      <c r="D11" s="86">
        <v>-0.14110871130309574</v>
      </c>
      <c r="E11" s="86">
        <v>-0.18788291354663034</v>
      </c>
      <c r="F11" s="320">
        <v>0.19807920078273855</v>
      </c>
    </row>
    <row r="12" spans="2:8" ht="15" customHeight="1">
      <c r="B12" s="319" t="s">
        <v>275</v>
      </c>
      <c r="C12" s="268">
        <v>1389</v>
      </c>
      <c r="D12" s="86">
        <v>0.11655948553054662</v>
      </c>
      <c r="E12" s="86">
        <v>-0.33124699085219067</v>
      </c>
      <c r="F12" s="320">
        <v>0.21281185031185035</v>
      </c>
    </row>
    <row r="13" spans="2:8" ht="15" customHeight="1">
      <c r="B13" s="319" t="s">
        <v>276</v>
      </c>
      <c r="C13" s="268">
        <v>1244</v>
      </c>
      <c r="D13" s="86">
        <v>-0.28914285714285715</v>
      </c>
      <c r="E13" s="86">
        <v>1.3854930725346382E-2</v>
      </c>
      <c r="F13" s="320">
        <v>0.22619684146007479</v>
      </c>
    </row>
    <row r="14" spans="2:8" ht="15" customHeight="1">
      <c r="B14" s="319" t="s">
        <v>277</v>
      </c>
      <c r="C14" s="268">
        <v>1750</v>
      </c>
      <c r="D14" s="86">
        <v>-0.81430390492359928</v>
      </c>
      <c r="E14" s="86">
        <v>0.68431183830606357</v>
      </c>
      <c r="F14" s="320">
        <v>0.60285904864044793</v>
      </c>
    </row>
    <row r="15" spans="2:8" ht="15" customHeight="1">
      <c r="B15" s="319" t="s">
        <v>278</v>
      </c>
      <c r="C15" s="268">
        <v>9424</v>
      </c>
      <c r="D15" s="86">
        <v>-0.41527579574362472</v>
      </c>
      <c r="E15" s="86">
        <v>1.766069856178456</v>
      </c>
      <c r="F15" s="320">
        <v>0.23401891409298337</v>
      </c>
    </row>
    <row r="16" spans="2:8" ht="15" customHeight="1">
      <c r="B16" s="319" t="s">
        <v>279</v>
      </c>
      <c r="C16" s="268">
        <v>16117</v>
      </c>
      <c r="D16" s="86">
        <v>3.1026100307062435E-2</v>
      </c>
      <c r="E16" s="86">
        <v>0.36134808683165809</v>
      </c>
      <c r="F16" s="320">
        <v>0.14107726500196094</v>
      </c>
    </row>
    <row r="17" spans="2:6" ht="15" customHeight="1">
      <c r="B17" s="319" t="s">
        <v>280</v>
      </c>
      <c r="C17" s="268">
        <v>15632</v>
      </c>
      <c r="D17" s="86">
        <v>0.20915841584158415</v>
      </c>
      <c r="E17" s="86">
        <v>0.34272461776327101</v>
      </c>
      <c r="F17" s="320">
        <v>4.0046612452541819E-2</v>
      </c>
    </row>
    <row r="18" spans="2:6" ht="15" customHeight="1">
      <c r="B18" s="319" t="s">
        <v>281</v>
      </c>
      <c r="C18" s="268">
        <v>12928</v>
      </c>
      <c r="D18" s="86">
        <v>0.1796696778903184</v>
      </c>
      <c r="E18" s="86">
        <v>-3.1029830610103448E-2</v>
      </c>
      <c r="F18" s="320">
        <v>-3.2782069016170645E-2</v>
      </c>
    </row>
    <row r="19" spans="2:6" ht="30" customHeight="1">
      <c r="B19" s="249" t="s">
        <v>290</v>
      </c>
      <c r="C19" s="274">
        <v>95462</v>
      </c>
      <c r="D19" s="83"/>
      <c r="E19" s="83">
        <v>0.20188349050071142</v>
      </c>
      <c r="F19" s="321" t="s">
        <v>143</v>
      </c>
    </row>
    <row r="20" spans="2:6" ht="15" customHeight="1" outlineLevel="1">
      <c r="B20" s="319" t="s">
        <v>270</v>
      </c>
      <c r="C20" s="268">
        <v>10959</v>
      </c>
      <c r="D20" s="86">
        <v>-0.16228405442592875</v>
      </c>
      <c r="E20" s="86">
        <v>-3.6366942449314044E-3</v>
      </c>
      <c r="F20" s="320">
        <v>-1.4700044658363498E-2</v>
      </c>
    </row>
    <row r="21" spans="2:6" ht="15" customHeight="1" outlineLevel="1">
      <c r="B21" s="319" t="s">
        <v>271</v>
      </c>
      <c r="C21" s="268">
        <v>13082</v>
      </c>
      <c r="D21" s="86">
        <v>0.60594156641296337</v>
      </c>
      <c r="E21" s="86">
        <v>-3.160855725812417E-2</v>
      </c>
      <c r="F21" s="320">
        <v>-3.6927066921976892E-2</v>
      </c>
    </row>
    <row r="22" spans="2:6" ht="15" customHeight="1" outlineLevel="1">
      <c r="B22" s="319" t="s">
        <v>272</v>
      </c>
      <c r="C22" s="268">
        <v>8146</v>
      </c>
      <c r="D22" s="86">
        <v>5.7996661101836393</v>
      </c>
      <c r="E22" s="86">
        <v>0.39725557461406513</v>
      </c>
      <c r="F22" s="320">
        <v>-8.1509243079186944E-2</v>
      </c>
    </row>
    <row r="23" spans="2:6" ht="15" customHeight="1" outlineLevel="1">
      <c r="B23" s="319" t="s">
        <v>273</v>
      </c>
      <c r="C23" s="268">
        <v>1198</v>
      </c>
      <c r="D23" s="86">
        <v>-0.18447923757658272</v>
      </c>
      <c r="E23" s="86">
        <v>-7.5617283950617287E-2</v>
      </c>
      <c r="F23" s="320">
        <v>-0.14506121819243778</v>
      </c>
    </row>
    <row r="24" spans="2:6" ht="15" customHeight="1" outlineLevel="1">
      <c r="B24" s="319" t="s">
        <v>274</v>
      </c>
      <c r="C24" s="268">
        <v>1469</v>
      </c>
      <c r="D24" s="86">
        <v>-0.29272989889263362</v>
      </c>
      <c r="E24" s="86">
        <v>0.95086321381142103</v>
      </c>
      <c r="F24" s="320">
        <v>-0.15493325500179511</v>
      </c>
    </row>
    <row r="25" spans="2:6" ht="15" customHeight="1" outlineLevel="1">
      <c r="B25" s="319" t="s">
        <v>275</v>
      </c>
      <c r="C25" s="268">
        <v>2077</v>
      </c>
      <c r="D25" s="86">
        <v>0.69274653626731864</v>
      </c>
      <c r="E25" s="86">
        <v>0.15517241379310343</v>
      </c>
      <c r="F25" s="320">
        <v>-0.16975025621662443</v>
      </c>
    </row>
    <row r="26" spans="2:6" ht="15" customHeight="1" outlineLevel="1">
      <c r="B26" s="319" t="s">
        <v>276</v>
      </c>
      <c r="C26" s="268">
        <v>1227</v>
      </c>
      <c r="D26" s="86">
        <v>0.1809432146294514</v>
      </c>
      <c r="E26" s="86">
        <v>0.22089552238805976</v>
      </c>
      <c r="F26" s="320">
        <v>-0.18303661797764781</v>
      </c>
    </row>
    <row r="27" spans="2:6" ht="15" customHeight="1" outlineLevel="1">
      <c r="B27" s="319" t="s">
        <v>277</v>
      </c>
      <c r="C27" s="268">
        <v>1039</v>
      </c>
      <c r="D27" s="86">
        <v>-0.69503962430290578</v>
      </c>
      <c r="E27" s="86">
        <v>4.6162162162162161</v>
      </c>
      <c r="F27" s="320">
        <v>9.6399559993230577E-2</v>
      </c>
    </row>
    <row r="28" spans="2:6" ht="15" customHeight="1" outlineLevel="1">
      <c r="B28" s="319" t="s">
        <v>278</v>
      </c>
      <c r="C28" s="268">
        <v>3407</v>
      </c>
      <c r="D28" s="86">
        <v>-0.71222231607399278</v>
      </c>
      <c r="E28" s="86">
        <v>-0.20619757688723206</v>
      </c>
      <c r="F28" s="320">
        <v>-0.20820024087553024</v>
      </c>
    </row>
    <row r="29" spans="2:6" ht="15" customHeight="1" outlineLevel="1">
      <c r="B29" s="319" t="s">
        <v>279</v>
      </c>
      <c r="C29" s="268">
        <v>11839</v>
      </c>
      <c r="D29" s="86">
        <v>1.6921491152722901E-2</v>
      </c>
      <c r="E29" s="86">
        <v>-0.21885721826339399</v>
      </c>
      <c r="F29" s="320">
        <v>-0.19340721915829207</v>
      </c>
    </row>
    <row r="30" spans="2:6" ht="15" customHeight="1" outlineLevel="1">
      <c r="B30" s="319" t="s">
        <v>280</v>
      </c>
      <c r="C30" s="268">
        <v>11642</v>
      </c>
      <c r="D30" s="86">
        <v>-0.12741717883375805</v>
      </c>
      <c r="E30" s="86">
        <v>-0.13928729853615263</v>
      </c>
      <c r="F30" s="320">
        <v>-0.16390437078322084</v>
      </c>
    </row>
    <row r="31" spans="2:6" ht="15" customHeight="1" outlineLevel="1">
      <c r="B31" s="319" t="s">
        <v>281</v>
      </c>
      <c r="C31" s="268">
        <v>13342</v>
      </c>
      <c r="D31" s="86">
        <v>0.21301936539685418</v>
      </c>
      <c r="E31" s="86">
        <v>8.7988257359536748E-2</v>
      </c>
      <c r="F31" s="320">
        <v>-0.14443560042730563</v>
      </c>
    </row>
    <row r="32" spans="2:6" ht="15" customHeight="1">
      <c r="B32" s="322">
        <v>2010</v>
      </c>
      <c r="C32" s="323">
        <v>79427</v>
      </c>
      <c r="D32" s="324"/>
      <c r="E32" s="324">
        <v>-1.4700044658363498E-2</v>
      </c>
      <c r="F32" s="325">
        <v>-1.4700044658363498E-2</v>
      </c>
    </row>
    <row r="33" spans="2:6" ht="15" hidden="1" customHeight="1" outlineLevel="1">
      <c r="B33" s="319" t="s">
        <v>270</v>
      </c>
      <c r="C33" s="268">
        <v>10999</v>
      </c>
      <c r="D33" s="86">
        <v>-0.18580205788733437</v>
      </c>
      <c r="E33" s="86">
        <v>-0.14743043174947679</v>
      </c>
      <c r="F33" s="320">
        <v>-0.16708512858663194</v>
      </c>
    </row>
    <row r="34" spans="2:6" ht="15" hidden="1" customHeight="1" outlineLevel="1">
      <c r="B34" s="319" t="s">
        <v>271</v>
      </c>
      <c r="C34" s="268">
        <v>13509</v>
      </c>
      <c r="D34" s="86">
        <v>1.3171526586620925</v>
      </c>
      <c r="E34" s="86">
        <v>-0.24862339395961952</v>
      </c>
      <c r="F34" s="320">
        <v>-0.16029959497689938</v>
      </c>
    </row>
    <row r="35" spans="2:6" ht="15" hidden="1" customHeight="1" outlineLevel="1">
      <c r="B35" s="319" t="s">
        <v>272</v>
      </c>
      <c r="C35" s="268">
        <v>5830</v>
      </c>
      <c r="D35" s="86">
        <v>3.4984567901234569</v>
      </c>
      <c r="E35" s="86">
        <v>-0.39188484405966417</v>
      </c>
      <c r="F35" s="320">
        <v>-7.45792284613912E-2</v>
      </c>
    </row>
    <row r="36" spans="2:6" ht="15" hidden="1" customHeight="1" outlineLevel="1">
      <c r="B36" s="319" t="s">
        <v>273</v>
      </c>
      <c r="C36" s="268">
        <v>1296</v>
      </c>
      <c r="D36" s="86">
        <v>0.7211155378486056</v>
      </c>
      <c r="E36" s="86">
        <v>-0.47572815533980584</v>
      </c>
      <c r="F36" s="320">
        <v>-2.5526751004102288E-2</v>
      </c>
    </row>
    <row r="37" spans="2:6" ht="15" hidden="1" customHeight="1" outlineLevel="1">
      <c r="B37" s="319" t="s">
        <v>274</v>
      </c>
      <c r="C37" s="268">
        <v>753</v>
      </c>
      <c r="D37" s="86">
        <v>-0.58120133481646274</v>
      </c>
      <c r="E37" s="86">
        <v>-0.50816459830176353</v>
      </c>
      <c r="F37" s="320">
        <v>-7.614986293025261E-5</v>
      </c>
    </row>
    <row r="38" spans="2:6" ht="15" hidden="1" customHeight="1" outlineLevel="1">
      <c r="B38" s="319" t="s">
        <v>275</v>
      </c>
      <c r="C38" s="268">
        <v>1798</v>
      </c>
      <c r="D38" s="86">
        <v>0.78905472636815921</v>
      </c>
      <c r="E38" s="86">
        <v>-0.39338731443994601</v>
      </c>
      <c r="F38" s="320">
        <v>1.5423882918706999E-2</v>
      </c>
    </row>
    <row r="39" spans="2:6" ht="15" hidden="1" customHeight="1" outlineLevel="1">
      <c r="B39" s="319" t="s">
        <v>276</v>
      </c>
      <c r="C39" s="268">
        <v>1005</v>
      </c>
      <c r="D39" s="86">
        <v>4.4324324324324325</v>
      </c>
      <c r="E39" s="86">
        <v>-0.40462085308056872</v>
      </c>
      <c r="F39" s="320">
        <v>4.4443455328429859E-2</v>
      </c>
    </row>
    <row r="40" spans="2:6" ht="15" hidden="1" customHeight="1" outlineLevel="1">
      <c r="B40" s="319" t="s">
        <v>277</v>
      </c>
      <c r="C40" s="268">
        <v>185</v>
      </c>
      <c r="D40" s="86">
        <v>-0.9568965517241379</v>
      </c>
      <c r="E40" s="86">
        <v>-0.83570159857904081</v>
      </c>
      <c r="F40" s="320">
        <v>6.6967610879133277E-2</v>
      </c>
    </row>
    <row r="41" spans="2:6" ht="15" hidden="1" customHeight="1" outlineLevel="1">
      <c r="B41" s="319" t="s">
        <v>278</v>
      </c>
      <c r="C41" s="268">
        <v>4292</v>
      </c>
      <c r="D41" s="86">
        <v>-0.7168118237001847</v>
      </c>
      <c r="E41" s="86">
        <v>0.17976910390324363</v>
      </c>
      <c r="F41" s="320">
        <v>9.0247884815199741E-2</v>
      </c>
    </row>
    <row r="42" spans="2:6" ht="15" hidden="1" customHeight="1" outlineLevel="1">
      <c r="B42" s="319" t="s">
        <v>279</v>
      </c>
      <c r="C42" s="268">
        <v>15156</v>
      </c>
      <c r="D42" s="86">
        <v>0.12050865000739316</v>
      </c>
      <c r="E42" s="86">
        <v>-3.9361095265259549E-2</v>
      </c>
      <c r="F42" s="320">
        <v>6.4787056062698634E-2</v>
      </c>
    </row>
    <row r="43" spans="2:6" ht="15" hidden="1" customHeight="1" outlineLevel="1">
      <c r="B43" s="319" t="s">
        <v>280</v>
      </c>
      <c r="C43" s="268">
        <v>13526</v>
      </c>
      <c r="D43" s="86">
        <v>0.10299274239582484</v>
      </c>
      <c r="E43" s="86">
        <v>-2.2130421953379109E-3</v>
      </c>
      <c r="F43" s="320">
        <v>0.13325734910006171</v>
      </c>
    </row>
    <row r="44" spans="2:6" ht="15" hidden="1" customHeight="1" outlineLevel="1">
      <c r="B44" s="319" t="s">
        <v>281</v>
      </c>
      <c r="C44" s="268">
        <v>12263</v>
      </c>
      <c r="D44" s="86">
        <v>-4.9453530734051676E-2</v>
      </c>
      <c r="E44" s="86">
        <v>-9.591565909761135E-2</v>
      </c>
      <c r="F44" s="320">
        <v>0.16550907559537609</v>
      </c>
    </row>
    <row r="45" spans="2:6" ht="15" customHeight="1" collapsed="1">
      <c r="B45" s="326">
        <v>2009</v>
      </c>
      <c r="C45" s="271">
        <v>80612</v>
      </c>
      <c r="D45" s="272"/>
      <c r="E45" s="272">
        <v>-0.16708512858663194</v>
      </c>
      <c r="F45" s="327">
        <v>-0.16708512858663194</v>
      </c>
    </row>
    <row r="46" spans="2:6" ht="15" hidden="1" customHeight="1" outlineLevel="1">
      <c r="B46" s="319" t="s">
        <v>270</v>
      </c>
      <c r="C46" s="268">
        <v>12901</v>
      </c>
      <c r="D46" s="86">
        <v>-0.28244062517381391</v>
      </c>
      <c r="E46" s="86">
        <v>-0.10310066740823132</v>
      </c>
      <c r="F46" s="320">
        <v>0.23196283095723014</v>
      </c>
    </row>
    <row r="47" spans="2:6" ht="15" hidden="1" customHeight="1" outlineLevel="1">
      <c r="B47" s="319" t="s">
        <v>271</v>
      </c>
      <c r="C47" s="268">
        <v>17979</v>
      </c>
      <c r="D47" s="86">
        <v>0.87535203921977678</v>
      </c>
      <c r="E47" s="86">
        <v>0.31166557233530323</v>
      </c>
      <c r="F47" s="320">
        <v>0.29706969376979941</v>
      </c>
    </row>
    <row r="48" spans="2:6" ht="15" hidden="1" customHeight="1" outlineLevel="1">
      <c r="B48" s="319" t="s">
        <v>272</v>
      </c>
      <c r="C48" s="268">
        <v>9587</v>
      </c>
      <c r="D48" s="86">
        <v>2.8782362459546924</v>
      </c>
      <c r="E48" s="86">
        <v>0.10056250717483639</v>
      </c>
      <c r="F48" s="320">
        <v>0.29641532074534838</v>
      </c>
    </row>
    <row r="49" spans="2:6" ht="15" hidden="1" customHeight="1" outlineLevel="1">
      <c r="B49" s="319" t="s">
        <v>273</v>
      </c>
      <c r="C49" s="268">
        <v>2472</v>
      </c>
      <c r="D49" s="86">
        <v>0.61463096015676033</v>
      </c>
      <c r="E49" s="86">
        <v>0.93427230046948351</v>
      </c>
      <c r="F49" s="320">
        <v>0.31654625401179159</v>
      </c>
    </row>
    <row r="50" spans="2:6" ht="15" hidden="1" customHeight="1" outlineLevel="1">
      <c r="B50" s="319" t="s">
        <v>274</v>
      </c>
      <c r="C50" s="268">
        <v>1531</v>
      </c>
      <c r="D50" s="86">
        <v>-0.48346828609986503</v>
      </c>
      <c r="E50" s="86">
        <v>0.71252796420581666</v>
      </c>
      <c r="F50" s="320">
        <v>0.30592413695127152</v>
      </c>
    </row>
    <row r="51" spans="2:6" ht="15" hidden="1" customHeight="1" outlineLevel="1">
      <c r="B51" s="319" t="s">
        <v>275</v>
      </c>
      <c r="C51" s="268">
        <v>2964</v>
      </c>
      <c r="D51" s="86">
        <v>0.75592417061611372</v>
      </c>
      <c r="E51" s="86">
        <v>0.91968911917098439</v>
      </c>
      <c r="F51" s="320">
        <v>0.29764883152328414</v>
      </c>
    </row>
    <row r="52" spans="2:6" ht="15" hidden="1" customHeight="1" outlineLevel="1">
      <c r="B52" s="319" t="s">
        <v>276</v>
      </c>
      <c r="C52" s="268">
        <v>1688</v>
      </c>
      <c r="D52" s="86">
        <v>0.4991119005328597</v>
      </c>
      <c r="E52" s="86">
        <v>2.9164733178654294</v>
      </c>
      <c r="F52" s="320">
        <v>0.28059450524395801</v>
      </c>
    </row>
    <row r="53" spans="2:6" ht="15" hidden="1" customHeight="1" outlineLevel="1">
      <c r="B53" s="319" t="s">
        <v>277</v>
      </c>
      <c r="C53" s="268">
        <v>1126</v>
      </c>
      <c r="D53" s="86">
        <v>-0.69048927982407915</v>
      </c>
      <c r="E53" s="86">
        <v>10.608247422680412</v>
      </c>
      <c r="F53" s="320">
        <v>0.260652449174124</v>
      </c>
    </row>
    <row r="54" spans="2:6" ht="15" hidden="1" customHeight="1" outlineLevel="1">
      <c r="B54" s="319" t="s">
        <v>278</v>
      </c>
      <c r="C54" s="268">
        <v>3638</v>
      </c>
      <c r="D54" s="86">
        <v>-0.76941116815617672</v>
      </c>
      <c r="E54" s="86">
        <v>-0.28917545916373588</v>
      </c>
      <c r="F54" s="320">
        <v>0.24385394327590859</v>
      </c>
    </row>
    <row r="55" spans="2:6" ht="15" hidden="1" customHeight="1" outlineLevel="1">
      <c r="B55" s="319" t="s">
        <v>279</v>
      </c>
      <c r="C55" s="268">
        <v>15777</v>
      </c>
      <c r="D55" s="86">
        <v>0.1638388905281794</v>
      </c>
      <c r="E55" s="86">
        <v>0.44161184210526305</v>
      </c>
      <c r="F55" s="320">
        <v>0.27151892408948797</v>
      </c>
    </row>
    <row r="56" spans="2:6" ht="15" hidden="1" customHeight="1" outlineLevel="1">
      <c r="B56" s="319" t="s">
        <v>280</v>
      </c>
      <c r="C56" s="268">
        <v>13556</v>
      </c>
      <c r="D56" s="86">
        <v>-5.8979652020053083E-4</v>
      </c>
      <c r="E56" s="86">
        <v>0.20487067816194116</v>
      </c>
      <c r="F56" s="320">
        <v>0.20847083130075461</v>
      </c>
    </row>
    <row r="57" spans="2:6" ht="15" hidden="1" customHeight="1" outlineLevel="1">
      <c r="B57" s="319" t="s">
        <v>281</v>
      </c>
      <c r="C57" s="268">
        <v>13564</v>
      </c>
      <c r="D57" s="86">
        <v>-5.7007786429365992E-2</v>
      </c>
      <c r="E57" s="86">
        <v>0.32967356141554749</v>
      </c>
      <c r="F57" s="320">
        <v>0.18603506435220707</v>
      </c>
    </row>
    <row r="58" spans="2:6" ht="15" customHeight="1" collapsed="1">
      <c r="B58" s="326">
        <v>2008</v>
      </c>
      <c r="C58" s="271">
        <v>96783</v>
      </c>
      <c r="D58" s="272"/>
      <c r="E58" s="272">
        <v>0.23196283095723014</v>
      </c>
      <c r="F58" s="327">
        <v>0.23196283095723014</v>
      </c>
    </row>
    <row r="59" spans="2:6" ht="15" hidden="1" customHeight="1" outlineLevel="1">
      <c r="B59" s="319" t="s">
        <v>270</v>
      </c>
      <c r="C59" s="268">
        <v>14384</v>
      </c>
      <c r="D59" s="86">
        <v>4.9390822207631135E-2</v>
      </c>
      <c r="E59" s="86">
        <v>0.24171270718232041</v>
      </c>
      <c r="F59" s="320">
        <v>9.1202044614828948E-2</v>
      </c>
    </row>
    <row r="60" spans="2:6" ht="15" hidden="1" customHeight="1" outlineLevel="1">
      <c r="B60" s="319" t="s">
        <v>271</v>
      </c>
      <c r="C60" s="268">
        <v>13707</v>
      </c>
      <c r="D60" s="86">
        <v>0.5735277235679026</v>
      </c>
      <c r="E60" s="86">
        <v>0.31167464114832533</v>
      </c>
      <c r="F60" s="320">
        <v>0.1020277543420709</v>
      </c>
    </row>
    <row r="61" spans="2:6" ht="15" hidden="1" customHeight="1" outlineLevel="1">
      <c r="B61" s="319" t="s">
        <v>272</v>
      </c>
      <c r="C61" s="268">
        <v>8711</v>
      </c>
      <c r="D61" s="86">
        <v>5.8161189358372454</v>
      </c>
      <c r="E61" s="86">
        <v>0.25573014271298833</v>
      </c>
      <c r="F61" s="320">
        <v>4.3989747724916484E-2</v>
      </c>
    </row>
    <row r="62" spans="2:6" ht="15" hidden="1" customHeight="1" outlineLevel="1">
      <c r="B62" s="319" t="s">
        <v>273</v>
      </c>
      <c r="C62" s="268">
        <v>1278</v>
      </c>
      <c r="D62" s="86">
        <v>0.42953020134228187</v>
      </c>
      <c r="E62" s="86">
        <v>0.36102236421725231</v>
      </c>
      <c r="F62" s="320">
        <v>2.7350899108154358E-2</v>
      </c>
    </row>
    <row r="63" spans="2:6" ht="15" hidden="1" customHeight="1" outlineLevel="1">
      <c r="B63" s="319" t="s">
        <v>274</v>
      </c>
      <c r="C63" s="268">
        <v>894</v>
      </c>
      <c r="D63" s="86">
        <v>-0.42098445595854922</v>
      </c>
      <c r="E63" s="86">
        <v>4.9295774647887258E-2</v>
      </c>
      <c r="F63" s="320">
        <v>2.3794979201210209E-2</v>
      </c>
    </row>
    <row r="64" spans="2:6" ht="15" hidden="1" customHeight="1" outlineLevel="1">
      <c r="B64" s="319" t="s">
        <v>275</v>
      </c>
      <c r="C64" s="268">
        <v>1544</v>
      </c>
      <c r="D64" s="86">
        <v>2.5823665893271461</v>
      </c>
      <c r="E64" s="86">
        <v>0.12536443148688048</v>
      </c>
      <c r="F64" s="320">
        <v>2.4704305774048807E-2</v>
      </c>
    </row>
    <row r="65" spans="2:6" ht="15" hidden="1" customHeight="1" outlineLevel="1">
      <c r="B65" s="319" t="s">
        <v>276</v>
      </c>
      <c r="C65" s="268">
        <v>431</v>
      </c>
      <c r="D65" s="86">
        <v>3.4432989690721651</v>
      </c>
      <c r="E65" s="86">
        <v>-0.20772058823529416</v>
      </c>
      <c r="F65" s="320">
        <v>2.8310181114823196E-2</v>
      </c>
    </row>
    <row r="66" spans="2:6" ht="15" hidden="1" customHeight="1" outlineLevel="1">
      <c r="B66" s="319" t="s">
        <v>277</v>
      </c>
      <c r="C66" s="268">
        <v>97</v>
      </c>
      <c r="D66" s="86">
        <v>-0.98104728409534969</v>
      </c>
      <c r="E66" s="86">
        <v>-0.55707762557077634</v>
      </c>
      <c r="F66" s="320">
        <v>2.5084221732853074E-2</v>
      </c>
    </row>
    <row r="67" spans="2:6" ht="15" hidden="1" customHeight="1" outlineLevel="1">
      <c r="B67" s="319" t="s">
        <v>278</v>
      </c>
      <c r="C67" s="268">
        <v>5118</v>
      </c>
      <c r="D67" s="86">
        <v>-0.53234649122807021</v>
      </c>
      <c r="E67" s="86">
        <v>7.7473684210526361E-2</v>
      </c>
      <c r="F67" s="320">
        <v>1.7015007294209461E-2</v>
      </c>
    </row>
    <row r="68" spans="2:6" ht="15" hidden="1" customHeight="1" outlineLevel="1">
      <c r="B68" s="319" t="s">
        <v>279</v>
      </c>
      <c r="C68" s="268">
        <v>10944</v>
      </c>
      <c r="D68" s="86">
        <v>-2.7286463425473292E-2</v>
      </c>
      <c r="E68" s="86">
        <v>3.2550240588734791E-2</v>
      </c>
      <c r="F68" s="320">
        <v>1.6530244978520736E-2</v>
      </c>
    </row>
    <row r="69" spans="2:6" ht="15" hidden="1" customHeight="1" outlineLevel="1">
      <c r="B69" s="319" t="s">
        <v>280</v>
      </c>
      <c r="C69" s="268">
        <v>11251</v>
      </c>
      <c r="D69" s="86">
        <v>0.10293108518772669</v>
      </c>
      <c r="E69" s="86">
        <v>5.8817993600602358E-2</v>
      </c>
      <c r="F69" s="320">
        <v>1.8232286340394532E-2</v>
      </c>
    </row>
    <row r="70" spans="2:6" ht="15" hidden="1" customHeight="1" outlineLevel="1">
      <c r="B70" s="319" t="s">
        <v>281</v>
      </c>
      <c r="C70" s="268">
        <v>10201</v>
      </c>
      <c r="D70" s="86">
        <v>-0.1193888121546961</v>
      </c>
      <c r="E70" s="86">
        <v>-0.22260326169791189</v>
      </c>
      <c r="F70" s="320">
        <v>2.2864250914421902E-2</v>
      </c>
    </row>
    <row r="71" spans="2:6" ht="15" customHeight="1" collapsed="1">
      <c r="B71" s="326">
        <v>2007</v>
      </c>
      <c r="C71" s="271">
        <v>78560</v>
      </c>
      <c r="D71" s="272"/>
      <c r="E71" s="272">
        <v>9.1202044614828948E-2</v>
      </c>
      <c r="F71" s="327">
        <v>9.1202044614828948E-2</v>
      </c>
    </row>
    <row r="72" spans="2:6" ht="15" hidden="1" customHeight="1" outlineLevel="1">
      <c r="B72" s="319" t="s">
        <v>270</v>
      </c>
      <c r="C72" s="268">
        <v>11584</v>
      </c>
      <c r="D72" s="86">
        <v>0.10851674641148325</v>
      </c>
      <c r="E72" s="86">
        <v>0.38963531669865636</v>
      </c>
      <c r="F72" s="320">
        <v>8.6341139546112888E-2</v>
      </c>
    </row>
    <row r="73" spans="2:6" ht="15" hidden="1" customHeight="1" outlineLevel="1">
      <c r="B73" s="319" t="s">
        <v>271</v>
      </c>
      <c r="C73" s="268">
        <v>10450</v>
      </c>
      <c r="D73" s="86">
        <v>0.50641487674787367</v>
      </c>
      <c r="E73" s="86">
        <v>-6.2948350071736048E-2</v>
      </c>
      <c r="F73" s="320">
        <v>2.6029073758992327E-2</v>
      </c>
    </row>
    <row r="74" spans="2:6" ht="15" hidden="1" customHeight="1" outlineLevel="1">
      <c r="B74" s="319" t="s">
        <v>272</v>
      </c>
      <c r="C74" s="268">
        <v>6937</v>
      </c>
      <c r="D74" s="86">
        <v>6.3876464323748667</v>
      </c>
      <c r="E74" s="86">
        <v>9.5027624309392156E-2</v>
      </c>
      <c r="F74" s="320">
        <v>3.6459965674203509E-2</v>
      </c>
    </row>
    <row r="75" spans="2:6" ht="15" hidden="1" customHeight="1" outlineLevel="1">
      <c r="B75" s="319" t="s">
        <v>273</v>
      </c>
      <c r="C75" s="268">
        <v>939</v>
      </c>
      <c r="D75" s="86">
        <v>0.10211267605633803</v>
      </c>
      <c r="E75" s="86">
        <v>0.10861865407319948</v>
      </c>
      <c r="F75" s="320">
        <v>3.6431517779182743E-2</v>
      </c>
    </row>
    <row r="76" spans="2:6" ht="15" hidden="1" customHeight="1" outlineLevel="1">
      <c r="B76" s="319" t="s">
        <v>274</v>
      </c>
      <c r="C76" s="268">
        <v>852</v>
      </c>
      <c r="D76" s="86">
        <v>-0.37900874635568516</v>
      </c>
      <c r="E76" s="86">
        <v>0.1359999999999999</v>
      </c>
      <c r="F76" s="320">
        <v>3.307138671434795E-2</v>
      </c>
    </row>
    <row r="77" spans="2:6" ht="15" hidden="1" customHeight="1" outlineLevel="1">
      <c r="B77" s="319" t="s">
        <v>275</v>
      </c>
      <c r="C77" s="268">
        <v>1372</v>
      </c>
      <c r="D77" s="86">
        <v>1.5220588235294117</v>
      </c>
      <c r="E77" s="86">
        <v>0.42323651452282163</v>
      </c>
      <c r="F77" s="320">
        <v>2.666407453379005E-2</v>
      </c>
    </row>
    <row r="78" spans="2:6" ht="15" hidden="1" customHeight="1" outlineLevel="1">
      <c r="B78" s="319" t="s">
        <v>276</v>
      </c>
      <c r="C78" s="268">
        <v>544</v>
      </c>
      <c r="D78" s="86">
        <v>1.4840182648401827</v>
      </c>
      <c r="E78" s="86">
        <v>-0.37399309551208282</v>
      </c>
      <c r="F78" s="320">
        <v>1.4102087822275067E-2</v>
      </c>
    </row>
    <row r="79" spans="2:6" ht="15" hidden="1" customHeight="1" outlineLevel="1">
      <c r="B79" s="319" t="s">
        <v>277</v>
      </c>
      <c r="C79" s="268">
        <v>219</v>
      </c>
      <c r="D79" s="86">
        <v>-0.95389473684210524</v>
      </c>
      <c r="E79" s="86">
        <v>-0.75198187995469989</v>
      </c>
      <c r="F79" s="320">
        <v>2.3341541675994337E-2</v>
      </c>
    </row>
    <row r="80" spans="2:6" ht="15" hidden="1" customHeight="1" outlineLevel="1">
      <c r="B80" s="319" t="s">
        <v>278</v>
      </c>
      <c r="C80" s="268">
        <v>4750</v>
      </c>
      <c r="D80" s="86">
        <v>-0.55184451363336162</v>
      </c>
      <c r="E80" s="86">
        <v>7.4417552589911784E-2</v>
      </c>
      <c r="F80" s="320">
        <v>4.3545761485590306E-2</v>
      </c>
    </row>
    <row r="81" spans="2:6" ht="15" hidden="1" customHeight="1" outlineLevel="1">
      <c r="B81" s="319" t="s">
        <v>279</v>
      </c>
      <c r="C81" s="268">
        <v>10599</v>
      </c>
      <c r="D81" s="86">
        <v>-2.540937323546019E-3</v>
      </c>
      <c r="E81" s="86">
        <v>4.4751108920650484E-2</v>
      </c>
      <c r="F81" s="320">
        <v>3.1805929919137554E-2</v>
      </c>
    </row>
    <row r="82" spans="2:6" ht="15" hidden="1" customHeight="1" outlineLevel="1">
      <c r="B82" s="319" t="s">
        <v>280</v>
      </c>
      <c r="C82" s="268">
        <v>10626</v>
      </c>
      <c r="D82" s="86">
        <v>-0.19021490626428897</v>
      </c>
      <c r="E82" s="86">
        <v>9.4899536321483735E-2</v>
      </c>
      <c r="F82" s="320">
        <v>3.0594116052877318E-2</v>
      </c>
    </row>
    <row r="83" spans="2:6" ht="15" hidden="1" customHeight="1" outlineLevel="1">
      <c r="B83" s="319" t="s">
        <v>281</v>
      </c>
      <c r="C83" s="268">
        <v>13122</v>
      </c>
      <c r="D83" s="86">
        <v>0.57413627639155473</v>
      </c>
      <c r="E83" s="86">
        <v>0.10594184576485466</v>
      </c>
      <c r="F83" s="320">
        <v>1.7738726790450965E-2</v>
      </c>
    </row>
    <row r="84" spans="2:6" ht="15" customHeight="1" collapsed="1">
      <c r="B84" s="326">
        <v>2006</v>
      </c>
      <c r="C84" s="271">
        <v>71994</v>
      </c>
      <c r="D84" s="272"/>
      <c r="E84" s="272">
        <v>8.6341139546112888E-2</v>
      </c>
      <c r="F84" s="327">
        <v>8.6341139546112888E-2</v>
      </c>
    </row>
    <row r="85" spans="2:6" ht="15" hidden="1" customHeight="1" outlineLevel="1">
      <c r="B85" s="319" t="s">
        <v>270</v>
      </c>
      <c r="C85" s="268">
        <v>8336</v>
      </c>
      <c r="D85" s="86">
        <v>-0.25251076040172166</v>
      </c>
      <c r="E85" s="86">
        <v>-8.0520626516655591E-2</v>
      </c>
      <c r="F85" s="320">
        <v>3.889263375711316E-2</v>
      </c>
    </row>
    <row r="86" spans="2:6" ht="15" hidden="1" customHeight="1" outlineLevel="1">
      <c r="B86" s="319" t="s">
        <v>271</v>
      </c>
      <c r="C86" s="268">
        <v>11152</v>
      </c>
      <c r="D86" s="86">
        <v>0.7603788476716653</v>
      </c>
      <c r="E86" s="86">
        <v>-2.6893769610036866E-4</v>
      </c>
      <c r="F86" s="320">
        <v>4.7249878866503003E-2</v>
      </c>
    </row>
    <row r="87" spans="2:6" ht="15" hidden="1" customHeight="1" outlineLevel="1">
      <c r="B87" s="319" t="s">
        <v>272</v>
      </c>
      <c r="C87" s="268">
        <v>6335</v>
      </c>
      <c r="D87" s="86">
        <v>6.4793388429752063</v>
      </c>
      <c r="E87" s="86">
        <v>0.10059068797776227</v>
      </c>
      <c r="F87" s="320">
        <v>5.6261428841667183E-2</v>
      </c>
    </row>
    <row r="88" spans="2:6" ht="15" hidden="1" customHeight="1" outlineLevel="1">
      <c r="B88" s="319" t="s">
        <v>273</v>
      </c>
      <c r="C88" s="268">
        <v>847</v>
      </c>
      <c r="D88" s="86">
        <v>0.12933333333333333</v>
      </c>
      <c r="E88" s="86">
        <v>-0.13039014373716629</v>
      </c>
      <c r="F88" s="320">
        <v>9.0756826877288699E-2</v>
      </c>
    </row>
    <row r="89" spans="2:6" ht="15" hidden="1" customHeight="1" outlineLevel="1">
      <c r="B89" s="319" t="s">
        <v>274</v>
      </c>
      <c r="C89" s="268">
        <v>750</v>
      </c>
      <c r="D89" s="86">
        <v>-0.22199170124481327</v>
      </c>
      <c r="E89" s="86">
        <v>-0.29643527204502818</v>
      </c>
      <c r="F89" s="320">
        <v>8.9389772801676148E-2</v>
      </c>
    </row>
    <row r="90" spans="2:6" ht="15" hidden="1" customHeight="1" outlineLevel="1">
      <c r="B90" s="319" t="s">
        <v>275</v>
      </c>
      <c r="C90" s="268">
        <v>964</v>
      </c>
      <c r="D90" s="86">
        <v>0.1093210586881473</v>
      </c>
      <c r="E90" s="86">
        <v>-0.30647482014388494</v>
      </c>
      <c r="F90" s="320">
        <v>9.889730653563622E-2</v>
      </c>
    </row>
    <row r="91" spans="2:6" ht="15" hidden="1" customHeight="1" outlineLevel="1">
      <c r="B91" s="319" t="s">
        <v>276</v>
      </c>
      <c r="C91" s="268">
        <v>869</v>
      </c>
      <c r="D91" s="86">
        <v>-1.5855039637599093E-2</v>
      </c>
      <c r="E91" s="86">
        <v>0.50086355785837644</v>
      </c>
      <c r="F91" s="320">
        <v>0.10097671907465267</v>
      </c>
    </row>
    <row r="92" spans="2:6" ht="15" hidden="1" customHeight="1" outlineLevel="1">
      <c r="B92" s="319" t="s">
        <v>277</v>
      </c>
      <c r="C92" s="268">
        <v>883</v>
      </c>
      <c r="D92" s="86">
        <v>-0.8002714318027595</v>
      </c>
      <c r="E92" s="86">
        <v>2.9774774774774775</v>
      </c>
      <c r="F92" s="320">
        <v>8.9955266368442421E-2</v>
      </c>
    </row>
    <row r="93" spans="2:6" ht="15" hidden="1" customHeight="1" outlineLevel="1">
      <c r="B93" s="319" t="s">
        <v>278</v>
      </c>
      <c r="C93" s="268">
        <v>4421</v>
      </c>
      <c r="D93" s="86">
        <v>-0.56421882700837855</v>
      </c>
      <c r="E93" s="86">
        <v>-8.9767346098414635E-2</v>
      </c>
      <c r="F93" s="320">
        <v>7.3475397634419126E-2</v>
      </c>
    </row>
    <row r="94" spans="2:6" ht="15" hidden="1" customHeight="1" outlineLevel="1">
      <c r="B94" s="319" t="s">
        <v>279</v>
      </c>
      <c r="C94" s="268">
        <v>10145</v>
      </c>
      <c r="D94" s="86">
        <v>4.5337454920144259E-2</v>
      </c>
      <c r="E94" s="86">
        <v>3.7002964325871357E-2</v>
      </c>
      <c r="F94" s="320">
        <v>8.8437591681064021E-2</v>
      </c>
    </row>
    <row r="95" spans="2:6" ht="15" hidden="1" customHeight="1" outlineLevel="1">
      <c r="B95" s="319" t="s">
        <v>280</v>
      </c>
      <c r="C95" s="268">
        <v>9705</v>
      </c>
      <c r="D95" s="86">
        <v>-0.1820480404551201</v>
      </c>
      <c r="E95" s="86">
        <v>6.8471833177714547E-3</v>
      </c>
      <c r="F95" s="320">
        <v>9.0124247049748085E-2</v>
      </c>
    </row>
    <row r="96" spans="2:6" ht="15" hidden="1" customHeight="1" outlineLevel="1">
      <c r="B96" s="319" t="s">
        <v>281</v>
      </c>
      <c r="C96" s="268">
        <v>11865</v>
      </c>
      <c r="D96" s="86">
        <v>0.30873593646591657</v>
      </c>
      <c r="E96" s="86">
        <v>0.27525795356835769</v>
      </c>
      <c r="F96" s="320">
        <v>0.10518513583290301</v>
      </c>
    </row>
    <row r="97" spans="2:6" ht="15" customHeight="1" collapsed="1">
      <c r="B97" s="326">
        <v>2005</v>
      </c>
      <c r="C97" s="271">
        <v>66272</v>
      </c>
      <c r="D97" s="272"/>
      <c r="E97" s="272">
        <v>3.889263375711316E-2</v>
      </c>
      <c r="F97" s="327">
        <v>3.889263375711316E-2</v>
      </c>
    </row>
    <row r="98" spans="2:6" ht="15" hidden="1" customHeight="1" outlineLevel="1">
      <c r="B98" s="319" t="s">
        <v>270</v>
      </c>
      <c r="C98" s="268">
        <v>9066</v>
      </c>
      <c r="D98" s="86">
        <v>-0.18727028238458091</v>
      </c>
      <c r="E98" s="86">
        <v>-2.0315539226280488E-2</v>
      </c>
      <c r="F98" s="320">
        <v>7.1937489497563512E-2</v>
      </c>
    </row>
    <row r="99" spans="2:6" ht="15" hidden="1" customHeight="1" outlineLevel="1">
      <c r="B99" s="319" t="s">
        <v>271</v>
      </c>
      <c r="C99" s="268">
        <v>11155</v>
      </c>
      <c r="D99" s="86">
        <v>0.93797776233495478</v>
      </c>
      <c r="E99" s="86">
        <v>5.11684885035808E-2</v>
      </c>
      <c r="F99" s="320">
        <v>4.0021457483297329E-2</v>
      </c>
    </row>
    <row r="100" spans="2:6" ht="15" hidden="1" customHeight="1" outlineLevel="1">
      <c r="B100" s="319" t="s">
        <v>272</v>
      </c>
      <c r="C100" s="268">
        <v>5756</v>
      </c>
      <c r="D100" s="86">
        <v>4.9096509240246409</v>
      </c>
      <c r="E100" s="86">
        <v>0.78813296054675375</v>
      </c>
      <c r="F100" s="320">
        <v>2.7170568995110056E-2</v>
      </c>
    </row>
    <row r="101" spans="2:6" ht="15" hidden="1" customHeight="1" outlineLevel="1">
      <c r="B101" s="319" t="s">
        <v>273</v>
      </c>
      <c r="C101" s="268">
        <v>974</v>
      </c>
      <c r="D101" s="86">
        <v>-8.6303939962476553E-2</v>
      </c>
      <c r="E101" s="86">
        <v>-0.16538131962296487</v>
      </c>
      <c r="F101" s="320">
        <v>-3.7443889485996085E-2</v>
      </c>
    </row>
    <row r="102" spans="2:6" ht="15" hidden="1" customHeight="1" outlineLevel="1">
      <c r="B102" s="319" t="s">
        <v>274</v>
      </c>
      <c r="C102" s="268">
        <v>1066</v>
      </c>
      <c r="D102" s="86">
        <v>-0.23309352517985613</v>
      </c>
      <c r="E102" s="86">
        <v>0.29212121212121223</v>
      </c>
      <c r="F102" s="320">
        <v>-3.4301792545287868E-2</v>
      </c>
    </row>
    <row r="103" spans="2:6" ht="15" hidden="1" customHeight="1" outlineLevel="1">
      <c r="B103" s="319" t="s">
        <v>275</v>
      </c>
      <c r="C103" s="268">
        <v>1390</v>
      </c>
      <c r="D103" s="86">
        <v>1.4006908462867012</v>
      </c>
      <c r="E103" s="86">
        <v>-0.16365824308062571</v>
      </c>
      <c r="F103" s="320">
        <v>-4.0991615709512708E-2</v>
      </c>
    </row>
    <row r="104" spans="2:6" ht="15" hidden="1" customHeight="1" outlineLevel="1">
      <c r="B104" s="319" t="s">
        <v>276</v>
      </c>
      <c r="C104" s="268">
        <v>579</v>
      </c>
      <c r="D104" s="86">
        <v>1.6081081081081081</v>
      </c>
      <c r="E104" s="86">
        <v>-0.37808807733619765</v>
      </c>
      <c r="F104" s="320">
        <v>-3.2557771446660388E-2</v>
      </c>
    </row>
    <row r="105" spans="2:6" ht="15" hidden="1" customHeight="1" outlineLevel="1">
      <c r="B105" s="319" t="s">
        <v>277</v>
      </c>
      <c r="C105" s="268">
        <v>222</v>
      </c>
      <c r="D105" s="86">
        <v>-0.95429277331686224</v>
      </c>
      <c r="E105" s="86">
        <v>-0.59636363636363643</v>
      </c>
      <c r="F105" s="320">
        <v>-2.4020448339366229E-2</v>
      </c>
    </row>
    <row r="106" spans="2:6" ht="15" hidden="1" customHeight="1" outlineLevel="1">
      <c r="B106" s="319" t="s">
        <v>278</v>
      </c>
      <c r="C106" s="268">
        <v>4857</v>
      </c>
      <c r="D106" s="86">
        <v>-0.50352652560564248</v>
      </c>
      <c r="E106" s="86">
        <v>0.10186025408348454</v>
      </c>
      <c r="F106" s="320">
        <v>-1.8267596460851743E-2</v>
      </c>
    </row>
    <row r="107" spans="2:6" ht="15" hidden="1" customHeight="1" outlineLevel="1">
      <c r="B107" s="319" t="s">
        <v>279</v>
      </c>
      <c r="C107" s="268">
        <v>9783</v>
      </c>
      <c r="D107" s="86">
        <v>1.4939309056956116E-2</v>
      </c>
      <c r="E107" s="86">
        <v>4.5639162035057801E-2</v>
      </c>
      <c r="F107" s="320">
        <v>-1.4393574297188794E-2</v>
      </c>
    </row>
    <row r="108" spans="2:6" ht="15" hidden="1" customHeight="1" outlineLevel="1">
      <c r="B108" s="319" t="s">
        <v>280</v>
      </c>
      <c r="C108" s="268">
        <v>9639</v>
      </c>
      <c r="D108" s="86">
        <v>3.6006018916595016E-2</v>
      </c>
      <c r="E108" s="86">
        <v>0.10172591153274668</v>
      </c>
      <c r="F108" s="320">
        <v>-6.7139269965703074E-2</v>
      </c>
    </row>
    <row r="109" spans="2:6" ht="15" hidden="1" customHeight="1" outlineLevel="1">
      <c r="B109" s="319" t="s">
        <v>281</v>
      </c>
      <c r="C109" s="268">
        <v>9304</v>
      </c>
      <c r="D109" s="86">
        <v>5.4030689431596723E-3</v>
      </c>
      <c r="E109" s="86">
        <v>6.0043294975504091E-2</v>
      </c>
      <c r="F109" s="320">
        <v>-0.1007848306024024</v>
      </c>
    </row>
    <row r="110" spans="2:6" ht="15" customHeight="1" collapsed="1">
      <c r="B110" s="326">
        <v>2004</v>
      </c>
      <c r="C110" s="271">
        <v>63791</v>
      </c>
      <c r="D110" s="272"/>
      <c r="E110" s="272">
        <v>7.1937489497563512E-2</v>
      </c>
      <c r="F110" s="327">
        <v>7.1937489497563512E-2</v>
      </c>
    </row>
    <row r="111" spans="2:6" ht="15" hidden="1" customHeight="1" outlineLevel="1">
      <c r="B111" s="319" t="s">
        <v>270</v>
      </c>
      <c r="C111" s="268">
        <v>9254</v>
      </c>
      <c r="D111" s="86">
        <v>-0.12796833773087071</v>
      </c>
      <c r="E111" s="86">
        <v>-0.17822573483704818</v>
      </c>
      <c r="F111" s="320">
        <v>-0.128696925329429</v>
      </c>
    </row>
    <row r="112" spans="2:6" ht="15" hidden="1" customHeight="1" outlineLevel="1">
      <c r="B112" s="319" t="s">
        <v>271</v>
      </c>
      <c r="C112" s="268">
        <v>10612</v>
      </c>
      <c r="D112" s="86">
        <v>2.2966759863311585</v>
      </c>
      <c r="E112" s="86">
        <v>-2.2205841702754969E-2</v>
      </c>
      <c r="F112" s="320">
        <v>-7.7332653397927165E-2</v>
      </c>
    </row>
    <row r="113" spans="2:6" ht="15" hidden="1" customHeight="1" outlineLevel="1">
      <c r="B113" s="319" t="s">
        <v>272</v>
      </c>
      <c r="C113" s="268">
        <v>3219</v>
      </c>
      <c r="D113" s="86">
        <v>1.7583547557840618</v>
      </c>
      <c r="E113" s="86">
        <v>-0.31930640727426518</v>
      </c>
      <c r="F113" s="320">
        <v>-5.1350977711555945E-2</v>
      </c>
    </row>
    <row r="114" spans="2:6" ht="15" hidden="1" customHeight="1" outlineLevel="1">
      <c r="B114" s="319" t="s">
        <v>273</v>
      </c>
      <c r="C114" s="268">
        <v>1167</v>
      </c>
      <c r="D114" s="86">
        <v>0.41454545454545455</v>
      </c>
      <c r="E114" s="86">
        <v>5.1679586563306845E-3</v>
      </c>
      <c r="F114" s="320">
        <v>-5.112707530332794E-2</v>
      </c>
    </row>
    <row r="115" spans="2:6" ht="15" hidden="1" customHeight="1" outlineLevel="1">
      <c r="B115" s="319" t="s">
        <v>274</v>
      </c>
      <c r="C115" s="268">
        <v>825</v>
      </c>
      <c r="D115" s="86">
        <v>-0.50361010830324915</v>
      </c>
      <c r="E115" s="86">
        <v>-0.18719211822660098</v>
      </c>
      <c r="F115" s="320">
        <v>-6.0027933790972043E-2</v>
      </c>
    </row>
    <row r="116" spans="2:6" ht="15" hidden="1" customHeight="1" outlineLevel="1">
      <c r="B116" s="319" t="s">
        <v>275</v>
      </c>
      <c r="C116" s="268">
        <v>1662</v>
      </c>
      <c r="D116" s="86">
        <v>0.78517722878625129</v>
      </c>
      <c r="E116" s="86">
        <v>0.1956834532374101</v>
      </c>
      <c r="F116" s="320">
        <v>-7.3463487288816243E-2</v>
      </c>
    </row>
    <row r="117" spans="2:6" ht="15" hidden="1" customHeight="1" outlineLevel="1">
      <c r="B117" s="319" t="s">
        <v>276</v>
      </c>
      <c r="C117" s="268">
        <v>931</v>
      </c>
      <c r="D117" s="86">
        <v>0.69272727272727275</v>
      </c>
      <c r="E117" s="86">
        <v>0.25981055480378901</v>
      </c>
      <c r="F117" s="320">
        <v>-8.3311569600417856E-2</v>
      </c>
    </row>
    <row r="118" spans="2:6" ht="15" hidden="1" customHeight="1" outlineLevel="1">
      <c r="B118" s="319" t="s">
        <v>277</v>
      </c>
      <c r="C118" s="268">
        <v>550</v>
      </c>
      <c r="D118" s="86">
        <v>-0.87522686025408347</v>
      </c>
      <c r="E118" s="86">
        <v>6.7961165048543659E-2</v>
      </c>
      <c r="F118" s="320">
        <v>-9.2679554031863121E-2</v>
      </c>
    </row>
    <row r="119" spans="2:6" ht="15" hidden="1" customHeight="1" outlineLevel="1">
      <c r="B119" s="319" t="s">
        <v>278</v>
      </c>
      <c r="C119" s="268">
        <v>4408</v>
      </c>
      <c r="D119" s="86">
        <v>-0.52885848653270628</v>
      </c>
      <c r="E119" s="86">
        <v>0.18974358974358974</v>
      </c>
      <c r="F119" s="320">
        <v>-9.8933657768553673E-2</v>
      </c>
    </row>
    <row r="120" spans="2:6" ht="15" hidden="1" customHeight="1" outlineLevel="1">
      <c r="B120" s="319" t="s">
        <v>279</v>
      </c>
      <c r="C120" s="268">
        <v>9356</v>
      </c>
      <c r="D120" s="86">
        <v>6.9379357640873246E-2</v>
      </c>
      <c r="E120" s="86">
        <v>-0.24657754871960058</v>
      </c>
      <c r="F120" s="320">
        <v>-0.14082232619767299</v>
      </c>
    </row>
    <row r="121" spans="2:6" ht="15" hidden="1" customHeight="1" outlineLevel="1">
      <c r="B121" s="319" t="s">
        <v>280</v>
      </c>
      <c r="C121" s="268">
        <v>8749</v>
      </c>
      <c r="D121" s="86">
        <v>-3.1901560897801069E-3</v>
      </c>
      <c r="E121" s="86">
        <v>-0.1425071057532098</v>
      </c>
      <c r="F121" s="320">
        <v>-7.2852194651070401E-2</v>
      </c>
    </row>
    <row r="122" spans="2:6" ht="15" hidden="1" customHeight="1" outlineLevel="1">
      <c r="B122" s="319" t="s">
        <v>281</v>
      </c>
      <c r="C122" s="268">
        <v>8777</v>
      </c>
      <c r="D122" s="86">
        <v>-0.22058431755616725</v>
      </c>
      <c r="E122" s="86">
        <v>-0.14877315488313447</v>
      </c>
      <c r="F122" s="320">
        <v>-4.5122352369102225E-2</v>
      </c>
    </row>
    <row r="123" spans="2:6" ht="15" customHeight="1" collapsed="1">
      <c r="B123" s="326">
        <v>2003</v>
      </c>
      <c r="C123" s="271">
        <v>59510</v>
      </c>
      <c r="D123" s="272"/>
      <c r="E123" s="272">
        <v>-0.128696925329429</v>
      </c>
      <c r="F123" s="327">
        <v>-0.128696925329429</v>
      </c>
    </row>
    <row r="124" spans="2:6" ht="15" hidden="1" customHeight="1" outlineLevel="1">
      <c r="B124" s="319" t="s">
        <v>270</v>
      </c>
      <c r="C124" s="268">
        <v>11261</v>
      </c>
      <c r="D124" s="86">
        <v>3.7593292177278172E-2</v>
      </c>
      <c r="E124" s="86">
        <v>0.16888104629437417</v>
      </c>
      <c r="F124" s="320">
        <v>-2.7841038487815939E-2</v>
      </c>
    </row>
    <row r="125" spans="2:6" ht="15" hidden="1" customHeight="1" outlineLevel="1">
      <c r="B125" s="319" t="s">
        <v>271</v>
      </c>
      <c r="C125" s="268">
        <v>10853</v>
      </c>
      <c r="D125" s="86">
        <v>1.2949883696341722</v>
      </c>
      <c r="E125" s="86">
        <v>0.16937829975218177</v>
      </c>
      <c r="F125" s="320">
        <v>-5.3074847322823415E-2</v>
      </c>
    </row>
    <row r="126" spans="2:6" ht="15" hidden="1" customHeight="1" outlineLevel="1">
      <c r="B126" s="319" t="s">
        <v>272</v>
      </c>
      <c r="C126" s="268">
        <v>4729</v>
      </c>
      <c r="D126" s="86">
        <v>3.0732127476313522</v>
      </c>
      <c r="E126" s="86">
        <v>-0.24996034892942109</v>
      </c>
      <c r="F126" s="320">
        <v>-9.9160059224819075E-2</v>
      </c>
    </row>
    <row r="127" spans="2:6" ht="15" hidden="1" customHeight="1" outlineLevel="1">
      <c r="B127" s="319" t="s">
        <v>273</v>
      </c>
      <c r="C127" s="268">
        <v>1161</v>
      </c>
      <c r="D127" s="86">
        <v>0.14384236453201971</v>
      </c>
      <c r="E127" s="86">
        <v>-0.34994400895856659</v>
      </c>
      <c r="F127" s="320">
        <v>-8.3553246467645281E-2</v>
      </c>
    </row>
    <row r="128" spans="2:6" ht="15" hidden="1" customHeight="1" outlineLevel="1">
      <c r="B128" s="319" t="s">
        <v>274</v>
      </c>
      <c r="C128" s="268">
        <v>1015</v>
      </c>
      <c r="D128" s="86">
        <v>-0.26978417266187049</v>
      </c>
      <c r="E128" s="86">
        <v>-0.53779599271402545</v>
      </c>
      <c r="F128" s="320">
        <v>-8.6216260250909671E-2</v>
      </c>
    </row>
    <row r="129" spans="2:6" ht="15" hidden="1" customHeight="1" outlineLevel="1">
      <c r="B129" s="319" t="s">
        <v>275</v>
      </c>
      <c r="C129" s="268">
        <v>1390</v>
      </c>
      <c r="D129" s="86">
        <v>0.88092016238159676</v>
      </c>
      <c r="E129" s="86">
        <v>-0.24002186987424823</v>
      </c>
      <c r="F129" s="320">
        <v>-8.6454831652526543E-2</v>
      </c>
    </row>
    <row r="130" spans="2:6" ht="15" hidden="1" customHeight="1" outlineLevel="1">
      <c r="B130" s="319" t="s">
        <v>276</v>
      </c>
      <c r="C130" s="268">
        <v>739</v>
      </c>
      <c r="D130" s="86">
        <v>0.43495145631067961</v>
      </c>
      <c r="E130" s="86">
        <v>-0.40355125100887812</v>
      </c>
      <c r="F130" s="320">
        <v>-9.0666807399002569E-2</v>
      </c>
    </row>
    <row r="131" spans="2:6" ht="15" hidden="1" customHeight="1" outlineLevel="1">
      <c r="B131" s="319" t="s">
        <v>277</v>
      </c>
      <c r="C131" s="268">
        <v>515</v>
      </c>
      <c r="D131" s="86">
        <v>-0.8609986504723347</v>
      </c>
      <c r="E131" s="86">
        <v>-0.4624217118997912</v>
      </c>
      <c r="F131" s="320">
        <v>-0.1006697498477841</v>
      </c>
    </row>
    <row r="132" spans="2:6" ht="15" hidden="1" customHeight="1" outlineLevel="1">
      <c r="B132" s="319" t="s">
        <v>278</v>
      </c>
      <c r="C132" s="268">
        <v>3705</v>
      </c>
      <c r="D132" s="86">
        <v>-0.70164277661459173</v>
      </c>
      <c r="E132" s="86">
        <v>-0.41125059590020663</v>
      </c>
      <c r="F132" s="320">
        <v>-0.12344424370169627</v>
      </c>
    </row>
    <row r="133" spans="2:6" ht="15" hidden="1" customHeight="1" outlineLevel="1">
      <c r="B133" s="319" t="s">
        <v>279</v>
      </c>
      <c r="C133" s="268">
        <v>12418</v>
      </c>
      <c r="D133" s="86">
        <v>0.21709301185925708</v>
      </c>
      <c r="E133" s="86">
        <v>0.19300605245460667</v>
      </c>
      <c r="F133" s="320">
        <v>-0.11047132631889112</v>
      </c>
    </row>
    <row r="134" spans="2:6" ht="15" hidden="1" customHeight="1" outlineLevel="1">
      <c r="B134" s="319" t="s">
        <v>280</v>
      </c>
      <c r="C134" s="268">
        <v>10203</v>
      </c>
      <c r="D134" s="86">
        <v>-1.047425080011638E-2</v>
      </c>
      <c r="E134" s="86">
        <v>5.4028925619834745E-2</v>
      </c>
      <c r="F134" s="320">
        <v>-0.12795246348105971</v>
      </c>
    </row>
    <row r="135" spans="2:6" ht="15" hidden="1" customHeight="1" outlineLevel="1">
      <c r="B135" s="319" t="s">
        <v>281</v>
      </c>
      <c r="C135" s="268">
        <v>10311</v>
      </c>
      <c r="D135" s="86">
        <v>7.0271953498027839E-2</v>
      </c>
      <c r="E135" s="86">
        <v>-3.1467217734360342E-2</v>
      </c>
      <c r="F135" s="320">
        <v>-0.15565564961176659</v>
      </c>
    </row>
    <row r="136" spans="2:6" ht="15" customHeight="1" collapsed="1">
      <c r="B136" s="326">
        <v>2002</v>
      </c>
      <c r="C136" s="271">
        <v>68300</v>
      </c>
      <c r="D136" s="272"/>
      <c r="E136" s="272">
        <v>-2.7841038487815939E-2</v>
      </c>
      <c r="F136" s="327">
        <v>-2.7841038487815939E-2</v>
      </c>
    </row>
    <row r="137" spans="2:6" ht="15" hidden="1" customHeight="1" outlineLevel="1">
      <c r="B137" s="319" t="s">
        <v>270</v>
      </c>
      <c r="C137" s="268">
        <v>9634</v>
      </c>
      <c r="D137" s="86">
        <v>3.803469453722659E-2</v>
      </c>
      <c r="E137" s="86">
        <v>-1.5733551287290592E-2</v>
      </c>
      <c r="F137" s="320">
        <v>-0.15908410834620035</v>
      </c>
    </row>
    <row r="138" spans="2:6" ht="15" hidden="1" customHeight="1" outlineLevel="1">
      <c r="B138" s="319" t="s">
        <v>271</v>
      </c>
      <c r="C138" s="268">
        <v>9281</v>
      </c>
      <c r="D138" s="86">
        <v>0.47200634417129261</v>
      </c>
      <c r="E138" s="86">
        <v>-0.16672652181720238</v>
      </c>
      <c r="F138" s="320">
        <v>-0.140303537197348</v>
      </c>
    </row>
    <row r="139" spans="2:6" ht="15" hidden="1" customHeight="1" outlineLevel="1">
      <c r="B139" s="319" t="s">
        <v>272</v>
      </c>
      <c r="C139" s="268">
        <v>6305</v>
      </c>
      <c r="D139" s="86">
        <v>2.5302351623740202</v>
      </c>
      <c r="E139" s="86">
        <v>-7.1975272299087401E-2</v>
      </c>
      <c r="F139" s="320">
        <v>-0.12235554152194505</v>
      </c>
    </row>
    <row r="140" spans="2:6" ht="15" hidden="1" customHeight="1" outlineLevel="1">
      <c r="B140" s="319" t="s">
        <v>273</v>
      </c>
      <c r="C140" s="268">
        <v>1786</v>
      </c>
      <c r="D140" s="86">
        <v>-0.18670309653916212</v>
      </c>
      <c r="E140" s="86">
        <v>-0.33407904548844147</v>
      </c>
      <c r="F140" s="320">
        <v>-0.10453051729867446</v>
      </c>
    </row>
    <row r="141" spans="2:6" ht="15" hidden="1" customHeight="1" outlineLevel="1">
      <c r="B141" s="319" t="s">
        <v>274</v>
      </c>
      <c r="C141" s="268">
        <v>2196</v>
      </c>
      <c r="D141" s="86">
        <v>0.20065609622744668</v>
      </c>
      <c r="E141" s="86">
        <v>-0.37400228050171036</v>
      </c>
      <c r="F141" s="320">
        <v>-7.9269436075656619E-2</v>
      </c>
    </row>
    <row r="142" spans="2:6" ht="15" hidden="1" customHeight="1" outlineLevel="1">
      <c r="B142" s="319" t="s">
        <v>275</v>
      </c>
      <c r="C142" s="268">
        <v>1829</v>
      </c>
      <c r="D142" s="86">
        <v>0.47619047619047616</v>
      </c>
      <c r="E142" s="86">
        <v>-0.31214742384355021</v>
      </c>
      <c r="F142" s="320">
        <v>-3.9464917226180063E-2</v>
      </c>
    </row>
    <row r="143" spans="2:6" ht="15" hidden="1" customHeight="1" outlineLevel="1">
      <c r="B143" s="319" t="s">
        <v>276</v>
      </c>
      <c r="C143" s="268">
        <v>1239</v>
      </c>
      <c r="D143" s="86">
        <v>0.29331941544885176</v>
      </c>
      <c r="E143" s="86">
        <v>-0.53032600454890066</v>
      </c>
      <c r="F143" s="320">
        <v>-1.4125910509885542E-2</v>
      </c>
    </row>
    <row r="144" spans="2:6" ht="15" hidden="1" customHeight="1" outlineLevel="1">
      <c r="B144" s="319" t="s">
        <v>277</v>
      </c>
      <c r="C144" s="268">
        <v>958</v>
      </c>
      <c r="D144" s="86">
        <v>-0.84776736055935165</v>
      </c>
      <c r="E144" s="86">
        <v>-0.72383972326318824</v>
      </c>
      <c r="F144" s="320">
        <v>2.3006480512079763E-2</v>
      </c>
    </row>
    <row r="145" spans="2:6" ht="15" hidden="1" customHeight="1" outlineLevel="1">
      <c r="B145" s="319" t="s">
        <v>278</v>
      </c>
      <c r="C145" s="268">
        <v>6293</v>
      </c>
      <c r="D145" s="86">
        <v>-0.3954270342972428</v>
      </c>
      <c r="E145" s="86">
        <v>-0.21728855721393037</v>
      </c>
      <c r="F145" s="320">
        <v>9.6718266253869922E-2</v>
      </c>
    </row>
    <row r="146" spans="2:6" ht="15" hidden="1" customHeight="1" outlineLevel="1">
      <c r="B146" s="319" t="s">
        <v>279</v>
      </c>
      <c r="C146" s="268">
        <v>10409</v>
      </c>
      <c r="D146" s="86">
        <v>7.5309917355371903E-2</v>
      </c>
      <c r="E146" s="86">
        <v>6.8905319367426499E-2</v>
      </c>
      <c r="F146" s="320">
        <v>0.17307082985280986</v>
      </c>
    </row>
    <row r="147" spans="2:6" ht="15" hidden="1" customHeight="1" outlineLevel="1">
      <c r="B147" s="319" t="s">
        <v>280</v>
      </c>
      <c r="C147" s="268">
        <v>9680</v>
      </c>
      <c r="D147" s="86">
        <v>-9.0738305466842001E-2</v>
      </c>
      <c r="E147" s="86">
        <v>-0.17342669285287338</v>
      </c>
      <c r="F147" s="320">
        <v>0.15079421611225863</v>
      </c>
    </row>
    <row r="148" spans="2:6" ht="15" hidden="1" customHeight="1" outlineLevel="1">
      <c r="B148" s="319" t="s">
        <v>281</v>
      </c>
      <c r="C148" s="268">
        <v>10646</v>
      </c>
      <c r="D148" s="86">
        <v>8.7658357172047507E-2</v>
      </c>
      <c r="E148" s="86">
        <v>-6.4663503777894871E-2</v>
      </c>
      <c r="F148" s="320">
        <v>0.20183153372808538</v>
      </c>
    </row>
    <row r="149" spans="2:6" ht="15" customHeight="1" collapsed="1">
      <c r="B149" s="326">
        <v>2001</v>
      </c>
      <c r="C149" s="271">
        <v>70256</v>
      </c>
      <c r="D149" s="272"/>
      <c r="E149" s="272">
        <v>-0.15908410834620035</v>
      </c>
      <c r="F149" s="327">
        <v>-0.15908410834620035</v>
      </c>
    </row>
    <row r="150" spans="2:6" ht="15" hidden="1" customHeight="1" outlineLevel="1">
      <c r="B150" s="319" t="s">
        <v>270</v>
      </c>
      <c r="C150" s="268">
        <v>9788</v>
      </c>
      <c r="D150" s="86">
        <v>-0.12120667983479978</v>
      </c>
      <c r="E150" s="86">
        <v>0.2021616310488823</v>
      </c>
      <c r="F150" s="320">
        <v>0.20701262677338272</v>
      </c>
    </row>
    <row r="151" spans="2:6" ht="15" hidden="1" customHeight="1" outlineLevel="1">
      <c r="B151" s="319" t="s">
        <v>271</v>
      </c>
      <c r="C151" s="268">
        <v>11138</v>
      </c>
      <c r="D151" s="86">
        <v>0.63938769502502213</v>
      </c>
      <c r="E151" s="86">
        <v>-3.8086190517315877E-2</v>
      </c>
      <c r="F151" s="320">
        <v>0.12053467595189549</v>
      </c>
    </row>
    <row r="152" spans="2:6" ht="15" hidden="1" customHeight="1" outlineLevel="1">
      <c r="B152" s="319" t="s">
        <v>272</v>
      </c>
      <c r="C152" s="268">
        <v>6794</v>
      </c>
      <c r="D152" s="86">
        <v>1.5331841909023116</v>
      </c>
      <c r="E152" s="86">
        <v>0.19172075074548323</v>
      </c>
      <c r="F152" s="320">
        <v>0.12626007030405817</v>
      </c>
    </row>
    <row r="153" spans="2:6" ht="15" hidden="1" customHeight="1" outlineLevel="1">
      <c r="B153" s="319" t="s">
        <v>273</v>
      </c>
      <c r="C153" s="268">
        <v>2682</v>
      </c>
      <c r="D153" s="86">
        <v>-0.23546180159635119</v>
      </c>
      <c r="E153" s="86">
        <v>0.88078541374474062</v>
      </c>
      <c r="F153" s="320">
        <v>0.13727219282774827</v>
      </c>
    </row>
    <row r="154" spans="2:6" ht="15" hidden="1" customHeight="1" outlineLevel="1">
      <c r="B154" s="319" t="s">
        <v>274</v>
      </c>
      <c r="C154" s="268">
        <v>3508</v>
      </c>
      <c r="D154" s="86">
        <v>0.3192929672809327</v>
      </c>
      <c r="E154" s="86">
        <v>1.2501603592046182</v>
      </c>
      <c r="F154" s="320">
        <v>0.11232705277063193</v>
      </c>
    </row>
    <row r="155" spans="2:6" ht="15" hidden="1" customHeight="1" outlineLevel="1">
      <c r="B155" s="319" t="s">
        <v>275</v>
      </c>
      <c r="C155" s="268">
        <v>2659</v>
      </c>
      <c r="D155" s="86">
        <v>7.9605761940864297E-3</v>
      </c>
      <c r="E155" s="86">
        <v>0.77859531772575252</v>
      </c>
      <c r="F155" s="320">
        <v>8.3508031487317558E-2</v>
      </c>
    </row>
    <row r="156" spans="2:6" ht="15" hidden="1" customHeight="1" outlineLevel="1">
      <c r="B156" s="319" t="s">
        <v>276</v>
      </c>
      <c r="C156" s="268">
        <v>2638</v>
      </c>
      <c r="D156" s="86">
        <v>-0.23955030268088787</v>
      </c>
      <c r="E156" s="86">
        <v>1.1711934156378603</v>
      </c>
      <c r="F156" s="320">
        <v>6.6859093558324867E-2</v>
      </c>
    </row>
    <row r="157" spans="2:6" ht="15" hidden="1" customHeight="1" outlineLevel="1">
      <c r="B157" s="319" t="s">
        <v>277</v>
      </c>
      <c r="C157" s="268">
        <v>3469</v>
      </c>
      <c r="D157" s="86">
        <v>-0.56853233830845773</v>
      </c>
      <c r="E157" s="86">
        <v>4.049490538573508</v>
      </c>
      <c r="F157" s="320">
        <v>4.7504685222461207E-2</v>
      </c>
    </row>
    <row r="158" spans="2:6" ht="15" hidden="1" customHeight="1" outlineLevel="1">
      <c r="B158" s="319" t="s">
        <v>278</v>
      </c>
      <c r="C158" s="268">
        <v>8040</v>
      </c>
      <c r="D158" s="86">
        <v>-0.17436845348120764</v>
      </c>
      <c r="E158" s="86">
        <v>0.67534903104813493</v>
      </c>
      <c r="F158" s="320">
        <v>5.9380450128727613E-3</v>
      </c>
    </row>
    <row r="159" spans="2:6" ht="15" hidden="1" customHeight="1" outlineLevel="1">
      <c r="B159" s="319" t="s">
        <v>279</v>
      </c>
      <c r="C159" s="268">
        <v>9738</v>
      </c>
      <c r="D159" s="86">
        <v>-0.1684740841943472</v>
      </c>
      <c r="E159" s="86">
        <v>-7.2483093627964568E-2</v>
      </c>
      <c r="F159" s="320">
        <v>-3.8496690392444632E-2</v>
      </c>
    </row>
    <row r="160" spans="2:6" ht="15" hidden="1" customHeight="1" outlineLevel="1">
      <c r="B160" s="319" t="s">
        <v>280</v>
      </c>
      <c r="C160" s="268">
        <v>11711</v>
      </c>
      <c r="D160" s="86">
        <v>2.8905289052890529E-2</v>
      </c>
      <c r="E160" s="86">
        <v>0.12389635316698655</v>
      </c>
      <c r="F160" s="320">
        <v>-4.3365087152649973E-2</v>
      </c>
    </row>
    <row r="161" spans="2:6" ht="15" hidden="1" customHeight="1" outlineLevel="1">
      <c r="B161" s="319" t="s">
        <v>281</v>
      </c>
      <c r="C161" s="268">
        <v>11382</v>
      </c>
      <c r="D161" s="86">
        <v>0.39793662490788506</v>
      </c>
      <c r="E161" s="86">
        <v>-2.6846785225718151E-2</v>
      </c>
      <c r="F161" s="320">
        <v>-4.9429552885345007E-2</v>
      </c>
    </row>
    <row r="162" spans="2:6" ht="15" customHeight="1" collapsed="1">
      <c r="B162" s="326">
        <v>2000</v>
      </c>
      <c r="C162" s="271">
        <v>83547</v>
      </c>
      <c r="D162" s="272"/>
      <c r="E162" s="272">
        <v>0.20701262677338272</v>
      </c>
      <c r="F162" s="327">
        <v>0.20701262677338272</v>
      </c>
    </row>
    <row r="163" spans="2:6" ht="15" hidden="1" customHeight="1" outlineLevel="1">
      <c r="B163" s="319" t="s">
        <v>270</v>
      </c>
      <c r="C163" s="268">
        <v>8142</v>
      </c>
      <c r="D163" s="86">
        <v>-0.29683046895241383</v>
      </c>
      <c r="E163" s="86">
        <v>-0.32234706616729092</v>
      </c>
      <c r="F163" s="320">
        <v>-2.7194917993619394E-2</v>
      </c>
    </row>
    <row r="164" spans="2:6" ht="15" hidden="1" customHeight="1" outlineLevel="1">
      <c r="B164" s="319" t="s">
        <v>271</v>
      </c>
      <c r="C164" s="268">
        <v>11579</v>
      </c>
      <c r="D164" s="86">
        <v>1.0310471847044378</v>
      </c>
      <c r="E164" s="86">
        <v>-1.7242865764289794E-3</v>
      </c>
      <c r="F164" s="320">
        <v>4.0056349251522461E-2</v>
      </c>
    </row>
    <row r="165" spans="2:6" ht="15" hidden="1" customHeight="1" outlineLevel="1">
      <c r="B165" s="319" t="s">
        <v>272</v>
      </c>
      <c r="C165" s="268">
        <v>5701</v>
      </c>
      <c r="D165" s="86">
        <v>2.9978962131837306</v>
      </c>
      <c r="E165" s="86">
        <v>0.41393849206349209</v>
      </c>
      <c r="F165" s="320">
        <v>5.2714182865370773E-2</v>
      </c>
    </row>
    <row r="166" spans="2:6" ht="15" hidden="1" customHeight="1" outlineLevel="1">
      <c r="B166" s="319" t="s">
        <v>273</v>
      </c>
      <c r="C166" s="268">
        <v>1426</v>
      </c>
      <c r="D166" s="86">
        <v>-8.531109685695959E-2</v>
      </c>
      <c r="E166" s="86">
        <v>-0.24907846234860453</v>
      </c>
      <c r="F166" s="320">
        <v>2.8623261439225889E-2</v>
      </c>
    </row>
    <row r="167" spans="2:6" ht="15" hidden="1" customHeight="1" outlineLevel="1">
      <c r="B167" s="319" t="s">
        <v>274</v>
      </c>
      <c r="C167" s="268">
        <v>1559</v>
      </c>
      <c r="D167" s="86">
        <v>4.2809364548494981E-2</v>
      </c>
      <c r="E167" s="86">
        <v>-6.814106395696351E-2</v>
      </c>
      <c r="F167" s="320">
        <v>5.1511872733652986E-2</v>
      </c>
    </row>
    <row r="168" spans="2:6" ht="15" hidden="1" customHeight="1" outlineLevel="1">
      <c r="B168" s="319" t="s">
        <v>275</v>
      </c>
      <c r="C168" s="268">
        <v>1495</v>
      </c>
      <c r="D168" s="86">
        <v>0.23045267489711935</v>
      </c>
      <c r="E168" s="86">
        <v>-2.1596858638743499E-2</v>
      </c>
      <c r="F168" s="320">
        <v>6.6906624007583737E-2</v>
      </c>
    </row>
    <row r="169" spans="2:6" ht="15" hidden="1" customHeight="1" outlineLevel="1">
      <c r="B169" s="319" t="s">
        <v>276</v>
      </c>
      <c r="C169" s="268">
        <v>1215</v>
      </c>
      <c r="D169" s="86">
        <v>0.76855895196506552</v>
      </c>
      <c r="E169" s="86">
        <v>2.2727272727272707E-2</v>
      </c>
      <c r="F169" s="320">
        <v>7.3741301983222263E-2</v>
      </c>
    </row>
    <row r="170" spans="2:6" ht="15" hidden="1" customHeight="1" outlineLevel="1">
      <c r="B170" s="319" t="s">
        <v>277</v>
      </c>
      <c r="C170" s="268">
        <v>687</v>
      </c>
      <c r="D170" s="86">
        <v>-0.85684517607834965</v>
      </c>
      <c r="E170" s="86">
        <v>-0.23496659242761697</v>
      </c>
      <c r="F170" s="320">
        <v>8.3868735047621934E-2</v>
      </c>
    </row>
    <row r="171" spans="2:6" ht="15" hidden="1" customHeight="1" outlineLevel="1">
      <c r="B171" s="319" t="s">
        <v>278</v>
      </c>
      <c r="C171" s="268">
        <v>4799</v>
      </c>
      <c r="D171" s="86">
        <v>-0.54290884846175824</v>
      </c>
      <c r="E171" s="86">
        <v>6.7128172855044355E-3</v>
      </c>
      <c r="F171" s="320">
        <v>9.9919309410349655E-2</v>
      </c>
    </row>
    <row r="172" spans="2:6" ht="15" hidden="1" customHeight="1" outlineLevel="1">
      <c r="B172" s="319" t="s">
        <v>279</v>
      </c>
      <c r="C172" s="268">
        <v>10499</v>
      </c>
      <c r="D172" s="86">
        <v>7.5815738963531673E-3</v>
      </c>
      <c r="E172" s="86">
        <v>-9.9725604527525324E-2</v>
      </c>
      <c r="F172" s="320">
        <v>0.11515357413098193</v>
      </c>
    </row>
    <row r="173" spans="2:6" ht="15" hidden="1" customHeight="1" outlineLevel="1">
      <c r="B173" s="319" t="s">
        <v>280</v>
      </c>
      <c r="C173" s="268">
        <v>10420</v>
      </c>
      <c r="D173" s="86">
        <v>-0.10909712722298222</v>
      </c>
      <c r="E173" s="86">
        <v>9.3389296956978063E-2</v>
      </c>
      <c r="F173" s="320">
        <v>0.11032593892806353</v>
      </c>
    </row>
    <row r="174" spans="2:6" ht="15" hidden="1" customHeight="1" outlineLevel="1">
      <c r="B174" s="319" t="s">
        <v>281</v>
      </c>
      <c r="C174" s="268">
        <v>11696</v>
      </c>
      <c r="D174" s="86">
        <v>-2.655014565126923E-2</v>
      </c>
      <c r="E174" s="86">
        <v>0.12873962555491225</v>
      </c>
      <c r="F174" s="320">
        <v>8.6924576398260678E-2</v>
      </c>
    </row>
    <row r="175" spans="2:6" ht="15" customHeight="1" collapsed="1">
      <c r="B175" s="326">
        <v>1999</v>
      </c>
      <c r="C175" s="271">
        <v>69218</v>
      </c>
      <c r="D175" s="272"/>
      <c r="E175" s="272">
        <v>-2.7194917993619394E-2</v>
      </c>
      <c r="F175" s="327">
        <v>-2.7194917993619394E-2</v>
      </c>
    </row>
    <row r="176" spans="2:6" ht="15" hidden="1" customHeight="1" outlineLevel="1">
      <c r="B176" s="319" t="s">
        <v>270</v>
      </c>
      <c r="C176" s="268">
        <v>12015</v>
      </c>
      <c r="D176" s="86">
        <v>3.5865160789723252E-2</v>
      </c>
      <c r="E176" s="86">
        <v>7.8739450529718091E-2</v>
      </c>
      <c r="F176" s="320">
        <v>5.8572363722923182E-2</v>
      </c>
    </row>
    <row r="177" spans="2:6" ht="15" hidden="1" customHeight="1" outlineLevel="1">
      <c r="B177" s="319" t="s">
        <v>271</v>
      </c>
      <c r="C177" s="268">
        <v>11599</v>
      </c>
      <c r="D177" s="86">
        <v>1.8767361111111112</v>
      </c>
      <c r="E177" s="86">
        <v>7.6673164392462745E-2</v>
      </c>
      <c r="F177" s="320">
        <v>2.106761979484495E-2</v>
      </c>
    </row>
    <row r="178" spans="2:6" ht="15" hidden="1" customHeight="1" outlineLevel="1">
      <c r="B178" s="319" t="s">
        <v>272</v>
      </c>
      <c r="C178" s="268">
        <v>4032</v>
      </c>
      <c r="D178" s="86">
        <v>1.1232227488151658</v>
      </c>
      <c r="E178" s="86">
        <v>-9.910802775024985E-4</v>
      </c>
      <c r="F178" s="320">
        <v>-5.8368924140736245E-2</v>
      </c>
    </row>
    <row r="179" spans="2:6" ht="15" hidden="1" customHeight="1" outlineLevel="1">
      <c r="B179" s="319" t="s">
        <v>273</v>
      </c>
      <c r="C179" s="268">
        <v>1899</v>
      </c>
      <c r="D179" s="86">
        <v>0.13508667065152422</v>
      </c>
      <c r="E179" s="86">
        <v>1.2688172043010755</v>
      </c>
      <c r="F179" s="320">
        <v>-6.6892373006596562E-2</v>
      </c>
    </row>
    <row r="180" spans="2:6" ht="15" hidden="1" customHeight="1" outlineLevel="1">
      <c r="B180" s="319" t="s">
        <v>274</v>
      </c>
      <c r="C180" s="268">
        <v>1673</v>
      </c>
      <c r="D180" s="86">
        <v>9.4895287958115179E-2</v>
      </c>
      <c r="E180" s="86">
        <v>1.1097099621689788</v>
      </c>
      <c r="F180" s="320">
        <v>-8.128366669801057E-2</v>
      </c>
    </row>
    <row r="181" spans="2:6" ht="15" hidden="1" customHeight="1" outlineLevel="1">
      <c r="B181" s="319" t="s">
        <v>275</v>
      </c>
      <c r="C181" s="268">
        <v>1528</v>
      </c>
      <c r="D181" s="86">
        <v>0.28619528619528617</v>
      </c>
      <c r="E181" s="86">
        <v>0.35341009743135521</v>
      </c>
      <c r="F181" s="320">
        <v>-9.4867807153965811E-2</v>
      </c>
    </row>
    <row r="182" spans="2:6" ht="15" hidden="1" customHeight="1" outlineLevel="1">
      <c r="B182" s="319" t="s">
        <v>276</v>
      </c>
      <c r="C182" s="268">
        <v>1188</v>
      </c>
      <c r="D182" s="86">
        <v>0.32293986636971045</v>
      </c>
      <c r="E182" s="86">
        <v>1.216417910447761</v>
      </c>
      <c r="F182" s="320">
        <v>-0.10293527949314296</v>
      </c>
    </row>
    <row r="183" spans="2:6" ht="15" hidden="1" customHeight="1" outlineLevel="1">
      <c r="B183" s="319" t="s">
        <v>277</v>
      </c>
      <c r="C183" s="268">
        <v>898</v>
      </c>
      <c r="D183" s="86">
        <v>-0.81162156492552973</v>
      </c>
      <c r="E183" s="86">
        <v>6.4833333333333334</v>
      </c>
      <c r="F183" s="320">
        <v>-0.10963895773327081</v>
      </c>
    </row>
    <row r="184" spans="2:6" ht="15" hidden="1" customHeight="1" outlineLevel="1">
      <c r="B184" s="319" t="s">
        <v>278</v>
      </c>
      <c r="C184" s="268">
        <v>4767</v>
      </c>
      <c r="D184" s="86">
        <v>-0.59123649459783911</v>
      </c>
      <c r="E184" s="86">
        <v>0.24108305128872698</v>
      </c>
      <c r="F184" s="320">
        <v>-0.11923566878980896</v>
      </c>
    </row>
    <row r="185" spans="2:6" ht="15" hidden="1" customHeight="1" outlineLevel="1">
      <c r="B185" s="319" t="s">
        <v>279</v>
      </c>
      <c r="C185" s="268">
        <v>11662</v>
      </c>
      <c r="D185" s="86">
        <v>0.2237145855194124</v>
      </c>
      <c r="E185" s="86">
        <v>-0.1023015934108229</v>
      </c>
      <c r="F185" s="320">
        <v>-0.1239938855295375</v>
      </c>
    </row>
    <row r="186" spans="2:6" ht="15" hidden="1" customHeight="1" outlineLevel="1">
      <c r="B186" s="319" t="s">
        <v>280</v>
      </c>
      <c r="C186" s="268">
        <v>9530</v>
      </c>
      <c r="D186" s="86">
        <v>-8.0293379656436986E-2</v>
      </c>
      <c r="E186" s="86">
        <v>-5.9601342016972536E-2</v>
      </c>
      <c r="F186" s="320">
        <v>-5.6736272676667476E-2</v>
      </c>
    </row>
    <row r="187" spans="2:6" ht="15" hidden="1" customHeight="1" outlineLevel="1">
      <c r="B187" s="319" t="s">
        <v>281</v>
      </c>
      <c r="C187" s="268">
        <v>10362</v>
      </c>
      <c r="D187" s="86">
        <v>-6.9671395223559029E-2</v>
      </c>
      <c r="E187" s="86">
        <v>-4.8310066127847162E-2</v>
      </c>
      <c r="F187" s="320">
        <v>-2.305754131020743E-2</v>
      </c>
    </row>
    <row r="188" spans="2:6" ht="15" customHeight="1" collapsed="1">
      <c r="B188" s="326">
        <v>1998</v>
      </c>
      <c r="C188" s="271">
        <v>71153</v>
      </c>
      <c r="D188" s="272"/>
      <c r="E188" s="272">
        <v>5.8572363722923182E-2</v>
      </c>
      <c r="F188" s="327">
        <v>5.8572363722923182E-2</v>
      </c>
    </row>
    <row r="189" spans="2:6" ht="15" hidden="1" customHeight="1" outlineLevel="1">
      <c r="B189" s="319" t="s">
        <v>270</v>
      </c>
      <c r="C189" s="268">
        <v>11138</v>
      </c>
      <c r="D189" s="86">
        <v>3.3880998793279493E-2</v>
      </c>
      <c r="E189" s="86">
        <v>-0.12629432067775337</v>
      </c>
      <c r="F189" s="320">
        <v>2.0573632346912341E-2</v>
      </c>
    </row>
    <row r="190" spans="2:6" ht="15" hidden="1" customHeight="1" outlineLevel="1">
      <c r="B190" s="319" t="s">
        <v>271</v>
      </c>
      <c r="C190" s="268">
        <v>10773</v>
      </c>
      <c r="D190" s="86">
        <v>1.6692269573835481</v>
      </c>
      <c r="E190" s="86">
        <v>-0.31390905617118836</v>
      </c>
      <c r="F190" s="320">
        <v>0.10911288373217309</v>
      </c>
    </row>
    <row r="191" spans="2:6" ht="15" hidden="1" customHeight="1" outlineLevel="1">
      <c r="B191" s="319" t="s">
        <v>272</v>
      </c>
      <c r="C191" s="268">
        <v>4036</v>
      </c>
      <c r="D191" s="86">
        <v>3.8219832735961767</v>
      </c>
      <c r="E191" s="86">
        <v>-0.14382689859991515</v>
      </c>
      <c r="F191" s="320">
        <v>0.36912938555782437</v>
      </c>
    </row>
    <row r="192" spans="2:6" ht="15" hidden="1" customHeight="1" outlineLevel="1">
      <c r="B192" s="319" t="s">
        <v>273</v>
      </c>
      <c r="C192" s="268">
        <v>837</v>
      </c>
      <c r="D192" s="86">
        <v>5.5485498108448932E-2</v>
      </c>
      <c r="E192" s="86">
        <v>-1.1806375442739103E-2</v>
      </c>
      <c r="F192" s="320">
        <v>0.40934221986594466</v>
      </c>
    </row>
    <row r="193" spans="2:6" ht="15" hidden="1" customHeight="1" outlineLevel="1">
      <c r="B193" s="319" t="s">
        <v>274</v>
      </c>
      <c r="C193" s="268">
        <v>793</v>
      </c>
      <c r="D193" s="86">
        <v>-0.29760850310008857</v>
      </c>
      <c r="E193" s="86">
        <v>-0.15458422174840081</v>
      </c>
      <c r="F193" s="320">
        <v>0.40937145020825438</v>
      </c>
    </row>
    <row r="194" spans="2:6" ht="15" hidden="1" customHeight="1" outlineLevel="1">
      <c r="B194" s="319" t="s">
        <v>275</v>
      </c>
      <c r="C194" s="268">
        <v>1129</v>
      </c>
      <c r="D194" s="86">
        <v>1.1063432835820894</v>
      </c>
      <c r="E194" s="86">
        <v>-0.16678966789667893</v>
      </c>
      <c r="F194" s="320">
        <v>0.41834639081159208</v>
      </c>
    </row>
    <row r="195" spans="2:6" ht="15" hidden="1" customHeight="1" outlineLevel="1">
      <c r="B195" s="319" t="s">
        <v>276</v>
      </c>
      <c r="C195" s="268">
        <v>536</v>
      </c>
      <c r="D195" s="86">
        <v>3.4666666666666668</v>
      </c>
      <c r="E195" s="86">
        <v>0.46049046321525888</v>
      </c>
      <c r="F195" s="320">
        <v>0.44691138359184612</v>
      </c>
    </row>
    <row r="196" spans="2:6" ht="15" hidden="1" customHeight="1" outlineLevel="1">
      <c r="B196" s="319" t="s">
        <v>277</v>
      </c>
      <c r="C196" s="268">
        <v>120</v>
      </c>
      <c r="D196" s="86">
        <v>-0.9687581359021088</v>
      </c>
      <c r="E196" s="86">
        <v>1.4</v>
      </c>
      <c r="F196" s="320">
        <v>0.44389422983925564</v>
      </c>
    </row>
    <row r="197" spans="2:6" ht="15" hidden="1" customHeight="1" outlineLevel="1">
      <c r="B197" s="319" t="s">
        <v>278</v>
      </c>
      <c r="C197" s="268">
        <v>3841</v>
      </c>
      <c r="D197" s="86">
        <v>-0.7043337695327534</v>
      </c>
      <c r="E197" s="86">
        <v>0.20445280652242093</v>
      </c>
      <c r="F197" s="320">
        <v>0.44290302608157273</v>
      </c>
    </row>
    <row r="198" spans="2:6" ht="15" hidden="1" customHeight="1" outlineLevel="1">
      <c r="B198" s="319" t="s">
        <v>279</v>
      </c>
      <c r="C198" s="268">
        <v>12991</v>
      </c>
      <c r="D198" s="86">
        <v>0.28192224195776594</v>
      </c>
      <c r="E198" s="86">
        <v>0.42304743126300792</v>
      </c>
      <c r="F198" s="320">
        <v>0.39398453705449743</v>
      </c>
    </row>
    <row r="199" spans="2:6" ht="15" hidden="1" customHeight="1" outlineLevel="1">
      <c r="B199" s="319" t="s">
        <v>280</v>
      </c>
      <c r="C199" s="268">
        <v>10134</v>
      </c>
      <c r="D199" s="86">
        <v>-6.9250551065393087E-2</v>
      </c>
      <c r="E199" s="86">
        <v>0.21554516012954306</v>
      </c>
      <c r="F199" s="320">
        <v>0.38173750123262007</v>
      </c>
    </row>
    <row r="200" spans="2:6" ht="15" hidden="1" customHeight="1" outlineLevel="1">
      <c r="B200" s="319" t="s">
        <v>281</v>
      </c>
      <c r="C200" s="268">
        <v>10888</v>
      </c>
      <c r="D200" s="86">
        <v>-0.14590524003765293</v>
      </c>
      <c r="E200" s="86">
        <v>0.28320565704183864</v>
      </c>
      <c r="F200" s="320">
        <v>0.37662337662337664</v>
      </c>
    </row>
    <row r="201" spans="2:6" ht="15" customHeight="1" collapsed="1">
      <c r="B201" s="326">
        <v>1997</v>
      </c>
      <c r="C201" s="271">
        <v>67216</v>
      </c>
      <c r="D201" s="272"/>
      <c r="E201" s="272">
        <v>2.0573632346912341E-2</v>
      </c>
      <c r="F201" s="327">
        <v>2.0573632346912341E-2</v>
      </c>
    </row>
    <row r="202" spans="2:6" ht="15" hidden="1" customHeight="1" outlineLevel="1">
      <c r="B202" s="319" t="s">
        <v>270</v>
      </c>
      <c r="C202" s="268">
        <v>12748</v>
      </c>
      <c r="D202" s="86">
        <v>-0.18812890077697109</v>
      </c>
      <c r="E202" s="86">
        <v>0.42563184969805423</v>
      </c>
      <c r="F202" s="320">
        <v>0.3031718079107224</v>
      </c>
    </row>
    <row r="203" spans="2:6" ht="15" hidden="1" customHeight="1" outlineLevel="1">
      <c r="B203" s="319" t="s">
        <v>271</v>
      </c>
      <c r="C203" s="268">
        <v>15702</v>
      </c>
      <c r="D203" s="86">
        <v>2.3309291472210436</v>
      </c>
      <c r="E203" s="86">
        <v>1.0888652387920712</v>
      </c>
      <c r="F203" s="320">
        <v>0.29443053817271592</v>
      </c>
    </row>
    <row r="204" spans="2:6" ht="15" hidden="1" customHeight="1" outlineLevel="1">
      <c r="B204" s="319" t="s">
        <v>272</v>
      </c>
      <c r="C204" s="268">
        <v>4714</v>
      </c>
      <c r="D204" s="86">
        <v>4.5655253837072021</v>
      </c>
      <c r="E204" s="86">
        <v>0.28868234007654459</v>
      </c>
      <c r="F204" s="320">
        <v>9.7573399074998513E-2</v>
      </c>
    </row>
    <row r="205" spans="2:6" ht="15" hidden="1" customHeight="1" outlineLevel="1">
      <c r="B205" s="319" t="s">
        <v>273</v>
      </c>
      <c r="C205" s="268">
        <v>847</v>
      </c>
      <c r="D205" s="86">
        <v>-9.7014925373134331E-2</v>
      </c>
      <c r="E205" s="86">
        <v>-7.0339976553340788E-3</v>
      </c>
      <c r="F205" s="320">
        <v>3.4919266342686939E-2</v>
      </c>
    </row>
    <row r="206" spans="2:6" ht="15" hidden="1" customHeight="1" outlineLevel="1">
      <c r="B206" s="319" t="s">
        <v>274</v>
      </c>
      <c r="C206" s="268">
        <v>938</v>
      </c>
      <c r="D206" s="86">
        <v>-0.3077490774907749</v>
      </c>
      <c r="E206" s="86">
        <v>0.32861189801699719</v>
      </c>
      <c r="F206" s="320">
        <v>3.8026923454849149E-2</v>
      </c>
    </row>
    <row r="207" spans="2:6" ht="15" hidden="1" customHeight="1" outlineLevel="1">
      <c r="B207" s="319" t="s">
        <v>275</v>
      </c>
      <c r="C207" s="268">
        <v>1355</v>
      </c>
      <c r="D207" s="86">
        <v>2.6920980926430516</v>
      </c>
      <c r="E207" s="86">
        <v>1.8646934460887947</v>
      </c>
      <c r="F207" s="320">
        <v>3.881634830017977E-2</v>
      </c>
    </row>
    <row r="208" spans="2:6" ht="15" hidden="1" customHeight="1" outlineLevel="1">
      <c r="B208" s="319" t="s">
        <v>276</v>
      </c>
      <c r="C208" s="268">
        <v>367</v>
      </c>
      <c r="D208" s="86">
        <v>6.34</v>
      </c>
      <c r="E208" s="86">
        <v>2.5139664804469275E-2</v>
      </c>
      <c r="F208" s="320">
        <v>1.4201090580989284E-2</v>
      </c>
    </row>
    <row r="209" spans="2:6" ht="15" hidden="1" customHeight="1" outlineLevel="1">
      <c r="B209" s="319" t="s">
        <v>277</v>
      </c>
      <c r="C209" s="268">
        <v>50</v>
      </c>
      <c r="D209" s="86">
        <v>-0.98432110379429283</v>
      </c>
      <c r="E209" s="86">
        <v>0.35135135135135132</v>
      </c>
      <c r="F209" s="320">
        <v>1.5558393085158606E-2</v>
      </c>
    </row>
    <row r="210" spans="2:6" ht="15" hidden="1" customHeight="1" outlineLevel="1">
      <c r="B210" s="319" t="s">
        <v>278</v>
      </c>
      <c r="C210" s="268">
        <v>3189</v>
      </c>
      <c r="D210" s="86">
        <v>-0.65067367729214587</v>
      </c>
      <c r="E210" s="86">
        <v>-0.29680264608599782</v>
      </c>
      <c r="F210" s="320">
        <v>-1.0813604088116491E-2</v>
      </c>
    </row>
    <row r="211" spans="2:6" ht="15" hidden="1" customHeight="1" outlineLevel="1">
      <c r="B211" s="319" t="s">
        <v>279</v>
      </c>
      <c r="C211" s="268">
        <v>9129</v>
      </c>
      <c r="D211" s="86">
        <v>9.499820079165168E-2</v>
      </c>
      <c r="E211" s="86">
        <v>0.34171075837742504</v>
      </c>
      <c r="F211" s="320">
        <v>5.3771560289325171E-2</v>
      </c>
    </row>
    <row r="212" spans="2:6" ht="15" hidden="1" customHeight="1" outlineLevel="1">
      <c r="B212" s="319" t="s">
        <v>280</v>
      </c>
      <c r="C212" s="268">
        <v>8337</v>
      </c>
      <c r="D212" s="86">
        <v>-1.7442545668827341E-2</v>
      </c>
      <c r="E212" s="86">
        <v>0.15470914127423829</v>
      </c>
      <c r="F212" s="320">
        <v>2.0354926682739638E-3</v>
      </c>
    </row>
    <row r="213" spans="2:6" ht="15" hidden="1" customHeight="1" outlineLevel="1">
      <c r="B213" s="319" t="s">
        <v>281</v>
      </c>
      <c r="C213" s="268">
        <v>8485</v>
      </c>
      <c r="D213" s="86">
        <v>-5.1107134869156745E-2</v>
      </c>
      <c r="E213" s="86">
        <v>-0.10078423060618902</v>
      </c>
      <c r="F213" s="320">
        <v>-4.3969723131286331E-3</v>
      </c>
    </row>
    <row r="214" spans="2:6" ht="15" customHeight="1" collapsed="1">
      <c r="B214" s="326">
        <v>1996</v>
      </c>
      <c r="C214" s="271">
        <v>65861</v>
      </c>
      <c r="D214" s="272"/>
      <c r="E214" s="272">
        <v>0.3031718079107224</v>
      </c>
      <c r="F214" s="327">
        <v>0.3031718079107224</v>
      </c>
    </row>
    <row r="215" spans="2:6" ht="15" hidden="1" customHeight="1" outlineLevel="1">
      <c r="B215" s="319" t="s">
        <v>270</v>
      </c>
      <c r="C215" s="268">
        <v>8942</v>
      </c>
      <c r="D215" s="86">
        <v>0.18957030730344551</v>
      </c>
      <c r="E215" s="86">
        <v>0.40974302380577021</v>
      </c>
      <c r="F215" s="320">
        <v>6.0785424931259602E-2</v>
      </c>
    </row>
    <row r="216" spans="2:6" ht="15" hidden="1" customHeight="1" outlineLevel="1">
      <c r="B216" s="319" t="s">
        <v>271</v>
      </c>
      <c r="C216" s="268">
        <v>7517</v>
      </c>
      <c r="D216" s="86">
        <v>1.0549480590486604</v>
      </c>
      <c r="E216" s="86">
        <v>-0.13178563178563174</v>
      </c>
      <c r="F216" s="320">
        <v>9.3481556341585836E-3</v>
      </c>
    </row>
    <row r="217" spans="2:6" ht="15" hidden="1" customHeight="1" outlineLevel="1">
      <c r="B217" s="319" t="s">
        <v>272</v>
      </c>
      <c r="C217" s="268">
        <v>3658</v>
      </c>
      <c r="D217" s="86">
        <v>3.2883939038686987</v>
      </c>
      <c r="E217" s="86">
        <v>-0.34783383847388127</v>
      </c>
      <c r="F217" s="320">
        <v>6.0477075320858997E-2</v>
      </c>
    </row>
    <row r="218" spans="2:6" ht="15" hidden="1" customHeight="1" outlineLevel="1">
      <c r="B218" s="319" t="s">
        <v>273</v>
      </c>
      <c r="C218" s="268">
        <v>853</v>
      </c>
      <c r="D218" s="86">
        <v>0.20821529745042494</v>
      </c>
      <c r="E218" s="86">
        <v>0.208215297450425</v>
      </c>
      <c r="F218" s="320">
        <v>0.16235422740524785</v>
      </c>
    </row>
    <row r="219" spans="2:6" ht="15" hidden="1" customHeight="1" outlineLevel="1">
      <c r="B219" s="319" t="s">
        <v>274</v>
      </c>
      <c r="C219" s="268">
        <v>706</v>
      </c>
      <c r="D219" s="86">
        <v>0.492600422832981</v>
      </c>
      <c r="E219" s="86">
        <v>0.59009009009009006</v>
      </c>
      <c r="F219" s="320">
        <v>0.17539037235516952</v>
      </c>
    </row>
    <row r="220" spans="2:6" ht="15" hidden="1" customHeight="1" outlineLevel="1">
      <c r="B220" s="319" t="s">
        <v>275</v>
      </c>
      <c r="C220" s="268">
        <v>473</v>
      </c>
      <c r="D220" s="86">
        <v>0.32122905027932963</v>
      </c>
      <c r="E220" s="86">
        <v>-0.43149038461538458</v>
      </c>
      <c r="F220" s="320">
        <v>0.17972081750600077</v>
      </c>
    </row>
    <row r="221" spans="2:6" ht="15" hidden="1" customHeight="1" outlineLevel="1">
      <c r="B221" s="319" t="s">
        <v>276</v>
      </c>
      <c r="C221" s="268">
        <v>358</v>
      </c>
      <c r="D221" s="86">
        <v>8.6756756756756754</v>
      </c>
      <c r="E221" s="86">
        <v>0.27402135231316715</v>
      </c>
      <c r="F221" s="320">
        <v>0.2063604741960674</v>
      </c>
    </row>
    <row r="222" spans="2:6" ht="15" hidden="1" customHeight="1" outlineLevel="1">
      <c r="B222" s="319" t="s">
        <v>277</v>
      </c>
      <c r="C222" s="268">
        <v>37</v>
      </c>
      <c r="D222" s="86">
        <v>-0.99184123484013231</v>
      </c>
      <c r="E222" s="86">
        <v>-0.97320782041998555</v>
      </c>
      <c r="F222" s="320">
        <v>0.20908745427770659</v>
      </c>
    </row>
    <row r="223" spans="2:6" ht="15" hidden="1" customHeight="1" outlineLevel="1">
      <c r="B223" s="319" t="s">
        <v>278</v>
      </c>
      <c r="C223" s="268">
        <v>4535</v>
      </c>
      <c r="D223" s="86">
        <v>-0.3334803057025279</v>
      </c>
      <c r="E223" s="86">
        <v>0.73754789272030652</v>
      </c>
      <c r="F223" s="320">
        <v>0.28164937326759398</v>
      </c>
    </row>
    <row r="224" spans="2:6" ht="15" hidden="1" customHeight="1" outlineLevel="1">
      <c r="B224" s="319" t="s">
        <v>279</v>
      </c>
      <c r="C224" s="268">
        <v>6804</v>
      </c>
      <c r="D224" s="86">
        <v>-5.7617728531855955E-2</v>
      </c>
      <c r="E224" s="86">
        <v>-3.9254447896074574E-2</v>
      </c>
      <c r="F224" s="320">
        <v>0.23999605755962938</v>
      </c>
    </row>
    <row r="225" spans="2:6" ht="15" hidden="1" customHeight="1" outlineLevel="1">
      <c r="B225" s="319" t="s">
        <v>280</v>
      </c>
      <c r="C225" s="268">
        <v>7220</v>
      </c>
      <c r="D225" s="86">
        <v>-0.23484527342094108</v>
      </c>
      <c r="E225" s="86">
        <v>0.12373540856031129</v>
      </c>
      <c r="F225" s="320">
        <v>0.28451033152256699</v>
      </c>
    </row>
    <row r="226" spans="2:6" ht="15" hidden="1" customHeight="1" outlineLevel="1">
      <c r="B226" s="319" t="s">
        <v>281</v>
      </c>
      <c r="C226" s="268">
        <v>9436</v>
      </c>
      <c r="D226" s="86">
        <v>0.48762415260917558</v>
      </c>
      <c r="E226" s="86">
        <v>0.2975797579757975</v>
      </c>
      <c r="F226" s="320">
        <v>0.27377116260037848</v>
      </c>
    </row>
    <row r="227" spans="2:6" ht="15" customHeight="1" collapsed="1">
      <c r="B227" s="326">
        <v>1995</v>
      </c>
      <c r="C227" s="271">
        <v>50539</v>
      </c>
      <c r="D227" s="272"/>
      <c r="E227" s="272">
        <v>6.0785424931259602E-2</v>
      </c>
      <c r="F227" s="327">
        <v>6.0785424931259602E-2</v>
      </c>
    </row>
    <row r="228" spans="2:6" ht="15" hidden="1" customHeight="1" outlineLevel="1">
      <c r="B228" s="319" t="s">
        <v>270</v>
      </c>
      <c r="C228" s="268">
        <v>6343</v>
      </c>
      <c r="D228" s="86">
        <v>-0.26738276738276739</v>
      </c>
      <c r="E228" s="86">
        <v>2.3724983860555104E-2</v>
      </c>
      <c r="F228" s="320">
        <v>0.2447550620509471</v>
      </c>
    </row>
    <row r="229" spans="2:6" ht="15" hidden="1" customHeight="1" outlineLevel="1">
      <c r="B229" s="319" t="s">
        <v>271</v>
      </c>
      <c r="C229" s="268">
        <v>8658</v>
      </c>
      <c r="D229" s="86">
        <v>0.54359065787127825</v>
      </c>
      <c r="E229" s="86">
        <v>0.16308436324556697</v>
      </c>
      <c r="F229" s="320">
        <v>0.2815282499595273</v>
      </c>
    </row>
    <row r="230" spans="2:6" ht="15" hidden="1" customHeight="1" outlineLevel="1">
      <c r="B230" s="319" t="s">
        <v>272</v>
      </c>
      <c r="C230" s="268">
        <v>5609</v>
      </c>
      <c r="D230" s="86">
        <v>6.9447592067988673</v>
      </c>
      <c r="E230" s="86">
        <v>0.73599504797276394</v>
      </c>
      <c r="F230" s="320">
        <v>0.31711204075244037</v>
      </c>
    </row>
    <row r="231" spans="2:6" ht="15" hidden="1" customHeight="1" outlineLevel="1">
      <c r="B231" s="319" t="s">
        <v>273</v>
      </c>
      <c r="C231" s="268">
        <v>706</v>
      </c>
      <c r="D231" s="86">
        <v>0.59009009009009006</v>
      </c>
      <c r="E231" s="86">
        <v>6.5106382978723403</v>
      </c>
      <c r="F231" s="320">
        <v>0.27958963597680042</v>
      </c>
    </row>
    <row r="232" spans="2:6" ht="15" hidden="1" customHeight="1" outlineLevel="1">
      <c r="B232" s="319" t="s">
        <v>274</v>
      </c>
      <c r="C232" s="268">
        <v>444</v>
      </c>
      <c r="D232" s="86">
        <v>-0.46634615384615385</v>
      </c>
      <c r="E232" s="86">
        <v>6.0476190476190474</v>
      </c>
      <c r="F232" s="320">
        <v>0.26296750102106303</v>
      </c>
    </row>
    <row r="233" spans="2:6" ht="15" hidden="1" customHeight="1" outlineLevel="1">
      <c r="B233" s="319" t="s">
        <v>275</v>
      </c>
      <c r="C233" s="268">
        <v>832</v>
      </c>
      <c r="D233" s="86">
        <v>1.9608540925266904</v>
      </c>
      <c r="E233" s="86">
        <v>3.5714285714285712</v>
      </c>
      <c r="F233" s="320">
        <v>0.25094015100720046</v>
      </c>
    </row>
    <row r="234" spans="2:6" ht="15" hidden="1" customHeight="1" outlineLevel="1">
      <c r="B234" s="319" t="s">
        <v>276</v>
      </c>
      <c r="C234" s="268">
        <v>281</v>
      </c>
      <c r="D234" s="86">
        <v>-0.79652425778421432</v>
      </c>
      <c r="E234" s="86">
        <v>1.3032786885245899</v>
      </c>
      <c r="F234" s="320">
        <v>0.23729359409766948</v>
      </c>
    </row>
    <row r="235" spans="2:6" ht="15" hidden="1" customHeight="1" outlineLevel="1">
      <c r="B235" s="319" t="s">
        <v>277</v>
      </c>
      <c r="C235" s="268">
        <v>1381</v>
      </c>
      <c r="D235" s="86">
        <v>-0.47088122605363986</v>
      </c>
      <c r="E235" s="86">
        <v>29.021739130434781</v>
      </c>
      <c r="F235" s="320">
        <v>0.23080071330429441</v>
      </c>
    </row>
    <row r="236" spans="2:6" ht="15" hidden="1" customHeight="1" outlineLevel="1">
      <c r="B236" s="319" t="s">
        <v>278</v>
      </c>
      <c r="C236" s="268">
        <v>2610</v>
      </c>
      <c r="D236" s="86">
        <v>-0.63146003953685403</v>
      </c>
      <c r="E236" s="86">
        <v>7.5401730531520439E-2</v>
      </c>
      <c r="F236" s="320">
        <v>0.19114682249817383</v>
      </c>
    </row>
    <row r="237" spans="2:6" ht="15" hidden="1" customHeight="1" outlineLevel="1">
      <c r="B237" s="319" t="s">
        <v>279</v>
      </c>
      <c r="C237" s="268">
        <v>7082</v>
      </c>
      <c r="D237" s="86">
        <v>0.1022568093385214</v>
      </c>
      <c r="E237" s="86">
        <v>0.20196877121520695</v>
      </c>
      <c r="F237" s="320">
        <v>0.20933281683006055</v>
      </c>
    </row>
    <row r="238" spans="2:6" ht="15" hidden="1" customHeight="1" outlineLevel="1">
      <c r="B238" s="319" t="s">
        <v>280</v>
      </c>
      <c r="C238" s="268">
        <v>6425</v>
      </c>
      <c r="D238" s="86">
        <v>-0.11647414741474148</v>
      </c>
      <c r="E238" s="86">
        <v>4.7611283221914213E-2</v>
      </c>
      <c r="F238" s="320">
        <v>0.26141530579570915</v>
      </c>
    </row>
    <row r="239" spans="2:6" ht="15" hidden="1" customHeight="1" outlineLevel="1">
      <c r="B239" s="319" t="s">
        <v>281</v>
      </c>
      <c r="C239" s="268">
        <v>7272</v>
      </c>
      <c r="D239" s="86">
        <v>0.1736604260813428</v>
      </c>
      <c r="E239" s="86">
        <v>0.1283165244375486</v>
      </c>
      <c r="F239" s="320">
        <v>0.33113191489361693</v>
      </c>
    </row>
    <row r="240" spans="2:6" ht="15" customHeight="1" collapsed="1">
      <c r="B240" s="326">
        <v>1994</v>
      </c>
      <c r="C240" s="271">
        <v>47643</v>
      </c>
      <c r="D240" s="272"/>
      <c r="E240" s="272">
        <v>0.2447550620509471</v>
      </c>
      <c r="F240" s="327">
        <v>0.2447550620509471</v>
      </c>
    </row>
    <row r="241" spans="2:6" ht="15" hidden="1" customHeight="1" outlineLevel="1">
      <c r="B241" s="319" t="s">
        <v>270</v>
      </c>
      <c r="C241" s="268">
        <v>6196</v>
      </c>
      <c r="D241" s="86">
        <v>-0.16765180010746911</v>
      </c>
      <c r="E241" s="86">
        <v>0.24342765402368061</v>
      </c>
      <c r="F241" s="320">
        <v>0.41675303523837726</v>
      </c>
    </row>
    <row r="242" spans="2:6" ht="15" hidden="1" customHeight="1" outlineLevel="1">
      <c r="B242" s="319" t="s">
        <v>271</v>
      </c>
      <c r="C242" s="268">
        <v>7444</v>
      </c>
      <c r="D242" s="86">
        <v>1.3039306716186938</v>
      </c>
      <c r="E242" s="86">
        <v>0.34830646621988781</v>
      </c>
      <c r="F242" s="320">
        <v>0.36092241031101979</v>
      </c>
    </row>
    <row r="243" spans="2:6" ht="15" hidden="1" customHeight="1" outlineLevel="1">
      <c r="B243" s="319" t="s">
        <v>272</v>
      </c>
      <c r="C243" s="268">
        <v>3231</v>
      </c>
      <c r="D243" s="86">
        <v>33.372340425531917</v>
      </c>
      <c r="E243" s="86">
        <v>0.34456928838951306</v>
      </c>
      <c r="F243" s="320">
        <v>0.34031353701796552</v>
      </c>
    </row>
    <row r="244" spans="2:6" ht="15" hidden="1" customHeight="1" outlineLevel="1">
      <c r="B244" s="319" t="s">
        <v>273</v>
      </c>
      <c r="C244" s="268">
        <v>94</v>
      </c>
      <c r="D244" s="86">
        <v>0.49206349206349204</v>
      </c>
      <c r="E244" s="86">
        <v>0.54098360655737698</v>
      </c>
      <c r="F244" s="320">
        <v>0.35718523792571499</v>
      </c>
    </row>
    <row r="245" spans="2:6" ht="15" hidden="1" customHeight="1" outlineLevel="1">
      <c r="B245" s="319" t="s">
        <v>274</v>
      </c>
      <c r="C245" s="268">
        <v>63</v>
      </c>
      <c r="D245" s="86">
        <v>-0.65384615384615385</v>
      </c>
      <c r="E245" s="86">
        <v>-0.28409090909090906</v>
      </c>
      <c r="F245" s="320">
        <v>0.35186938002839563</v>
      </c>
    </row>
    <row r="246" spans="2:6" ht="15" hidden="1" customHeight="1" outlineLevel="1">
      <c r="B246" s="319" t="s">
        <v>275</v>
      </c>
      <c r="C246" s="268">
        <v>182</v>
      </c>
      <c r="D246" s="86">
        <v>0.49180327868852458</v>
      </c>
      <c r="E246" s="86">
        <v>4.2</v>
      </c>
      <c r="F246" s="320">
        <v>0.35274863948260893</v>
      </c>
    </row>
    <row r="247" spans="2:6" ht="15" hidden="1" customHeight="1" outlineLevel="1">
      <c r="B247" s="319" t="s">
        <v>276</v>
      </c>
      <c r="C247" s="268">
        <v>122</v>
      </c>
      <c r="D247" s="86">
        <v>1.6521739130434783</v>
      </c>
      <c r="E247" s="86">
        <v>-0.2947976878612717</v>
      </c>
      <c r="F247" s="320">
        <v>0.34118663368280511</v>
      </c>
    </row>
    <row r="248" spans="2:6" ht="15" hidden="1" customHeight="1" outlineLevel="1">
      <c r="B248" s="319" t="s">
        <v>277</v>
      </c>
      <c r="C248" s="268">
        <v>46</v>
      </c>
      <c r="D248" s="86">
        <v>-0.98104655953852493</v>
      </c>
      <c r="E248" s="86">
        <v>-0.28125</v>
      </c>
      <c r="F248" s="320">
        <v>0.33605436862867633</v>
      </c>
    </row>
    <row r="249" spans="2:6" ht="15" hidden="1" customHeight="1" outlineLevel="1">
      <c r="B249" s="319" t="s">
        <v>278</v>
      </c>
      <c r="C249" s="268">
        <v>2427</v>
      </c>
      <c r="D249" s="86">
        <v>-0.58808553971486766</v>
      </c>
      <c r="E249" s="86">
        <v>0.37819420783645663</v>
      </c>
      <c r="F249" s="320">
        <v>0.33863965267727925</v>
      </c>
    </row>
    <row r="250" spans="2:6" ht="15" hidden="1" customHeight="1" outlineLevel="1">
      <c r="B250" s="319" t="s">
        <v>279</v>
      </c>
      <c r="C250" s="268">
        <v>5892</v>
      </c>
      <c r="D250" s="86">
        <v>-3.929561389205935E-2</v>
      </c>
      <c r="E250" s="86">
        <v>0.65366264383946104</v>
      </c>
      <c r="F250" s="320">
        <v>0.36763387399136027</v>
      </c>
    </row>
    <row r="251" spans="2:6" ht="15" hidden="1" customHeight="1" outlineLevel="1">
      <c r="B251" s="319" t="s">
        <v>280</v>
      </c>
      <c r="C251" s="268">
        <v>6133</v>
      </c>
      <c r="D251" s="86">
        <v>-4.8409619860356863E-2</v>
      </c>
      <c r="E251" s="86">
        <v>0.43361383824216926</v>
      </c>
      <c r="F251" s="320">
        <v>0.33450132467310478</v>
      </c>
    </row>
    <row r="252" spans="2:6" ht="15" hidden="1" customHeight="1" outlineLevel="1">
      <c r="B252" s="319" t="s">
        <v>281</v>
      </c>
      <c r="C252" s="268">
        <v>6445</v>
      </c>
      <c r="D252" s="86">
        <v>0.29339755167569748</v>
      </c>
      <c r="E252" s="86">
        <v>0.57733724914341655</v>
      </c>
      <c r="F252" s="320">
        <v>0.36355196583577043</v>
      </c>
    </row>
    <row r="253" spans="2:6" ht="15" customHeight="1" collapsed="1">
      <c r="B253" s="326">
        <v>1993</v>
      </c>
      <c r="C253" s="271">
        <v>38275</v>
      </c>
      <c r="D253" s="272"/>
      <c r="E253" s="272">
        <v>0.41675303523837726</v>
      </c>
      <c r="F253" s="327">
        <v>0.41675303523837726</v>
      </c>
    </row>
    <row r="254" spans="2:6" ht="15" hidden="1" customHeight="1" outlineLevel="1">
      <c r="B254" s="319" t="s">
        <v>270</v>
      </c>
      <c r="C254" s="268">
        <v>4983</v>
      </c>
      <c r="D254" s="86">
        <v>-9.7446114834269154E-2</v>
      </c>
      <c r="E254" s="86">
        <v>-4.1730769230769238E-2</v>
      </c>
      <c r="F254" s="320">
        <v>0.28476317291230746</v>
      </c>
    </row>
    <row r="255" spans="2:6" ht="15" hidden="1" customHeight="1" outlineLevel="1">
      <c r="B255" s="319" t="s">
        <v>271</v>
      </c>
      <c r="C255" s="268">
        <v>5521</v>
      </c>
      <c r="D255" s="86">
        <v>1.2975447357469829</v>
      </c>
      <c r="E255" s="86">
        <v>0.22552719200887905</v>
      </c>
      <c r="F255" s="320">
        <v>0.4258115183246074</v>
      </c>
    </row>
    <row r="256" spans="2:6" ht="15" hidden="1" customHeight="1" outlineLevel="1">
      <c r="B256" s="319" t="s">
        <v>272</v>
      </c>
      <c r="C256" s="268">
        <v>2403</v>
      </c>
      <c r="D256" s="86">
        <v>38.393442622950822</v>
      </c>
      <c r="E256" s="86">
        <v>0.63803680981595101</v>
      </c>
      <c r="F256" s="320">
        <v>0.49231557377049184</v>
      </c>
    </row>
    <row r="257" spans="2:6" ht="15" hidden="1" customHeight="1" outlineLevel="1">
      <c r="B257" s="319" t="s">
        <v>273</v>
      </c>
      <c r="C257" s="268">
        <v>61</v>
      </c>
      <c r="D257" s="86">
        <v>-0.30681818181818182</v>
      </c>
      <c r="E257" s="86">
        <v>-0.55147058823529416</v>
      </c>
      <c r="F257" s="320">
        <v>0.43961050054097139</v>
      </c>
    </row>
    <row r="258" spans="2:6" ht="15" hidden="1" customHeight="1" outlineLevel="1">
      <c r="B258" s="319" t="s">
        <v>274</v>
      </c>
      <c r="C258" s="268">
        <v>88</v>
      </c>
      <c r="D258" s="86">
        <v>1.5142857142857142</v>
      </c>
      <c r="E258" s="86">
        <v>-2.2222222222222254E-2</v>
      </c>
      <c r="F258" s="320">
        <v>0.44701249785995545</v>
      </c>
    </row>
    <row r="259" spans="2:6" ht="15" hidden="1" customHeight="1" outlineLevel="1">
      <c r="B259" s="319" t="s">
        <v>275</v>
      </c>
      <c r="C259" s="268">
        <v>35</v>
      </c>
      <c r="D259" s="86">
        <v>-0.79768786127167635</v>
      </c>
      <c r="E259" s="86">
        <v>-0.75694444444444442</v>
      </c>
      <c r="F259" s="320">
        <v>0.4482837397909647</v>
      </c>
    </row>
    <row r="260" spans="2:6" ht="15" hidden="1" customHeight="1" outlineLevel="1">
      <c r="B260" s="319" t="s">
        <v>276</v>
      </c>
      <c r="C260" s="268">
        <v>173</v>
      </c>
      <c r="D260" s="86">
        <v>1.703125</v>
      </c>
      <c r="E260" s="86">
        <v>-0.44012944983818769</v>
      </c>
      <c r="F260" s="320">
        <v>0.43978968792401618</v>
      </c>
    </row>
    <row r="261" spans="2:6" ht="15" hidden="1" customHeight="1" outlineLevel="1">
      <c r="B261" s="319" t="s">
        <v>277</v>
      </c>
      <c r="C261" s="268">
        <v>64</v>
      </c>
      <c r="D261" s="86">
        <v>-0.9636570130607609</v>
      </c>
      <c r="E261" s="86">
        <v>1.2857142857142856</v>
      </c>
      <c r="F261" s="320">
        <v>0.46755703313080366</v>
      </c>
    </row>
    <row r="262" spans="2:6" ht="15" hidden="1" customHeight="1" outlineLevel="1">
      <c r="B262" s="319" t="s">
        <v>278</v>
      </c>
      <c r="C262" s="268">
        <v>1761</v>
      </c>
      <c r="D262" s="86">
        <v>-0.50575357844513047</v>
      </c>
      <c r="E262" s="86">
        <v>1.4057377049180326</v>
      </c>
      <c r="F262" s="320">
        <v>0.46306151645207438</v>
      </c>
    </row>
    <row r="263" spans="2:6" ht="15" hidden="1" customHeight="1" outlineLevel="1">
      <c r="B263" s="319" t="s">
        <v>279</v>
      </c>
      <c r="C263" s="268">
        <v>3563</v>
      </c>
      <c r="D263" s="86">
        <v>-0.16713417484805984</v>
      </c>
      <c r="E263" s="86">
        <v>0.46806757313555836</v>
      </c>
      <c r="F263" s="320">
        <v>0.27509873207233415</v>
      </c>
    </row>
    <row r="264" spans="2:6" ht="15" hidden="1" customHeight="1" outlineLevel="1">
      <c r="B264" s="319" t="s">
        <v>280</v>
      </c>
      <c r="C264" s="268">
        <v>4278</v>
      </c>
      <c r="D264" s="86">
        <v>4.6989720998531569E-2</v>
      </c>
      <c r="E264" s="86">
        <v>0.76849937990905337</v>
      </c>
      <c r="F264" s="320">
        <v>0.21461566408885657</v>
      </c>
    </row>
    <row r="265" spans="2:6" ht="15" hidden="1" customHeight="1" outlineLevel="1">
      <c r="B265" s="319" t="s">
        <v>281</v>
      </c>
      <c r="C265" s="268">
        <v>4086</v>
      </c>
      <c r="D265" s="86">
        <v>-0.21423076923076922</v>
      </c>
      <c r="E265" s="86">
        <v>0.14421730607672911</v>
      </c>
      <c r="F265" s="320">
        <v>7.9903754574164099E-2</v>
      </c>
    </row>
    <row r="266" spans="2:6" ht="15" customHeight="1" collapsed="1">
      <c r="B266" s="326">
        <v>1992</v>
      </c>
      <c r="C266" s="271">
        <v>27016</v>
      </c>
      <c r="D266" s="272"/>
      <c r="E266" s="272">
        <v>0.28476317291230746</v>
      </c>
      <c r="F266" s="327">
        <v>0.28476317291230746</v>
      </c>
    </row>
    <row r="267" spans="2:6" ht="15" hidden="1" customHeight="1" outlineLevel="1">
      <c r="B267" s="319" t="s">
        <v>270</v>
      </c>
      <c r="C267" s="268">
        <v>5200</v>
      </c>
      <c r="D267" s="86">
        <v>0.15427302996670367</v>
      </c>
      <c r="E267" s="86">
        <v>0.58924205378973116</v>
      </c>
      <c r="F267" s="320">
        <v>8.1297886563480137E-2</v>
      </c>
    </row>
    <row r="268" spans="2:6" ht="15" hidden="1" customHeight="1" outlineLevel="1">
      <c r="B268" s="319" t="s">
        <v>271</v>
      </c>
      <c r="C268" s="268">
        <v>4505</v>
      </c>
      <c r="D268" s="86">
        <v>2.0708929788684389</v>
      </c>
      <c r="E268" s="86">
        <v>0.51530440632357877</v>
      </c>
      <c r="F268" s="320">
        <v>1.0482180293500676E-3</v>
      </c>
    </row>
    <row r="269" spans="2:6" ht="15" hidden="1" customHeight="1" outlineLevel="1">
      <c r="B269" s="319" t="s">
        <v>272</v>
      </c>
      <c r="C269" s="268">
        <v>1467</v>
      </c>
      <c r="D269" s="86">
        <v>9.7867647058823533</v>
      </c>
      <c r="E269" s="86">
        <v>4.794520547945158E-3</v>
      </c>
      <c r="F269" s="320">
        <v>-7.3417721518987289E-2</v>
      </c>
    </row>
    <row r="270" spans="2:6" ht="15" hidden="1" customHeight="1" outlineLevel="1">
      <c r="B270" s="319" t="s">
        <v>273</v>
      </c>
      <c r="C270" s="268">
        <v>136</v>
      </c>
      <c r="D270" s="86">
        <v>0.51111111111111107</v>
      </c>
      <c r="E270" s="86">
        <v>0.38775510204081631</v>
      </c>
      <c r="F270" s="320">
        <v>-6.9270722917108341E-2</v>
      </c>
    </row>
    <row r="271" spans="2:6" ht="15" hidden="1" customHeight="1" outlineLevel="1">
      <c r="B271" s="319" t="s">
        <v>274</v>
      </c>
      <c r="C271" s="268">
        <v>90</v>
      </c>
      <c r="D271" s="86">
        <v>-0.375</v>
      </c>
      <c r="E271" s="86">
        <v>0.18421052631578938</v>
      </c>
      <c r="F271" s="320">
        <v>-6.9361091932657049E-2</v>
      </c>
    </row>
    <row r="272" spans="2:6" ht="15" hidden="1" customHeight="1" outlineLevel="1">
      <c r="B272" s="319" t="s">
        <v>275</v>
      </c>
      <c r="C272" s="268">
        <v>144</v>
      </c>
      <c r="D272" s="86">
        <v>-0.53398058252427183</v>
      </c>
      <c r="E272" s="86">
        <v>-0.55417956656346745</v>
      </c>
      <c r="F272" s="320">
        <v>-7.0548890540397036E-2</v>
      </c>
    </row>
    <row r="273" spans="2:6" ht="15" hidden="1" customHeight="1" outlineLevel="1">
      <c r="B273" s="319" t="s">
        <v>276</v>
      </c>
      <c r="C273" s="268">
        <v>309</v>
      </c>
      <c r="D273" s="86">
        <v>10.035714285714286</v>
      </c>
      <c r="E273" s="86">
        <v>3.6119402985074629</v>
      </c>
      <c r="F273" s="320">
        <v>-5.6186969745477877E-2</v>
      </c>
    </row>
    <row r="274" spans="2:6" ht="15" hidden="1" customHeight="1" outlineLevel="1">
      <c r="B274" s="319" t="s">
        <v>277</v>
      </c>
      <c r="C274" s="268">
        <v>28</v>
      </c>
      <c r="D274" s="86">
        <v>-0.96174863387978138</v>
      </c>
      <c r="E274" s="86">
        <v>-0.50877192982456143</v>
      </c>
      <c r="F274" s="320">
        <v>-7.3253652058432928E-2</v>
      </c>
    </row>
    <row r="275" spans="2:6" ht="15" hidden="1" customHeight="1" outlineLevel="1">
      <c r="B275" s="319" t="s">
        <v>278</v>
      </c>
      <c r="C275" s="268">
        <v>732</v>
      </c>
      <c r="D275" s="86">
        <v>-0.69839307787391847</v>
      </c>
      <c r="E275" s="86">
        <v>-0.70731707317073167</v>
      </c>
      <c r="F275" s="320">
        <v>-7.8517190466146358E-2</v>
      </c>
    </row>
    <row r="276" spans="2:6" ht="15" hidden="1" customHeight="1" outlineLevel="1">
      <c r="B276" s="319" t="s">
        <v>279</v>
      </c>
      <c r="C276" s="268">
        <v>2427</v>
      </c>
      <c r="D276" s="86">
        <v>3.3071517155849523E-3</v>
      </c>
      <c r="E276" s="86">
        <v>-9.3877551020408179E-3</v>
      </c>
      <c r="F276" s="320">
        <v>5.3311439518336057E-2</v>
      </c>
    </row>
    <row r="277" spans="2:6" ht="15" hidden="1" customHeight="1" outlineLevel="1">
      <c r="B277" s="319" t="s">
        <v>280</v>
      </c>
      <c r="C277" s="268">
        <v>2419</v>
      </c>
      <c r="D277" s="86">
        <v>-0.32259871184542144</v>
      </c>
      <c r="E277" s="86">
        <v>-0.21992905514350214</v>
      </c>
      <c r="F277" s="320">
        <v>2.1471742127027849E-2</v>
      </c>
    </row>
    <row r="278" spans="2:6" ht="15" hidden="1" customHeight="1" outlineLevel="1">
      <c r="B278" s="319" t="s">
        <v>281</v>
      </c>
      <c r="C278" s="268">
        <v>3571</v>
      </c>
      <c r="D278" s="86">
        <v>9.1381418092909561E-2</v>
      </c>
      <c r="E278" s="86">
        <v>0.16357119582926027</v>
      </c>
      <c r="F278" s="320">
        <v>3.6311688311688295E-2</v>
      </c>
    </row>
    <row r="279" spans="2:6" ht="15" customHeight="1" collapsed="1">
      <c r="B279" s="326">
        <v>1991</v>
      </c>
      <c r="C279" s="271">
        <v>21028</v>
      </c>
      <c r="D279" s="272"/>
      <c r="E279" s="272">
        <v>8.1297886563480137E-2</v>
      </c>
      <c r="F279" s="327">
        <v>8.1297886563480137E-2</v>
      </c>
    </row>
    <row r="280" spans="2:6" ht="15" hidden="1" customHeight="1" outlineLevel="1">
      <c r="B280" s="319" t="s">
        <v>270</v>
      </c>
      <c r="C280" s="268">
        <v>3272</v>
      </c>
      <c r="D280" s="86">
        <v>0.10057181298351833</v>
      </c>
      <c r="E280" s="86">
        <v>0.12633390705679859</v>
      </c>
      <c r="F280" s="320">
        <v>-3.7907894062804148E-3</v>
      </c>
    </row>
    <row r="281" spans="2:6" ht="15" hidden="1" customHeight="1" outlineLevel="1">
      <c r="B281" s="319" t="s">
        <v>271</v>
      </c>
      <c r="C281" s="268">
        <v>2973</v>
      </c>
      <c r="D281" s="86">
        <v>1.0363013698630137</v>
      </c>
      <c r="E281" s="86">
        <v>4.2060988433228141E-2</v>
      </c>
      <c r="F281" s="320">
        <v>-4.6429130366737459E-3</v>
      </c>
    </row>
    <row r="282" spans="2:6" ht="15" hidden="1" customHeight="1" outlineLevel="1">
      <c r="B282" s="319" t="s">
        <v>272</v>
      </c>
      <c r="C282" s="268">
        <v>1460</v>
      </c>
      <c r="D282" s="86">
        <v>13.897959183673469</v>
      </c>
      <c r="E282" s="86">
        <v>6.7251461988304007E-2</v>
      </c>
      <c r="F282" s="320">
        <v>1.6676497399324308E-2</v>
      </c>
    </row>
    <row r="283" spans="2:6" ht="15" hidden="1" customHeight="1" outlineLevel="1">
      <c r="B283" s="319" t="s">
        <v>273</v>
      </c>
      <c r="C283" s="268">
        <v>98</v>
      </c>
      <c r="D283" s="86">
        <v>0.28947368421052633</v>
      </c>
      <c r="E283" s="86">
        <v>0.66101694915254239</v>
      </c>
      <c r="F283" s="320">
        <v>2.4655153687411779E-2</v>
      </c>
    </row>
    <row r="284" spans="2:6" ht="15" hidden="1" customHeight="1" outlineLevel="1">
      <c r="B284" s="319" t="s">
        <v>274</v>
      </c>
      <c r="C284" s="268">
        <v>76</v>
      </c>
      <c r="D284" s="86">
        <v>-0.76470588235294112</v>
      </c>
      <c r="E284" s="86">
        <v>-0.10588235294117643</v>
      </c>
      <c r="F284" s="320">
        <v>2.3871669385535643E-2</v>
      </c>
    </row>
    <row r="285" spans="2:6" ht="15" hidden="1" customHeight="1" outlineLevel="1">
      <c r="B285" s="319" t="s">
        <v>275</v>
      </c>
      <c r="C285" s="268">
        <v>323</v>
      </c>
      <c r="D285" s="86">
        <v>3.8208955223880596</v>
      </c>
      <c r="E285" s="86">
        <v>0.42920353982300874</v>
      </c>
      <c r="F285" s="320">
        <v>2.6817834950397801E-2</v>
      </c>
    </row>
    <row r="286" spans="2:6" ht="15" hidden="1" customHeight="1" outlineLevel="1">
      <c r="B286" s="319" t="s">
        <v>276</v>
      </c>
      <c r="C286" s="268">
        <v>67</v>
      </c>
      <c r="D286" s="86">
        <v>0.17543859649122806</v>
      </c>
      <c r="E286" s="86">
        <v>-0.55629139072847678</v>
      </c>
      <c r="F286" s="320">
        <v>2.0195971692977599E-2</v>
      </c>
    </row>
    <row r="287" spans="2:6" ht="15" hidden="1" customHeight="1" outlineLevel="1">
      <c r="B287" s="319" t="s">
        <v>277</v>
      </c>
      <c r="C287" s="268">
        <v>57</v>
      </c>
      <c r="D287" s="86">
        <v>-0.97720911635345864</v>
      </c>
      <c r="E287" s="86">
        <v>-0.70918367346938771</v>
      </c>
      <c r="F287" s="320">
        <v>2.8239021192921099E-2</v>
      </c>
    </row>
    <row r="288" spans="2:6" ht="15" hidden="1" customHeight="1" outlineLevel="1">
      <c r="B288" s="319" t="s">
        <v>278</v>
      </c>
      <c r="C288" s="268">
        <v>2501</v>
      </c>
      <c r="D288" s="86">
        <v>2.0816326530612245E-2</v>
      </c>
      <c r="E288" s="86">
        <v>0.38406198118428336</v>
      </c>
      <c r="F288" s="320">
        <v>4.5885726891683243E-2</v>
      </c>
    </row>
    <row r="289" spans="2:6" ht="15" hidden="1" customHeight="1" outlineLevel="1">
      <c r="B289" s="319" t="s">
        <v>279</v>
      </c>
      <c r="C289" s="268">
        <v>2450</v>
      </c>
      <c r="D289" s="86">
        <v>-0.20993227990970656</v>
      </c>
      <c r="E289" s="86">
        <v>-0.19460880999342534</v>
      </c>
      <c r="F289" s="320">
        <v>2.577059120768066E-2</v>
      </c>
    </row>
    <row r="290" spans="2:6" ht="15" hidden="1" customHeight="1" outlineLevel="1">
      <c r="B290" s="319" t="s">
        <v>280</v>
      </c>
      <c r="C290" s="268">
        <v>3101</v>
      </c>
      <c r="D290" s="86">
        <v>1.0426849136526556E-2</v>
      </c>
      <c r="E290" s="86">
        <v>-0.11120664946976211</v>
      </c>
      <c r="F290" s="320">
        <v>4.8479036812103526E-3</v>
      </c>
    </row>
    <row r="291" spans="2:6" ht="15" hidden="1" customHeight="1" outlineLevel="1">
      <c r="B291" s="319" t="s">
        <v>281</v>
      </c>
      <c r="C291" s="268">
        <v>3069</v>
      </c>
      <c r="D291" s="86">
        <v>5.6454388984509496E-2</v>
      </c>
      <c r="E291" s="86">
        <v>-8.1137724550898183E-2</v>
      </c>
      <c r="F291" s="320">
        <v>-6.2576089603116669E-2</v>
      </c>
    </row>
    <row r="292" spans="2:6" ht="15" customHeight="1" collapsed="1">
      <c r="B292" s="328">
        <v>1990</v>
      </c>
      <c r="C292" s="271">
        <v>19447</v>
      </c>
      <c r="D292" s="272"/>
      <c r="E292" s="272">
        <v>-3.7907894062804148E-3</v>
      </c>
      <c r="F292" s="327">
        <v>-3.7907894062804148E-3</v>
      </c>
    </row>
    <row r="293" spans="2:6" ht="15" hidden="1" customHeight="1" outlineLevel="1">
      <c r="B293" s="319" t="s">
        <v>270</v>
      </c>
      <c r="C293" s="268">
        <v>2905</v>
      </c>
      <c r="D293" s="86">
        <v>1.8226428321065545E-2</v>
      </c>
      <c r="E293" s="86">
        <v>0.13787700744222486</v>
      </c>
      <c r="F293" s="320">
        <v>-8.5410419790104997E-2</v>
      </c>
    </row>
    <row r="294" spans="2:6" ht="15" hidden="1" customHeight="1" outlineLevel="1">
      <c r="B294" s="319" t="s">
        <v>271</v>
      </c>
      <c r="C294" s="268">
        <v>2853</v>
      </c>
      <c r="D294" s="86">
        <v>1.0855263157894737</v>
      </c>
      <c r="E294" s="86">
        <v>0.22288898414059144</v>
      </c>
      <c r="F294" s="320">
        <v>-0.12860260023638515</v>
      </c>
    </row>
    <row r="295" spans="2:6" ht="15" hidden="1" customHeight="1" outlineLevel="1">
      <c r="B295" s="319" t="s">
        <v>272</v>
      </c>
      <c r="C295" s="268">
        <v>1368</v>
      </c>
      <c r="D295" s="86">
        <v>22.1864406779661</v>
      </c>
      <c r="E295" s="86">
        <v>0.20741394527802304</v>
      </c>
      <c r="F295" s="320">
        <v>-0.23210903401136462</v>
      </c>
    </row>
    <row r="296" spans="2:6" ht="15" hidden="1" customHeight="1" outlineLevel="1">
      <c r="B296" s="319" t="s">
        <v>273</v>
      </c>
      <c r="C296" s="268">
        <v>59</v>
      </c>
      <c r="D296" s="86">
        <v>-0.30588235294117649</v>
      </c>
      <c r="E296" s="86">
        <v>0.68571428571428572</v>
      </c>
      <c r="F296" s="320">
        <v>-0.27243273143940894</v>
      </c>
    </row>
    <row r="297" spans="2:6" ht="15" hidden="1" customHeight="1" outlineLevel="1">
      <c r="B297" s="319" t="s">
        <v>274</v>
      </c>
      <c r="C297" s="268">
        <v>85</v>
      </c>
      <c r="D297" s="86">
        <v>-0.62389380530973448</v>
      </c>
      <c r="E297" s="86">
        <v>1.0731707317073171</v>
      </c>
      <c r="F297" s="320">
        <v>-0.27555643096316718</v>
      </c>
    </row>
    <row r="298" spans="2:6" ht="15" hidden="1" customHeight="1" outlineLevel="1">
      <c r="B298" s="319" t="s">
        <v>275</v>
      </c>
      <c r="C298" s="268">
        <v>226</v>
      </c>
      <c r="D298" s="86">
        <v>0.49668874172185429</v>
      </c>
      <c r="E298" s="86">
        <v>-9.5999999999999974E-2</v>
      </c>
      <c r="F298" s="320">
        <v>-0.27643462827844612</v>
      </c>
    </row>
    <row r="299" spans="2:6" ht="15" hidden="1" customHeight="1" outlineLevel="1">
      <c r="B299" s="319" t="s">
        <v>276</v>
      </c>
      <c r="C299" s="268">
        <v>151</v>
      </c>
      <c r="D299" s="86">
        <v>-0.22959183673469388</v>
      </c>
      <c r="E299" s="86">
        <v>0.69662921348314599</v>
      </c>
      <c r="F299" s="320">
        <v>-0.26891391730011538</v>
      </c>
    </row>
    <row r="300" spans="2:6" ht="15" hidden="1" customHeight="1" outlineLevel="1">
      <c r="B300" s="319" t="s">
        <v>277</v>
      </c>
      <c r="C300" s="268">
        <v>196</v>
      </c>
      <c r="D300" s="86">
        <v>-0.89153292750415047</v>
      </c>
      <c r="E300" s="86">
        <v>8.8000000000000007</v>
      </c>
      <c r="F300" s="320">
        <v>-0.26995773187654515</v>
      </c>
    </row>
    <row r="301" spans="2:6" ht="15" hidden="1" customHeight="1" outlineLevel="1">
      <c r="B301" s="319" t="s">
        <v>278</v>
      </c>
      <c r="C301" s="268">
        <v>1807</v>
      </c>
      <c r="D301" s="86">
        <v>-0.40598290598290598</v>
      </c>
      <c r="E301" s="86">
        <v>0.21601615074024227</v>
      </c>
      <c r="F301" s="320">
        <v>-0.27735044438244794</v>
      </c>
    </row>
    <row r="302" spans="2:6" ht="15" hidden="1" customHeight="1" outlineLevel="1">
      <c r="B302" s="319" t="s">
        <v>279</v>
      </c>
      <c r="C302" s="268">
        <v>3042</v>
      </c>
      <c r="D302" s="86">
        <v>-0.12811693895098883</v>
      </c>
      <c r="E302" s="86">
        <v>-0.23988005997001505</v>
      </c>
      <c r="F302" s="320">
        <v>-0.32814032440588459</v>
      </c>
    </row>
    <row r="303" spans="2:6" ht="15" hidden="1" customHeight="1" outlineLevel="1">
      <c r="B303" s="319" t="s">
        <v>280</v>
      </c>
      <c r="C303" s="268">
        <v>3489</v>
      </c>
      <c r="D303" s="86">
        <v>4.4610778443113772E-2</v>
      </c>
      <c r="E303" s="86">
        <v>-0.33580810965162766</v>
      </c>
      <c r="F303" s="320">
        <v>-0.32180793409928465</v>
      </c>
    </row>
    <row r="304" spans="2:6" ht="15" hidden="1" customHeight="1" outlineLevel="1">
      <c r="B304" s="319" t="s">
        <v>281</v>
      </c>
      <c r="C304" s="268">
        <v>3340</v>
      </c>
      <c r="D304" s="86">
        <v>0.30826478652565603</v>
      </c>
      <c r="E304" s="86">
        <v>-0.19498674379368519</v>
      </c>
      <c r="F304" s="320">
        <v>-0.24236275088547821</v>
      </c>
    </row>
    <row r="305" spans="2:6" ht="15" customHeight="1" collapsed="1">
      <c r="B305" s="326">
        <v>1989</v>
      </c>
      <c r="C305" s="271">
        <v>19521</v>
      </c>
      <c r="D305" s="272"/>
      <c r="E305" s="272">
        <v>-8.5410419790104997E-2</v>
      </c>
      <c r="F305" s="327">
        <v>-8.5410419790104997E-2</v>
      </c>
    </row>
    <row r="306" spans="2:6" ht="15" hidden="1" customHeight="1" outlineLevel="1">
      <c r="B306" s="319" t="s">
        <v>270</v>
      </c>
      <c r="C306" s="268">
        <v>2553</v>
      </c>
      <c r="D306" s="86">
        <v>9.4299185597942564E-2</v>
      </c>
      <c r="E306" s="86">
        <v>-0.20392890551917675</v>
      </c>
      <c r="F306" s="320">
        <v>-0.21839753918265714</v>
      </c>
    </row>
    <row r="307" spans="2:6" ht="15" hidden="1" customHeight="1" outlineLevel="1">
      <c r="B307" s="319" t="s">
        <v>271</v>
      </c>
      <c r="C307" s="268">
        <v>2333</v>
      </c>
      <c r="D307" s="86">
        <v>1.0591350397175641</v>
      </c>
      <c r="E307" s="86">
        <v>-0.4951309240424151</v>
      </c>
      <c r="F307" s="320">
        <v>-0.22265804445386761</v>
      </c>
    </row>
    <row r="308" spans="2:6" ht="15" hidden="1" customHeight="1" outlineLevel="1">
      <c r="B308" s="319" t="s">
        <v>272</v>
      </c>
      <c r="C308" s="268">
        <v>1133</v>
      </c>
      <c r="D308" s="86">
        <v>31.37142857142857</v>
      </c>
      <c r="E308" s="86">
        <v>-0.47448979591836737</v>
      </c>
      <c r="F308" s="320">
        <v>-0.1509875895822409</v>
      </c>
    </row>
    <row r="309" spans="2:6" ht="15" hidden="1" customHeight="1" outlineLevel="1">
      <c r="B309" s="319" t="s">
        <v>273</v>
      </c>
      <c r="C309" s="268">
        <v>35</v>
      </c>
      <c r="D309" s="86">
        <v>-0.14634146341463414</v>
      </c>
      <c r="E309" s="86">
        <v>-0.68468468468468469</v>
      </c>
      <c r="F309" s="320">
        <v>-8.7174493255428143E-2</v>
      </c>
    </row>
    <row r="310" spans="2:6" ht="15" hidden="1" customHeight="1" outlineLevel="1">
      <c r="B310" s="319" t="s">
        <v>274</v>
      </c>
      <c r="C310" s="268">
        <v>41</v>
      </c>
      <c r="D310" s="86">
        <v>-0.83599999999999997</v>
      </c>
      <c r="E310" s="86">
        <v>2.7272727272727271</v>
      </c>
      <c r="F310" s="320">
        <v>-8.1219009012269749E-2</v>
      </c>
    </row>
    <row r="311" spans="2:6" ht="15" hidden="1" customHeight="1" outlineLevel="1">
      <c r="B311" s="319" t="s">
        <v>275</v>
      </c>
      <c r="C311" s="268">
        <v>250</v>
      </c>
      <c r="D311" s="86">
        <v>1.8089887640449438</v>
      </c>
      <c r="E311" s="86">
        <v>10.363636363636363</v>
      </c>
      <c r="F311" s="320">
        <v>-8.20390282755874E-2</v>
      </c>
    </row>
    <row r="312" spans="2:6" ht="15" hidden="1" customHeight="1" outlineLevel="1">
      <c r="B312" s="319" t="s">
        <v>276</v>
      </c>
      <c r="C312" s="268">
        <v>89</v>
      </c>
      <c r="D312" s="86">
        <v>3.45</v>
      </c>
      <c r="E312" s="86">
        <v>1.2250000000000001</v>
      </c>
      <c r="F312" s="320">
        <v>-9.0918958031837915E-2</v>
      </c>
    </row>
    <row r="313" spans="2:6" ht="15" hidden="1" customHeight="1" outlineLevel="1">
      <c r="B313" s="319" t="s">
        <v>277</v>
      </c>
      <c r="C313" s="268">
        <v>20</v>
      </c>
      <c r="D313" s="86">
        <v>-0.98654104979811574</v>
      </c>
      <c r="E313" s="86">
        <v>-0.39393939393939392</v>
      </c>
      <c r="F313" s="320">
        <v>-9.249475284070352E-2</v>
      </c>
    </row>
    <row r="314" spans="2:6" ht="15" hidden="1" customHeight="1" outlineLevel="1">
      <c r="B314" s="319" t="s">
        <v>278</v>
      </c>
      <c r="C314" s="268">
        <v>1486</v>
      </c>
      <c r="D314" s="86">
        <v>-0.62868565717141434</v>
      </c>
      <c r="E314" s="86">
        <v>-0.48846815834767643</v>
      </c>
      <c r="F314" s="320">
        <v>-9.2221418234442853E-2</v>
      </c>
    </row>
    <row r="315" spans="2:6" ht="15" hidden="1" customHeight="1" outlineLevel="1">
      <c r="B315" s="319" t="s">
        <v>279</v>
      </c>
      <c r="C315" s="268">
        <v>4002</v>
      </c>
      <c r="D315" s="86">
        <v>-0.23814962878355225</v>
      </c>
      <c r="E315" s="86">
        <v>-0.22591876208897488</v>
      </c>
      <c r="F315" s="320">
        <v>-1.2295081967213073E-2</v>
      </c>
    </row>
    <row r="316" spans="2:6" ht="15" hidden="1" customHeight="1" outlineLevel="1">
      <c r="B316" s="319" t="s">
        <v>280</v>
      </c>
      <c r="C316" s="268">
        <v>5253</v>
      </c>
      <c r="D316" s="86">
        <v>0.26608821402747651</v>
      </c>
      <c r="E316" s="86">
        <v>0.12267578542423596</v>
      </c>
      <c r="F316" s="320">
        <v>4.0956786641092258E-2</v>
      </c>
    </row>
    <row r="317" spans="2:6" ht="15" hidden="1" customHeight="1" outlineLevel="1">
      <c r="B317" s="319" t="s">
        <v>281</v>
      </c>
      <c r="C317" s="268">
        <v>4149</v>
      </c>
      <c r="D317" s="86">
        <v>0.29373246024321786</v>
      </c>
      <c r="E317" s="86">
        <v>-4.6864231564438308E-2</v>
      </c>
      <c r="F317" s="320">
        <v>1.1381021679913506E-2</v>
      </c>
    </row>
    <row r="318" spans="2:6" ht="15" customHeight="1" collapsed="1">
      <c r="B318" s="326">
        <v>1988</v>
      </c>
      <c r="C318" s="271">
        <v>21344</v>
      </c>
      <c r="D318" s="272"/>
      <c r="E318" s="272">
        <v>-0.21839753918265714</v>
      </c>
      <c r="F318" s="327">
        <v>-0.21839753918265714</v>
      </c>
    </row>
    <row r="319" spans="2:6" ht="15" hidden="1" customHeight="1" outlineLevel="1">
      <c r="B319" s="319" t="s">
        <v>270</v>
      </c>
      <c r="C319" s="268">
        <v>3207</v>
      </c>
      <c r="D319" s="86">
        <v>-0.3059943735122268</v>
      </c>
      <c r="E319" s="86">
        <v>-0.23606479275845638</v>
      </c>
      <c r="F319" s="320">
        <v>4.8942042318307344E-3</v>
      </c>
    </row>
    <row r="320" spans="2:6" ht="15" hidden="1" customHeight="1" outlineLevel="1">
      <c r="B320" s="319" t="s">
        <v>271</v>
      </c>
      <c r="C320" s="268">
        <v>4621</v>
      </c>
      <c r="D320" s="86">
        <v>1.1433209647495362</v>
      </c>
      <c r="E320" s="86">
        <v>-6.2106758676679474E-2</v>
      </c>
      <c r="F320" s="320">
        <v>-2.679001306829909E-2</v>
      </c>
    </row>
    <row r="321" spans="2:6" ht="15" hidden="1" customHeight="1" outlineLevel="1">
      <c r="B321" s="319" t="s">
        <v>272</v>
      </c>
      <c r="C321" s="268">
        <v>2156</v>
      </c>
      <c r="D321" s="86">
        <v>18.423423423423422</v>
      </c>
      <c r="E321" s="86">
        <v>0.68833202819107275</v>
      </c>
      <c r="F321" s="320">
        <v>-1.287183380495549E-2</v>
      </c>
    </row>
    <row r="322" spans="2:6" ht="15" hidden="1" customHeight="1" outlineLevel="1">
      <c r="B322" s="319" t="s">
        <v>273</v>
      </c>
      <c r="C322" s="268">
        <v>111</v>
      </c>
      <c r="D322" s="86">
        <v>9.0909090909090917</v>
      </c>
      <c r="E322" s="86">
        <v>6.9285714285714288</v>
      </c>
      <c r="F322" s="320">
        <v>-6.975339708102668E-2</v>
      </c>
    </row>
    <row r="323" spans="2:6" ht="15" hidden="1" customHeight="1" outlineLevel="1">
      <c r="B323" s="319" t="s">
        <v>274</v>
      </c>
      <c r="C323" s="268">
        <v>11</v>
      </c>
      <c r="D323" s="86">
        <v>-0.5</v>
      </c>
      <c r="E323" s="86">
        <v>2.6666666666666665</v>
      </c>
      <c r="F323" s="320">
        <v>-7.3815829170996605E-2</v>
      </c>
    </row>
    <row r="324" spans="2:6" ht="15" hidden="1" customHeight="1" outlineLevel="1">
      <c r="B324" s="319" t="s">
        <v>275</v>
      </c>
      <c r="C324" s="268">
        <v>22</v>
      </c>
      <c r="D324" s="86">
        <v>-0.45</v>
      </c>
      <c r="E324" s="86">
        <v>-0.46341463414634143</v>
      </c>
      <c r="F324" s="320">
        <v>-7.4642366578444808E-2</v>
      </c>
    </row>
    <row r="325" spans="2:6" ht="15" hidden="1" customHeight="1" outlineLevel="1">
      <c r="B325" s="319" t="s">
        <v>276</v>
      </c>
      <c r="C325" s="268">
        <v>40</v>
      </c>
      <c r="D325" s="86">
        <v>0.21212121212121213</v>
      </c>
      <c r="E325" s="86">
        <v>0.17647058823529416</v>
      </c>
      <c r="F325" s="320">
        <v>-7.3384960944047783E-2</v>
      </c>
    </row>
    <row r="326" spans="2:6" ht="15" hidden="1" customHeight="1" outlineLevel="1">
      <c r="B326" s="319" t="s">
        <v>277</v>
      </c>
      <c r="C326" s="268">
        <v>33</v>
      </c>
      <c r="D326" s="86">
        <v>-0.98864027538726329</v>
      </c>
      <c r="E326" s="86">
        <v>-0.15384615384615385</v>
      </c>
      <c r="F326" s="320">
        <v>-7.2933440687063866E-2</v>
      </c>
    </row>
    <row r="327" spans="2:6" ht="15" hidden="1" customHeight="1" outlineLevel="1">
      <c r="B327" s="319" t="s">
        <v>278</v>
      </c>
      <c r="C327" s="268">
        <v>2905</v>
      </c>
      <c r="D327" s="86">
        <v>-0.43810444874274662</v>
      </c>
      <c r="E327" s="86">
        <v>0.38004750593824221</v>
      </c>
      <c r="F327" s="320">
        <v>-9.2043886735431291E-2</v>
      </c>
    </row>
    <row r="328" spans="2:6" ht="15" hidden="1" customHeight="1" outlineLevel="1">
      <c r="B328" s="319" t="s">
        <v>279</v>
      </c>
      <c r="C328" s="268">
        <v>5170</v>
      </c>
      <c r="D328" s="86">
        <v>0.10493695234024364</v>
      </c>
      <c r="E328" s="86">
        <v>5.1026631429152314E-2</v>
      </c>
      <c r="F328" s="320">
        <v>-0.10443777110443775</v>
      </c>
    </row>
    <row r="329" spans="2:6" ht="15" hidden="1" customHeight="1" outlineLevel="1">
      <c r="B329" s="319" t="s">
        <v>280</v>
      </c>
      <c r="C329" s="268">
        <v>4679</v>
      </c>
      <c r="D329" s="86">
        <v>7.4890879852974962E-2</v>
      </c>
      <c r="E329" s="86">
        <v>-4.2953569237062839E-2</v>
      </c>
      <c r="F329" s="320">
        <v>-0.10676252225618976</v>
      </c>
    </row>
    <row r="330" spans="2:6" ht="15" hidden="1" customHeight="1" outlineLevel="1">
      <c r="B330" s="319" t="s">
        <v>281</v>
      </c>
      <c r="C330" s="268">
        <v>4353</v>
      </c>
      <c r="D330" s="86">
        <v>3.6922343973320615E-2</v>
      </c>
      <c r="E330" s="86">
        <v>-7.9509410023260729E-2</v>
      </c>
      <c r="F330" s="320">
        <v>-8.4483465427712456E-2</v>
      </c>
    </row>
    <row r="331" spans="2:6" ht="15" customHeight="1" collapsed="1">
      <c r="B331" s="326">
        <v>1987</v>
      </c>
      <c r="C331" s="271">
        <v>27308</v>
      </c>
      <c r="D331" s="272"/>
      <c r="E331" s="272">
        <v>4.8942042318307344E-3</v>
      </c>
      <c r="F331" s="327">
        <v>4.8942042318307344E-3</v>
      </c>
    </row>
    <row r="332" spans="2:6" ht="15" hidden="1" customHeight="1" outlineLevel="1">
      <c r="B332" s="319" t="s">
        <v>270</v>
      </c>
      <c r="C332" s="268">
        <v>4198</v>
      </c>
      <c r="D332" s="86">
        <v>-0.14796021920032473</v>
      </c>
      <c r="E332" s="86">
        <v>-0.3119160793312572</v>
      </c>
      <c r="F332" s="320">
        <v>-5.5866309974637818E-2</v>
      </c>
    </row>
    <row r="333" spans="2:6" ht="15" hidden="1" customHeight="1" outlineLevel="1">
      <c r="B333" s="319" t="s">
        <v>271</v>
      </c>
      <c r="C333" s="268">
        <v>4927</v>
      </c>
      <c r="D333" s="86">
        <v>2.8582615505090057</v>
      </c>
      <c r="E333" s="86">
        <v>2.0716801325875389E-2</v>
      </c>
      <c r="F333" s="320">
        <v>9.6372822562400984E-2</v>
      </c>
    </row>
    <row r="334" spans="2:6" ht="15" hidden="1" customHeight="1" outlineLevel="1">
      <c r="B334" s="319" t="s">
        <v>272</v>
      </c>
      <c r="C334" s="268">
        <v>1277</v>
      </c>
      <c r="D334" s="86">
        <v>90.214285714285708</v>
      </c>
      <c r="E334" s="86">
        <v>-0.39306083650190116</v>
      </c>
      <c r="F334" s="320">
        <v>0.17868619076672765</v>
      </c>
    </row>
    <row r="335" spans="2:6" ht="15" hidden="1" customHeight="1" outlineLevel="1">
      <c r="B335" s="319" t="s">
        <v>273</v>
      </c>
      <c r="C335" s="268">
        <v>14</v>
      </c>
      <c r="D335" s="86">
        <v>3.6666666666666665</v>
      </c>
      <c r="E335" s="86">
        <v>-0.65</v>
      </c>
      <c r="F335" s="320">
        <v>0.26899987226976618</v>
      </c>
    </row>
    <row r="336" spans="2:6" ht="15" hidden="1" customHeight="1" outlineLevel="1">
      <c r="B336" s="319" t="s">
        <v>274</v>
      </c>
      <c r="C336" s="268">
        <v>3</v>
      </c>
      <c r="D336" s="86">
        <v>-0.92682926829268297</v>
      </c>
      <c r="E336" s="86">
        <v>-0.85714285714285721</v>
      </c>
      <c r="F336" s="320">
        <v>0.27135185816570062</v>
      </c>
    </row>
    <row r="337" spans="2:6" ht="15" hidden="1" customHeight="1" outlineLevel="1">
      <c r="B337" s="319" t="s">
        <v>275</v>
      </c>
      <c r="C337" s="268">
        <v>41</v>
      </c>
      <c r="D337" s="86">
        <v>0.20588235294117646</v>
      </c>
      <c r="E337" s="86">
        <v>0.95238095238095233</v>
      </c>
      <c r="F337" s="320">
        <v>0.27195636425618952</v>
      </c>
    </row>
    <row r="338" spans="2:6" ht="15" hidden="1" customHeight="1" outlineLevel="1">
      <c r="B338" s="319" t="s">
        <v>276</v>
      </c>
      <c r="C338" s="268">
        <v>34</v>
      </c>
      <c r="D338" s="86">
        <v>-0.12820512820512819</v>
      </c>
      <c r="E338" s="86">
        <v>1.6153846153846154</v>
      </c>
      <c r="F338" s="320">
        <v>0.27002171413973697</v>
      </c>
    </row>
    <row r="339" spans="2:6" ht="15" hidden="1" customHeight="1" outlineLevel="1">
      <c r="B339" s="319" t="s">
        <v>277</v>
      </c>
      <c r="C339" s="268">
        <v>39</v>
      </c>
      <c r="D339" s="86">
        <v>-0.98147268408551069</v>
      </c>
      <c r="E339" s="86">
        <v>-0.94205052005943535</v>
      </c>
      <c r="F339" s="320">
        <v>0.26874946794926369</v>
      </c>
    </row>
    <row r="340" spans="2:6" ht="15" hidden="1" customHeight="1" outlineLevel="1">
      <c r="B340" s="319" t="s">
        <v>278</v>
      </c>
      <c r="C340" s="268">
        <v>2105</v>
      </c>
      <c r="D340" s="86">
        <v>-0.57206749339296603</v>
      </c>
      <c r="E340" s="86">
        <v>0.28903857930189836</v>
      </c>
      <c r="F340" s="320">
        <v>0.32951915098047779</v>
      </c>
    </row>
    <row r="341" spans="2:6" ht="15" hidden="1" customHeight="1" outlineLevel="1">
      <c r="B341" s="319" t="s">
        <v>279</v>
      </c>
      <c r="C341" s="268">
        <v>4919</v>
      </c>
      <c r="D341" s="86">
        <v>6.1362241767232567E-3</v>
      </c>
      <c r="E341" s="86">
        <v>4.3044953350296788E-2</v>
      </c>
      <c r="F341" s="320">
        <v>0.25073032301143483</v>
      </c>
    </row>
    <row r="342" spans="2:6" ht="15" hidden="1" customHeight="1" outlineLevel="1">
      <c r="B342" s="319" t="s">
        <v>280</v>
      </c>
      <c r="C342" s="268">
        <v>4889</v>
      </c>
      <c r="D342" s="86">
        <v>3.3833791499259885E-2</v>
      </c>
      <c r="E342" s="86">
        <v>0.11265361857077827</v>
      </c>
      <c r="F342" s="320">
        <v>0.24490820124628843</v>
      </c>
    </row>
    <row r="343" spans="2:6" ht="15" hidden="1" customHeight="1" outlineLevel="1">
      <c r="B343" s="319" t="s">
        <v>281</v>
      </c>
      <c r="C343" s="268">
        <v>4729</v>
      </c>
      <c r="D343" s="86">
        <v>-0.22488116702179972</v>
      </c>
      <c r="E343" s="86">
        <v>0.11533018867924527</v>
      </c>
      <c r="F343" s="320">
        <v>0.21405167765750077</v>
      </c>
    </row>
    <row r="344" spans="2:6" ht="15" customHeight="1" collapsed="1">
      <c r="B344" s="326">
        <v>1986</v>
      </c>
      <c r="C344" s="271">
        <v>27175</v>
      </c>
      <c r="D344" s="272"/>
      <c r="E344" s="272">
        <v>-5.5866309974637818E-2</v>
      </c>
      <c r="F344" s="327">
        <v>-5.5866309974637818E-2</v>
      </c>
    </row>
    <row r="345" spans="2:6" ht="15" hidden="1" customHeight="1" outlineLevel="1">
      <c r="B345" s="319" t="s">
        <v>270</v>
      </c>
      <c r="C345" s="268">
        <v>6101</v>
      </c>
      <c r="D345" s="86">
        <v>0.26393204889165112</v>
      </c>
      <c r="E345" s="86">
        <v>0.58880208333333339</v>
      </c>
      <c r="F345" s="320">
        <v>0.12420419482091938</v>
      </c>
    </row>
    <row r="346" spans="2:6" ht="15" hidden="1" customHeight="1" outlineLevel="1">
      <c r="B346" s="319" t="s">
        <v>271</v>
      </c>
      <c r="C346" s="268">
        <v>4827</v>
      </c>
      <c r="D346" s="86">
        <v>1.2942015209125475</v>
      </c>
      <c r="E346" s="86">
        <v>0.67024221453287192</v>
      </c>
      <c r="F346" s="320">
        <v>-8.523364485981344E-3</v>
      </c>
    </row>
    <row r="347" spans="2:6" ht="15" hidden="1" customHeight="1" outlineLevel="1">
      <c r="B347" s="319" t="s">
        <v>272</v>
      </c>
      <c r="C347" s="268">
        <v>2104</v>
      </c>
      <c r="D347" s="86">
        <v>51.6</v>
      </c>
      <c r="E347" s="86">
        <v>1.0914512922465209</v>
      </c>
      <c r="F347" s="320">
        <v>-0.10508881770529999</v>
      </c>
    </row>
    <row r="348" spans="2:6" ht="15" hidden="1" customHeight="1" outlineLevel="1">
      <c r="B348" s="319" t="s">
        <v>273</v>
      </c>
      <c r="C348" s="268">
        <v>40</v>
      </c>
      <c r="D348" s="86">
        <v>0.90476190476190477</v>
      </c>
      <c r="E348" s="86">
        <v>1.3529411764705883</v>
      </c>
      <c r="F348" s="320">
        <v>-0.1749683855557117</v>
      </c>
    </row>
    <row r="349" spans="2:6" ht="15" hidden="1" customHeight="1" outlineLevel="1">
      <c r="B349" s="319" t="s">
        <v>274</v>
      </c>
      <c r="C349" s="268">
        <v>21</v>
      </c>
      <c r="D349" s="86">
        <v>0</v>
      </c>
      <c r="E349" s="86">
        <v>-0.125</v>
      </c>
      <c r="F349" s="320">
        <v>-0.19050576140205622</v>
      </c>
    </row>
    <row r="350" spans="2:6" ht="15" hidden="1" customHeight="1" outlineLevel="1">
      <c r="B350" s="319" t="s">
        <v>275</v>
      </c>
      <c r="C350" s="268">
        <v>21</v>
      </c>
      <c r="D350" s="86">
        <v>0.61538461538461542</v>
      </c>
      <c r="E350" s="86">
        <v>-0.48780487804878048</v>
      </c>
      <c r="F350" s="320">
        <v>-0.19065356095878605</v>
      </c>
    </row>
    <row r="351" spans="2:6" ht="15" hidden="1" customHeight="1" outlineLevel="1">
      <c r="B351" s="319" t="s">
        <v>276</v>
      </c>
      <c r="C351" s="268">
        <v>13</v>
      </c>
      <c r="D351" s="86">
        <v>-0.98068350668647841</v>
      </c>
      <c r="E351" s="86">
        <v>-0.35</v>
      </c>
      <c r="F351" s="320">
        <v>-0.18962840285684712</v>
      </c>
    </row>
    <row r="352" spans="2:6" ht="15" hidden="1" customHeight="1" outlineLevel="1">
      <c r="B352" s="319" t="s">
        <v>277</v>
      </c>
      <c r="C352" s="268">
        <v>673</v>
      </c>
      <c r="D352" s="86">
        <v>-0.58787507654623394</v>
      </c>
      <c r="E352" s="86">
        <v>7.8552631578947363</v>
      </c>
      <c r="F352" s="320">
        <v>-0.19067139756794926</v>
      </c>
    </row>
    <row r="353" spans="2:6" ht="15" hidden="1" customHeight="1" outlineLevel="1">
      <c r="B353" s="319" t="s">
        <v>278</v>
      </c>
      <c r="C353" s="268">
        <v>1633</v>
      </c>
      <c r="D353" s="86">
        <v>-0.65373197625106017</v>
      </c>
      <c r="E353" s="86">
        <v>-0.39473684210526316</v>
      </c>
      <c r="F353" s="320">
        <v>-0.20973976668737493</v>
      </c>
    </row>
    <row r="354" spans="2:6" ht="15" hidden="1" customHeight="1" outlineLevel="1">
      <c r="B354" s="319" t="s">
        <v>279</v>
      </c>
      <c r="C354" s="268">
        <v>4716</v>
      </c>
      <c r="D354" s="86">
        <v>7.3281747837960862E-2</v>
      </c>
      <c r="E354" s="86">
        <v>1.0932475884244397E-2</v>
      </c>
      <c r="F354" s="320">
        <v>-0.14458089390261319</v>
      </c>
    </row>
    <row r="355" spans="2:6" ht="15" hidden="1" customHeight="1" outlineLevel="1">
      <c r="B355" s="319" t="s">
        <v>280</v>
      </c>
      <c r="C355" s="268">
        <v>4394</v>
      </c>
      <c r="D355" s="86">
        <v>3.6320754716981131E-2</v>
      </c>
      <c r="E355" s="86">
        <v>-4.3535045711798004E-2</v>
      </c>
      <c r="F355" s="320">
        <v>-0.15173123314885772</v>
      </c>
    </row>
    <row r="356" spans="2:6" ht="15" hidden="1" customHeight="1" outlineLevel="1">
      <c r="B356" s="319" t="s">
        <v>281</v>
      </c>
      <c r="C356" s="268">
        <v>4240</v>
      </c>
      <c r="D356" s="86">
        <v>0.10416666666666674</v>
      </c>
      <c r="E356" s="86">
        <v>-0.2602930914166085</v>
      </c>
      <c r="F356" s="320">
        <v>-0.15429673798667132</v>
      </c>
    </row>
    <row r="357" spans="2:6" ht="15" customHeight="1" collapsed="1">
      <c r="B357" s="326">
        <v>1985</v>
      </c>
      <c r="C357" s="271">
        <v>28783</v>
      </c>
      <c r="D357" s="272"/>
      <c r="E357" s="272">
        <v>0.12420419482091938</v>
      </c>
      <c r="F357" s="327">
        <v>0.12420419482091938</v>
      </c>
    </row>
    <row r="358" spans="2:6" ht="15" hidden="1" customHeight="1" outlineLevel="1">
      <c r="B358" s="319" t="s">
        <v>270</v>
      </c>
      <c r="C358" s="268">
        <v>3840</v>
      </c>
      <c r="D358" s="86">
        <v>0.32871972318339099</v>
      </c>
      <c r="E358" s="86">
        <v>-0.22999799478644478</v>
      </c>
      <c r="F358" s="320">
        <v>-8.0715234641485001E-2</v>
      </c>
    </row>
    <row r="359" spans="2:6" ht="15" hidden="1" customHeight="1" outlineLevel="1">
      <c r="B359" s="319" t="s">
        <v>271</v>
      </c>
      <c r="C359" s="268">
        <v>2890</v>
      </c>
      <c r="D359" s="86">
        <v>1.8727634194831013</v>
      </c>
      <c r="E359" s="86">
        <v>-0.19988925802879287</v>
      </c>
      <c r="F359" s="320">
        <v>-2.9636884680959152E-2</v>
      </c>
    </row>
    <row r="360" spans="2:6" ht="15" hidden="1" customHeight="1" outlineLevel="1">
      <c r="B360" s="319" t="s">
        <v>272</v>
      </c>
      <c r="C360" s="268">
        <v>1006</v>
      </c>
      <c r="D360" s="86">
        <v>58.176470588235297</v>
      </c>
      <c r="E360" s="86">
        <v>-0.49750249750249753</v>
      </c>
      <c r="F360" s="320">
        <v>2.3813960421868563E-2</v>
      </c>
    </row>
    <row r="361" spans="2:6" ht="15" hidden="1" customHeight="1" outlineLevel="1">
      <c r="B361" s="319" t="s">
        <v>273</v>
      </c>
      <c r="C361" s="268">
        <v>17</v>
      </c>
      <c r="D361" s="86">
        <v>-0.29166666666666669</v>
      </c>
      <c r="E361" s="86">
        <v>-0.96822429906542051</v>
      </c>
      <c r="F361" s="320">
        <v>8.4577872599817194E-2</v>
      </c>
    </row>
    <row r="362" spans="2:6" ht="15" hidden="1" customHeight="1" outlineLevel="1">
      <c r="B362" s="319" t="s">
        <v>274</v>
      </c>
      <c r="C362" s="268">
        <v>24</v>
      </c>
      <c r="D362" s="86">
        <v>-0.41463414634146339</v>
      </c>
      <c r="E362" s="86">
        <v>-0.27272727272727271</v>
      </c>
      <c r="F362" s="320">
        <v>0.12501455462837185</v>
      </c>
    </row>
    <row r="363" spans="2:6" ht="15" hidden="1" customHeight="1" outlineLevel="1">
      <c r="B363" s="319" t="s">
        <v>275</v>
      </c>
      <c r="C363" s="268">
        <v>41</v>
      </c>
      <c r="D363" s="86">
        <v>1.05</v>
      </c>
      <c r="E363" s="86">
        <v>0.4137931034482758</v>
      </c>
      <c r="F363" s="320">
        <v>0.12549491499107202</v>
      </c>
    </row>
    <row r="364" spans="2:6" ht="15" hidden="1" customHeight="1" outlineLevel="1">
      <c r="B364" s="319" t="s">
        <v>276</v>
      </c>
      <c r="C364" s="268">
        <v>20</v>
      </c>
      <c r="D364" s="86">
        <v>-0.73684210526315785</v>
      </c>
      <c r="E364" s="86">
        <v>-0.69696969696969702</v>
      </c>
      <c r="F364" s="320">
        <v>0.12459258109576288</v>
      </c>
    </row>
    <row r="365" spans="2:6" ht="15" hidden="1" customHeight="1" outlineLevel="1">
      <c r="B365" s="319" t="s">
        <v>277</v>
      </c>
      <c r="C365" s="268">
        <v>76</v>
      </c>
      <c r="D365" s="86">
        <v>-0.971830985915493</v>
      </c>
      <c r="E365" s="86">
        <v>2.6190476190476191</v>
      </c>
      <c r="F365" s="320">
        <v>0.12769015616502211</v>
      </c>
    </row>
    <row r="366" spans="2:6" ht="15" hidden="1" customHeight="1" outlineLevel="1">
      <c r="B366" s="319" t="s">
        <v>278</v>
      </c>
      <c r="C366" s="268">
        <v>2698</v>
      </c>
      <c r="D366" s="86">
        <v>-0.42165058949624867</v>
      </c>
      <c r="E366" s="86">
        <v>0.55414746543778803</v>
      </c>
      <c r="F366" s="320">
        <v>0.12516018795386596</v>
      </c>
    </row>
    <row r="367" spans="2:6" ht="15" hidden="1" customHeight="1" outlineLevel="1">
      <c r="B367" s="319" t="s">
        <v>279</v>
      </c>
      <c r="C367" s="268">
        <v>4665</v>
      </c>
      <c r="D367" s="86">
        <v>1.545494122768829E-2</v>
      </c>
      <c r="E367" s="86">
        <v>-3.6356124767609965E-2</v>
      </c>
      <c r="F367" s="320">
        <v>0.11494984875019898</v>
      </c>
    </row>
    <row r="368" spans="2:6" ht="15" hidden="1" customHeight="1" outlineLevel="1">
      <c r="B368" s="319" t="s">
        <v>280</v>
      </c>
      <c r="C368" s="268">
        <v>4594</v>
      </c>
      <c r="D368" s="86">
        <v>-0.19853454291695743</v>
      </c>
      <c r="E368" s="86">
        <v>-6.5500406834825053E-2</v>
      </c>
      <c r="F368" s="320">
        <v>0.22258848022206812</v>
      </c>
    </row>
    <row r="369" spans="2:6" ht="15" hidden="1" customHeight="1" outlineLevel="1">
      <c r="B369" s="319" t="s">
        <v>281</v>
      </c>
      <c r="C369" s="268">
        <v>5732</v>
      </c>
      <c r="D369" s="86">
        <v>0.14938840986565061</v>
      </c>
      <c r="E369" s="86">
        <v>0.12990341021092067</v>
      </c>
      <c r="F369" s="320">
        <v>0.35943162311653643</v>
      </c>
    </row>
    <row r="370" spans="2:6" ht="15" customHeight="1" collapsed="1">
      <c r="B370" s="326">
        <v>1984</v>
      </c>
      <c r="C370" s="271">
        <v>25603</v>
      </c>
      <c r="D370" s="272"/>
      <c r="E370" s="272">
        <v>-8.0715234641485001E-2</v>
      </c>
      <c r="F370" s="327">
        <v>-8.0715234641485001E-2</v>
      </c>
    </row>
    <row r="371" spans="2:6" ht="15" hidden="1" customHeight="1" outlineLevel="1">
      <c r="B371" s="319" t="s">
        <v>270</v>
      </c>
      <c r="C371" s="268">
        <v>4987</v>
      </c>
      <c r="D371" s="86">
        <v>0.38067552602436322</v>
      </c>
      <c r="E371" s="86">
        <v>6.0386987029555694E-2</v>
      </c>
      <c r="F371" s="320">
        <v>0.42402086102873504</v>
      </c>
    </row>
    <row r="372" spans="2:6" ht="15" hidden="1" customHeight="1" outlineLevel="1">
      <c r="B372" s="319" t="s">
        <v>271</v>
      </c>
      <c r="C372" s="268">
        <v>3612</v>
      </c>
      <c r="D372" s="86">
        <v>0.80419580419580416</v>
      </c>
      <c r="E372" s="86">
        <v>0.25503822098679629</v>
      </c>
      <c r="F372" s="320">
        <v>0.54940422661870514</v>
      </c>
    </row>
    <row r="373" spans="2:6" ht="15" hidden="1" customHeight="1" outlineLevel="1">
      <c r="B373" s="319" t="s">
        <v>272</v>
      </c>
      <c r="C373" s="268">
        <v>2002</v>
      </c>
      <c r="D373" s="86">
        <v>2.7420560747663552</v>
      </c>
      <c r="E373" s="86">
        <v>0.41284403669724767</v>
      </c>
      <c r="F373" s="320">
        <v>0.59151838671411627</v>
      </c>
    </row>
    <row r="374" spans="2:6" ht="15" hidden="1" customHeight="1" outlineLevel="1">
      <c r="B374" s="319" t="s">
        <v>273</v>
      </c>
      <c r="C374" s="268">
        <v>535</v>
      </c>
      <c r="D374" s="86">
        <v>15.212121212121213</v>
      </c>
      <c r="E374" s="86">
        <v>9.2884615384615383</v>
      </c>
      <c r="F374" s="320">
        <v>0.58617355571670293</v>
      </c>
    </row>
    <row r="375" spans="2:6" ht="15" hidden="1" customHeight="1" outlineLevel="1">
      <c r="B375" s="319" t="s">
        <v>274</v>
      </c>
      <c r="C375" s="268">
        <v>33</v>
      </c>
      <c r="D375" s="86">
        <v>0.13793103448275862</v>
      </c>
      <c r="E375" s="86">
        <v>0.10000000000000009</v>
      </c>
      <c r="F375" s="320">
        <v>0.56047483495851247</v>
      </c>
    </row>
    <row r="376" spans="2:6" ht="15" hidden="1" customHeight="1" outlineLevel="1">
      <c r="B376" s="319" t="s">
        <v>275</v>
      </c>
      <c r="C376" s="268">
        <v>29</v>
      </c>
      <c r="D376" s="86">
        <v>-0.56060606060606055</v>
      </c>
      <c r="E376" s="86">
        <v>-0.25641025641025639</v>
      </c>
      <c r="F376" s="320">
        <v>0.5600096887489403</v>
      </c>
    </row>
    <row r="377" spans="2:6" ht="15" hidden="1" customHeight="1" outlineLevel="1">
      <c r="B377" s="319" t="s">
        <v>276</v>
      </c>
      <c r="C377" s="268">
        <v>66</v>
      </c>
      <c r="D377" s="86">
        <v>2.1428571428571428</v>
      </c>
      <c r="E377" s="86">
        <v>0.83333333333333326</v>
      </c>
      <c r="F377" s="320">
        <v>0.55957639939485637</v>
      </c>
    </row>
    <row r="378" spans="2:6" ht="15" hidden="1" customHeight="1" outlineLevel="1">
      <c r="B378" s="319" t="s">
        <v>277</v>
      </c>
      <c r="C378" s="268">
        <v>21</v>
      </c>
      <c r="D378" s="86">
        <v>-0.98790322580645162</v>
      </c>
      <c r="E378" s="86">
        <v>-0.30000000000000004</v>
      </c>
      <c r="F378" s="320">
        <v>0.55719557195571956</v>
      </c>
    </row>
    <row r="379" spans="2:6" ht="15" hidden="1" customHeight="1" outlineLevel="1">
      <c r="B379" s="319" t="s">
        <v>278</v>
      </c>
      <c r="C379" s="268">
        <v>1736</v>
      </c>
      <c r="D379" s="86">
        <v>-0.64139640570130141</v>
      </c>
      <c r="E379" s="86">
        <v>0.56537421100090168</v>
      </c>
      <c r="F379" s="320">
        <v>0.54874601551693036</v>
      </c>
    </row>
    <row r="380" spans="2:6" ht="15" hidden="1" customHeight="1" outlineLevel="1">
      <c r="B380" s="319" t="s">
        <v>279</v>
      </c>
      <c r="C380" s="268">
        <v>4841</v>
      </c>
      <c r="D380" s="86">
        <v>-1.5256305939788446E-2</v>
      </c>
      <c r="E380" s="86">
        <v>0.74576271186440679</v>
      </c>
      <c r="F380" s="320">
        <v>0.51880062870269628</v>
      </c>
    </row>
    <row r="381" spans="2:6" ht="15" hidden="1" customHeight="1" outlineLevel="1">
      <c r="B381" s="319" t="s">
        <v>280</v>
      </c>
      <c r="C381" s="268">
        <v>4916</v>
      </c>
      <c r="D381" s="86">
        <v>-3.0948156909126751E-2</v>
      </c>
      <c r="E381" s="86">
        <v>0.73587570621468923</v>
      </c>
      <c r="F381" s="320">
        <v>0.46947100063734859</v>
      </c>
    </row>
    <row r="382" spans="2:6" ht="15" hidden="1" customHeight="1" outlineLevel="1">
      <c r="B382" s="319" t="s">
        <v>281</v>
      </c>
      <c r="C382" s="268">
        <v>5073</v>
      </c>
      <c r="D382" s="86">
        <v>7.8673187327237937E-2</v>
      </c>
      <c r="E382" s="86">
        <v>0.38644438371139667</v>
      </c>
      <c r="F382" s="320">
        <v>0.4704809984574394</v>
      </c>
    </row>
    <row r="383" spans="2:6" ht="15" customHeight="1" collapsed="1">
      <c r="B383" s="326">
        <v>1983</v>
      </c>
      <c r="C383" s="271">
        <v>27851</v>
      </c>
      <c r="D383" s="272"/>
      <c r="E383" s="272">
        <v>0.42402086102873504</v>
      </c>
      <c r="F383" s="327">
        <v>0.42402086102873504</v>
      </c>
    </row>
    <row r="384" spans="2:6" ht="15" hidden="1" customHeight="1" outlineLevel="1">
      <c r="B384" s="319" t="s">
        <v>270</v>
      </c>
      <c r="C384" s="268">
        <v>4703</v>
      </c>
      <c r="D384" s="86">
        <v>0.63412091730368314</v>
      </c>
      <c r="E384" s="86">
        <v>0.6012938372488934</v>
      </c>
      <c r="F384" s="320">
        <v>0.52689515184635805</v>
      </c>
    </row>
    <row r="385" spans="2:6" ht="15" hidden="1" customHeight="1" outlineLevel="1">
      <c r="B385" s="319" t="s">
        <v>271</v>
      </c>
      <c r="C385" s="268">
        <v>2878</v>
      </c>
      <c r="D385" s="86">
        <v>1.0310515172900494</v>
      </c>
      <c r="E385" s="86">
        <v>0.47893114080164434</v>
      </c>
      <c r="F385" s="320">
        <v>0.5794052374611629</v>
      </c>
    </row>
    <row r="386" spans="2:6" ht="15" hidden="1" customHeight="1" outlineLevel="1">
      <c r="B386" s="319" t="s">
        <v>272</v>
      </c>
      <c r="C386" s="268">
        <v>1417</v>
      </c>
      <c r="D386" s="86">
        <v>26.25</v>
      </c>
      <c r="E386" s="86">
        <v>0.2823529411764707</v>
      </c>
      <c r="F386" s="320">
        <v>0.4836325237592396</v>
      </c>
    </row>
    <row r="387" spans="2:6" ht="15" hidden="1" customHeight="1" outlineLevel="1">
      <c r="B387" s="319" t="s">
        <v>273</v>
      </c>
      <c r="C387" s="268">
        <v>52</v>
      </c>
      <c r="D387" s="86">
        <v>0.73333333333333328</v>
      </c>
      <c r="E387" s="86">
        <v>2.4666666666666668</v>
      </c>
      <c r="F387" s="320">
        <v>0.54322484379371438</v>
      </c>
    </row>
    <row r="388" spans="2:6" ht="15" hidden="1" customHeight="1" outlineLevel="1">
      <c r="B388" s="319" t="s">
        <v>274</v>
      </c>
      <c r="C388" s="268">
        <v>30</v>
      </c>
      <c r="D388" s="86">
        <v>-0.23076923076923078</v>
      </c>
      <c r="E388" s="86">
        <v>-9.0909090909090939E-2</v>
      </c>
      <c r="F388" s="320">
        <v>0.53462217678222879</v>
      </c>
    </row>
    <row r="389" spans="2:6" ht="15" hidden="1" customHeight="1" outlineLevel="1">
      <c r="B389" s="319" t="s">
        <v>275</v>
      </c>
      <c r="C389" s="268">
        <v>39</v>
      </c>
      <c r="D389" s="86">
        <v>8.3333333333333329E-2</v>
      </c>
      <c r="E389" s="86">
        <v>-0.21999999999999997</v>
      </c>
      <c r="F389" s="320">
        <v>0.53504368841792149</v>
      </c>
    </row>
    <row r="390" spans="2:6" ht="15" hidden="1" customHeight="1" outlineLevel="1">
      <c r="B390" s="319" t="s">
        <v>276</v>
      </c>
      <c r="C390" s="268">
        <v>36</v>
      </c>
      <c r="D390" s="86">
        <v>0.2</v>
      </c>
      <c r="E390" s="86">
        <v>-0.1428571428571429</v>
      </c>
      <c r="F390" s="320">
        <v>0.53835412399925531</v>
      </c>
    </row>
    <row r="391" spans="2:6" ht="15" hidden="1" customHeight="1" outlineLevel="1">
      <c r="B391" s="319" t="s">
        <v>277</v>
      </c>
      <c r="C391" s="268">
        <v>30</v>
      </c>
      <c r="D391" s="86">
        <v>-0.97294860234445446</v>
      </c>
      <c r="E391" s="86">
        <v>-0.76190476190476186</v>
      </c>
      <c r="F391" s="320">
        <v>0.54293447825275343</v>
      </c>
    </row>
    <row r="392" spans="2:6" ht="15" hidden="1" customHeight="1" outlineLevel="1">
      <c r="B392" s="319" t="s">
        <v>278</v>
      </c>
      <c r="C392" s="268">
        <v>1109</v>
      </c>
      <c r="D392" s="86">
        <v>-0.60007212405337185</v>
      </c>
      <c r="E392" s="86">
        <v>8.30078125E-2</v>
      </c>
      <c r="F392" s="320">
        <v>0.56888092092847709</v>
      </c>
    </row>
    <row r="393" spans="2:6" ht="15" hidden="1" customHeight="1" outlineLevel="1">
      <c r="B393" s="319" t="s">
        <v>279</v>
      </c>
      <c r="C393" s="268">
        <v>2773</v>
      </c>
      <c r="D393" s="86">
        <v>-2.0833333333333332E-2</v>
      </c>
      <c r="E393" s="86">
        <v>0.44351900052056226</v>
      </c>
      <c r="F393" s="320">
        <v>0.63393915448439353</v>
      </c>
    </row>
    <row r="394" spans="2:6" ht="15" hidden="1" customHeight="1" outlineLevel="1">
      <c r="B394" s="319" t="s">
        <v>280</v>
      </c>
      <c r="C394" s="268">
        <v>2832</v>
      </c>
      <c r="D394" s="86">
        <v>-0.22601803771522275</v>
      </c>
      <c r="E394" s="86">
        <v>1.017094017094017</v>
      </c>
      <c r="F394" s="320">
        <v>0.47476266566406622</v>
      </c>
    </row>
    <row r="395" spans="2:6" ht="15" hidden="1" customHeight="1" outlineLevel="1">
      <c r="B395" s="319" t="s">
        <v>281</v>
      </c>
      <c r="C395" s="268">
        <v>3659</v>
      </c>
      <c r="D395" s="86">
        <v>0.24582907728975134</v>
      </c>
      <c r="E395" s="86">
        <v>0.65865820489573879</v>
      </c>
      <c r="F395" s="320">
        <v>0.31483359454226978</v>
      </c>
    </row>
    <row r="396" spans="2:6" ht="15" customHeight="1" collapsed="1">
      <c r="B396" s="326">
        <v>1982</v>
      </c>
      <c r="C396" s="271">
        <v>19558</v>
      </c>
      <c r="D396" s="272"/>
      <c r="E396" s="272">
        <v>0.52689515184635805</v>
      </c>
      <c r="F396" s="327">
        <v>0.52689515184635805</v>
      </c>
    </row>
    <row r="397" spans="2:6" ht="15" hidden="1" customHeight="1" outlineLevel="1">
      <c r="B397" s="319" t="s">
        <v>270</v>
      </c>
      <c r="C397" s="268">
        <v>2937</v>
      </c>
      <c r="D397" s="86">
        <v>0.50924974306269266</v>
      </c>
      <c r="E397" s="86">
        <v>1.1083991385498924</v>
      </c>
      <c r="F397" s="320">
        <v>0.19923228162157103</v>
      </c>
    </row>
    <row r="398" spans="2:6" ht="15" hidden="1" customHeight="1" outlineLevel="1">
      <c r="B398" s="319" t="s">
        <v>271</v>
      </c>
      <c r="C398" s="268">
        <v>1946</v>
      </c>
      <c r="D398" s="86">
        <v>0.76108597285067869</v>
      </c>
      <c r="E398" s="86">
        <v>-4.8410757946210303E-2</v>
      </c>
      <c r="F398" s="320">
        <v>-3.1051092379150158E-2</v>
      </c>
    </row>
    <row r="399" spans="2:6" ht="15" hidden="1" customHeight="1" outlineLevel="1">
      <c r="B399" s="319" t="s">
        <v>272</v>
      </c>
      <c r="C399" s="268">
        <v>1105</v>
      </c>
      <c r="D399" s="86">
        <v>72.666666666666671</v>
      </c>
      <c r="E399" s="86">
        <v>1.3814655172413794</v>
      </c>
      <c r="F399" s="320">
        <v>-4.2709123073035093E-2</v>
      </c>
    </row>
    <row r="400" spans="2:6" ht="15" hidden="1" customHeight="1" outlineLevel="1">
      <c r="B400" s="319" t="s">
        <v>273</v>
      </c>
      <c r="C400" s="268">
        <v>15</v>
      </c>
      <c r="D400" s="86">
        <v>-0.54545454545454541</v>
      </c>
      <c r="E400" s="86">
        <v>-0.70588235294117641</v>
      </c>
      <c r="F400" s="320">
        <v>-0.15045159245761364</v>
      </c>
    </row>
    <row r="401" spans="2:6" ht="15" hidden="1" customHeight="1" outlineLevel="1">
      <c r="B401" s="319" t="s">
        <v>274</v>
      </c>
      <c r="C401" s="268">
        <v>33</v>
      </c>
      <c r="D401" s="86">
        <v>-0.34</v>
      </c>
      <c r="E401" s="86">
        <v>3.125E-2</v>
      </c>
      <c r="F401" s="320">
        <v>-0.15363436123348018</v>
      </c>
    </row>
    <row r="402" spans="2:6" ht="15" hidden="1" customHeight="1" outlineLevel="1">
      <c r="B402" s="319" t="s">
        <v>275</v>
      </c>
      <c r="C402" s="268">
        <v>50</v>
      </c>
      <c r="D402" s="86">
        <v>0.19047619047619047</v>
      </c>
      <c r="E402" s="86">
        <v>0.47058823529411775</v>
      </c>
      <c r="F402" s="320">
        <v>-0.1521122320302648</v>
      </c>
    </row>
    <row r="403" spans="2:6" ht="15" hidden="1" customHeight="1" outlineLevel="1">
      <c r="B403" s="319" t="s">
        <v>276</v>
      </c>
      <c r="C403" s="268">
        <v>42</v>
      </c>
      <c r="D403" s="86">
        <v>-0.66666666666666663</v>
      </c>
      <c r="E403" s="86">
        <v>2</v>
      </c>
      <c r="F403" s="320">
        <v>-0.1538400945254037</v>
      </c>
    </row>
    <row r="404" spans="2:6" ht="15" hidden="1" customHeight="1" outlineLevel="1">
      <c r="B404" s="319" t="s">
        <v>277</v>
      </c>
      <c r="C404" s="268">
        <v>126</v>
      </c>
      <c r="D404" s="86">
        <v>-0.876953125</v>
      </c>
      <c r="E404" s="86">
        <v>11.6</v>
      </c>
      <c r="F404" s="320">
        <v>-0.15730690577316342</v>
      </c>
    </row>
    <row r="405" spans="2:6" ht="15" hidden="1" customHeight="1" outlineLevel="1">
      <c r="B405" s="319" t="s">
        <v>278</v>
      </c>
      <c r="C405" s="268">
        <v>1024</v>
      </c>
      <c r="D405" s="86">
        <v>-0.46694429984383135</v>
      </c>
      <c r="E405" s="86">
        <v>0.86181818181818182</v>
      </c>
      <c r="F405" s="320">
        <v>-0.1744176988392927</v>
      </c>
    </row>
    <row r="406" spans="2:6" ht="15" hidden="1" customHeight="1" outlineLevel="1">
      <c r="B406" s="319" t="s">
        <v>279</v>
      </c>
      <c r="C406" s="268">
        <v>1921</v>
      </c>
      <c r="D406" s="86">
        <v>0.36823361823361822</v>
      </c>
      <c r="E406" s="86">
        <v>-0.21141215106732347</v>
      </c>
      <c r="F406" s="320">
        <v>-0.33817088317970845</v>
      </c>
    </row>
    <row r="407" spans="2:6" ht="15" hidden="1" customHeight="1" outlineLevel="1">
      <c r="B407" s="319" t="s">
        <v>280</v>
      </c>
      <c r="C407" s="268">
        <v>1404</v>
      </c>
      <c r="D407" s="86">
        <v>-0.36355394378966455</v>
      </c>
      <c r="E407" s="86">
        <v>-0.12903225806451613</v>
      </c>
      <c r="F407" s="320">
        <v>-0.36494956127260791</v>
      </c>
    </row>
    <row r="408" spans="2:6" ht="15" hidden="1" customHeight="1" outlineLevel="1">
      <c r="B408" s="319" t="s">
        <v>281</v>
      </c>
      <c r="C408" s="268">
        <v>2206</v>
      </c>
      <c r="D408" s="86">
        <v>0.583632447954056</v>
      </c>
      <c r="E408" s="86">
        <v>8.1372549019607776E-2</v>
      </c>
      <c r="F408" s="320">
        <v>-0.40273112714057591</v>
      </c>
    </row>
    <row r="409" spans="2:6" ht="15" customHeight="1" collapsed="1">
      <c r="B409" s="326">
        <v>1981</v>
      </c>
      <c r="C409" s="271">
        <v>12809</v>
      </c>
      <c r="D409" s="272"/>
      <c r="E409" s="272">
        <v>0.19923228162157103</v>
      </c>
      <c r="F409" s="327">
        <v>0.19923228162157103</v>
      </c>
    </row>
    <row r="410" spans="2:6" ht="15" hidden="1" customHeight="1" outlineLevel="1">
      <c r="B410" s="319" t="s">
        <v>270</v>
      </c>
      <c r="C410" s="268">
        <v>1393</v>
      </c>
      <c r="D410" s="86">
        <v>-0.31882640586797067</v>
      </c>
      <c r="E410" s="86">
        <v>-0.40419161676646709</v>
      </c>
      <c r="F410" s="320">
        <v>-0.4344188509398994</v>
      </c>
    </row>
    <row r="411" spans="2:6" ht="15" hidden="1" customHeight="1" outlineLevel="1">
      <c r="B411" s="319" t="s">
        <v>271</v>
      </c>
      <c r="C411" s="268">
        <v>2045</v>
      </c>
      <c r="D411" s="86">
        <v>3.4073275862068964</v>
      </c>
      <c r="E411" s="86">
        <v>-0.10698689956331875</v>
      </c>
      <c r="F411" s="320">
        <v>-0.41345038090913677</v>
      </c>
    </row>
    <row r="412" spans="2:6" ht="15" hidden="1" customHeight="1" outlineLevel="1">
      <c r="B412" s="319" t="s">
        <v>272</v>
      </c>
      <c r="C412" s="268">
        <v>464</v>
      </c>
      <c r="D412" s="86">
        <v>8.0980392156862742</v>
      </c>
      <c r="E412" s="86">
        <v>-0.61810699588477358</v>
      </c>
      <c r="F412" s="320">
        <v>-0.42227954058789174</v>
      </c>
    </row>
    <row r="413" spans="2:6" ht="15" hidden="1" customHeight="1" outlineLevel="1">
      <c r="B413" s="319" t="s">
        <v>273</v>
      </c>
      <c r="C413" s="268">
        <v>51</v>
      </c>
      <c r="D413" s="86">
        <v>0.59375</v>
      </c>
      <c r="E413" s="86">
        <v>-0.63829787234042556</v>
      </c>
      <c r="F413" s="320">
        <v>-0.44386676066267183</v>
      </c>
    </row>
    <row r="414" spans="2:6" ht="15" hidden="1" customHeight="1" outlineLevel="1">
      <c r="B414" s="319" t="s">
        <v>274</v>
      </c>
      <c r="C414" s="268">
        <v>32</v>
      </c>
      <c r="D414" s="86">
        <v>-5.8823529411764705E-2</v>
      </c>
      <c r="E414" s="86">
        <v>3</v>
      </c>
      <c r="F414" s="320">
        <v>-0.4634702232726966</v>
      </c>
    </row>
    <row r="415" spans="2:6" ht="15" hidden="1" customHeight="1" outlineLevel="1">
      <c r="B415" s="319" t="s">
        <v>275</v>
      </c>
      <c r="C415" s="268">
        <v>34</v>
      </c>
      <c r="D415" s="86">
        <v>1.4285714285714286</v>
      </c>
      <c r="E415" s="86">
        <v>-0.17073170731707321</v>
      </c>
      <c r="F415" s="320">
        <v>-0.47109091667014047</v>
      </c>
    </row>
    <row r="416" spans="2:6" ht="15" hidden="1" customHeight="1" outlineLevel="1">
      <c r="B416" s="319" t="s">
        <v>276</v>
      </c>
      <c r="C416" s="268">
        <v>14</v>
      </c>
      <c r="D416" s="86">
        <v>0.4</v>
      </c>
      <c r="E416" s="86">
        <v>-0.57575757575757569</v>
      </c>
      <c r="F416" s="320">
        <v>-0.51547650853020877</v>
      </c>
    </row>
    <row r="417" spans="2:6" ht="15" hidden="1" customHeight="1" outlineLevel="1">
      <c r="B417" s="319" t="s">
        <v>277</v>
      </c>
      <c r="C417" s="268">
        <v>10</v>
      </c>
      <c r="D417" s="86">
        <v>-0.98181818181818181</v>
      </c>
      <c r="E417" s="86">
        <v>-0.92481203007518797</v>
      </c>
      <c r="F417" s="320">
        <v>-0.51873722461957761</v>
      </c>
    </row>
    <row r="418" spans="2:6" ht="15" hidden="1" customHeight="1" outlineLevel="1">
      <c r="B418" s="319" t="s">
        <v>278</v>
      </c>
      <c r="C418" s="268">
        <v>550</v>
      </c>
      <c r="D418" s="86">
        <v>-0.77422003284072249</v>
      </c>
      <c r="E418" s="86">
        <v>-0.81727574750830567</v>
      </c>
      <c r="F418" s="320">
        <v>-0.51540203850509625</v>
      </c>
    </row>
    <row r="419" spans="2:6" ht="15" hidden="1" customHeight="1" outlineLevel="1">
      <c r="B419" s="319" t="s">
        <v>279</v>
      </c>
      <c r="C419" s="268">
        <v>2436</v>
      </c>
      <c r="D419" s="86">
        <v>0.51116625310173702</v>
      </c>
      <c r="E419" s="86">
        <v>-0.37410071942446044</v>
      </c>
      <c r="F419" s="320">
        <v>-0.37157998521074687</v>
      </c>
    </row>
    <row r="420" spans="2:6" ht="15" hidden="1" customHeight="1" outlineLevel="1">
      <c r="B420" s="319" t="s">
        <v>280</v>
      </c>
      <c r="C420" s="268">
        <v>1612</v>
      </c>
      <c r="D420" s="86">
        <v>-0.20980392156862746</v>
      </c>
      <c r="E420" s="86">
        <v>-0.46622516556291393</v>
      </c>
      <c r="F420" s="320">
        <v>-0.31770790909831392</v>
      </c>
    </row>
    <row r="421" spans="2:6" ht="15" hidden="1" customHeight="1" outlineLevel="1">
      <c r="B421" s="319" t="s">
        <v>281</v>
      </c>
      <c r="C421" s="268">
        <v>2040</v>
      </c>
      <c r="D421" s="86">
        <v>-0.12745936698032512</v>
      </c>
      <c r="E421" s="86">
        <v>-0.26193921852387847</v>
      </c>
      <c r="F421" s="320">
        <v>-0.29888429911593251</v>
      </c>
    </row>
    <row r="422" spans="2:6" ht="15" customHeight="1" collapsed="1">
      <c r="B422" s="326">
        <v>1980</v>
      </c>
      <c r="C422" s="271">
        <v>10681</v>
      </c>
      <c r="D422" s="272"/>
      <c r="E422" s="272">
        <v>-0.4344188509398994</v>
      </c>
      <c r="F422" s="327">
        <v>-0.4344188509398994</v>
      </c>
    </row>
    <row r="423" spans="2:6" ht="15" hidden="1" customHeight="1" outlineLevel="1">
      <c r="B423" s="319" t="s">
        <v>270</v>
      </c>
      <c r="C423" s="268">
        <v>2338</v>
      </c>
      <c r="D423" s="86">
        <v>2.0960698689956331E-2</v>
      </c>
      <c r="E423" s="86">
        <v>-0.28588882101405011</v>
      </c>
      <c r="F423" s="320" t="s">
        <v>143</v>
      </c>
    </row>
    <row r="424" spans="2:6" ht="15" hidden="1" customHeight="1" outlineLevel="1">
      <c r="B424" s="319" t="s">
        <v>271</v>
      </c>
      <c r="C424" s="268">
        <v>2290</v>
      </c>
      <c r="D424" s="86">
        <v>0.8847736625514403</v>
      </c>
      <c r="E424" s="86">
        <v>-0.24096784885647993</v>
      </c>
      <c r="F424" s="320" t="s">
        <v>143</v>
      </c>
    </row>
    <row r="425" spans="2:6" ht="15" hidden="1" customHeight="1" outlineLevel="1">
      <c r="B425" s="319" t="s">
        <v>272</v>
      </c>
      <c r="C425" s="268">
        <v>1215</v>
      </c>
      <c r="D425" s="86">
        <v>7.6170212765957448</v>
      </c>
      <c r="E425" s="86">
        <v>-0.63871543264942021</v>
      </c>
      <c r="F425" s="320" t="s">
        <v>143</v>
      </c>
    </row>
    <row r="426" spans="2:6" ht="15" hidden="1" customHeight="1" outlineLevel="1">
      <c r="B426" s="319" t="s">
        <v>273</v>
      </c>
      <c r="C426" s="268">
        <v>141</v>
      </c>
      <c r="D426" s="86">
        <v>16.625</v>
      </c>
      <c r="E426" s="86">
        <v>-0.87609841827768009</v>
      </c>
      <c r="F426" s="320" t="s">
        <v>143</v>
      </c>
    </row>
    <row r="427" spans="2:6" ht="15" hidden="1" customHeight="1" outlineLevel="1">
      <c r="B427" s="319" t="s">
        <v>274</v>
      </c>
      <c r="C427" s="268">
        <v>8</v>
      </c>
      <c r="D427" s="86">
        <v>-0.80487804878048785</v>
      </c>
      <c r="E427" s="86">
        <v>-0.97368421052631582</v>
      </c>
      <c r="F427" s="320" t="s">
        <v>143</v>
      </c>
    </row>
    <row r="428" spans="2:6" ht="15" hidden="1" customHeight="1" outlineLevel="1">
      <c r="B428" s="319" t="s">
        <v>275</v>
      </c>
      <c r="C428" s="268">
        <v>41</v>
      </c>
      <c r="D428" s="86">
        <v>0.24242424242424243</v>
      </c>
      <c r="E428" s="86">
        <v>-0.98180204172214824</v>
      </c>
      <c r="F428" s="320" t="s">
        <v>143</v>
      </c>
    </row>
    <row r="429" spans="2:6" ht="15" hidden="1" customHeight="1" outlineLevel="1">
      <c r="B429" s="319" t="s">
        <v>276</v>
      </c>
      <c r="C429" s="268">
        <v>33</v>
      </c>
      <c r="D429" s="86">
        <v>-0.75187969924812026</v>
      </c>
      <c r="E429" s="86">
        <v>-0.86799999999999999</v>
      </c>
      <c r="F429" s="320" t="s">
        <v>143</v>
      </c>
    </row>
    <row r="430" spans="2:6" ht="15" hidden="1" customHeight="1" outlineLevel="1">
      <c r="B430" s="319" t="s">
        <v>277</v>
      </c>
      <c r="C430" s="268">
        <v>133</v>
      </c>
      <c r="D430" s="86">
        <v>-0.95581395348837206</v>
      </c>
      <c r="E430" s="86">
        <v>-0.35121951219512193</v>
      </c>
      <c r="F430" s="320" t="s">
        <v>143</v>
      </c>
    </row>
    <row r="431" spans="2:6" ht="15" hidden="1" customHeight="1" outlineLevel="1">
      <c r="B431" s="319" t="s">
        <v>278</v>
      </c>
      <c r="C431" s="268">
        <v>3010</v>
      </c>
      <c r="D431" s="86">
        <v>-0.22661870503597123</v>
      </c>
      <c r="E431" s="86">
        <v>2.4918793503480279</v>
      </c>
      <c r="F431" s="320" t="s">
        <v>143</v>
      </c>
    </row>
    <row r="432" spans="2:6" ht="15" hidden="1" customHeight="1" outlineLevel="1">
      <c r="B432" s="319" t="s">
        <v>279</v>
      </c>
      <c r="C432" s="268">
        <v>3892</v>
      </c>
      <c r="D432" s="86">
        <v>0.28874172185430463</v>
      </c>
      <c r="E432" s="86">
        <v>-5.1656920077972734E-2</v>
      </c>
      <c r="F432" s="320" t="s">
        <v>143</v>
      </c>
    </row>
    <row r="433" spans="2:6" ht="15" hidden="1" customHeight="1" outlineLevel="1">
      <c r="B433" s="319" t="s">
        <v>280</v>
      </c>
      <c r="C433" s="268">
        <v>3020</v>
      </c>
      <c r="D433" s="86">
        <v>9.2619392185238777E-2</v>
      </c>
      <c r="E433" s="86">
        <v>-0.30876630807965211</v>
      </c>
      <c r="F433" s="320" t="s">
        <v>143</v>
      </c>
    </row>
    <row r="434" spans="2:6" ht="15" hidden="1" customHeight="1" outlineLevel="1">
      <c r="B434" s="319" t="s">
        <v>281</v>
      </c>
      <c r="C434" s="268">
        <v>2764</v>
      </c>
      <c r="D434" s="86">
        <v>-0.15577275503970678</v>
      </c>
      <c r="E434" s="86">
        <v>-0.46267496111975115</v>
      </c>
      <c r="F434" s="320" t="s">
        <v>143</v>
      </c>
    </row>
    <row r="435" spans="2:6" ht="15" customHeight="1" collapsed="1">
      <c r="B435" s="326">
        <v>1979</v>
      </c>
      <c r="C435" s="271">
        <v>18885</v>
      </c>
      <c r="D435" s="272"/>
      <c r="E435" s="272">
        <v>-0.332284411130361</v>
      </c>
      <c r="F435" s="327">
        <v>-0.332284411130361</v>
      </c>
    </row>
    <row r="436" spans="2:6" ht="15" hidden="1" customHeight="1" outlineLevel="1">
      <c r="B436" s="319" t="s">
        <v>270</v>
      </c>
      <c r="C436" s="268">
        <v>3274</v>
      </c>
      <c r="D436" s="86">
        <v>8.5183957573748761E-2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3017</v>
      </c>
      <c r="D437" s="86">
        <v>-0.10288432946773714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3363</v>
      </c>
      <c r="D438" s="86">
        <v>1.9551845342706502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1138</v>
      </c>
      <c r="D439" s="86">
        <v>2.7434210526315788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304</v>
      </c>
      <c r="D440" s="86">
        <v>-0.86506879715934315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2253</v>
      </c>
      <c r="D441" s="86">
        <v>8.0120000000000005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250</v>
      </c>
      <c r="D442" s="86">
        <v>0.21951219512195122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205</v>
      </c>
      <c r="D443" s="86">
        <v>-0.76218097447795818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862</v>
      </c>
      <c r="D444" s="86">
        <v>-0.7899610136452242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4104</v>
      </c>
      <c r="D445" s="86">
        <v>-6.0654612039368276E-2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4369</v>
      </c>
      <c r="D446" s="86">
        <v>-0.15066096423017108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5144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28283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Cifras&amp;RNORUEGA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NORUEGA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NORUEGA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noruega</mercado>
    <DestacadoHome xmlns="13f78365-8ad1-4746-b128-0a2d29b798e1">No</DestacadoHome>
    <PublishingExpirationDate xmlns="http://schemas.microsoft.com/sharepoint/v3" xsi:nil="true"/>
    <PublishingStartDate xmlns="http://schemas.microsoft.com/sharepoint/v3">2011-12-09T00:00:00+00:00</PublishingStartDate>
    <_dlc_DocId xmlns="8b099203-c902-4a5b-992f-1f849b15ff82">Q5F7QW3RQ55V-2024-149</_dlc_DocId>
    <_dlc_DocIdUrl xmlns="8b099203-c902-4a5b-992f-1f849b15ff82">
      <Url>http://cd102671/es/investigacion/Nuestros-Mercados/turismo-en-cifras/_layouts/DocIdRedir.aspx?ID=Q5F7QW3RQ55V-2024-149</Url>
      <Description>Q5F7QW3RQ55V-2024-149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DC8F7A-2E7E-4F04-B2E5-CA2C4AD10D3D}"/>
</file>

<file path=customXml/itemProps2.xml><?xml version="1.0" encoding="utf-8"?>
<ds:datastoreItem xmlns:ds="http://schemas.openxmlformats.org/officeDocument/2006/customXml" ds:itemID="{1B4D41E7-D00E-428C-A2FC-84A519C672E9}"/>
</file>

<file path=customXml/itemProps3.xml><?xml version="1.0" encoding="utf-8"?>
<ds:datastoreItem xmlns:ds="http://schemas.openxmlformats.org/officeDocument/2006/customXml" ds:itemID="{B506FD13-27D2-46F8-BBB4-DF47561D6A5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NORUEGA (año 2011)</dc:title>
  <dc:creator>marjorie</dc:creator>
  <cp:lastModifiedBy>marjorie</cp:lastModifiedBy>
  <dcterms:created xsi:type="dcterms:W3CDTF">2012-02-27T10:12:57Z</dcterms:created>
  <dcterms:modified xsi:type="dcterms:W3CDTF">2012-02-27T10:21:04Z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dc2333e7-b0ea-4c82-8d86-8ef7de38762a</vt:lpwstr>
  </property>
</Properties>
</file>