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9133" uniqueCount="312">
  <si>
    <t>TURISMO EN CIFRAS</t>
  </si>
  <si>
    <t>DINAMARCA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DANESES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DANESES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DANESES 
A FUERTEVENTURA</t>
  </si>
  <si>
    <t>LLEGADA DE PASAJEROS PROCEDENTE DE AEROPUERTOS DANESES 
 A GRAN CANARIA</t>
  </si>
  <si>
    <t>LLEGADA DE PASAJEROS PROCEDENTE DE AEROPUERTOS DANESES 
 A LA PALMA</t>
  </si>
  <si>
    <t>LLEGADA DE PASAJEROS PROCEDENTE DE AEROPUERTOS DANESES 
 A TENERIFE</t>
  </si>
  <si>
    <t>LLEGADA DE PASAJEROS PROCEDENTE DE AEROPUERTOS DANESES 
 A LANZAROTE</t>
  </si>
  <si>
    <t>EVOLUCIÓN DE PASAJEROS PROCEDENTES DE AEROPUERTOS DANESES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DANESES LLEGADOS A 
CANARIAS - ISLAS</t>
  </si>
  <si>
    <t>var. Interanual</t>
  </si>
  <si>
    <t>VARIACIÓN INTERANUAL DE LA LLEGADA DE PASAJEROS PROCEDENTES DE AEROPUERTOS DANESES
CANARIAS - ISLAS</t>
  </si>
  <si>
    <t>CUOTA DE PASAJEROS PROCEDENTES DE AEROPUERTOS DANESES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DANÉS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DANESES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DANESES  ALOJADOS EN TENERIFE POR TIPOLOGÍA DE ESTABLECIMIENTO
VARIACIONES INTERANUALES</t>
  </si>
  <si>
    <t xml:space="preserve">Hotelero </t>
  </si>
  <si>
    <t>PESO DE LOS TURISTAS DANESES ALOJADOS EN TENERIFE SOBRE TOTAL DE TURISTAS  POR TIPOLOGÍA DE ESTABLECIMIENTO</t>
  </si>
  <si>
    <t>TURISTAS ALOJADOS SEGÚN TIPOLOGÍA DEL ESTABLECIMIENTO</t>
  </si>
  <si>
    <t>DANESES</t>
  </si>
  <si>
    <t>TOTAL TURISTAS</t>
  </si>
  <si>
    <t>Total DANESES s/ total turistas</t>
  </si>
  <si>
    <t>Extrahotel.</t>
  </si>
  <si>
    <t xml:space="preserve">Total </t>
  </si>
  <si>
    <t>FUENTE: STDE Cabildo Insular de Tenerife.  ELABORACIÓN: Turismo de Tenerife.</t>
  </si>
  <si>
    <t>EVOLUCIÓN MENSUAL DE TURSTAS DANESES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DANESES  ALOJADOS EN LA TEMPORADA DE VERANO</t>
  </si>
  <si>
    <t>Temporada Verano</t>
  </si>
  <si>
    <t>TURISMO DANÉS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DANESES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DANESES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DANESES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DANESES  ALOJADOS EN TENERIFE SOBRE EL TOTAL DE TURISTAS POR ZONAS Y TIPOLOGÍA </t>
  </si>
  <si>
    <t>TURISTAS DANESES  ALOJADOS EN LA ZONA SANTA CRUZ</t>
  </si>
  <si>
    <t>TURISTAS DANESES  ALOJADOS EN LA ZONA LA LAGUNA, BAJAMAR, PUNTA HIDALGO Y TACORONTE</t>
  </si>
  <si>
    <t>TURISTAS DANESES  ALOJADOS EN LA ZONA NORTE</t>
  </si>
  <si>
    <t>TURISTAS DANESES  ALOJADOS EN LA ZONA SUR</t>
  </si>
  <si>
    <t>TURISTAS  DANESES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DANESES  ALOJADOS EN TENERIFE</t>
  </si>
  <si>
    <t>TURISTAS DANESES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DANÉS ALOJADO EN TENERIFE POR CATEGORÍA </t>
  </si>
  <si>
    <t xml:space="preserve">EVOLUCIÓN DEL TURISMO DANÉS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DANÉS ALOJADOS EN TENERIFE SOBRE TOTAL DE TURISTAS  POR CATEGORÍA </t>
  </si>
  <si>
    <t xml:space="preserve">TURISTAS DANESES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DANESES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DANÉS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DANESES POR  ISLAS</t>
  </si>
  <si>
    <t xml:space="preserve">DISTRIBUCIÓN DE LOS TURISTAS DANESES ALOJADOS EN TENERIFE POR ZONAS </t>
  </si>
  <si>
    <t xml:space="preserve">DISTRIBUCIÓN DE TURISTAS DANESES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DANESES LLEGADOS A CANARIAS E ISLAS </c:v>
            </c:pt>
          </c:strCache>
        </c:strRef>
      </c:tx>
      <c:layout>
        <c:manualLayout>
          <c:xMode val="edge"/>
          <c:yMode val="edge"/>
          <c:x val="0.1641084374942681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22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2.3927139848977541E-2</c:v>
                </c:pt>
                <c:pt idx="1">
                  <c:v>-0.11254272942413879</c:v>
                </c:pt>
                <c:pt idx="2">
                  <c:v>-4.5887614232937857E-3</c:v>
                </c:pt>
                <c:pt idx="3">
                  <c:v>0.13480948282606997</c:v>
                </c:pt>
                <c:pt idx="4">
                  <c:v>1.4173287083658614E-3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0.14662641846945057</c:v>
                </c:pt>
                <c:pt idx="1">
                  <c:v>-7.2365445499773862E-2</c:v>
                </c:pt>
                <c:pt idx="2">
                  <c:v>3.4403669724769603E-3</c:v>
                </c:pt>
                <c:pt idx="3">
                  <c:v>0.23887409661468229</c:v>
                </c:pt>
                <c:pt idx="4">
                  <c:v>0.8557377049180328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0.24912530322821413</c:v>
                </c:pt>
                <c:pt idx="1">
                  <c:v>0.40865993265993272</c:v>
                </c:pt>
                <c:pt idx="2">
                  <c:v>4.4770871586514049E-2</c:v>
                </c:pt>
                <c:pt idx="3">
                  <c:v>0.16329594901023481</c:v>
                </c:pt>
                <c:pt idx="4">
                  <c:v>0.42005288837573085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370132096"/>
        <c:axId val="370184192"/>
      </c:barChart>
      <c:catAx>
        <c:axId val="370132096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70184192"/>
        <c:crosses val="autoZero"/>
        <c:auto val="1"/>
        <c:lblAlgn val="ctr"/>
        <c:lblOffset val="100"/>
      </c:catAx>
      <c:valAx>
        <c:axId val="370184192"/>
        <c:scaling>
          <c:orientation val="minMax"/>
        </c:scaling>
        <c:delete val="1"/>
        <c:axPos val="t"/>
        <c:numFmt formatCode="0.0%" sourceLinked="1"/>
        <c:tickLblPos val="none"/>
        <c:crossAx val="3701320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82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44" l="0.70000000000000062" r="0.70000000000000062" t="0.75000000000001144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593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2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104593</c:v>
                </c:pt>
                <c:pt idx="1">
                  <c:v>151852</c:v>
                </c:pt>
                <c:pt idx="2">
                  <c:v>38127</c:v>
                </c:pt>
                <c:pt idx="3">
                  <c:v>26743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DANESES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194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4.4546551537945067E-2"/>
                  <c:y val="3.501273832213516E-3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4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104593</c:v>
                </c:pt>
                <c:pt idx="1">
                  <c:v>151852</c:v>
                </c:pt>
                <c:pt idx="2">
                  <c:v>38127</c:v>
                </c:pt>
                <c:pt idx="3">
                  <c:v>26743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DANESES LLEGADOS A 
CANARIAS - ISLAS</c:v>
            </c:pt>
          </c:strCache>
        </c:strRef>
      </c:tx>
      <c:layout>
        <c:manualLayout>
          <c:xMode val="edge"/>
          <c:yMode val="edge"/>
          <c:x val="0.15149861475649024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629078565179352"/>
          <c:w val="0.94047581208313269"/>
          <c:h val="0.38668150481189845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104593</c:v>
              </c:pt>
              <c:pt idx="1">
                <c:v>151852</c:v>
              </c:pt>
              <c:pt idx="2">
                <c:v>38127</c:v>
              </c:pt>
              <c:pt idx="3">
                <c:v>26743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74250</c:v>
              </c:pt>
              <c:pt idx="1">
                <c:v>130536</c:v>
              </c:pt>
              <c:pt idx="2">
                <c:v>26849</c:v>
              </c:pt>
              <c:pt idx="3">
                <c:v>25597</c:v>
              </c:pt>
            </c:numLit>
          </c:val>
        </c:ser>
        <c:axId val="409620864"/>
        <c:axId val="409622400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8597258676E-3"/>
                  <c:y val="-0.42342355205599302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50782936132983381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2.7613735783027119E-4"/>
                  <c:y val="-0.2478838145231846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414E-3"/>
                  <c:y val="-0.19892017497812781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4.7110551181102384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0.40865993265993272</c:v>
                </c:pt>
                <c:pt idx="1">
                  <c:v>0.16329594901023481</c:v>
                </c:pt>
                <c:pt idx="2">
                  <c:v>0.42005288837573085</c:v>
                </c:pt>
                <c:pt idx="3">
                  <c:v>4.4770871586514049E-2</c:v>
                </c:pt>
                <c:pt idx="4">
                  <c:v>0</c:v>
                </c:pt>
              </c:numCache>
            </c:numRef>
          </c:val>
        </c:ser>
        <c:axId val="409623936"/>
        <c:axId val="409664512"/>
      </c:barChart>
      <c:catAx>
        <c:axId val="409620864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409622400"/>
        <c:crosses val="autoZero"/>
        <c:auto val="1"/>
        <c:lblAlgn val="ctr"/>
        <c:lblOffset val="100"/>
      </c:catAx>
      <c:valAx>
        <c:axId val="409622400"/>
        <c:scaling>
          <c:orientation val="minMax"/>
        </c:scaling>
        <c:delete val="1"/>
        <c:axPos val="l"/>
        <c:numFmt formatCode="#,##0" sourceLinked="1"/>
        <c:tickLblPos val="none"/>
        <c:crossAx val="409620864"/>
        <c:crosses val="autoZero"/>
        <c:crossBetween val="between"/>
      </c:valAx>
      <c:catAx>
        <c:axId val="409623936"/>
        <c:scaling>
          <c:orientation val="minMax"/>
        </c:scaling>
        <c:delete val="1"/>
        <c:axPos val="b"/>
        <c:numFmt formatCode="General" sourceLinked="1"/>
        <c:tickLblPos val="none"/>
        <c:crossAx val="409664512"/>
        <c:crosses val="autoZero"/>
        <c:auto val="1"/>
        <c:lblAlgn val="ctr"/>
        <c:lblOffset val="100"/>
      </c:catAx>
      <c:valAx>
        <c:axId val="409664512"/>
        <c:scaling>
          <c:orientation val="minMax"/>
        </c:scaling>
        <c:delete val="1"/>
        <c:axPos val="r"/>
        <c:numFmt formatCode="0.0%" sourceLinked="1"/>
        <c:tickLblPos val="none"/>
        <c:crossAx val="409623936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783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DANESES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88"/>
          <c:w val="0.86048406649509523"/>
          <c:h val="0.58834027572491265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107361</c:v>
                </c:pt>
                <c:pt idx="1">
                  <c:v>131979</c:v>
                </c:pt>
                <c:pt idx="2">
                  <c:v>152138</c:v>
                </c:pt>
                <c:pt idx="3">
                  <c:v>187581</c:v>
                </c:pt>
                <c:pt idx="4">
                  <c:v>214299</c:v>
                </c:pt>
                <c:pt idx="5">
                  <c:v>237275</c:v>
                </c:pt>
                <c:pt idx="6">
                  <c:v>250653</c:v>
                </c:pt>
                <c:pt idx="7">
                  <c:v>251519</c:v>
                </c:pt>
                <c:pt idx="8">
                  <c:v>253598</c:v>
                </c:pt>
                <c:pt idx="9">
                  <c:v>227221</c:v>
                </c:pt>
                <c:pt idx="10">
                  <c:v>208820</c:v>
                </c:pt>
                <c:pt idx="11">
                  <c:v>228371</c:v>
                </c:pt>
                <c:pt idx="12">
                  <c:v>246473</c:v>
                </c:pt>
                <c:pt idx="13">
                  <c:v>271433</c:v>
                </c:pt>
                <c:pt idx="14">
                  <c:v>277282</c:v>
                </c:pt>
                <c:pt idx="15">
                  <c:v>274119</c:v>
                </c:pt>
                <c:pt idx="16">
                  <c:v>251221</c:v>
                </c:pt>
                <c:pt idx="17">
                  <c:v>257232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37265</c:v>
                </c:pt>
                <c:pt idx="1">
                  <c:v>43494</c:v>
                </c:pt>
                <c:pt idx="2">
                  <c:v>44269</c:v>
                </c:pt>
                <c:pt idx="3">
                  <c:v>55245</c:v>
                </c:pt>
                <c:pt idx="4">
                  <c:v>67932</c:v>
                </c:pt>
                <c:pt idx="5">
                  <c:v>77259</c:v>
                </c:pt>
                <c:pt idx="6">
                  <c:v>78423</c:v>
                </c:pt>
                <c:pt idx="7">
                  <c:v>73464</c:v>
                </c:pt>
                <c:pt idx="8">
                  <c:v>76220</c:v>
                </c:pt>
                <c:pt idx="9">
                  <c:v>70067</c:v>
                </c:pt>
                <c:pt idx="10">
                  <c:v>69135</c:v>
                </c:pt>
                <c:pt idx="11">
                  <c:v>80380</c:v>
                </c:pt>
                <c:pt idx="12">
                  <c:v>86119</c:v>
                </c:pt>
                <c:pt idx="13">
                  <c:v>94639</c:v>
                </c:pt>
                <c:pt idx="14">
                  <c:v>100425</c:v>
                </c:pt>
                <c:pt idx="15">
                  <c:v>97749</c:v>
                </c:pt>
                <c:pt idx="16">
                  <c:v>83666</c:v>
                </c:pt>
                <c:pt idx="17">
                  <c:v>74250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57562</c:v>
                </c:pt>
                <c:pt idx="1">
                  <c:v>72606</c:v>
                </c:pt>
                <c:pt idx="2">
                  <c:v>90819</c:v>
                </c:pt>
                <c:pt idx="3">
                  <c:v>108667</c:v>
                </c:pt>
                <c:pt idx="4">
                  <c:v>115614</c:v>
                </c:pt>
                <c:pt idx="5">
                  <c:v>120691</c:v>
                </c:pt>
                <c:pt idx="6">
                  <c:v>129469</c:v>
                </c:pt>
                <c:pt idx="7">
                  <c:v>130690</c:v>
                </c:pt>
                <c:pt idx="8">
                  <c:v>133902</c:v>
                </c:pt>
                <c:pt idx="9">
                  <c:v>121213</c:v>
                </c:pt>
                <c:pt idx="10">
                  <c:v>105115</c:v>
                </c:pt>
                <c:pt idx="11">
                  <c:v>114474</c:v>
                </c:pt>
                <c:pt idx="12">
                  <c:v>123032</c:v>
                </c:pt>
                <c:pt idx="13">
                  <c:v>133245</c:v>
                </c:pt>
                <c:pt idx="14">
                  <c:v>133881</c:v>
                </c:pt>
                <c:pt idx="15">
                  <c:v>126935</c:v>
                </c:pt>
                <c:pt idx="16">
                  <c:v>115029</c:v>
                </c:pt>
                <c:pt idx="17">
                  <c:v>130536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2175</c:v>
                </c:pt>
                <c:pt idx="4">
                  <c:v>6950</c:v>
                </c:pt>
                <c:pt idx="5">
                  <c:v>9451</c:v>
                </c:pt>
                <c:pt idx="6">
                  <c:v>13102</c:v>
                </c:pt>
                <c:pt idx="7">
                  <c:v>13770</c:v>
                </c:pt>
                <c:pt idx="8">
                  <c:v>10685</c:v>
                </c:pt>
                <c:pt idx="9">
                  <c:v>8298</c:v>
                </c:pt>
                <c:pt idx="10">
                  <c:v>8411</c:v>
                </c:pt>
                <c:pt idx="11">
                  <c:v>5600</c:v>
                </c:pt>
                <c:pt idx="12">
                  <c:v>4767</c:v>
                </c:pt>
                <c:pt idx="13">
                  <c:v>7114</c:v>
                </c:pt>
                <c:pt idx="14">
                  <c:v>12294</c:v>
                </c:pt>
                <c:pt idx="15">
                  <c:v>18734</c:v>
                </c:pt>
                <c:pt idx="16">
                  <c:v>26811</c:v>
                </c:pt>
                <c:pt idx="17">
                  <c:v>26849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12534</c:v>
                </c:pt>
                <c:pt idx="1">
                  <c:v>15879</c:v>
                </c:pt>
                <c:pt idx="2">
                  <c:v>17050</c:v>
                </c:pt>
                <c:pt idx="3">
                  <c:v>21494</c:v>
                </c:pt>
                <c:pt idx="4">
                  <c:v>23803</c:v>
                </c:pt>
                <c:pt idx="5">
                  <c:v>29874</c:v>
                </c:pt>
                <c:pt idx="6">
                  <c:v>29659</c:v>
                </c:pt>
                <c:pt idx="7">
                  <c:v>33595</c:v>
                </c:pt>
                <c:pt idx="8">
                  <c:v>32791</c:v>
                </c:pt>
                <c:pt idx="9">
                  <c:v>27643</c:v>
                </c:pt>
                <c:pt idx="10">
                  <c:v>26159</c:v>
                </c:pt>
                <c:pt idx="11">
                  <c:v>27917</c:v>
                </c:pt>
                <c:pt idx="12">
                  <c:v>32555</c:v>
                </c:pt>
                <c:pt idx="13">
                  <c:v>36435</c:v>
                </c:pt>
                <c:pt idx="14">
                  <c:v>30682</c:v>
                </c:pt>
                <c:pt idx="15">
                  <c:v>30701</c:v>
                </c:pt>
                <c:pt idx="16">
                  <c:v>25715</c:v>
                </c:pt>
                <c:pt idx="17">
                  <c:v>25597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398938112"/>
        <c:axId val="398968704"/>
      </c:lineChart>
      <c:catAx>
        <c:axId val="39893811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8968704"/>
        <c:crosses val="autoZero"/>
        <c:auto val="1"/>
        <c:lblAlgn val="ctr"/>
        <c:lblOffset val="100"/>
        <c:tickLblSkip val="1"/>
      </c:catAx>
      <c:valAx>
        <c:axId val="3989687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89381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46"/>
          <c:h val="6.171642793797694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DANESES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084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0.35659330436781106</c:v>
                </c:pt>
                <c:pt idx="1">
                  <c:v>0.46306531105103987</c:v>
                </c:pt>
                <c:pt idx="2">
                  <c:v>6.8342581141766903E-2</c:v>
                </c:pt>
                <c:pt idx="3">
                  <c:v>0.11199880343938216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0.33303744511804345</c:v>
                </c:pt>
                <c:pt idx="1">
                  <c:v>0.45787971546964623</c:v>
                </c:pt>
                <c:pt idx="2">
                  <c:v>0.10672276601080324</c:v>
                </c:pt>
                <c:pt idx="3">
                  <c:v>0.10236007340150705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0.28864993468930772</c:v>
                </c:pt>
                <c:pt idx="1">
                  <c:v>0.50746407911923863</c:v>
                </c:pt>
                <c:pt idx="2">
                  <c:v>0.10437659389189526</c:v>
                </c:pt>
                <c:pt idx="3">
                  <c:v>9.950939229955838E-2</c:v>
                </c:pt>
                <c:pt idx="4">
                  <c:v>0</c:v>
                </c:pt>
              </c:numCache>
            </c:numRef>
          </c:val>
        </c:ser>
        <c:shape val="box"/>
        <c:axId val="422681216"/>
        <c:axId val="422845056"/>
        <c:axId val="0"/>
      </c:bar3DChart>
      <c:catAx>
        <c:axId val="42268121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2845056"/>
        <c:crosses val="autoZero"/>
        <c:auto val="1"/>
        <c:lblAlgn val="ctr"/>
        <c:lblOffset val="100"/>
      </c:catAx>
      <c:valAx>
        <c:axId val="42284505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268121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DANESES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996"/>
          <c:w val="0.734335839599011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13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0.13454885223425783"/>
                  <c:y val="-3.6138587810997956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3.1086242117417177E-2"/>
                  <c:y val="-1.7051084560266667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74250</c:v>
                </c:pt>
                <c:pt idx="1">
                  <c:v>130536</c:v>
                </c:pt>
                <c:pt idx="2">
                  <c:v>26849</c:v>
                </c:pt>
                <c:pt idx="3">
                  <c:v>25597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DANESES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28223</c:v>
                </c:pt>
                <c:pt idx="1">
                  <c:v>26860</c:v>
                </c:pt>
                <c:pt idx="2">
                  <c:v>14358</c:v>
                </c:pt>
                <c:pt idx="3">
                  <c:v>12268</c:v>
                </c:pt>
                <c:pt idx="4">
                  <c:v>16118</c:v>
                </c:pt>
                <c:pt idx="5">
                  <c:v>21652</c:v>
                </c:pt>
                <c:pt idx="6">
                  <c:v>23236</c:v>
                </c:pt>
                <c:pt idx="7">
                  <c:v>29504</c:v>
                </c:pt>
                <c:pt idx="8">
                  <c:v>22467</c:v>
                </c:pt>
                <c:pt idx="9">
                  <c:v>27102</c:v>
                </c:pt>
                <c:pt idx="10">
                  <c:v>19900</c:v>
                </c:pt>
                <c:pt idx="11">
                  <c:v>21068</c:v>
                </c:pt>
                <c:pt idx="12">
                  <c:v>17569</c:v>
                </c:pt>
                <c:pt idx="13">
                  <c:v>15267</c:v>
                </c:pt>
                <c:pt idx="14">
                  <c:v>12384</c:v>
                </c:pt>
                <c:pt idx="15">
                  <c:v>7963</c:v>
                </c:pt>
                <c:pt idx="16">
                  <c:v>7770</c:v>
                </c:pt>
                <c:pt idx="17">
                  <c:v>11468</c:v>
                </c:pt>
                <c:pt idx="18">
                  <c:v>12168</c:v>
                </c:pt>
                <c:pt idx="19">
                  <c:v>11790</c:v>
                </c:pt>
                <c:pt idx="20">
                  <c:v>13025</c:v>
                </c:pt>
                <c:pt idx="21">
                  <c:v>14925</c:v>
                </c:pt>
                <c:pt idx="22">
                  <c:v>14153</c:v>
                </c:pt>
                <c:pt idx="23">
                  <c:v>10577</c:v>
                </c:pt>
                <c:pt idx="24">
                  <c:v>13298</c:v>
                </c:pt>
                <c:pt idx="25">
                  <c:v>14539</c:v>
                </c:pt>
                <c:pt idx="26">
                  <c:v>24306</c:v>
                </c:pt>
                <c:pt idx="27">
                  <c:v>37164</c:v>
                </c:pt>
                <c:pt idx="28">
                  <c:v>39714</c:v>
                </c:pt>
                <c:pt idx="29">
                  <c:v>33980</c:v>
                </c:pt>
                <c:pt idx="30">
                  <c:v>40960</c:v>
                </c:pt>
                <c:pt idx="31">
                  <c:v>34358</c:v>
                </c:pt>
                <c:pt idx="32">
                  <c:v>28115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22194</c:v>
                </c:pt>
                <c:pt idx="1">
                  <c:v>24236</c:v>
                </c:pt>
                <c:pt idx="2">
                  <c:v>15729</c:v>
                </c:pt>
                <c:pt idx="3">
                  <c:v>15788</c:v>
                </c:pt>
                <c:pt idx="4">
                  <c:v>16816</c:v>
                </c:pt>
                <c:pt idx="5">
                  <c:v>12426</c:v>
                </c:pt>
                <c:pt idx="6">
                  <c:v>14586</c:v>
                </c:pt>
                <c:pt idx="7">
                  <c:v>19985</c:v>
                </c:pt>
                <c:pt idx="8">
                  <c:v>35571</c:v>
                </c:pt>
                <c:pt idx="9">
                  <c:v>53668</c:v>
                </c:pt>
                <c:pt idx="10">
                  <c:v>84017</c:v>
                </c:pt>
                <c:pt idx="11">
                  <c:v>66208</c:v>
                </c:pt>
                <c:pt idx="12">
                  <c:v>40977</c:v>
                </c:pt>
                <c:pt idx="13">
                  <c:v>39074</c:v>
                </c:pt>
                <c:pt idx="14">
                  <c:v>42710</c:v>
                </c:pt>
                <c:pt idx="15">
                  <c:v>38543</c:v>
                </c:pt>
                <c:pt idx="16">
                  <c:v>36720</c:v>
                </c:pt>
                <c:pt idx="17">
                  <c:v>34704</c:v>
                </c:pt>
                <c:pt idx="18">
                  <c:v>47970</c:v>
                </c:pt>
                <c:pt idx="19">
                  <c:v>53866</c:v>
                </c:pt>
                <c:pt idx="20">
                  <c:v>65179</c:v>
                </c:pt>
                <c:pt idx="21">
                  <c:v>63243</c:v>
                </c:pt>
                <c:pt idx="22">
                  <c:v>59941</c:v>
                </c:pt>
                <c:pt idx="23">
                  <c:v>58504</c:v>
                </c:pt>
                <c:pt idx="24">
                  <c:v>57888</c:v>
                </c:pt>
                <c:pt idx="25">
                  <c:v>53161</c:v>
                </c:pt>
                <c:pt idx="26">
                  <c:v>60037</c:v>
                </c:pt>
                <c:pt idx="27">
                  <c:v>55386</c:v>
                </c:pt>
                <c:pt idx="28">
                  <c:v>60752</c:v>
                </c:pt>
                <c:pt idx="29">
                  <c:v>76027</c:v>
                </c:pt>
                <c:pt idx="30">
                  <c:v>79495</c:v>
                </c:pt>
                <c:pt idx="31">
                  <c:v>60382</c:v>
                </c:pt>
                <c:pt idx="32">
                  <c:v>50121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50417</c:v>
                </c:pt>
                <c:pt idx="1">
                  <c:v>51096</c:v>
                </c:pt>
                <c:pt idx="2">
                  <c:v>30087</c:v>
                </c:pt>
                <c:pt idx="3">
                  <c:v>28056</c:v>
                </c:pt>
                <c:pt idx="4">
                  <c:v>32934</c:v>
                </c:pt>
                <c:pt idx="5">
                  <c:v>34078</c:v>
                </c:pt>
                <c:pt idx="6">
                  <c:v>37822</c:v>
                </c:pt>
                <c:pt idx="7">
                  <c:v>49489</c:v>
                </c:pt>
                <c:pt idx="8">
                  <c:v>58038</c:v>
                </c:pt>
                <c:pt idx="9">
                  <c:v>80770</c:v>
                </c:pt>
                <c:pt idx="10">
                  <c:v>103917</c:v>
                </c:pt>
                <c:pt idx="11">
                  <c:v>87276</c:v>
                </c:pt>
                <c:pt idx="12">
                  <c:v>58546</c:v>
                </c:pt>
                <c:pt idx="13">
                  <c:v>54341</c:v>
                </c:pt>
                <c:pt idx="14">
                  <c:v>55094</c:v>
                </c:pt>
                <c:pt idx="15">
                  <c:v>46506</c:v>
                </c:pt>
                <c:pt idx="16">
                  <c:v>44490</c:v>
                </c:pt>
                <c:pt idx="17">
                  <c:v>46172</c:v>
                </c:pt>
                <c:pt idx="18">
                  <c:v>60138</c:v>
                </c:pt>
                <c:pt idx="19">
                  <c:v>65656</c:v>
                </c:pt>
                <c:pt idx="20">
                  <c:v>78204</c:v>
                </c:pt>
                <c:pt idx="21">
                  <c:v>78168</c:v>
                </c:pt>
                <c:pt idx="22">
                  <c:v>74094</c:v>
                </c:pt>
                <c:pt idx="23">
                  <c:v>69081</c:v>
                </c:pt>
                <c:pt idx="24">
                  <c:v>71186</c:v>
                </c:pt>
                <c:pt idx="25">
                  <c:v>67700</c:v>
                </c:pt>
                <c:pt idx="26">
                  <c:v>84343</c:v>
                </c:pt>
                <c:pt idx="27">
                  <c:v>92550</c:v>
                </c:pt>
                <c:pt idx="28">
                  <c:v>100466</c:v>
                </c:pt>
                <c:pt idx="29">
                  <c:v>110007</c:v>
                </c:pt>
                <c:pt idx="30">
                  <c:v>120455</c:v>
                </c:pt>
                <c:pt idx="31">
                  <c:v>94740</c:v>
                </c:pt>
                <c:pt idx="32">
                  <c:v>78236</c:v>
                </c:pt>
              </c:numCache>
            </c:numRef>
          </c:val>
        </c:ser>
        <c:marker val="1"/>
        <c:axId val="423659392"/>
        <c:axId val="423930112"/>
      </c:lineChart>
      <c:catAx>
        <c:axId val="42365939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3930112"/>
        <c:crosses val="autoZero"/>
        <c:auto val="1"/>
        <c:lblAlgn val="ctr"/>
        <c:lblOffset val="100"/>
        <c:tickLblSkip val="1"/>
      </c:catAx>
      <c:valAx>
        <c:axId val="4239301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36593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36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DANESES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77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5.9006040270694849E-3</c:v>
                </c:pt>
                <c:pt idx="1">
                  <c:v>4.2001756790886286E-3</c:v>
                </c:pt>
                <c:pt idx="2">
                  <c:v>5.2197184303790908E-3</c:v>
                </c:pt>
                <c:pt idx="3">
                  <c:v>5.601747680547422E-3</c:v>
                </c:pt>
                <c:pt idx="4">
                  <c:v>8.8118918848370635E-3</c:v>
                </c:pt>
                <c:pt idx="5">
                  <c:v>1.3033241006944469E-2</c:v>
                </c:pt>
                <c:pt idx="6">
                  <c:v>1.262842186700568E-2</c:v>
                </c:pt>
                <c:pt idx="7">
                  <c:v>1.0973718944262356E-2</c:v>
                </c:pt>
                <c:pt idx="8">
                  <c:v>1.313661340287357E-2</c:v>
                </c:pt>
                <c:pt idx="9">
                  <c:v>1.2351990382430679E-2</c:v>
                </c:pt>
                <c:pt idx="10">
                  <c:v>9.5687542989623953E-3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2.5705264087806413E-2</c:v>
                </c:pt>
                <c:pt idx="1">
                  <c:v>2.4770822051383451E-2</c:v>
                </c:pt>
                <c:pt idx="2">
                  <c:v>2.5359798271145869E-2</c:v>
                </c:pt>
                <c:pt idx="3">
                  <c:v>2.3087750476317042E-2</c:v>
                </c:pt>
                <c:pt idx="4">
                  <c:v>2.6592589934972464E-2</c:v>
                </c:pt>
                <c:pt idx="5">
                  <c:v>2.4701037438220649E-2</c:v>
                </c:pt>
                <c:pt idx="6">
                  <c:v>2.6342878897858905E-2</c:v>
                </c:pt>
                <c:pt idx="7">
                  <c:v>3.4838094758041421E-2</c:v>
                </c:pt>
                <c:pt idx="8">
                  <c:v>3.6560788548532785E-2</c:v>
                </c:pt>
                <c:pt idx="9">
                  <c:v>3.1347633638354362E-2</c:v>
                </c:pt>
                <c:pt idx="10">
                  <c:v>2.6475398232332303E-2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1.5663286068376522E-2</c:v>
                </c:pt>
                <c:pt idx="1">
                  <c:v>1.415582949234627E-2</c:v>
                </c:pt>
                <c:pt idx="2">
                  <c:v>1.4737341146488376E-2</c:v>
                </c:pt>
                <c:pt idx="3">
                  <c:v>1.3821959684385658E-2</c:v>
                </c:pt>
                <c:pt idx="4">
                  <c:v>1.6814869765152431E-2</c:v>
                </c:pt>
                <c:pt idx="5">
                  <c:v>1.8169389359314544E-2</c:v>
                </c:pt>
                <c:pt idx="6">
                  <c:v>1.8430702696911563E-2</c:v>
                </c:pt>
                <c:pt idx="7">
                  <c:v>2.0839458481347221E-2</c:v>
                </c:pt>
                <c:pt idx="8">
                  <c:v>2.2760309406429344E-2</c:v>
                </c:pt>
                <c:pt idx="9">
                  <c:v>2.0124126393278194E-2</c:v>
                </c:pt>
                <c:pt idx="10">
                  <c:v>1.6193487293858309E-2</c:v>
                </c:pt>
              </c:numCache>
            </c:numRef>
          </c:val>
        </c:ser>
        <c:marker val="1"/>
        <c:axId val="424368384"/>
        <c:axId val="425074688"/>
      </c:lineChart>
      <c:catAx>
        <c:axId val="42436838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5074688"/>
        <c:crosses val="autoZero"/>
        <c:auto val="1"/>
        <c:lblAlgn val="ctr"/>
        <c:lblOffset val="100"/>
      </c:catAx>
      <c:valAx>
        <c:axId val="42507468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436838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19"/>
          <c:w val="0.54738643113421148"/>
          <c:h val="4.681660423515191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1" l="0.70000000000000062" r="0.70000000000000062" t="0.75000000000001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95785</c:v>
                </c:pt>
                <c:pt idx="1">
                  <c:v>37788</c:v>
                </c:pt>
                <c:pt idx="2">
                  <c:v>57997</c:v>
                </c:pt>
                <c:pt idx="3">
                  <c:v>520</c:v>
                </c:pt>
                <c:pt idx="4">
                  <c:v>520</c:v>
                </c:pt>
                <c:pt idx="5" formatCode="#,##0">
                  <c:v>0</c:v>
                </c:pt>
                <c:pt idx="6">
                  <c:v>309</c:v>
                </c:pt>
                <c:pt idx="7">
                  <c:v>104</c:v>
                </c:pt>
                <c:pt idx="8">
                  <c:v>205</c:v>
                </c:pt>
                <c:pt idx="9">
                  <c:v>7666</c:v>
                </c:pt>
                <c:pt idx="10">
                  <c:v>3091</c:v>
                </c:pt>
                <c:pt idx="11">
                  <c:v>4575</c:v>
                </c:pt>
                <c:pt idx="12">
                  <c:v>87290</c:v>
                </c:pt>
                <c:pt idx="13">
                  <c:v>34073</c:v>
                </c:pt>
                <c:pt idx="14">
                  <c:v>53217</c:v>
                </c:pt>
              </c:numCache>
            </c:numRef>
          </c:val>
        </c:ser>
        <c:dLbls>
          <c:showVal val="1"/>
        </c:dLbls>
        <c:gapWidth val="30"/>
        <c:axId val="427231488"/>
        <c:axId val="427237760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42E-3"/>
                  <c:y val="-0.41001564945226932"/>
                </c:manualLayout>
              </c:layout>
              <c:showVal val="1"/>
            </c:dLbl>
            <c:dLbl>
              <c:idx val="1"/>
              <c:layout>
                <c:manualLayout>
                  <c:x val="4.1601664066562667E-3"/>
                  <c:y val="-0.23474178403755874"/>
                </c:manualLayout>
              </c:layout>
              <c:showVal val="1"/>
            </c:dLbl>
            <c:dLbl>
              <c:idx val="2"/>
              <c:layout>
                <c:manualLayout>
                  <c:x val="2.079919417249131E-3"/>
                  <c:y val="-0.30046948356807512"/>
                </c:manualLayout>
              </c:layout>
              <c:showVal val="1"/>
            </c:dLbl>
            <c:dLbl>
              <c:idx val="3"/>
              <c:layout>
                <c:manualLayout>
                  <c:x val="-6.2402496099844794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6640665626625209E-2"/>
                  <c:y val="-9.3896713615023525E-2"/>
                </c:manualLayout>
              </c:layout>
              <c:showVal val="1"/>
            </c:dLbl>
            <c:dLbl>
              <c:idx val="7"/>
              <c:layout>
                <c:manualLayout>
                  <c:x val="-2.0800832033281342E-3"/>
                  <c:y val="-0.10015649452269171"/>
                </c:manualLayout>
              </c:layout>
              <c:showVal val="1"/>
            </c:dLbl>
            <c:dLbl>
              <c:idx val="8"/>
              <c:layout>
                <c:manualLayout>
                  <c:x val="1.2480499219968915E-2"/>
                  <c:y val="-9.7026604068857644E-2"/>
                </c:manualLayout>
              </c:layout>
              <c:showVal val="1"/>
            </c:dLbl>
            <c:dLbl>
              <c:idx val="9"/>
              <c:layout>
                <c:manualLayout>
                  <c:x val="6.2402496099843996E-3"/>
                  <c:y val="-0.17527386541471049"/>
                </c:manualLayout>
              </c:layout>
              <c:showVal val="1"/>
            </c:dLbl>
            <c:dLbl>
              <c:idx val="10"/>
              <c:layout>
                <c:manualLayout>
                  <c:x val="4.1601664066562667E-3"/>
                  <c:y val="-0.11267605633802817"/>
                </c:manualLayout>
              </c:layout>
              <c:showVal val="1"/>
            </c:dLbl>
            <c:dLbl>
              <c:idx val="11"/>
              <c:layout>
                <c:manualLayout>
                  <c:x val="2.0800832033281333E-3"/>
                  <c:y val="-0.17840375586854459"/>
                </c:manualLayout>
              </c:layout>
              <c:showVal val="1"/>
            </c:dLbl>
            <c:dLbl>
              <c:idx val="12"/>
              <c:layout>
                <c:manualLayout>
                  <c:x val="-2.0800832033281333E-3"/>
                  <c:y val="-0.35993740219092329"/>
                </c:manualLayout>
              </c:layout>
              <c:showVal val="1"/>
            </c:dLbl>
            <c:dLbl>
              <c:idx val="13"/>
              <c:layout>
                <c:manualLayout>
                  <c:x val="1.0400416016640665E-2"/>
                  <c:y val="-0.21283255086071987"/>
                </c:manualLayout>
              </c:layout>
              <c:showVal val="1"/>
            </c:dLbl>
            <c:dLbl>
              <c:idx val="14"/>
              <c:layout>
                <c:manualLayout>
                  <c:x val="6.2402496099843996E-3"/>
                  <c:y val="-0.27856025039123633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0.22430850247967687</c:v>
                </c:pt>
                <c:pt idx="1">
                  <c:v>0.34405121821091944</c:v>
                </c:pt>
                <c:pt idx="2">
                  <c:v>0.15713972187306718</c:v>
                </c:pt>
                <c:pt idx="3">
                  <c:v>0.38297872340425532</c:v>
                </c:pt>
                <c:pt idx="4">
                  <c:v>0.38297872340425532</c:v>
                </c:pt>
                <c:pt idx="5">
                  <c:v>0</c:v>
                </c:pt>
                <c:pt idx="6">
                  <c:v>2.5113636363636362</c:v>
                </c:pt>
                <c:pt idx="7">
                  <c:v>0.38666666666666666</c:v>
                </c:pt>
                <c:pt idx="8">
                  <c:v>14.76923076923077</c:v>
                </c:pt>
                <c:pt idx="9">
                  <c:v>0.10684377707190297</c:v>
                </c:pt>
                <c:pt idx="10">
                  <c:v>0.44709737827715357</c:v>
                </c:pt>
                <c:pt idx="11">
                  <c:v>-4.4885177453027142E-2</c:v>
                </c:pt>
                <c:pt idx="12">
                  <c:v>0.23210908167010136</c:v>
                </c:pt>
                <c:pt idx="13">
                  <c:v>0.33473049200877469</c:v>
                </c:pt>
                <c:pt idx="14">
                  <c:v>0.17430160201244538</c:v>
                </c:pt>
              </c:numCache>
            </c:numRef>
          </c:val>
        </c:ser>
        <c:gapWidth val="30"/>
        <c:axId val="427312256"/>
        <c:axId val="427239296"/>
      </c:barChart>
      <c:catAx>
        <c:axId val="42723148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427237760"/>
        <c:crosses val="autoZero"/>
        <c:auto val="1"/>
        <c:lblAlgn val="ctr"/>
        <c:lblOffset val="100"/>
        <c:tickLblSkip val="1"/>
        <c:tickMarkSkip val="1"/>
      </c:catAx>
      <c:valAx>
        <c:axId val="427237760"/>
        <c:scaling>
          <c:orientation val="minMax"/>
        </c:scaling>
        <c:delete val="1"/>
        <c:axPos val="l"/>
        <c:numFmt formatCode="#,##0_)" sourceLinked="1"/>
        <c:tickLblPos val="none"/>
        <c:crossAx val="427231488"/>
        <c:crosses val="autoZero"/>
        <c:crossBetween val="between"/>
      </c:valAx>
      <c:valAx>
        <c:axId val="427239296"/>
        <c:scaling>
          <c:orientation val="minMax"/>
        </c:scaling>
        <c:delete val="1"/>
        <c:axPos val="r"/>
        <c:numFmt formatCode="0.0%" sourceLinked="1"/>
        <c:tickLblPos val="none"/>
        <c:crossAx val="427312256"/>
        <c:crosses val="max"/>
        <c:crossBetween val="between"/>
      </c:valAx>
      <c:catAx>
        <c:axId val="427312256"/>
        <c:scaling>
          <c:orientation val="minMax"/>
        </c:scaling>
        <c:delete val="1"/>
        <c:axPos val="b"/>
        <c:tickLblPos val="none"/>
        <c:crossAx val="427239296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17"/>
          <c:w val="0.48316762276790282"/>
          <c:h val="6.0393331115301527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54"/>
          <c:y val="0.1121212121212130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5.4288249725948741E-3</c:v>
                </c:pt>
                <c:pt idx="1">
                  <c:v>3.2259748394842616E-3</c:v>
                </c:pt>
                <c:pt idx="2">
                  <c:v>8.0033408153677502E-2</c:v>
                </c:pt>
                <c:pt idx="3">
                  <c:v>0.9113117920342434</c:v>
                </c:pt>
                <c:pt idx="4">
                  <c:v>1.3760982322430402E-2</c:v>
                </c:pt>
                <c:pt idx="5">
                  <c:v>2.7521964644860804E-3</c:v>
                </c:pt>
                <c:pt idx="6">
                  <c:v>8.1798454535831483E-2</c:v>
                </c:pt>
                <c:pt idx="7">
                  <c:v>0.90168836667725205</c:v>
                </c:pt>
                <c:pt idx="8" formatCode="0">
                  <c:v>0</c:v>
                </c:pt>
                <c:pt idx="9">
                  <c:v>3.5346655861510077E-3</c:v>
                </c:pt>
                <c:pt idx="10">
                  <c:v>7.8883390520199326E-2</c:v>
                </c:pt>
                <c:pt idx="11">
                  <c:v>0.91758194389364967</c:v>
                </c:pt>
              </c:numCache>
            </c:numRef>
          </c:val>
        </c:ser>
        <c:dLbls>
          <c:showVal val="1"/>
        </c:dLbls>
        <c:gapWidth val="10"/>
        <c:overlap val="-10"/>
        <c:axId val="427548032"/>
        <c:axId val="427910656"/>
      </c:barChart>
      <c:catAx>
        <c:axId val="42754803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427910656"/>
        <c:crosses val="autoZero"/>
        <c:auto val="1"/>
        <c:lblAlgn val="ctr"/>
        <c:lblOffset val="100"/>
        <c:tickLblSkip val="1"/>
        <c:tickMarkSkip val="1"/>
      </c:catAx>
      <c:valAx>
        <c:axId val="427910656"/>
        <c:scaling>
          <c:orientation val="minMax"/>
        </c:scaling>
        <c:delete val="1"/>
        <c:axPos val="l"/>
        <c:numFmt formatCode="0.0%" sourceLinked="1"/>
        <c:tickLblPos val="none"/>
        <c:crossAx val="427548032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DANESES ALOJADOS EN TENERIFE POR ZONAS </c:v>
            </c:pt>
          </c:strCache>
        </c:strRef>
      </c:tx>
      <c:layout>
        <c:manualLayout>
          <c:xMode val="edge"/>
          <c:yMode val="edge"/>
          <c:x val="0.1152008701615007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87"/>
          <c:w val="0.75203297785974954"/>
          <c:h val="0.74260524331013977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618107300345847"/>
                  <c:y val="-5.202406996730876E-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520</c:v>
                </c:pt>
                <c:pt idx="1">
                  <c:v>309</c:v>
                </c:pt>
                <c:pt idx="2">
                  <c:v>7666</c:v>
                </c:pt>
                <c:pt idx="3">
                  <c:v>87290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DANESES  ALOJADOS EN LA ZONA SANTA CRUZ</c:v>
            </c:pt>
          </c:strCache>
        </c:strRef>
      </c:tx>
      <c:layout>
        <c:manualLayout>
          <c:xMode val="edge"/>
          <c:yMode val="edge"/>
          <c:x val="0.103120644402210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54</c:v>
                </c:pt>
                <c:pt idx="1">
                  <c:v>66</c:v>
                </c:pt>
                <c:pt idx="2">
                  <c:v>51</c:v>
                </c:pt>
                <c:pt idx="3">
                  <c:v>29</c:v>
                </c:pt>
                <c:pt idx="4">
                  <c:v>13</c:v>
                </c:pt>
                <c:pt idx="5">
                  <c:v>6</c:v>
                </c:pt>
                <c:pt idx="6">
                  <c:v>19</c:v>
                </c:pt>
                <c:pt idx="7">
                  <c:v>7</c:v>
                </c:pt>
                <c:pt idx="8">
                  <c:v>15</c:v>
                </c:pt>
                <c:pt idx="9">
                  <c:v>16</c:v>
                </c:pt>
                <c:pt idx="10">
                  <c:v>16</c:v>
                </c:pt>
                <c:pt idx="11">
                  <c:v>31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38</c:v>
                </c:pt>
                <c:pt idx="1">
                  <c:v>75</c:v>
                </c:pt>
                <c:pt idx="2">
                  <c:v>27</c:v>
                </c:pt>
                <c:pt idx="3">
                  <c:v>22</c:v>
                </c:pt>
                <c:pt idx="4">
                  <c:v>10</c:v>
                </c:pt>
                <c:pt idx="5">
                  <c:v>14</c:v>
                </c:pt>
                <c:pt idx="6">
                  <c:v>23</c:v>
                </c:pt>
                <c:pt idx="7">
                  <c:v>25</c:v>
                </c:pt>
                <c:pt idx="8">
                  <c:v>10</c:v>
                </c:pt>
                <c:pt idx="9">
                  <c:v>37</c:v>
                </c:pt>
                <c:pt idx="10">
                  <c:v>45</c:v>
                </c:pt>
                <c:pt idx="11">
                  <c:v>50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40</c:v>
                </c:pt>
                <c:pt idx="1">
                  <c:v>75</c:v>
                </c:pt>
                <c:pt idx="2">
                  <c:v>90</c:v>
                </c:pt>
                <c:pt idx="3">
                  <c:v>68</c:v>
                </c:pt>
                <c:pt idx="4">
                  <c:v>14</c:v>
                </c:pt>
                <c:pt idx="5">
                  <c:v>33</c:v>
                </c:pt>
                <c:pt idx="6">
                  <c:v>14</c:v>
                </c:pt>
                <c:pt idx="7">
                  <c:v>21</c:v>
                </c:pt>
                <c:pt idx="8">
                  <c:v>18</c:v>
                </c:pt>
                <c:pt idx="9">
                  <c:v>28</c:v>
                </c:pt>
                <c:pt idx="10">
                  <c:v>43</c:v>
                </c:pt>
                <c:pt idx="11">
                  <c:v>76</c:v>
                </c:pt>
              </c:numCache>
            </c:numRef>
          </c:val>
        </c:ser>
        <c:marker val="1"/>
        <c:axId val="432284416"/>
        <c:axId val="432308608"/>
      </c:lineChart>
      <c:catAx>
        <c:axId val="43228441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2308608"/>
        <c:crosses val="autoZero"/>
        <c:auto val="1"/>
        <c:lblAlgn val="ctr"/>
        <c:lblOffset val="100"/>
      </c:catAx>
      <c:valAx>
        <c:axId val="43230860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228441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73"/>
          <c:y val="0.14759450171821306"/>
          <c:w val="0.3664550638066847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DANESES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67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5</c:v>
                </c:pt>
                <c:pt idx="1">
                  <c:v>4</c:v>
                </c:pt>
                <c:pt idx="2">
                  <c:v>1</c:v>
                </c:pt>
                <c:pt idx="3">
                  <c:v>2</c:v>
                </c:pt>
                <c:pt idx="4">
                  <c:v>8</c:v>
                </c:pt>
                <c:pt idx="5">
                  <c:v>1</c:v>
                </c:pt>
                <c:pt idx="6">
                  <c:v>2</c:v>
                </c:pt>
                <c:pt idx="7">
                  <c:v>0</c:v>
                </c:pt>
                <c:pt idx="8">
                  <c:v>2</c:v>
                </c:pt>
                <c:pt idx="9">
                  <c:v>6</c:v>
                </c:pt>
                <c:pt idx="10">
                  <c:v>1</c:v>
                </c:pt>
                <c:pt idx="11">
                  <c:v>10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9</c:v>
                </c:pt>
                <c:pt idx="1">
                  <c:v>10</c:v>
                </c:pt>
                <c:pt idx="2">
                  <c:v>8</c:v>
                </c:pt>
                <c:pt idx="3">
                  <c:v>1</c:v>
                </c:pt>
                <c:pt idx="4">
                  <c:v>7</c:v>
                </c:pt>
                <c:pt idx="5">
                  <c:v>5</c:v>
                </c:pt>
                <c:pt idx="6">
                  <c:v>0</c:v>
                </c:pt>
                <c:pt idx="7">
                  <c:v>2</c:v>
                </c:pt>
                <c:pt idx="8">
                  <c:v>8</c:v>
                </c:pt>
                <c:pt idx="9">
                  <c:v>6</c:v>
                </c:pt>
                <c:pt idx="10">
                  <c:v>17</c:v>
                </c:pt>
                <c:pt idx="11">
                  <c:v>15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18</c:v>
                </c:pt>
                <c:pt idx="1">
                  <c:v>11</c:v>
                </c:pt>
                <c:pt idx="2">
                  <c:v>7</c:v>
                </c:pt>
                <c:pt idx="3">
                  <c:v>187</c:v>
                </c:pt>
                <c:pt idx="4">
                  <c:v>11</c:v>
                </c:pt>
                <c:pt idx="5">
                  <c:v>2</c:v>
                </c:pt>
                <c:pt idx="6">
                  <c:v>2</c:v>
                </c:pt>
                <c:pt idx="7">
                  <c:v>0</c:v>
                </c:pt>
                <c:pt idx="8">
                  <c:v>1</c:v>
                </c:pt>
                <c:pt idx="9">
                  <c:v>4</c:v>
                </c:pt>
                <c:pt idx="10">
                  <c:v>56</c:v>
                </c:pt>
                <c:pt idx="11">
                  <c:v>10</c:v>
                </c:pt>
              </c:numCache>
            </c:numRef>
          </c:val>
        </c:ser>
        <c:marker val="1"/>
        <c:axId val="432503808"/>
        <c:axId val="434298240"/>
      </c:lineChart>
      <c:catAx>
        <c:axId val="43250380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4298240"/>
        <c:crosses val="autoZero"/>
        <c:auto val="1"/>
        <c:lblAlgn val="ctr"/>
        <c:lblOffset val="100"/>
      </c:catAx>
      <c:valAx>
        <c:axId val="43429824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250380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43"/>
          <c:y val="0.24843482799944144"/>
          <c:w val="0.3664550638066849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DANESES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76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1344</c:v>
                </c:pt>
                <c:pt idx="1">
                  <c:v>1037</c:v>
                </c:pt>
                <c:pt idx="2">
                  <c:v>1335</c:v>
                </c:pt>
                <c:pt idx="3">
                  <c:v>373</c:v>
                </c:pt>
                <c:pt idx="4">
                  <c:v>34</c:v>
                </c:pt>
                <c:pt idx="5">
                  <c:v>111</c:v>
                </c:pt>
                <c:pt idx="6">
                  <c:v>83</c:v>
                </c:pt>
                <c:pt idx="7">
                  <c:v>26</c:v>
                </c:pt>
                <c:pt idx="8">
                  <c:v>53</c:v>
                </c:pt>
                <c:pt idx="9">
                  <c:v>673</c:v>
                </c:pt>
                <c:pt idx="10">
                  <c:v>728</c:v>
                </c:pt>
                <c:pt idx="11">
                  <c:v>936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1109</c:v>
                </c:pt>
                <c:pt idx="1">
                  <c:v>1166</c:v>
                </c:pt>
                <c:pt idx="2">
                  <c:v>834</c:v>
                </c:pt>
                <c:pt idx="3">
                  <c:v>398</c:v>
                </c:pt>
                <c:pt idx="4">
                  <c:v>22</c:v>
                </c:pt>
                <c:pt idx="5">
                  <c:v>54</c:v>
                </c:pt>
                <c:pt idx="6">
                  <c:v>197</c:v>
                </c:pt>
                <c:pt idx="7">
                  <c:v>69</c:v>
                </c:pt>
                <c:pt idx="8">
                  <c:v>111</c:v>
                </c:pt>
                <c:pt idx="9">
                  <c:v>872</c:v>
                </c:pt>
                <c:pt idx="10">
                  <c:v>1122</c:v>
                </c:pt>
                <c:pt idx="11">
                  <c:v>972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1256</c:v>
                </c:pt>
                <c:pt idx="1">
                  <c:v>1406</c:v>
                </c:pt>
                <c:pt idx="2">
                  <c:v>1545</c:v>
                </c:pt>
                <c:pt idx="3">
                  <c:v>739</c:v>
                </c:pt>
                <c:pt idx="4">
                  <c:v>91</c:v>
                </c:pt>
                <c:pt idx="5">
                  <c:v>88</c:v>
                </c:pt>
                <c:pt idx="6">
                  <c:v>289</c:v>
                </c:pt>
                <c:pt idx="7">
                  <c:v>251</c:v>
                </c:pt>
                <c:pt idx="8">
                  <c:v>173</c:v>
                </c:pt>
                <c:pt idx="9">
                  <c:v>443</c:v>
                </c:pt>
                <c:pt idx="10">
                  <c:v>732</c:v>
                </c:pt>
                <c:pt idx="11">
                  <c:v>653</c:v>
                </c:pt>
              </c:numCache>
            </c:numRef>
          </c:val>
        </c:ser>
        <c:marker val="1"/>
        <c:axId val="434613632"/>
        <c:axId val="436786304"/>
      </c:lineChart>
      <c:catAx>
        <c:axId val="434613632"/>
        <c:scaling>
          <c:orientation val="minMax"/>
        </c:scaling>
        <c:axPos val="b"/>
        <c:tickLblPos val="nextTo"/>
        <c:crossAx val="436786304"/>
        <c:crosses val="autoZero"/>
        <c:auto val="1"/>
        <c:lblAlgn val="ctr"/>
        <c:lblOffset val="100"/>
      </c:catAx>
      <c:valAx>
        <c:axId val="4367863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46136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3"/>
          <c:w val="0.36645506380668502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DANESES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43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14696</c:v>
                </c:pt>
                <c:pt idx="1">
                  <c:v>14827</c:v>
                </c:pt>
                <c:pt idx="2">
                  <c:v>16677</c:v>
                </c:pt>
                <c:pt idx="3">
                  <c:v>6317</c:v>
                </c:pt>
                <c:pt idx="4">
                  <c:v>1922</c:v>
                </c:pt>
                <c:pt idx="5">
                  <c:v>2132</c:v>
                </c:pt>
                <c:pt idx="6">
                  <c:v>1806</c:v>
                </c:pt>
                <c:pt idx="7">
                  <c:v>1436</c:v>
                </c:pt>
                <c:pt idx="8">
                  <c:v>2090</c:v>
                </c:pt>
                <c:pt idx="9">
                  <c:v>6364</c:v>
                </c:pt>
                <c:pt idx="10">
                  <c:v>9727</c:v>
                </c:pt>
                <c:pt idx="11">
                  <c:v>9648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11540</c:v>
                </c:pt>
                <c:pt idx="1">
                  <c:v>11884</c:v>
                </c:pt>
                <c:pt idx="2">
                  <c:v>11378</c:v>
                </c:pt>
                <c:pt idx="3">
                  <c:v>4109</c:v>
                </c:pt>
                <c:pt idx="4">
                  <c:v>1635</c:v>
                </c:pt>
                <c:pt idx="5">
                  <c:v>1418</c:v>
                </c:pt>
                <c:pt idx="6">
                  <c:v>1463</c:v>
                </c:pt>
                <c:pt idx="7">
                  <c:v>1075</c:v>
                </c:pt>
                <c:pt idx="8">
                  <c:v>946</c:v>
                </c:pt>
                <c:pt idx="9">
                  <c:v>6427</c:v>
                </c:pt>
                <c:pt idx="10">
                  <c:v>8915</c:v>
                </c:pt>
                <c:pt idx="11">
                  <c:v>10056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10676</c:v>
                </c:pt>
                <c:pt idx="1">
                  <c:v>15427</c:v>
                </c:pt>
                <c:pt idx="2">
                  <c:v>15358</c:v>
                </c:pt>
                <c:pt idx="3">
                  <c:v>10653</c:v>
                </c:pt>
                <c:pt idx="4">
                  <c:v>2439</c:v>
                </c:pt>
                <c:pt idx="5">
                  <c:v>1551</c:v>
                </c:pt>
                <c:pt idx="6">
                  <c:v>2610</c:v>
                </c:pt>
                <c:pt idx="7">
                  <c:v>1810</c:v>
                </c:pt>
                <c:pt idx="8">
                  <c:v>1698</c:v>
                </c:pt>
                <c:pt idx="9">
                  <c:v>6283</c:v>
                </c:pt>
                <c:pt idx="10">
                  <c:v>8700</c:v>
                </c:pt>
                <c:pt idx="11">
                  <c:v>10085</c:v>
                </c:pt>
              </c:numCache>
            </c:numRef>
          </c:val>
        </c:ser>
        <c:marker val="1"/>
        <c:axId val="439104256"/>
        <c:axId val="439105792"/>
      </c:lineChart>
      <c:catAx>
        <c:axId val="43910425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9105792"/>
        <c:crosses val="autoZero"/>
        <c:auto val="1"/>
        <c:lblAlgn val="ctr"/>
        <c:lblOffset val="100"/>
      </c:catAx>
      <c:valAx>
        <c:axId val="43910579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910425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9"/>
          <c:w val="0.3664550638066851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DANESES ALOJADOS EN TENERIFE</c:v>
            </c:pt>
          </c:strCache>
        </c:strRef>
      </c:tx>
      <c:layout>
        <c:manualLayout>
          <c:xMode val="edge"/>
          <c:yMode val="edge"/>
          <c:x val="0.1789827133677278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16099</c:v>
                </c:pt>
                <c:pt idx="1">
                  <c:v>15934</c:v>
                </c:pt>
                <c:pt idx="2">
                  <c:v>18064</c:v>
                </c:pt>
                <c:pt idx="3">
                  <c:v>6721</c:v>
                </c:pt>
                <c:pt idx="4">
                  <c:v>1977</c:v>
                </c:pt>
                <c:pt idx="5">
                  <c:v>2250</c:v>
                </c:pt>
                <c:pt idx="6">
                  <c:v>1910</c:v>
                </c:pt>
                <c:pt idx="7">
                  <c:v>1469</c:v>
                </c:pt>
                <c:pt idx="8">
                  <c:v>2160</c:v>
                </c:pt>
                <c:pt idx="9">
                  <c:v>7059</c:v>
                </c:pt>
                <c:pt idx="10">
                  <c:v>10472</c:v>
                </c:pt>
                <c:pt idx="11">
                  <c:v>10625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12696</c:v>
                </c:pt>
                <c:pt idx="1">
                  <c:v>13135</c:v>
                </c:pt>
                <c:pt idx="2">
                  <c:v>12247</c:v>
                </c:pt>
                <c:pt idx="3">
                  <c:v>4530</c:v>
                </c:pt>
                <c:pt idx="4">
                  <c:v>1674</c:v>
                </c:pt>
                <c:pt idx="5">
                  <c:v>1491</c:v>
                </c:pt>
                <c:pt idx="6">
                  <c:v>1683</c:v>
                </c:pt>
                <c:pt idx="7">
                  <c:v>1171</c:v>
                </c:pt>
                <c:pt idx="8">
                  <c:v>1075</c:v>
                </c:pt>
                <c:pt idx="9">
                  <c:v>7342</c:v>
                </c:pt>
                <c:pt idx="10">
                  <c:v>10099</c:v>
                </c:pt>
                <c:pt idx="11">
                  <c:v>11093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11990</c:v>
                </c:pt>
                <c:pt idx="1">
                  <c:v>16919</c:v>
                </c:pt>
                <c:pt idx="2">
                  <c:v>17000</c:v>
                </c:pt>
                <c:pt idx="3">
                  <c:v>11647</c:v>
                </c:pt>
                <c:pt idx="4">
                  <c:v>2555</c:v>
                </c:pt>
                <c:pt idx="5">
                  <c:v>1674</c:v>
                </c:pt>
                <c:pt idx="6">
                  <c:v>2915</c:v>
                </c:pt>
                <c:pt idx="7">
                  <c:v>2082</c:v>
                </c:pt>
                <c:pt idx="8">
                  <c:v>1890</c:v>
                </c:pt>
                <c:pt idx="9">
                  <c:v>6758</c:v>
                </c:pt>
                <c:pt idx="10">
                  <c:v>9531</c:v>
                </c:pt>
                <c:pt idx="11">
                  <c:v>10824</c:v>
                </c:pt>
              </c:numCache>
            </c:numRef>
          </c:val>
        </c:ser>
        <c:marker val="1"/>
        <c:axId val="439549312"/>
        <c:axId val="439709696"/>
      </c:lineChart>
      <c:catAx>
        <c:axId val="43954931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9709696"/>
        <c:crosses val="autoZero"/>
        <c:auto val="1"/>
        <c:lblAlgn val="ctr"/>
        <c:lblOffset val="100"/>
      </c:catAx>
      <c:valAx>
        <c:axId val="43970969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95493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7"/>
          <c:w val="0.3664550638066853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DANESES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098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95785</c:v>
                </c:pt>
                <c:pt idx="1">
                  <c:v>37788</c:v>
                </c:pt>
                <c:pt idx="2">
                  <c:v>2192</c:v>
                </c:pt>
                <c:pt idx="3">
                  <c:v>21109</c:v>
                </c:pt>
                <c:pt idx="4">
                  <c:v>11040</c:v>
                </c:pt>
                <c:pt idx="5">
                  <c:v>3262</c:v>
                </c:pt>
                <c:pt idx="6">
                  <c:v>185</c:v>
                </c:pt>
                <c:pt idx="7">
                  <c:v>57997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78236</c:v>
                </c:pt>
                <c:pt idx="1">
                  <c:v>28115</c:v>
                </c:pt>
                <c:pt idx="2">
                  <c:v>1354</c:v>
                </c:pt>
                <c:pt idx="3">
                  <c:v>16865</c:v>
                </c:pt>
                <c:pt idx="4">
                  <c:v>6875</c:v>
                </c:pt>
                <c:pt idx="5">
                  <c:v>2941</c:v>
                </c:pt>
                <c:pt idx="6">
                  <c:v>80</c:v>
                </c:pt>
                <c:pt idx="7">
                  <c:v>50121</c:v>
                </c:pt>
              </c:numCache>
            </c:numRef>
          </c:val>
        </c:ser>
        <c:dLbls>
          <c:showVal val="1"/>
        </c:dLbls>
        <c:gapWidth val="30"/>
        <c:overlap val="-10"/>
        <c:axId val="431208320"/>
        <c:axId val="431284992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49994639513708994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19706019646566975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8.5919874836492341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-0.16344584369950499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5.0032644356955383E-2"/>
                  <c:y val="1.1460924876247147E-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3.8118438320209974E-2"/>
                  <c:y val="-0.12428120752006977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2E-2"/>
                  <c:y val="0.36314806740362665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8144520997375331E-2"/>
                  <c:y val="-0.36103413783374799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0.22430850247967687</c:v>
                </c:pt>
                <c:pt idx="1">
                  <c:v>0.34405121821091944</c:v>
                </c:pt>
                <c:pt idx="2">
                  <c:v>0.61890694239290989</c:v>
                </c:pt>
                <c:pt idx="3">
                  <c:v>0.25164541950785652</c:v>
                </c:pt>
                <c:pt idx="4">
                  <c:v>0.60581818181818181</c:v>
                </c:pt>
                <c:pt idx="5">
                  <c:v>0.10914654879292758</c:v>
                </c:pt>
                <c:pt idx="6">
                  <c:v>1.3125</c:v>
                </c:pt>
                <c:pt idx="7">
                  <c:v>0.15713972187306718</c:v>
                </c:pt>
              </c:numCache>
            </c:numRef>
          </c:val>
        </c:ser>
        <c:dLbls>
          <c:showVal val="1"/>
        </c:dLbls>
        <c:marker val="1"/>
        <c:axId val="431441792"/>
        <c:axId val="431743360"/>
      </c:lineChart>
      <c:catAx>
        <c:axId val="43120832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09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31284992"/>
        <c:crosses val="autoZero"/>
        <c:auto val="1"/>
        <c:lblAlgn val="ctr"/>
        <c:lblOffset val="100"/>
        <c:tickLblSkip val="1"/>
        <c:tickMarkSkip val="1"/>
      </c:catAx>
      <c:valAx>
        <c:axId val="431284992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431208320"/>
        <c:crosses val="autoZero"/>
        <c:crossBetween val="between"/>
      </c:valAx>
      <c:catAx>
        <c:axId val="431441792"/>
        <c:scaling>
          <c:orientation val="minMax"/>
        </c:scaling>
        <c:delete val="1"/>
        <c:axPos val="b"/>
        <c:tickLblPos val="none"/>
        <c:crossAx val="431743360"/>
        <c:crosses val="autoZero"/>
        <c:auto val="1"/>
        <c:lblAlgn val="ctr"/>
        <c:lblOffset val="100"/>
      </c:catAx>
      <c:valAx>
        <c:axId val="431743360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43144179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07"/>
          <c:w val="0.60468799212600255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DANÉS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1752</c:v>
                </c:pt>
                <c:pt idx="1">
                  <c:v>1350</c:v>
                </c:pt>
                <c:pt idx="2">
                  <c:v>308</c:v>
                </c:pt>
                <c:pt idx="3">
                  <c:v>52</c:v>
                </c:pt>
                <c:pt idx="4">
                  <c:v>60</c:v>
                </c:pt>
                <c:pt idx="5">
                  <c:v>30</c:v>
                </c:pt>
                <c:pt idx="6">
                  <c:v>48</c:v>
                </c:pt>
                <c:pt idx="7">
                  <c:v>1383</c:v>
                </c:pt>
                <c:pt idx="8">
                  <c:v>344</c:v>
                </c:pt>
                <c:pt idx="9">
                  <c:v>4</c:v>
                </c:pt>
                <c:pt idx="10">
                  <c:v>15</c:v>
                </c:pt>
                <c:pt idx="11">
                  <c:v>1747</c:v>
                </c:pt>
                <c:pt idx="12">
                  <c:v>1854</c:v>
                </c:pt>
                <c:pt idx="13">
                  <c:v>2352</c:v>
                </c:pt>
                <c:pt idx="14">
                  <c:v>2143</c:v>
                </c:pt>
                <c:pt idx="15">
                  <c:v>796</c:v>
                </c:pt>
                <c:pt idx="16">
                  <c:v>375</c:v>
                </c:pt>
                <c:pt idx="17">
                  <c:v>57</c:v>
                </c:pt>
                <c:pt idx="18">
                  <c:v>28</c:v>
                </c:pt>
                <c:pt idx="19">
                  <c:v>36</c:v>
                </c:pt>
                <c:pt idx="20">
                  <c:v>37</c:v>
                </c:pt>
                <c:pt idx="21">
                  <c:v>53</c:v>
                </c:pt>
                <c:pt idx="22">
                  <c:v>37</c:v>
                </c:pt>
                <c:pt idx="23">
                  <c:v>58</c:v>
                </c:pt>
                <c:pt idx="24">
                  <c:v>57</c:v>
                </c:pt>
                <c:pt idx="25">
                  <c:v>88</c:v>
                </c:pt>
                <c:pt idx="26">
                  <c:v>129</c:v>
                </c:pt>
                <c:pt idx="27">
                  <c:v>66</c:v>
                </c:pt>
                <c:pt idx="28">
                  <c:v>84</c:v>
                </c:pt>
                <c:pt idx="29">
                  <c:v>104</c:v>
                </c:pt>
                <c:pt idx="30">
                  <c:v>67</c:v>
                </c:pt>
                <c:pt idx="31">
                  <c:v>90</c:v>
                </c:pt>
                <c:pt idx="32">
                  <c:v>80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8861</c:v>
                </c:pt>
                <c:pt idx="1">
                  <c:v>7851</c:v>
                </c:pt>
                <c:pt idx="2">
                  <c:v>1666</c:v>
                </c:pt>
                <c:pt idx="3">
                  <c:v>1688</c:v>
                </c:pt>
                <c:pt idx="4">
                  <c:v>4451</c:v>
                </c:pt>
                <c:pt idx="5">
                  <c:v>8099</c:v>
                </c:pt>
                <c:pt idx="6">
                  <c:v>7646</c:v>
                </c:pt>
                <c:pt idx="7">
                  <c:v>11213</c:v>
                </c:pt>
                <c:pt idx="8">
                  <c:v>10932</c:v>
                </c:pt>
                <c:pt idx="9">
                  <c:v>15057</c:v>
                </c:pt>
                <c:pt idx="10">
                  <c:v>6550</c:v>
                </c:pt>
                <c:pt idx="11">
                  <c:v>6477</c:v>
                </c:pt>
                <c:pt idx="12">
                  <c:v>4894</c:v>
                </c:pt>
                <c:pt idx="13">
                  <c:v>4369</c:v>
                </c:pt>
                <c:pt idx="14">
                  <c:v>2405</c:v>
                </c:pt>
                <c:pt idx="15">
                  <c:v>1595</c:v>
                </c:pt>
                <c:pt idx="16">
                  <c:v>305</c:v>
                </c:pt>
                <c:pt idx="17">
                  <c:v>252</c:v>
                </c:pt>
                <c:pt idx="18">
                  <c:v>239</c:v>
                </c:pt>
                <c:pt idx="19">
                  <c:v>293</c:v>
                </c:pt>
                <c:pt idx="20">
                  <c:v>806</c:v>
                </c:pt>
                <c:pt idx="21">
                  <c:v>240</c:v>
                </c:pt>
                <c:pt idx="22">
                  <c:v>295</c:v>
                </c:pt>
                <c:pt idx="23">
                  <c:v>252</c:v>
                </c:pt>
                <c:pt idx="24">
                  <c:v>252</c:v>
                </c:pt>
                <c:pt idx="25">
                  <c:v>408</c:v>
                </c:pt>
                <c:pt idx="26">
                  <c:v>6982</c:v>
                </c:pt>
                <c:pt idx="27">
                  <c:v>13722</c:v>
                </c:pt>
                <c:pt idx="28">
                  <c:v>13548</c:v>
                </c:pt>
                <c:pt idx="29">
                  <c:v>5572</c:v>
                </c:pt>
                <c:pt idx="30">
                  <c:v>10945</c:v>
                </c:pt>
                <c:pt idx="31">
                  <c:v>6156</c:v>
                </c:pt>
                <c:pt idx="32">
                  <c:v>2941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6225</c:v>
                </c:pt>
                <c:pt idx="1">
                  <c:v>6609</c:v>
                </c:pt>
                <c:pt idx="2">
                  <c:v>3975</c:v>
                </c:pt>
                <c:pt idx="3">
                  <c:v>5165</c:v>
                </c:pt>
                <c:pt idx="4">
                  <c:v>6019</c:v>
                </c:pt>
                <c:pt idx="5">
                  <c:v>8316</c:v>
                </c:pt>
                <c:pt idx="6">
                  <c:v>12093</c:v>
                </c:pt>
                <c:pt idx="7">
                  <c:v>11071</c:v>
                </c:pt>
                <c:pt idx="8">
                  <c:v>4118</c:v>
                </c:pt>
                <c:pt idx="9">
                  <c:v>5436</c:v>
                </c:pt>
                <c:pt idx="10">
                  <c:v>8986</c:v>
                </c:pt>
                <c:pt idx="11">
                  <c:v>9093</c:v>
                </c:pt>
                <c:pt idx="12">
                  <c:v>8109</c:v>
                </c:pt>
                <c:pt idx="13">
                  <c:v>5883</c:v>
                </c:pt>
                <c:pt idx="14">
                  <c:v>4882</c:v>
                </c:pt>
                <c:pt idx="15">
                  <c:v>2799</c:v>
                </c:pt>
                <c:pt idx="16">
                  <c:v>4242</c:v>
                </c:pt>
                <c:pt idx="17">
                  <c:v>8015</c:v>
                </c:pt>
                <c:pt idx="18">
                  <c:v>7386</c:v>
                </c:pt>
                <c:pt idx="19">
                  <c:v>6098</c:v>
                </c:pt>
                <c:pt idx="20">
                  <c:v>8115</c:v>
                </c:pt>
                <c:pt idx="21">
                  <c:v>10529</c:v>
                </c:pt>
                <c:pt idx="22">
                  <c:v>10195</c:v>
                </c:pt>
                <c:pt idx="23">
                  <c:v>7945</c:v>
                </c:pt>
                <c:pt idx="24">
                  <c:v>9176</c:v>
                </c:pt>
                <c:pt idx="25">
                  <c:v>8908</c:v>
                </c:pt>
                <c:pt idx="26">
                  <c:v>9465</c:v>
                </c:pt>
                <c:pt idx="27">
                  <c:v>13134</c:v>
                </c:pt>
                <c:pt idx="28">
                  <c:v>13377</c:v>
                </c:pt>
                <c:pt idx="29">
                  <c:v>12272</c:v>
                </c:pt>
                <c:pt idx="30">
                  <c:v>12166</c:v>
                </c:pt>
                <c:pt idx="31">
                  <c:v>10579</c:v>
                </c:pt>
                <c:pt idx="32">
                  <c:v>6875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9291</c:v>
                </c:pt>
                <c:pt idx="1">
                  <c:v>8966</c:v>
                </c:pt>
                <c:pt idx="2">
                  <c:v>7390</c:v>
                </c:pt>
                <c:pt idx="3">
                  <c:v>4542</c:v>
                </c:pt>
                <c:pt idx="4">
                  <c:v>4170</c:v>
                </c:pt>
                <c:pt idx="5">
                  <c:v>4623</c:v>
                </c:pt>
                <c:pt idx="6">
                  <c:v>2974</c:v>
                </c:pt>
                <c:pt idx="7">
                  <c:v>5088</c:v>
                </c:pt>
                <c:pt idx="8">
                  <c:v>6318</c:v>
                </c:pt>
                <c:pt idx="9">
                  <c:v>5993</c:v>
                </c:pt>
                <c:pt idx="10">
                  <c:v>3791</c:v>
                </c:pt>
                <c:pt idx="11">
                  <c:v>3409</c:v>
                </c:pt>
                <c:pt idx="12">
                  <c:v>2216</c:v>
                </c:pt>
                <c:pt idx="13">
                  <c:v>2167</c:v>
                </c:pt>
                <c:pt idx="14">
                  <c:v>2531</c:v>
                </c:pt>
                <c:pt idx="15">
                  <c:v>2463</c:v>
                </c:pt>
                <c:pt idx="16">
                  <c:v>2655</c:v>
                </c:pt>
                <c:pt idx="17">
                  <c:v>2887</c:v>
                </c:pt>
                <c:pt idx="18">
                  <c:v>4028</c:v>
                </c:pt>
                <c:pt idx="19">
                  <c:v>4621</c:v>
                </c:pt>
                <c:pt idx="20">
                  <c:v>3464</c:v>
                </c:pt>
                <c:pt idx="21">
                  <c:v>3633</c:v>
                </c:pt>
                <c:pt idx="22">
                  <c:v>3318</c:v>
                </c:pt>
                <c:pt idx="23">
                  <c:v>2084</c:v>
                </c:pt>
                <c:pt idx="24">
                  <c:v>3318</c:v>
                </c:pt>
                <c:pt idx="25">
                  <c:v>4681</c:v>
                </c:pt>
                <c:pt idx="26">
                  <c:v>7180</c:v>
                </c:pt>
                <c:pt idx="27">
                  <c:v>9230</c:v>
                </c:pt>
                <c:pt idx="28">
                  <c:v>11384</c:v>
                </c:pt>
                <c:pt idx="29">
                  <c:v>14482</c:v>
                </c:pt>
                <c:pt idx="30">
                  <c:v>16400</c:v>
                </c:pt>
                <c:pt idx="31">
                  <c:v>16071</c:v>
                </c:pt>
                <c:pt idx="32">
                  <c:v>16865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2094</c:v>
                </c:pt>
                <c:pt idx="1">
                  <c:v>2084</c:v>
                </c:pt>
                <c:pt idx="2">
                  <c:v>1019</c:v>
                </c:pt>
                <c:pt idx="3">
                  <c:v>821</c:v>
                </c:pt>
                <c:pt idx="4">
                  <c:v>1418</c:v>
                </c:pt>
                <c:pt idx="5">
                  <c:v>584</c:v>
                </c:pt>
                <c:pt idx="6">
                  <c:v>475</c:v>
                </c:pt>
                <c:pt idx="7">
                  <c:v>749</c:v>
                </c:pt>
                <c:pt idx="8">
                  <c:v>755</c:v>
                </c:pt>
                <c:pt idx="9">
                  <c:v>624</c:v>
                </c:pt>
                <c:pt idx="10">
                  <c:v>558</c:v>
                </c:pt>
                <c:pt idx="11">
                  <c:v>342</c:v>
                </c:pt>
                <c:pt idx="12">
                  <c:v>496</c:v>
                </c:pt>
                <c:pt idx="13">
                  <c:v>496</c:v>
                </c:pt>
                <c:pt idx="14">
                  <c:v>423</c:v>
                </c:pt>
                <c:pt idx="15">
                  <c:v>310</c:v>
                </c:pt>
                <c:pt idx="16">
                  <c:v>193</c:v>
                </c:pt>
                <c:pt idx="17">
                  <c:v>260</c:v>
                </c:pt>
                <c:pt idx="18">
                  <c:v>487</c:v>
                </c:pt>
                <c:pt idx="19">
                  <c:v>742</c:v>
                </c:pt>
                <c:pt idx="20">
                  <c:v>603</c:v>
                </c:pt>
                <c:pt idx="21">
                  <c:v>470</c:v>
                </c:pt>
                <c:pt idx="22">
                  <c:v>308</c:v>
                </c:pt>
                <c:pt idx="23">
                  <c:v>238</c:v>
                </c:pt>
                <c:pt idx="24">
                  <c:v>495</c:v>
                </c:pt>
                <c:pt idx="25">
                  <c:v>454</c:v>
                </c:pt>
                <c:pt idx="26">
                  <c:v>550</c:v>
                </c:pt>
                <c:pt idx="27">
                  <c:v>1012</c:v>
                </c:pt>
                <c:pt idx="28">
                  <c:v>1321</c:v>
                </c:pt>
                <c:pt idx="29">
                  <c:v>1550</c:v>
                </c:pt>
                <c:pt idx="30">
                  <c:v>1382</c:v>
                </c:pt>
                <c:pt idx="31">
                  <c:v>1462</c:v>
                </c:pt>
                <c:pt idx="32">
                  <c:v>1354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22194</c:v>
                </c:pt>
                <c:pt idx="1">
                  <c:v>24236</c:v>
                </c:pt>
                <c:pt idx="2">
                  <c:v>15729</c:v>
                </c:pt>
                <c:pt idx="3">
                  <c:v>15788</c:v>
                </c:pt>
                <c:pt idx="4">
                  <c:v>16816</c:v>
                </c:pt>
                <c:pt idx="5">
                  <c:v>12426</c:v>
                </c:pt>
                <c:pt idx="6">
                  <c:v>14586</c:v>
                </c:pt>
                <c:pt idx="7">
                  <c:v>19985</c:v>
                </c:pt>
                <c:pt idx="8">
                  <c:v>35571</c:v>
                </c:pt>
                <c:pt idx="9">
                  <c:v>53668</c:v>
                </c:pt>
                <c:pt idx="10">
                  <c:v>84017</c:v>
                </c:pt>
                <c:pt idx="11">
                  <c:v>66208</c:v>
                </c:pt>
                <c:pt idx="12">
                  <c:v>40977</c:v>
                </c:pt>
                <c:pt idx="13">
                  <c:v>39074</c:v>
                </c:pt>
                <c:pt idx="14">
                  <c:v>42710</c:v>
                </c:pt>
                <c:pt idx="15">
                  <c:v>38543</c:v>
                </c:pt>
                <c:pt idx="16">
                  <c:v>36720</c:v>
                </c:pt>
                <c:pt idx="17">
                  <c:v>34704</c:v>
                </c:pt>
                <c:pt idx="18">
                  <c:v>47970</c:v>
                </c:pt>
                <c:pt idx="19">
                  <c:v>53866</c:v>
                </c:pt>
                <c:pt idx="20">
                  <c:v>65179</c:v>
                </c:pt>
                <c:pt idx="21">
                  <c:v>63243</c:v>
                </c:pt>
                <c:pt idx="22">
                  <c:v>59941</c:v>
                </c:pt>
                <c:pt idx="23">
                  <c:v>58504</c:v>
                </c:pt>
                <c:pt idx="24">
                  <c:v>57888</c:v>
                </c:pt>
                <c:pt idx="25">
                  <c:v>53161</c:v>
                </c:pt>
                <c:pt idx="26">
                  <c:v>60037</c:v>
                </c:pt>
                <c:pt idx="27">
                  <c:v>55386</c:v>
                </c:pt>
                <c:pt idx="28">
                  <c:v>60752</c:v>
                </c:pt>
                <c:pt idx="29">
                  <c:v>76027</c:v>
                </c:pt>
                <c:pt idx="30">
                  <c:v>79495</c:v>
                </c:pt>
                <c:pt idx="31">
                  <c:v>60382</c:v>
                </c:pt>
                <c:pt idx="32">
                  <c:v>50121</c:v>
                </c:pt>
              </c:numCache>
            </c:numRef>
          </c:val>
        </c:ser>
        <c:marker val="1"/>
        <c:axId val="432015616"/>
        <c:axId val="439548544"/>
      </c:lineChart>
      <c:catAx>
        <c:axId val="43201561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9548544"/>
        <c:crosses val="autoZero"/>
        <c:auto val="1"/>
        <c:lblAlgn val="ctr"/>
        <c:lblOffset val="100"/>
        <c:tickLblSkip val="1"/>
      </c:catAx>
      <c:valAx>
        <c:axId val="43954854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2015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6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488" l="0.70000000000000062" r="0.70000000000000062" t="0.75000000000000488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4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703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4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56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48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50121</c:v>
                </c:pt>
                <c:pt idx="1">
                  <c:v>80</c:v>
                </c:pt>
                <c:pt idx="2">
                  <c:v>2941</c:v>
                </c:pt>
                <c:pt idx="3">
                  <c:v>6875</c:v>
                </c:pt>
                <c:pt idx="4">
                  <c:v>16865</c:v>
                </c:pt>
                <c:pt idx="5">
                  <c:v>1354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57"/>
          <c:y val="0.12652060537887208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58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42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3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57997</c:v>
                </c:pt>
                <c:pt idx="1">
                  <c:v>185</c:v>
                </c:pt>
                <c:pt idx="2">
                  <c:v>3262</c:v>
                </c:pt>
                <c:pt idx="3">
                  <c:v>11040</c:v>
                </c:pt>
                <c:pt idx="4">
                  <c:v>21109</c:v>
                </c:pt>
                <c:pt idx="5">
                  <c:v>37788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77" l="0.70000000000000062" r="0.70000000000000062" t="0.75000000000000677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DANÉS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6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48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5.4582840052339709E-2</c:v>
                </c:pt>
                <c:pt idx="1">
                  <c:v>3.7475016655562958E-2</c:v>
                </c:pt>
                <c:pt idx="2">
                  <c:v>1.0803605878845277E-2</c:v>
                </c:pt>
                <c:pt idx="3">
                  <c:v>2.2048846675712347E-3</c:v>
                </c:pt>
                <c:pt idx="4">
                  <c:v>2.5758811660155411E-3</c:v>
                </c:pt>
                <c:pt idx="5">
                  <c:v>1.1098779134295228E-3</c:v>
                </c:pt>
                <c:pt idx="6">
                  <c:v>1.8065487391795258E-3</c:v>
                </c:pt>
                <c:pt idx="7">
                  <c:v>5.431836927064923E-2</c:v>
                </c:pt>
                <c:pt idx="8">
                  <c:v>2.0356234096692113E-2</c:v>
                </c:pt>
                <c:pt idx="9">
                  <c:v>3.1528336092062739E-4</c:v>
                </c:pt>
                <c:pt idx="10">
                  <c:v>1.7500875043752187E-3</c:v>
                </c:pt>
                <c:pt idx="11">
                  <c:v>0.16222490481938898</c:v>
                </c:pt>
                <c:pt idx="12">
                  <c:v>0.1198681062908127</c:v>
                </c:pt>
                <c:pt idx="13">
                  <c:v>0.15880089122949159</c:v>
                </c:pt>
                <c:pt idx="14">
                  <c:v>8.348591686470061E-2</c:v>
                </c:pt>
                <c:pt idx="15">
                  <c:v>2.5834929083768783E-2</c:v>
                </c:pt>
                <c:pt idx="16">
                  <c:v>1.118701709376212E-2</c:v>
                </c:pt>
                <c:pt idx="17">
                  <c:v>1.7784156500577205E-3</c:v>
                </c:pt>
                <c:pt idx="18">
                  <c:v>9.7550778664251124E-4</c:v>
                </c:pt>
                <c:pt idx="19">
                  <c:v>1.2864034304091478E-3</c:v>
                </c:pt>
                <c:pt idx="20">
                  <c:v>1.3471691243400691E-3</c:v>
                </c:pt>
                <c:pt idx="21">
                  <c:v>1.4550046669961018E-3</c:v>
                </c:pt>
                <c:pt idx="22">
                  <c:v>1.2183877766069548E-3</c:v>
                </c:pt>
                <c:pt idx="23">
                  <c:v>1.477556427370459E-3</c:v>
                </c:pt>
                <c:pt idx="24">
                  <c:v>1.7261742527482512E-3</c:v>
                </c:pt>
                <c:pt idx="25">
                  <c:v>2.39573124251334E-3</c:v>
                </c:pt>
                <c:pt idx="26">
                  <c:v>3.1376936735339187E-3</c:v>
                </c:pt>
                <c:pt idx="27">
                  <c:v>1.5951276102088166E-3</c:v>
                </c:pt>
                <c:pt idx="28">
                  <c:v>1.6139258746901838E-3</c:v>
                </c:pt>
                <c:pt idx="29">
                  <c:v>1.7756530647088954E-3</c:v>
                </c:pt>
                <c:pt idx="30">
                  <c:v>1.1981830537572875E-3</c:v>
                </c:pt>
                <c:pt idx="31">
                  <c:v>2.4885251341038544E-3</c:v>
                </c:pt>
                <c:pt idx="32">
                  <c:v>2.3715649364124151E-3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6.2446704299597595E-2</c:v>
                </c:pt>
                <c:pt idx="1">
                  <c:v>5.2100684190617759E-2</c:v>
                </c:pt>
                <c:pt idx="2">
                  <c:v>1.2418656310332232E-2</c:v>
                </c:pt>
                <c:pt idx="3">
                  <c:v>1.373642023029662E-2</c:v>
                </c:pt>
                <c:pt idx="4">
                  <c:v>2.801785185977855E-2</c:v>
                </c:pt>
                <c:pt idx="5">
                  <c:v>4.8323100697489872E-2</c:v>
                </c:pt>
                <c:pt idx="6">
                  <c:v>4.6227886673357595E-2</c:v>
                </c:pt>
                <c:pt idx="7">
                  <c:v>7.3901008370131152E-2</c:v>
                </c:pt>
                <c:pt idx="8">
                  <c:v>7.2662496925868569E-2</c:v>
                </c:pt>
                <c:pt idx="9">
                  <c:v>8.454524015407594E-2</c:v>
                </c:pt>
                <c:pt idx="10">
                  <c:v>3.4084049705472179E-2</c:v>
                </c:pt>
                <c:pt idx="11">
                  <c:v>3.938463409443313E-2</c:v>
                </c:pt>
                <c:pt idx="12">
                  <c:v>3.1587236020034076E-2</c:v>
                </c:pt>
                <c:pt idx="13">
                  <c:v>2.3277745218178911E-2</c:v>
                </c:pt>
                <c:pt idx="14">
                  <c:v>1.2294243942337184E-2</c:v>
                </c:pt>
                <c:pt idx="15">
                  <c:v>7.4294551111856386E-3</c:v>
                </c:pt>
                <c:pt idx="16">
                  <c:v>2.6549905116732535E-3</c:v>
                </c:pt>
                <c:pt idx="17">
                  <c:v>2.5230781553495264E-3</c:v>
                </c:pt>
                <c:pt idx="18">
                  <c:v>2.7839254513686664E-3</c:v>
                </c:pt>
                <c:pt idx="19">
                  <c:v>3.1634977704358717E-3</c:v>
                </c:pt>
                <c:pt idx="20">
                  <c:v>9.4732140758327261E-3</c:v>
                </c:pt>
                <c:pt idx="21">
                  <c:v>2.6163456192563037E-3</c:v>
                </c:pt>
                <c:pt idx="22">
                  <c:v>2.8523911740248689E-3</c:v>
                </c:pt>
                <c:pt idx="23">
                  <c:v>2.7761559053903692E-3</c:v>
                </c:pt>
                <c:pt idx="24">
                  <c:v>3.0744079934607832E-3</c:v>
                </c:pt>
                <c:pt idx="25">
                  <c:v>4.5774292349634819E-3</c:v>
                </c:pt>
                <c:pt idx="26">
                  <c:v>6.805200881108793E-2</c:v>
                </c:pt>
                <c:pt idx="27">
                  <c:v>0.11471997190940784</c:v>
                </c:pt>
                <c:pt idx="28">
                  <c:v>0.10253305381698744</c:v>
                </c:pt>
                <c:pt idx="29">
                  <c:v>4.3464694686261664E-2</c:v>
                </c:pt>
                <c:pt idx="30">
                  <c:v>7.7431358815997053E-2</c:v>
                </c:pt>
                <c:pt idx="31">
                  <c:v>6.2883701925532456E-2</c:v>
                </c:pt>
                <c:pt idx="32">
                  <c:v>2.8409969088098917E-2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2.1060858268036213E-2</c:v>
                </c:pt>
                <c:pt idx="1">
                  <c:v>2.2743305883527021E-2</c:v>
                </c:pt>
                <c:pt idx="2">
                  <c:v>1.4961551635231725E-2</c:v>
                </c:pt>
                <c:pt idx="3">
                  <c:v>1.6749739754769542E-2</c:v>
                </c:pt>
                <c:pt idx="4">
                  <c:v>1.8300061415723642E-2</c:v>
                </c:pt>
                <c:pt idx="5">
                  <c:v>2.5232419836395854E-2</c:v>
                </c:pt>
                <c:pt idx="6">
                  <c:v>3.4750000000000003E-2</c:v>
                </c:pt>
                <c:pt idx="7">
                  <c:v>3.421970963783548E-2</c:v>
                </c:pt>
                <c:pt idx="8">
                  <c:v>1.2370378380976413E-2</c:v>
                </c:pt>
                <c:pt idx="9">
                  <c:v>1.2969722997637965E-2</c:v>
                </c:pt>
                <c:pt idx="10">
                  <c:v>2.0302114257569802E-2</c:v>
                </c:pt>
                <c:pt idx="11">
                  <c:v>2.0229683551062541E-2</c:v>
                </c:pt>
                <c:pt idx="12">
                  <c:v>1.8274502910534039E-2</c:v>
                </c:pt>
                <c:pt idx="13">
                  <c:v>1.2860506244439247E-2</c:v>
                </c:pt>
                <c:pt idx="14">
                  <c:v>1.0130963769664799E-2</c:v>
                </c:pt>
                <c:pt idx="15">
                  <c:v>5.1817883927199482E-3</c:v>
                </c:pt>
                <c:pt idx="16">
                  <c:v>7.3796501189929437E-3</c:v>
                </c:pt>
                <c:pt idx="17">
                  <c:v>1.2911072271398311E-2</c:v>
                </c:pt>
                <c:pt idx="18">
                  <c:v>1.181408412856334E-2</c:v>
                </c:pt>
                <c:pt idx="19">
                  <c:v>9.5185469621193678E-3</c:v>
                </c:pt>
                <c:pt idx="20">
                  <c:v>1.2349398965481033E-2</c:v>
                </c:pt>
                <c:pt idx="21">
                  <c:v>1.5116644676296486E-2</c:v>
                </c:pt>
                <c:pt idx="22">
                  <c:v>1.5070325723028256E-2</c:v>
                </c:pt>
                <c:pt idx="23">
                  <c:v>1.1251517078372587E-2</c:v>
                </c:pt>
                <c:pt idx="24">
                  <c:v>1.3674174348703367E-2</c:v>
                </c:pt>
                <c:pt idx="25">
                  <c:v>1.319164312073878E-2</c:v>
                </c:pt>
                <c:pt idx="26">
                  <c:v>1.3520675276663157E-2</c:v>
                </c:pt>
                <c:pt idx="27">
                  <c:v>1.8287385129490394E-2</c:v>
                </c:pt>
                <c:pt idx="28">
                  <c:v>1.7904562538146075E-2</c:v>
                </c:pt>
                <c:pt idx="29">
                  <c:v>1.6955030208746374E-2</c:v>
                </c:pt>
                <c:pt idx="30">
                  <c:v>1.7007772745065146E-2</c:v>
                </c:pt>
                <c:pt idx="31">
                  <c:v>1.7854852320675105E-2</c:v>
                </c:pt>
                <c:pt idx="32">
                  <c:v>1.1740436453927111E-2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2.4120563877566916E-2</c:v>
                </c:pt>
                <c:pt idx="1">
                  <c:v>2.4511599678500542E-2</c:v>
                </c:pt>
                <c:pt idx="2">
                  <c:v>2.242451828250645E-2</c:v>
                </c:pt>
                <c:pt idx="3">
                  <c:v>1.0954159903723016E-2</c:v>
                </c:pt>
                <c:pt idx="4">
                  <c:v>9.1626602916230881E-3</c:v>
                </c:pt>
                <c:pt idx="5">
                  <c:v>9.7711814611752476E-3</c:v>
                </c:pt>
                <c:pt idx="6">
                  <c:v>5.71099375900144E-3</c:v>
                </c:pt>
                <c:pt idx="7">
                  <c:v>8.8219383296575249E-3</c:v>
                </c:pt>
                <c:pt idx="8">
                  <c:v>9.357948183213163E-3</c:v>
                </c:pt>
                <c:pt idx="9">
                  <c:v>8.1609808973402264E-3</c:v>
                </c:pt>
                <c:pt idx="10">
                  <c:v>5.0368496505029539E-3</c:v>
                </c:pt>
                <c:pt idx="11">
                  <c:v>4.4202118693515554E-3</c:v>
                </c:pt>
                <c:pt idx="12">
                  <c:v>2.7139401732953674E-3</c:v>
                </c:pt>
                <c:pt idx="13">
                  <c:v>2.2358092659694765E-3</c:v>
                </c:pt>
                <c:pt idx="14">
                  <c:v>2.6305860979085232E-3</c:v>
                </c:pt>
                <c:pt idx="15">
                  <c:v>2.4184877332691806E-3</c:v>
                </c:pt>
                <c:pt idx="16">
                  <c:v>2.2800287515490026E-3</c:v>
                </c:pt>
                <c:pt idx="17">
                  <c:v>2.4471825613448569E-3</c:v>
                </c:pt>
                <c:pt idx="18">
                  <c:v>3.6132527796839749E-3</c:v>
                </c:pt>
                <c:pt idx="19">
                  <c:v>3.9132330960778752E-3</c:v>
                </c:pt>
                <c:pt idx="20">
                  <c:v>2.8787381420338153E-3</c:v>
                </c:pt>
                <c:pt idx="21">
                  <c:v>2.8242746130907031E-3</c:v>
                </c:pt>
                <c:pt idx="22">
                  <c:v>2.3786276221896279E-3</c:v>
                </c:pt>
                <c:pt idx="23">
                  <c:v>1.4017132648888315E-3</c:v>
                </c:pt>
                <c:pt idx="24">
                  <c:v>2.1477257280453623E-3</c:v>
                </c:pt>
                <c:pt idx="25">
                  <c:v>3.0311742773035566E-3</c:v>
                </c:pt>
                <c:pt idx="26">
                  <c:v>4.368191051778882E-3</c:v>
                </c:pt>
                <c:pt idx="27">
                  <c:v>5.4635913494123535E-3</c:v>
                </c:pt>
                <c:pt idx="28">
                  <c:v>6.2642760727655315E-3</c:v>
                </c:pt>
                <c:pt idx="29">
                  <c:v>8.0299061606602246E-3</c:v>
                </c:pt>
                <c:pt idx="30">
                  <c:v>9.0231504329736732E-3</c:v>
                </c:pt>
                <c:pt idx="31">
                  <c:v>9.4735185358754033E-3</c:v>
                </c:pt>
                <c:pt idx="32">
                  <c:v>9.2380840219216196E-3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2.2896756839504012E-2</c:v>
                </c:pt>
                <c:pt idx="1">
                  <c:v>2.8069986396023868E-2</c:v>
                </c:pt>
                <c:pt idx="2">
                  <c:v>1.7080693285058166E-2</c:v>
                </c:pt>
                <c:pt idx="3">
                  <c:v>1.3007795170796628E-2</c:v>
                </c:pt>
                <c:pt idx="4">
                  <c:v>1.8141575937464016E-2</c:v>
                </c:pt>
                <c:pt idx="5">
                  <c:v>7.0617540719960341E-3</c:v>
                </c:pt>
                <c:pt idx="6">
                  <c:v>5.5409740449110529E-3</c:v>
                </c:pt>
                <c:pt idx="7">
                  <c:v>9.7648101793909054E-3</c:v>
                </c:pt>
                <c:pt idx="8">
                  <c:v>1.1178560852827955E-2</c:v>
                </c:pt>
                <c:pt idx="9">
                  <c:v>9.6705204103772115E-3</c:v>
                </c:pt>
                <c:pt idx="10">
                  <c:v>7.8737935316362823E-3</c:v>
                </c:pt>
                <c:pt idx="11">
                  <c:v>4.0119655111736756E-3</c:v>
                </c:pt>
                <c:pt idx="12">
                  <c:v>5.8893374495369273E-3</c:v>
                </c:pt>
                <c:pt idx="13">
                  <c:v>6.389447106714072E-3</c:v>
                </c:pt>
                <c:pt idx="14">
                  <c:v>5.6616653059039261E-3</c:v>
                </c:pt>
                <c:pt idx="15">
                  <c:v>4.2490199841004415E-3</c:v>
                </c:pt>
                <c:pt idx="16">
                  <c:v>2.42477542559206E-3</c:v>
                </c:pt>
                <c:pt idx="17">
                  <c:v>3.3159881644730131E-3</c:v>
                </c:pt>
                <c:pt idx="18">
                  <c:v>2.9376104619950418E-3</c:v>
                </c:pt>
                <c:pt idx="19">
                  <c:v>4.0527181066924468E-3</c:v>
                </c:pt>
                <c:pt idx="20">
                  <c:v>3.0561975428779952E-3</c:v>
                </c:pt>
                <c:pt idx="21">
                  <c:v>2.3140056422350339E-3</c:v>
                </c:pt>
                <c:pt idx="22">
                  <c:v>1.5984887015912227E-3</c:v>
                </c:pt>
                <c:pt idx="23">
                  <c:v>1.2185007321243895E-3</c:v>
                </c:pt>
                <c:pt idx="24">
                  <c:v>2.2840215390152407E-3</c:v>
                </c:pt>
                <c:pt idx="25">
                  <c:v>1.8159055729102087E-3</c:v>
                </c:pt>
                <c:pt idx="26">
                  <c:v>2.0305168219089073E-3</c:v>
                </c:pt>
                <c:pt idx="27">
                  <c:v>3.5769323210473485E-3</c:v>
                </c:pt>
                <c:pt idx="28">
                  <c:v>3.3340568480669536E-3</c:v>
                </c:pt>
                <c:pt idx="29">
                  <c:v>4.0531564936796905E-3</c:v>
                </c:pt>
                <c:pt idx="30">
                  <c:v>3.5630770341379906E-3</c:v>
                </c:pt>
                <c:pt idx="31">
                  <c:v>4.0769432406958135E-3</c:v>
                </c:pt>
                <c:pt idx="32">
                  <c:v>3.4737722498447833E-3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5.4911993349399023E-2</c:v>
                </c:pt>
                <c:pt idx="1">
                  <c:v>5.9764060681383284E-2</c:v>
                </c:pt>
                <c:pt idx="2">
                  <c:v>4.22840767344832E-2</c:v>
                </c:pt>
                <c:pt idx="3">
                  <c:v>3.6629815667668181E-2</c:v>
                </c:pt>
                <c:pt idx="4">
                  <c:v>4.0508866132362042E-2</c:v>
                </c:pt>
                <c:pt idx="5">
                  <c:v>2.7982768055596217E-2</c:v>
                </c:pt>
                <c:pt idx="6">
                  <c:v>3.1037410442409707E-2</c:v>
                </c:pt>
                <c:pt idx="7">
                  <c:v>4.0082953763706124E-2</c:v>
                </c:pt>
                <c:pt idx="8">
                  <c:v>5.4652474118778598E-2</c:v>
                </c:pt>
                <c:pt idx="9">
                  <c:v>6.487314995237381E-2</c:v>
                </c:pt>
                <c:pt idx="10">
                  <c:v>8.1038510582066722E-2</c:v>
                </c:pt>
                <c:pt idx="11">
                  <c:v>5.7617065122042913E-2</c:v>
                </c:pt>
                <c:pt idx="12">
                  <c:v>3.4182308984649371E-2</c:v>
                </c:pt>
                <c:pt idx="13">
                  <c:v>2.7591982690927989E-2</c:v>
                </c:pt>
                <c:pt idx="14">
                  <c:v>2.7223276762119171E-2</c:v>
                </c:pt>
                <c:pt idx="15">
                  <c:v>2.3332300189598018E-2</c:v>
                </c:pt>
                <c:pt idx="16">
                  <c:v>1.89261180428992E-2</c:v>
                </c:pt>
                <c:pt idx="17">
                  <c:v>1.6732342783526279E-2</c:v>
                </c:pt>
                <c:pt idx="18">
                  <c:v>2.2786834083631528E-2</c:v>
                </c:pt>
                <c:pt idx="19">
                  <c:v>2.4970574996326222E-2</c:v>
                </c:pt>
                <c:pt idx="20">
                  <c:v>2.9668367381774204E-2</c:v>
                </c:pt>
                <c:pt idx="21">
                  <c:v>2.7169901782285066E-2</c:v>
                </c:pt>
                <c:pt idx="22">
                  <c:v>2.5705264087806413E-2</c:v>
                </c:pt>
                <c:pt idx="23">
                  <c:v>2.4770822051383451E-2</c:v>
                </c:pt>
                <c:pt idx="24">
                  <c:v>2.5359798271145869E-2</c:v>
                </c:pt>
                <c:pt idx="25">
                  <c:v>2.3087750476317042E-2</c:v>
                </c:pt>
                <c:pt idx="26">
                  <c:v>2.6592589934972464E-2</c:v>
                </c:pt>
                <c:pt idx="27">
                  <c:v>2.4701037438220649E-2</c:v>
                </c:pt>
                <c:pt idx="28">
                  <c:v>2.6342878897858905E-2</c:v>
                </c:pt>
                <c:pt idx="29">
                  <c:v>3.4838094758041421E-2</c:v>
                </c:pt>
                <c:pt idx="30">
                  <c:v>3.6560788548532785E-2</c:v>
                </c:pt>
                <c:pt idx="31">
                  <c:v>3.1347633638354362E-2</c:v>
                </c:pt>
                <c:pt idx="32">
                  <c:v>2.6475398232332303E-2</c:v>
                </c:pt>
              </c:numCache>
            </c:numRef>
          </c:val>
        </c:ser>
        <c:marker val="1"/>
        <c:axId val="439950336"/>
        <c:axId val="440026240"/>
      </c:lineChart>
      <c:catAx>
        <c:axId val="439950336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40026240"/>
        <c:crosses val="autoZero"/>
        <c:auto val="1"/>
        <c:lblAlgn val="ctr"/>
        <c:lblOffset val="100"/>
      </c:catAx>
      <c:valAx>
        <c:axId val="44002624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995033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33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32" l="0.70000000000000062" r="0.70000000000000062" t="0.75000000000001232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13"/>
          <c:y val="0.10816202028800635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464254080"/>
        <c:axId val="464255616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4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69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7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1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3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6"/>
                  <c:y val="-6.5514906459788981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6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1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1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82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3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1.1060970496723131E-2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-5.6910695904426718E-2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-0.17420308211948582</c:v>
              </c:pt>
              <c:pt idx="8">
                <c:v>-1.1951064281168319E-3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5.9868235956110606E-2</c:v>
              </c:pt>
              <c:pt idx="12">
                <c:v>0.20599526380043406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9.5483589892534693E-2</c:v>
              </c:pt>
              <c:pt idx="17">
                <c:v>6.3466878222926777E-3</c:v>
              </c:pt>
              <c:pt idx="18">
                <c:v>0.11339048539000245</c:v>
              </c:pt>
              <c:pt idx="19">
                <c:v>1.1645757238896898E-2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48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6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38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38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38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38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38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38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0.31032915401054734</c:v>
              </c:pt>
              <c:pt idx="1">
                <c:v>0.30347451268544651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2.2379988926433395E-2</c:v>
              </c:pt>
              <c:pt idx="6">
                <c:v>1.6440003518703481E-2</c:v>
              </c:pt>
              <c:pt idx="7">
                <c:v>1.6193487293858406E-2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1.6085235416785346E-2</c:v>
              </c:pt>
              <c:pt idx="14">
                <c:v>1.4043352496468361E-2</c:v>
              </c:pt>
              <c:pt idx="15">
                <c:v>6.4292921714023121E-3</c:v>
              </c:pt>
              <c:pt idx="16">
                <c:v>6.2454916611902533E-3</c:v>
              </c:pt>
              <c:pt idx="17">
                <c:v>2.6255737297739396E-3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1.2534242676698348E-2</c:v>
              </c:pt>
            </c:numLit>
          </c:val>
        </c:ser>
        <c:axId val="464737024"/>
        <c:axId val="464722560"/>
      </c:barChart>
      <c:catAx>
        <c:axId val="46425408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464255616"/>
        <c:crosses val="autoZero"/>
        <c:auto val="1"/>
        <c:lblAlgn val="ctr"/>
        <c:lblOffset val="100"/>
      </c:catAx>
      <c:valAx>
        <c:axId val="464255616"/>
        <c:scaling>
          <c:orientation val="minMax"/>
        </c:scaling>
        <c:delete val="1"/>
        <c:axPos val="t"/>
        <c:numFmt formatCode="#,##0_)" sourceLinked="1"/>
        <c:tickLblPos val="none"/>
        <c:crossAx val="464254080"/>
        <c:crosses val="autoZero"/>
        <c:crossBetween val="between"/>
      </c:valAx>
      <c:valAx>
        <c:axId val="464722560"/>
        <c:scaling>
          <c:orientation val="minMax"/>
        </c:scaling>
        <c:delete val="1"/>
        <c:axPos val="t"/>
        <c:numFmt formatCode="0.0%" sourceLinked="1"/>
        <c:tickLblPos val="none"/>
        <c:crossAx val="464737024"/>
        <c:crosses val="autoZero"/>
        <c:crossBetween val="between"/>
      </c:valAx>
      <c:catAx>
        <c:axId val="464737024"/>
        <c:scaling>
          <c:orientation val="maxMin"/>
        </c:scaling>
        <c:delete val="1"/>
        <c:axPos val="r"/>
        <c:tickLblPos val="none"/>
        <c:crossAx val="464722560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75"/>
          <c:y val="6.7256347256347424E-2"/>
          <c:w val="0.30560381396669212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899" l="0.70000000000000062" r="0.70000000000000062" t="0.75000000000000899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497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461468416"/>
        <c:axId val="461469952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13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44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5"/>
                  <c:y val="-1.6349308241427119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1E-3"/>
                </c:manualLayout>
              </c:layout>
              <c:showVal val="1"/>
            </c:dLbl>
            <c:dLbl>
              <c:idx val="5"/>
              <c:layout>
                <c:manualLayout>
                  <c:x val="0.13614294275612857"/>
                  <c:y val="-3.275151851409820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3"/>
                  <c:y val="-3.27463573403181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27"/>
                  <c:y val="-4.9126632624425445E-3"/>
                </c:manualLayout>
              </c:layout>
              <c:showVal val="1"/>
            </c:dLbl>
            <c:dLbl>
              <c:idx val="9"/>
              <c:layout>
                <c:manualLayout>
                  <c:x val="0.146947570889952"/>
                  <c:y val="-3.2739905873093353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82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69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9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41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5"/>
                  <c:y val="-3.2757969981323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279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11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888E-2"/>
                  <c:y val="6.552239142987119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09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461489664"/>
        <c:axId val="461488128"/>
      </c:barChart>
      <c:catAx>
        <c:axId val="461468416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461469952"/>
        <c:crosses val="autoZero"/>
        <c:auto val="1"/>
        <c:lblAlgn val="ctr"/>
        <c:lblOffset val="100"/>
      </c:catAx>
      <c:valAx>
        <c:axId val="461469952"/>
        <c:scaling>
          <c:orientation val="minMax"/>
        </c:scaling>
        <c:delete val="1"/>
        <c:axPos val="t"/>
        <c:numFmt formatCode="#,##0_)" sourceLinked="1"/>
        <c:tickLblPos val="none"/>
        <c:crossAx val="461468416"/>
        <c:crosses val="autoZero"/>
        <c:crossBetween val="between"/>
      </c:valAx>
      <c:valAx>
        <c:axId val="461488128"/>
        <c:scaling>
          <c:orientation val="minMax"/>
        </c:scaling>
        <c:delete val="1"/>
        <c:axPos val="t"/>
        <c:numFmt formatCode="0.0%" sourceLinked="1"/>
        <c:tickLblPos val="none"/>
        <c:crossAx val="461489664"/>
        <c:crosses val="autoZero"/>
        <c:crossBetween val="between"/>
      </c:valAx>
      <c:catAx>
        <c:axId val="461489664"/>
        <c:scaling>
          <c:orientation val="maxMin"/>
        </c:scaling>
        <c:delete val="1"/>
        <c:axPos val="r"/>
        <c:tickLblPos val="none"/>
        <c:crossAx val="461488128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24E-2"/>
          <c:w val="0.57053296230035433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DANESES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5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16099</c:v>
                </c:pt>
                <c:pt idx="1">
                  <c:v>15934</c:v>
                </c:pt>
                <c:pt idx="2">
                  <c:v>18064</c:v>
                </c:pt>
                <c:pt idx="3">
                  <c:v>6721</c:v>
                </c:pt>
                <c:pt idx="4">
                  <c:v>1977</c:v>
                </c:pt>
                <c:pt idx="5">
                  <c:v>2250</c:v>
                </c:pt>
                <c:pt idx="6">
                  <c:v>1910</c:v>
                </c:pt>
                <c:pt idx="7">
                  <c:v>1469</c:v>
                </c:pt>
                <c:pt idx="8">
                  <c:v>2160</c:v>
                </c:pt>
                <c:pt idx="9">
                  <c:v>7059</c:v>
                </c:pt>
                <c:pt idx="10">
                  <c:v>10472</c:v>
                </c:pt>
                <c:pt idx="11">
                  <c:v>10625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12696</c:v>
                </c:pt>
                <c:pt idx="1">
                  <c:v>13135</c:v>
                </c:pt>
                <c:pt idx="2">
                  <c:v>12247</c:v>
                </c:pt>
                <c:pt idx="3">
                  <c:v>4530</c:v>
                </c:pt>
                <c:pt idx="4">
                  <c:v>1674</c:v>
                </c:pt>
                <c:pt idx="5">
                  <c:v>1491</c:v>
                </c:pt>
                <c:pt idx="6">
                  <c:v>1683</c:v>
                </c:pt>
                <c:pt idx="7">
                  <c:v>1171</c:v>
                </c:pt>
                <c:pt idx="8">
                  <c:v>1075</c:v>
                </c:pt>
                <c:pt idx="9">
                  <c:v>7342</c:v>
                </c:pt>
                <c:pt idx="10">
                  <c:v>10099</c:v>
                </c:pt>
                <c:pt idx="11">
                  <c:v>11093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11990</c:v>
                </c:pt>
                <c:pt idx="1">
                  <c:v>16919</c:v>
                </c:pt>
                <c:pt idx="2">
                  <c:v>17000</c:v>
                </c:pt>
                <c:pt idx="3">
                  <c:v>11647</c:v>
                </c:pt>
                <c:pt idx="4">
                  <c:v>2555</c:v>
                </c:pt>
                <c:pt idx="5">
                  <c:v>1674</c:v>
                </c:pt>
                <c:pt idx="6">
                  <c:v>2915</c:v>
                </c:pt>
                <c:pt idx="7">
                  <c:v>2082</c:v>
                </c:pt>
                <c:pt idx="8">
                  <c:v>1890</c:v>
                </c:pt>
                <c:pt idx="9">
                  <c:v>6758</c:v>
                </c:pt>
                <c:pt idx="10">
                  <c:v>9531</c:v>
                </c:pt>
                <c:pt idx="11">
                  <c:v>10824</c:v>
                </c:pt>
              </c:numCache>
            </c:numRef>
          </c:val>
        </c:ser>
        <c:dLbls>
          <c:showVal val="1"/>
        </c:dLbls>
        <c:marker val="1"/>
        <c:axId val="464839424"/>
        <c:axId val="464841728"/>
      </c:lineChart>
      <c:catAx>
        <c:axId val="46483942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88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464841728"/>
        <c:crosses val="autoZero"/>
        <c:auto val="1"/>
        <c:lblAlgn val="ctr"/>
        <c:lblOffset val="100"/>
        <c:tickLblSkip val="1"/>
        <c:tickMarkSkip val="1"/>
      </c:catAx>
      <c:valAx>
        <c:axId val="464841728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64839424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8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DANESES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DANÉS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DANESES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DANESES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DANESES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74250</v>
          </cell>
          <cell r="O36">
            <v>104593</v>
          </cell>
        </row>
        <row r="37">
          <cell r="N37">
            <v>130536</v>
          </cell>
          <cell r="O37">
            <v>151852</v>
          </cell>
        </row>
        <row r="38">
          <cell r="N38">
            <v>26849</v>
          </cell>
          <cell r="O38">
            <v>38127</v>
          </cell>
        </row>
        <row r="39">
          <cell r="N39">
            <v>25597</v>
          </cell>
          <cell r="O39">
            <v>26743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104593</v>
          </cell>
          <cell r="E40">
            <v>151852</v>
          </cell>
          <cell r="F40">
            <v>38127</v>
          </cell>
          <cell r="G40">
            <v>26743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DANESES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104593</v>
          </cell>
          <cell r="G19">
            <v>151852</v>
          </cell>
          <cell r="I19">
            <v>38127</v>
          </cell>
          <cell r="K19">
            <v>26743</v>
          </cell>
          <cell r="M19" t="e">
            <v>#REF!</v>
          </cell>
        </row>
        <row r="32">
          <cell r="B32">
            <v>2010</v>
          </cell>
          <cell r="C32">
            <v>257232</v>
          </cell>
          <cell r="E32">
            <v>74250</v>
          </cell>
          <cell r="G32">
            <v>130536</v>
          </cell>
          <cell r="I32">
            <v>26849</v>
          </cell>
          <cell r="K32">
            <v>25597</v>
          </cell>
          <cell r="M32">
            <v>0</v>
          </cell>
        </row>
        <row r="45">
          <cell r="B45">
            <v>2009</v>
          </cell>
          <cell r="C45">
            <v>251221</v>
          </cell>
          <cell r="E45">
            <v>83666</v>
          </cell>
          <cell r="G45">
            <v>115029</v>
          </cell>
          <cell r="I45">
            <v>26811</v>
          </cell>
          <cell r="K45">
            <v>25715</v>
          </cell>
          <cell r="M45">
            <v>0</v>
          </cell>
        </row>
        <row r="58">
          <cell r="B58">
            <v>2008</v>
          </cell>
          <cell r="C58">
            <v>274119</v>
          </cell>
          <cell r="E58">
            <v>97749</v>
          </cell>
          <cell r="G58">
            <v>126935</v>
          </cell>
          <cell r="I58">
            <v>18734</v>
          </cell>
          <cell r="K58">
            <v>30701</v>
          </cell>
          <cell r="M58">
            <v>0</v>
          </cell>
        </row>
        <row r="71">
          <cell r="B71">
            <v>2007</v>
          </cell>
          <cell r="C71">
            <v>277282</v>
          </cell>
          <cell r="E71">
            <v>100425</v>
          </cell>
          <cell r="G71">
            <v>133881</v>
          </cell>
          <cell r="I71">
            <v>12294</v>
          </cell>
          <cell r="K71">
            <v>30682</v>
          </cell>
          <cell r="M71">
            <v>0</v>
          </cell>
        </row>
        <row r="84">
          <cell r="B84">
            <v>2006</v>
          </cell>
          <cell r="C84">
            <v>271433</v>
          </cell>
          <cell r="E84">
            <v>94639</v>
          </cell>
          <cell r="G84">
            <v>133245</v>
          </cell>
          <cell r="I84">
            <v>7114</v>
          </cell>
          <cell r="K84">
            <v>36435</v>
          </cell>
          <cell r="M84">
            <v>0</v>
          </cell>
        </row>
        <row r="97">
          <cell r="B97">
            <v>2005</v>
          </cell>
          <cell r="C97">
            <v>246473</v>
          </cell>
          <cell r="E97">
            <v>86119</v>
          </cell>
          <cell r="G97">
            <v>123032</v>
          </cell>
          <cell r="I97">
            <v>4767</v>
          </cell>
          <cell r="K97">
            <v>32555</v>
          </cell>
          <cell r="M97">
            <v>0</v>
          </cell>
        </row>
        <row r="110">
          <cell r="B110">
            <v>2004</v>
          </cell>
          <cell r="C110">
            <v>228371</v>
          </cell>
          <cell r="E110">
            <v>80380</v>
          </cell>
          <cell r="G110">
            <v>114474</v>
          </cell>
          <cell r="I110">
            <v>5600</v>
          </cell>
          <cell r="K110">
            <v>27917</v>
          </cell>
          <cell r="M110">
            <v>0</v>
          </cell>
        </row>
        <row r="123">
          <cell r="B123">
            <v>2003</v>
          </cell>
          <cell r="C123">
            <v>208820</v>
          </cell>
          <cell r="E123">
            <v>69135</v>
          </cell>
          <cell r="G123">
            <v>105115</v>
          </cell>
          <cell r="I123">
            <v>8411</v>
          </cell>
          <cell r="K123">
            <v>26159</v>
          </cell>
          <cell r="M123">
            <v>0</v>
          </cell>
        </row>
        <row r="136">
          <cell r="B136">
            <v>2002</v>
          </cell>
          <cell r="C136">
            <v>227221</v>
          </cell>
          <cell r="E136">
            <v>70067</v>
          </cell>
          <cell r="G136">
            <v>121213</v>
          </cell>
          <cell r="I136">
            <v>8298</v>
          </cell>
          <cell r="K136">
            <v>27643</v>
          </cell>
          <cell r="M136">
            <v>0</v>
          </cell>
        </row>
        <row r="149">
          <cell r="B149">
            <v>2001</v>
          </cell>
          <cell r="C149">
            <v>253598</v>
          </cell>
          <cell r="E149">
            <v>76220</v>
          </cell>
          <cell r="G149">
            <v>133902</v>
          </cell>
          <cell r="I149">
            <v>10685</v>
          </cell>
          <cell r="K149">
            <v>32791</v>
          </cell>
          <cell r="M149">
            <v>0</v>
          </cell>
        </row>
        <row r="162">
          <cell r="B162">
            <v>2000</v>
          </cell>
          <cell r="C162">
            <v>251519</v>
          </cell>
          <cell r="E162">
            <v>73464</v>
          </cell>
          <cell r="G162">
            <v>130690</v>
          </cell>
          <cell r="I162">
            <v>13770</v>
          </cell>
          <cell r="K162">
            <v>33595</v>
          </cell>
          <cell r="M162">
            <v>0</v>
          </cell>
        </row>
        <row r="175">
          <cell r="B175">
            <v>1999</v>
          </cell>
          <cell r="C175">
            <v>250653</v>
          </cell>
          <cell r="E175">
            <v>78423</v>
          </cell>
          <cell r="G175">
            <v>129469</v>
          </cell>
          <cell r="I175">
            <v>13102</v>
          </cell>
          <cell r="K175">
            <v>29659</v>
          </cell>
          <cell r="M175">
            <v>0</v>
          </cell>
        </row>
        <row r="188">
          <cell r="B188">
            <v>1998</v>
          </cell>
          <cell r="C188">
            <v>237275</v>
          </cell>
          <cell r="E188">
            <v>77259</v>
          </cell>
          <cell r="G188">
            <v>120691</v>
          </cell>
          <cell r="I188">
            <v>9451</v>
          </cell>
          <cell r="K188">
            <v>29874</v>
          </cell>
          <cell r="M188">
            <v>0</v>
          </cell>
        </row>
        <row r="201">
          <cell r="B201">
            <v>1997</v>
          </cell>
          <cell r="C201">
            <v>214299</v>
          </cell>
          <cell r="E201">
            <v>67932</v>
          </cell>
          <cell r="G201">
            <v>115614</v>
          </cell>
          <cell r="I201">
            <v>6950</v>
          </cell>
          <cell r="K201">
            <v>23803</v>
          </cell>
          <cell r="M201">
            <v>0</v>
          </cell>
        </row>
        <row r="214">
          <cell r="B214">
            <v>1996</v>
          </cell>
          <cell r="C214">
            <v>187581</v>
          </cell>
          <cell r="E214">
            <v>55245</v>
          </cell>
          <cell r="G214">
            <v>108667</v>
          </cell>
          <cell r="I214">
            <v>2175</v>
          </cell>
          <cell r="K214">
            <v>21494</v>
          </cell>
          <cell r="M214">
            <v>0</v>
          </cell>
        </row>
        <row r="227">
          <cell r="B227">
            <v>1995</v>
          </cell>
          <cell r="C227">
            <v>152138</v>
          </cell>
          <cell r="E227">
            <v>44269</v>
          </cell>
          <cell r="G227">
            <v>90819</v>
          </cell>
          <cell r="I227">
            <v>0</v>
          </cell>
          <cell r="K227">
            <v>17050</v>
          </cell>
          <cell r="M227">
            <v>0</v>
          </cell>
        </row>
        <row r="240">
          <cell r="B240">
            <v>1994</v>
          </cell>
          <cell r="C240">
            <v>131979</v>
          </cell>
          <cell r="E240">
            <v>43494</v>
          </cell>
          <cell r="G240">
            <v>72606</v>
          </cell>
          <cell r="I240">
            <v>0</v>
          </cell>
          <cell r="K240">
            <v>15879</v>
          </cell>
          <cell r="M240">
            <v>0</v>
          </cell>
        </row>
        <row r="253">
          <cell r="B253">
            <v>1993</v>
          </cell>
          <cell r="C253">
            <v>107361</v>
          </cell>
          <cell r="E253">
            <v>37265</v>
          </cell>
          <cell r="G253">
            <v>57562</v>
          </cell>
          <cell r="I253">
            <v>0</v>
          </cell>
          <cell r="K253">
            <v>12534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0.40865993265993272</v>
          </cell>
          <cell r="E19">
            <v>0.16329594901023481</v>
          </cell>
          <cell r="F19">
            <v>0.42005288837573085</v>
          </cell>
          <cell r="G19">
            <v>4.4770871586514049E-2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0.28864993468930772</v>
          </cell>
          <cell r="E7">
            <v>0.50746407911923863</v>
          </cell>
          <cell r="F7">
            <v>0.10437659389189526</v>
          </cell>
          <cell r="G7">
            <v>9.950939229955838E-2</v>
          </cell>
          <cell r="H7">
            <v>0</v>
          </cell>
        </row>
        <row r="8">
          <cell r="B8">
            <v>2009</v>
          </cell>
          <cell r="D8">
            <v>0.33303744511804345</v>
          </cell>
          <cell r="E8">
            <v>0.45787971546964623</v>
          </cell>
          <cell r="F8">
            <v>0.10672276601080324</v>
          </cell>
          <cell r="G8">
            <v>0.10236007340150705</v>
          </cell>
          <cell r="H8">
            <v>0</v>
          </cell>
        </row>
        <row r="9">
          <cell r="B9">
            <v>2008</v>
          </cell>
          <cell r="D9">
            <v>0.35659330436781106</v>
          </cell>
          <cell r="E9">
            <v>0.46306531105103987</v>
          </cell>
          <cell r="F9">
            <v>6.8342581141766903E-2</v>
          </cell>
          <cell r="G9">
            <v>0.11199880343938216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DANESES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28115</v>
          </cell>
          <cell r="E33">
            <v>50121</v>
          </cell>
          <cell r="G33">
            <v>78236</v>
          </cell>
        </row>
        <row r="46">
          <cell r="B46">
            <v>2009</v>
          </cell>
          <cell r="C46">
            <v>34358</v>
          </cell>
          <cell r="E46">
            <v>60382</v>
          </cell>
          <cell r="G46">
            <v>94740</v>
          </cell>
        </row>
        <row r="59">
          <cell r="B59">
            <v>2008</v>
          </cell>
          <cell r="C59">
            <v>40960</v>
          </cell>
          <cell r="E59">
            <v>79495</v>
          </cell>
          <cell r="G59">
            <v>120455</v>
          </cell>
        </row>
        <row r="72">
          <cell r="B72">
            <v>2007</v>
          </cell>
          <cell r="C72">
            <v>33980</v>
          </cell>
          <cell r="E72">
            <v>76027</v>
          </cell>
          <cell r="G72">
            <v>110007</v>
          </cell>
        </row>
        <row r="85">
          <cell r="B85">
            <v>2006</v>
          </cell>
          <cell r="C85">
            <v>39714</v>
          </cell>
          <cell r="E85">
            <v>60752</v>
          </cell>
          <cell r="G85">
            <v>100466</v>
          </cell>
        </row>
        <row r="98">
          <cell r="B98">
            <v>2005</v>
          </cell>
          <cell r="C98">
            <v>37164</v>
          </cell>
          <cell r="E98">
            <v>55386</v>
          </cell>
          <cell r="G98">
            <v>92550</v>
          </cell>
        </row>
        <row r="111">
          <cell r="B111">
            <v>2004</v>
          </cell>
          <cell r="C111">
            <v>24306</v>
          </cell>
          <cell r="E111">
            <v>60037</v>
          </cell>
          <cell r="G111">
            <v>84343</v>
          </cell>
        </row>
        <row r="124">
          <cell r="B124">
            <v>2003</v>
          </cell>
          <cell r="C124">
            <v>14539</v>
          </cell>
          <cell r="E124">
            <v>53161</v>
          </cell>
          <cell r="G124">
            <v>67700</v>
          </cell>
        </row>
        <row r="137">
          <cell r="B137">
            <v>2002</v>
          </cell>
          <cell r="C137">
            <v>13298</v>
          </cell>
          <cell r="E137">
            <v>57888</v>
          </cell>
          <cell r="G137">
            <v>71186</v>
          </cell>
        </row>
        <row r="150">
          <cell r="B150">
            <v>2001</v>
          </cell>
          <cell r="C150">
            <v>10577</v>
          </cell>
          <cell r="E150">
            <v>58504</v>
          </cell>
          <cell r="G150">
            <v>69081</v>
          </cell>
        </row>
        <row r="163">
          <cell r="B163">
            <v>2000</v>
          </cell>
          <cell r="C163">
            <v>14153</v>
          </cell>
          <cell r="E163">
            <v>59941</v>
          </cell>
          <cell r="G163">
            <v>74094</v>
          </cell>
        </row>
        <row r="176">
          <cell r="B176">
            <v>1999</v>
          </cell>
          <cell r="C176">
            <v>14925</v>
          </cell>
          <cell r="E176">
            <v>63243</v>
          </cell>
          <cell r="G176">
            <v>78168</v>
          </cell>
        </row>
        <row r="189">
          <cell r="B189">
            <v>1998</v>
          </cell>
          <cell r="C189">
            <v>13025</v>
          </cell>
          <cell r="E189">
            <v>65179</v>
          </cell>
          <cell r="G189">
            <v>78204</v>
          </cell>
        </row>
        <row r="202">
          <cell r="B202">
            <v>1997</v>
          </cell>
          <cell r="C202">
            <v>11790</v>
          </cell>
          <cell r="E202">
            <v>53866</v>
          </cell>
          <cell r="G202">
            <v>65656</v>
          </cell>
        </row>
        <row r="215">
          <cell r="B215">
            <v>1996</v>
          </cell>
          <cell r="C215">
            <v>12168</v>
          </cell>
          <cell r="E215">
            <v>47970</v>
          </cell>
          <cell r="G215">
            <v>60138</v>
          </cell>
        </row>
        <row r="228">
          <cell r="B228">
            <v>1995</v>
          </cell>
          <cell r="C228">
            <v>11468</v>
          </cell>
          <cell r="E228">
            <v>34704</v>
          </cell>
          <cell r="G228">
            <v>46172</v>
          </cell>
        </row>
        <row r="241">
          <cell r="B241">
            <v>1994</v>
          </cell>
          <cell r="C241">
            <v>7770</v>
          </cell>
          <cell r="E241">
            <v>36720</v>
          </cell>
          <cell r="G241">
            <v>44490</v>
          </cell>
        </row>
        <row r="254">
          <cell r="B254">
            <v>1993</v>
          </cell>
          <cell r="C254">
            <v>7963</v>
          </cell>
          <cell r="E254">
            <v>38543</v>
          </cell>
          <cell r="G254">
            <v>46506</v>
          </cell>
        </row>
        <row r="267">
          <cell r="B267">
            <v>1992</v>
          </cell>
          <cell r="C267">
            <v>12384</v>
          </cell>
          <cell r="E267">
            <v>42710</v>
          </cell>
          <cell r="G267">
            <v>55094</v>
          </cell>
        </row>
        <row r="280">
          <cell r="B280">
            <v>1991</v>
          </cell>
          <cell r="C280">
            <v>15267</v>
          </cell>
          <cell r="E280">
            <v>39074</v>
          </cell>
          <cell r="G280">
            <v>54341</v>
          </cell>
        </row>
        <row r="293">
          <cell r="B293">
            <v>1990</v>
          </cell>
          <cell r="C293">
            <v>17569</v>
          </cell>
          <cell r="E293">
            <v>40977</v>
          </cell>
          <cell r="G293">
            <v>58546</v>
          </cell>
        </row>
        <row r="306">
          <cell r="B306">
            <v>1989</v>
          </cell>
          <cell r="C306">
            <v>21068</v>
          </cell>
          <cell r="E306">
            <v>66208</v>
          </cell>
          <cell r="G306">
            <v>87276</v>
          </cell>
        </row>
        <row r="319">
          <cell r="B319">
            <v>1988</v>
          </cell>
          <cell r="C319">
            <v>19900</v>
          </cell>
          <cell r="E319">
            <v>84017</v>
          </cell>
          <cell r="G319">
            <v>103917</v>
          </cell>
        </row>
        <row r="332">
          <cell r="B332">
            <v>1987</v>
          </cell>
          <cell r="C332">
            <v>27102</v>
          </cell>
          <cell r="E332">
            <v>53668</v>
          </cell>
          <cell r="G332">
            <v>80770</v>
          </cell>
        </row>
        <row r="345">
          <cell r="B345">
            <v>1986</v>
          </cell>
          <cell r="C345">
            <v>22467</v>
          </cell>
          <cell r="E345">
            <v>35571</v>
          </cell>
          <cell r="G345">
            <v>58038</v>
          </cell>
        </row>
        <row r="358">
          <cell r="B358">
            <v>1985</v>
          </cell>
          <cell r="C358">
            <v>29504</v>
          </cell>
          <cell r="E358">
            <v>19985</v>
          </cell>
          <cell r="G358">
            <v>49489</v>
          </cell>
        </row>
        <row r="371">
          <cell r="B371">
            <v>1984</v>
          </cell>
          <cell r="C371">
            <v>23236</v>
          </cell>
          <cell r="E371">
            <v>14586</v>
          </cell>
          <cell r="G371">
            <v>37822</v>
          </cell>
        </row>
        <row r="384">
          <cell r="B384">
            <v>1983</v>
          </cell>
          <cell r="C384">
            <v>21652</v>
          </cell>
          <cell r="E384">
            <v>12426</v>
          </cell>
          <cell r="G384">
            <v>34078</v>
          </cell>
        </row>
        <row r="397">
          <cell r="B397">
            <v>1982</v>
          </cell>
          <cell r="C397">
            <v>16118</v>
          </cell>
          <cell r="E397">
            <v>16816</v>
          </cell>
          <cell r="G397">
            <v>32934</v>
          </cell>
        </row>
        <row r="410">
          <cell r="B410">
            <v>1981</v>
          </cell>
          <cell r="C410">
            <v>12268</v>
          </cell>
          <cell r="E410">
            <v>15788</v>
          </cell>
          <cell r="G410">
            <v>28056</v>
          </cell>
        </row>
        <row r="423">
          <cell r="B423">
            <v>1980</v>
          </cell>
          <cell r="C423">
            <v>14358</v>
          </cell>
          <cell r="E423">
            <v>15729</v>
          </cell>
          <cell r="G423">
            <v>30087</v>
          </cell>
        </row>
        <row r="436">
          <cell r="B436">
            <v>1979</v>
          </cell>
          <cell r="C436">
            <v>26860</v>
          </cell>
          <cell r="E436">
            <v>24236</v>
          </cell>
          <cell r="G436">
            <v>51096</v>
          </cell>
        </row>
        <row r="449">
          <cell r="B449">
            <v>1978</v>
          </cell>
          <cell r="C449">
            <v>28223</v>
          </cell>
          <cell r="E449">
            <v>22194</v>
          </cell>
          <cell r="G449">
            <v>50417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9.5687542989623953E-3</v>
          </cell>
          <cell r="D7">
            <v>2.6475398232332303E-2</v>
          </cell>
          <cell r="E7">
            <v>1.6193487293858309E-2</v>
          </cell>
        </row>
        <row r="8">
          <cell r="B8">
            <v>2009</v>
          </cell>
          <cell r="C8">
            <v>1.2351990382430679E-2</v>
          </cell>
          <cell r="D8">
            <v>3.1347633638354362E-2</v>
          </cell>
          <cell r="E8">
            <v>2.0124126393278194E-2</v>
          </cell>
        </row>
        <row r="9">
          <cell r="B9">
            <v>2008</v>
          </cell>
          <cell r="C9">
            <v>1.313661340287357E-2</v>
          </cell>
          <cell r="D9">
            <v>3.6560788548532785E-2</v>
          </cell>
          <cell r="E9">
            <v>2.2760309406429344E-2</v>
          </cell>
        </row>
        <row r="10">
          <cell r="B10">
            <v>2007</v>
          </cell>
          <cell r="C10">
            <v>1.0973718944262356E-2</v>
          </cell>
          <cell r="D10">
            <v>3.4838094758041421E-2</v>
          </cell>
          <cell r="E10">
            <v>2.0839458481347221E-2</v>
          </cell>
        </row>
        <row r="11">
          <cell r="B11">
            <v>2006</v>
          </cell>
          <cell r="C11">
            <v>1.262842186700568E-2</v>
          </cell>
          <cell r="D11">
            <v>2.6342878897858905E-2</v>
          </cell>
          <cell r="E11">
            <v>1.8430702696911563E-2</v>
          </cell>
        </row>
        <row r="12">
          <cell r="B12">
            <v>2005</v>
          </cell>
          <cell r="C12">
            <v>1.3033241006944469E-2</v>
          </cell>
          <cell r="D12">
            <v>2.4701037438220649E-2</v>
          </cell>
          <cell r="E12">
            <v>1.8169389359314544E-2</v>
          </cell>
        </row>
        <row r="13">
          <cell r="B13">
            <v>2004</v>
          </cell>
          <cell r="C13">
            <v>8.8118918848370635E-3</v>
          </cell>
          <cell r="D13">
            <v>2.6592589934972464E-2</v>
          </cell>
          <cell r="E13">
            <v>1.6814869765152431E-2</v>
          </cell>
        </row>
        <row r="14">
          <cell r="B14">
            <v>2003</v>
          </cell>
          <cell r="C14">
            <v>5.601747680547422E-3</v>
          </cell>
          <cell r="D14">
            <v>2.3087750476317042E-2</v>
          </cell>
          <cell r="E14">
            <v>1.3821959684385658E-2</v>
          </cell>
        </row>
        <row r="15">
          <cell r="B15">
            <v>2002</v>
          </cell>
          <cell r="C15">
            <v>5.2197184303790908E-3</v>
          </cell>
          <cell r="D15">
            <v>2.5359798271145869E-2</v>
          </cell>
          <cell r="E15">
            <v>1.4737341146488376E-2</v>
          </cell>
        </row>
        <row r="16">
          <cell r="B16">
            <v>2001</v>
          </cell>
          <cell r="C16">
            <v>4.2001756790886286E-3</v>
          </cell>
          <cell r="D16">
            <v>2.4770822051383451E-2</v>
          </cell>
          <cell r="E16">
            <v>1.415582949234627E-2</v>
          </cell>
        </row>
        <row r="17">
          <cell r="B17">
            <v>2000</v>
          </cell>
          <cell r="C17">
            <v>5.9006040270694849E-3</v>
          </cell>
          <cell r="D17">
            <v>2.5705264087806413E-2</v>
          </cell>
          <cell r="E17">
            <v>1.5663286068376522E-2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95785</v>
          </cell>
          <cell r="G8">
            <v>0.22430850247967687</v>
          </cell>
        </row>
        <row r="9">
          <cell r="E9">
            <v>37788</v>
          </cell>
          <cell r="G9">
            <v>0.34405121821091944</v>
          </cell>
        </row>
        <row r="10">
          <cell r="E10">
            <v>57997</v>
          </cell>
          <cell r="G10">
            <v>0.15713972187306718</v>
          </cell>
        </row>
        <row r="12">
          <cell r="E12">
            <v>520</v>
          </cell>
          <cell r="G12">
            <v>0.38297872340425532</v>
          </cell>
        </row>
        <row r="13">
          <cell r="E13">
            <v>520</v>
          </cell>
          <cell r="G13">
            <v>0.38297872340425532</v>
          </cell>
        </row>
        <row r="14">
          <cell r="E14" t="str">
            <v>-</v>
          </cell>
          <cell r="G14" t="str">
            <v>-</v>
          </cell>
        </row>
        <row r="16">
          <cell r="E16">
            <v>309</v>
          </cell>
          <cell r="G16">
            <v>2.5113636363636362</v>
          </cell>
        </row>
        <row r="17">
          <cell r="E17">
            <v>104</v>
          </cell>
          <cell r="G17">
            <v>0.38666666666666666</v>
          </cell>
        </row>
        <row r="18">
          <cell r="E18">
            <v>205</v>
          </cell>
          <cell r="G18">
            <v>14.76923076923077</v>
          </cell>
        </row>
        <row r="20">
          <cell r="E20">
            <v>7666</v>
          </cell>
          <cell r="G20">
            <v>0.10684377707190297</v>
          </cell>
        </row>
        <row r="21">
          <cell r="E21">
            <v>3091</v>
          </cell>
          <cell r="G21">
            <v>0.44709737827715357</v>
          </cell>
        </row>
        <row r="22">
          <cell r="E22">
            <v>4575</v>
          </cell>
          <cell r="G22">
            <v>-4.4885177453027142E-2</v>
          </cell>
        </row>
        <row r="24">
          <cell r="E24">
            <v>87290</v>
          </cell>
          <cell r="G24">
            <v>0.23210908167010136</v>
          </cell>
        </row>
        <row r="25">
          <cell r="E25">
            <v>34073</v>
          </cell>
          <cell r="G25">
            <v>0.33473049200877469</v>
          </cell>
        </row>
        <row r="26">
          <cell r="E26">
            <v>53217</v>
          </cell>
          <cell r="G26">
            <v>0.17430160201244538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5.4288249725948741E-3</v>
          </cell>
        </row>
        <row r="9">
          <cell r="F9">
            <v>3.2259748394842616E-3</v>
          </cell>
        </row>
        <row r="10">
          <cell r="F10">
            <v>8.0033408153677502E-2</v>
          </cell>
        </row>
        <row r="11">
          <cell r="F11">
            <v>0.9113117920342434</v>
          </cell>
        </row>
        <row r="14">
          <cell r="F14">
            <v>1.3760982322430402E-2</v>
          </cell>
        </row>
        <row r="15">
          <cell r="F15">
            <v>2.7521964644860804E-3</v>
          </cell>
        </row>
        <row r="16">
          <cell r="F16">
            <v>8.1798454535831483E-2</v>
          </cell>
        </row>
        <row r="17">
          <cell r="F17">
            <v>0.90168836667725205</v>
          </cell>
        </row>
        <row r="20">
          <cell r="F20" t="str">
            <v>-</v>
          </cell>
        </row>
        <row r="21">
          <cell r="F21">
            <v>3.5346655861510077E-3</v>
          </cell>
        </row>
        <row r="22">
          <cell r="F22">
            <v>7.8883390520199326E-2</v>
          </cell>
        </row>
        <row r="23">
          <cell r="F23">
            <v>0.91758194389364967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520</v>
          </cell>
        </row>
        <row r="8">
          <cell r="B8" t="str">
            <v>Zona La Laguna, Bajamar, La Punta, Tegueste, Tacoronte</v>
          </cell>
          <cell r="D8">
            <v>309</v>
          </cell>
        </row>
        <row r="9">
          <cell r="B9" t="str">
            <v>Zona Norte</v>
          </cell>
          <cell r="D9">
            <v>7666</v>
          </cell>
        </row>
        <row r="10">
          <cell r="B10" t="str">
            <v>Zona Sur</v>
          </cell>
          <cell r="D10">
            <v>87290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DANESES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54</v>
          </cell>
          <cell r="E7">
            <v>38</v>
          </cell>
          <cell r="F7">
            <v>40</v>
          </cell>
        </row>
        <row r="8">
          <cell r="B8" t="str">
            <v>Febrero</v>
          </cell>
          <cell r="D8">
            <v>66</v>
          </cell>
          <cell r="E8">
            <v>75</v>
          </cell>
          <cell r="F8">
            <v>75</v>
          </cell>
        </row>
        <row r="9">
          <cell r="B9" t="str">
            <v>Marzo</v>
          </cell>
          <cell r="D9">
            <v>51</v>
          </cell>
          <cell r="E9">
            <v>27</v>
          </cell>
          <cell r="F9">
            <v>90</v>
          </cell>
        </row>
        <row r="10">
          <cell r="B10" t="str">
            <v>abril</v>
          </cell>
          <cell r="D10">
            <v>29</v>
          </cell>
          <cell r="E10">
            <v>22</v>
          </cell>
          <cell r="F10">
            <v>68</v>
          </cell>
        </row>
        <row r="11">
          <cell r="B11" t="str">
            <v>Mayo</v>
          </cell>
          <cell r="D11">
            <v>13</v>
          </cell>
          <cell r="E11">
            <v>10</v>
          </cell>
          <cell r="F11">
            <v>14</v>
          </cell>
        </row>
        <row r="12">
          <cell r="B12" t="str">
            <v>Junio</v>
          </cell>
          <cell r="D12">
            <v>6</v>
          </cell>
          <cell r="E12">
            <v>14</v>
          </cell>
          <cell r="F12">
            <v>33</v>
          </cell>
        </row>
        <row r="13">
          <cell r="B13" t="str">
            <v>Julio</v>
          </cell>
          <cell r="D13">
            <v>19</v>
          </cell>
          <cell r="E13">
            <v>23</v>
          </cell>
          <cell r="F13">
            <v>14</v>
          </cell>
        </row>
        <row r="14">
          <cell r="B14" t="str">
            <v>Agosto</v>
          </cell>
          <cell r="D14">
            <v>7</v>
          </cell>
          <cell r="E14">
            <v>25</v>
          </cell>
          <cell r="F14">
            <v>21</v>
          </cell>
        </row>
        <row r="15">
          <cell r="B15" t="str">
            <v>Septiembre</v>
          </cell>
          <cell r="D15">
            <v>15</v>
          </cell>
          <cell r="E15">
            <v>10</v>
          </cell>
          <cell r="F15">
            <v>18</v>
          </cell>
        </row>
        <row r="16">
          <cell r="B16" t="str">
            <v>Octubre</v>
          </cell>
          <cell r="D16">
            <v>16</v>
          </cell>
          <cell r="E16">
            <v>37</v>
          </cell>
          <cell r="F16">
            <v>28</v>
          </cell>
        </row>
        <row r="17">
          <cell r="B17" t="str">
            <v>Noviembre</v>
          </cell>
          <cell r="D17">
            <v>16</v>
          </cell>
          <cell r="E17">
            <v>45</v>
          </cell>
          <cell r="F17">
            <v>43</v>
          </cell>
        </row>
        <row r="18">
          <cell r="B18" t="str">
            <v>Diciembre</v>
          </cell>
          <cell r="D18">
            <v>31</v>
          </cell>
          <cell r="E18">
            <v>50</v>
          </cell>
          <cell r="F18">
            <v>76</v>
          </cell>
        </row>
        <row r="23">
          <cell r="B23" t="str">
            <v>TURISTAS DANESES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5</v>
          </cell>
          <cell r="E25">
            <v>9</v>
          </cell>
          <cell r="F25">
            <v>18</v>
          </cell>
        </row>
        <row r="26">
          <cell r="B26" t="str">
            <v>Febrero</v>
          </cell>
          <cell r="D26">
            <v>4</v>
          </cell>
          <cell r="E26">
            <v>10</v>
          </cell>
          <cell r="F26">
            <v>11</v>
          </cell>
        </row>
        <row r="27">
          <cell r="B27" t="str">
            <v>Marzo</v>
          </cell>
          <cell r="D27">
            <v>1</v>
          </cell>
          <cell r="E27">
            <v>8</v>
          </cell>
          <cell r="F27">
            <v>7</v>
          </cell>
        </row>
        <row r="28">
          <cell r="B28" t="str">
            <v>abril</v>
          </cell>
          <cell r="D28">
            <v>2</v>
          </cell>
          <cell r="E28">
            <v>1</v>
          </cell>
          <cell r="F28">
            <v>187</v>
          </cell>
        </row>
        <row r="29">
          <cell r="B29" t="str">
            <v>Mayo</v>
          </cell>
          <cell r="D29">
            <v>8</v>
          </cell>
          <cell r="E29">
            <v>7</v>
          </cell>
          <cell r="F29">
            <v>11</v>
          </cell>
        </row>
        <row r="30">
          <cell r="B30" t="str">
            <v>Junio</v>
          </cell>
          <cell r="D30">
            <v>1</v>
          </cell>
          <cell r="E30">
            <v>5</v>
          </cell>
          <cell r="F30">
            <v>2</v>
          </cell>
        </row>
        <row r="31">
          <cell r="B31" t="str">
            <v>Julio</v>
          </cell>
          <cell r="D31">
            <v>2</v>
          </cell>
          <cell r="E31">
            <v>0</v>
          </cell>
          <cell r="F31">
            <v>2</v>
          </cell>
        </row>
        <row r="32">
          <cell r="B32" t="str">
            <v>Agosto</v>
          </cell>
          <cell r="D32">
            <v>0</v>
          </cell>
          <cell r="E32">
            <v>2</v>
          </cell>
          <cell r="F32">
            <v>0</v>
          </cell>
        </row>
        <row r="33">
          <cell r="B33" t="str">
            <v>Septiembre</v>
          </cell>
          <cell r="D33">
            <v>2</v>
          </cell>
          <cell r="E33">
            <v>8</v>
          </cell>
          <cell r="F33">
            <v>1</v>
          </cell>
        </row>
        <row r="34">
          <cell r="B34" t="str">
            <v>Octubre</v>
          </cell>
          <cell r="D34">
            <v>6</v>
          </cell>
          <cell r="E34">
            <v>6</v>
          </cell>
          <cell r="F34">
            <v>4</v>
          </cell>
        </row>
        <row r="35">
          <cell r="B35" t="str">
            <v>Noviembre</v>
          </cell>
          <cell r="D35">
            <v>1</v>
          </cell>
          <cell r="E35">
            <v>17</v>
          </cell>
          <cell r="F35">
            <v>56</v>
          </cell>
        </row>
        <row r="36">
          <cell r="B36" t="str">
            <v>Diciembre</v>
          </cell>
          <cell r="D36">
            <v>10</v>
          </cell>
          <cell r="E36">
            <v>15</v>
          </cell>
          <cell r="F36">
            <v>10</v>
          </cell>
        </row>
        <row r="41">
          <cell r="B41" t="str">
            <v>TURISTAS DANESES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1344</v>
          </cell>
          <cell r="E43">
            <v>1109</v>
          </cell>
          <cell r="F43">
            <v>1256</v>
          </cell>
        </row>
        <row r="44">
          <cell r="B44" t="str">
            <v>Febrero</v>
          </cell>
          <cell r="D44">
            <v>1037</v>
          </cell>
          <cell r="E44">
            <v>1166</v>
          </cell>
          <cell r="F44">
            <v>1406</v>
          </cell>
        </row>
        <row r="45">
          <cell r="B45" t="str">
            <v>Marzo</v>
          </cell>
          <cell r="D45">
            <v>1335</v>
          </cell>
          <cell r="E45">
            <v>834</v>
          </cell>
          <cell r="F45">
            <v>1545</v>
          </cell>
        </row>
        <row r="46">
          <cell r="B46" t="str">
            <v>abril</v>
          </cell>
          <cell r="D46">
            <v>373</v>
          </cell>
          <cell r="E46">
            <v>398</v>
          </cell>
          <cell r="F46">
            <v>739</v>
          </cell>
        </row>
        <row r="47">
          <cell r="B47" t="str">
            <v>Mayo</v>
          </cell>
          <cell r="D47">
            <v>34</v>
          </cell>
          <cell r="E47">
            <v>22</v>
          </cell>
          <cell r="F47">
            <v>91</v>
          </cell>
        </row>
        <row r="48">
          <cell r="B48" t="str">
            <v>Junio</v>
          </cell>
          <cell r="D48">
            <v>111</v>
          </cell>
          <cell r="E48">
            <v>54</v>
          </cell>
          <cell r="F48">
            <v>88</v>
          </cell>
        </row>
        <row r="49">
          <cell r="B49" t="str">
            <v>Julio</v>
          </cell>
          <cell r="D49">
            <v>83</v>
          </cell>
          <cell r="E49">
            <v>197</v>
          </cell>
          <cell r="F49">
            <v>289</v>
          </cell>
        </row>
        <row r="50">
          <cell r="B50" t="str">
            <v>Agosto</v>
          </cell>
          <cell r="D50">
            <v>26</v>
          </cell>
          <cell r="E50">
            <v>69</v>
          </cell>
          <cell r="F50">
            <v>251</v>
          </cell>
        </row>
        <row r="51">
          <cell r="B51" t="str">
            <v>Septiembre</v>
          </cell>
          <cell r="D51">
            <v>53</v>
          </cell>
          <cell r="E51">
            <v>111</v>
          </cell>
          <cell r="F51">
            <v>173</v>
          </cell>
        </row>
        <row r="52">
          <cell r="B52" t="str">
            <v>Octubre</v>
          </cell>
          <cell r="D52">
            <v>673</v>
          </cell>
          <cell r="E52">
            <v>872</v>
          </cell>
          <cell r="F52">
            <v>443</v>
          </cell>
        </row>
        <row r="53">
          <cell r="B53" t="str">
            <v>Noviembre</v>
          </cell>
          <cell r="D53">
            <v>728</v>
          </cell>
          <cell r="E53">
            <v>1122</v>
          </cell>
          <cell r="F53">
            <v>732</v>
          </cell>
        </row>
        <row r="54">
          <cell r="B54" t="str">
            <v>Diciembre</v>
          </cell>
          <cell r="D54">
            <v>936</v>
          </cell>
          <cell r="E54">
            <v>972</v>
          </cell>
          <cell r="F54">
            <v>653</v>
          </cell>
        </row>
        <row r="59">
          <cell r="B59" t="str">
            <v>TURISTAS DANESES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14696</v>
          </cell>
          <cell r="E61">
            <v>11540</v>
          </cell>
          <cell r="F61">
            <v>10676</v>
          </cell>
        </row>
        <row r="62">
          <cell r="B62" t="str">
            <v>Febrero</v>
          </cell>
          <cell r="D62">
            <v>14827</v>
          </cell>
          <cell r="E62">
            <v>11884</v>
          </cell>
          <cell r="F62">
            <v>15427</v>
          </cell>
        </row>
        <row r="63">
          <cell r="B63" t="str">
            <v>Marzo</v>
          </cell>
          <cell r="D63">
            <v>16677</v>
          </cell>
          <cell r="E63">
            <v>11378</v>
          </cell>
          <cell r="F63">
            <v>15358</v>
          </cell>
        </row>
        <row r="64">
          <cell r="B64" t="str">
            <v>abril</v>
          </cell>
          <cell r="D64">
            <v>6317</v>
          </cell>
          <cell r="E64">
            <v>4109</v>
          </cell>
          <cell r="F64">
            <v>10653</v>
          </cell>
        </row>
        <row r="65">
          <cell r="B65" t="str">
            <v>Mayo</v>
          </cell>
          <cell r="D65">
            <v>1922</v>
          </cell>
          <cell r="E65">
            <v>1635</v>
          </cell>
          <cell r="F65">
            <v>2439</v>
          </cell>
        </row>
        <row r="66">
          <cell r="B66" t="str">
            <v>Junio</v>
          </cell>
          <cell r="D66">
            <v>2132</v>
          </cell>
          <cell r="E66">
            <v>1418</v>
          </cell>
          <cell r="F66">
            <v>1551</v>
          </cell>
        </row>
        <row r="67">
          <cell r="B67" t="str">
            <v>Julio</v>
          </cell>
          <cell r="D67">
            <v>1806</v>
          </cell>
          <cell r="E67">
            <v>1463</v>
          </cell>
          <cell r="F67">
            <v>2610</v>
          </cell>
        </row>
        <row r="68">
          <cell r="B68" t="str">
            <v>Agosto</v>
          </cell>
          <cell r="D68">
            <v>1436</v>
          </cell>
          <cell r="E68">
            <v>1075</v>
          </cell>
          <cell r="F68">
            <v>1810</v>
          </cell>
        </row>
        <row r="69">
          <cell r="B69" t="str">
            <v>Septiembre</v>
          </cell>
          <cell r="D69">
            <v>2090</v>
          </cell>
          <cell r="E69">
            <v>946</v>
          </cell>
          <cell r="F69">
            <v>1698</v>
          </cell>
        </row>
        <row r="70">
          <cell r="B70" t="str">
            <v>Octubre</v>
          </cell>
          <cell r="D70">
            <v>6364</v>
          </cell>
          <cell r="E70">
            <v>6427</v>
          </cell>
          <cell r="F70">
            <v>6283</v>
          </cell>
        </row>
        <row r="71">
          <cell r="B71" t="str">
            <v>Noviembre</v>
          </cell>
          <cell r="D71">
            <v>9727</v>
          </cell>
          <cell r="E71">
            <v>8915</v>
          </cell>
          <cell r="F71">
            <v>8700</v>
          </cell>
        </row>
        <row r="72">
          <cell r="B72" t="str">
            <v>Diciembre</v>
          </cell>
          <cell r="D72">
            <v>9648</v>
          </cell>
          <cell r="E72">
            <v>10056</v>
          </cell>
          <cell r="F72">
            <v>10085</v>
          </cell>
        </row>
        <row r="78">
          <cell r="B78" t="str">
            <v>TURISTAS  DANESES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16099</v>
          </cell>
          <cell r="E80">
            <v>12696</v>
          </cell>
          <cell r="F80">
            <v>11990</v>
          </cell>
        </row>
        <row r="81">
          <cell r="B81" t="str">
            <v>Febrero</v>
          </cell>
          <cell r="D81">
            <v>15934</v>
          </cell>
          <cell r="E81">
            <v>13135</v>
          </cell>
          <cell r="F81">
            <v>16919</v>
          </cell>
        </row>
        <row r="82">
          <cell r="B82" t="str">
            <v>Marzo</v>
          </cell>
          <cell r="D82">
            <v>18064</v>
          </cell>
          <cell r="E82">
            <v>12247</v>
          </cell>
          <cell r="F82">
            <v>17000</v>
          </cell>
        </row>
        <row r="83">
          <cell r="B83" t="str">
            <v>abril</v>
          </cell>
          <cell r="D83">
            <v>6721</v>
          </cell>
          <cell r="E83">
            <v>4530</v>
          </cell>
          <cell r="F83">
            <v>11647</v>
          </cell>
        </row>
        <row r="84">
          <cell r="B84" t="str">
            <v>Mayo</v>
          </cell>
          <cell r="D84">
            <v>1977</v>
          </cell>
          <cell r="E84">
            <v>1674</v>
          </cell>
          <cell r="F84">
            <v>2555</v>
          </cell>
        </row>
        <row r="85">
          <cell r="B85" t="str">
            <v>Junio</v>
          </cell>
          <cell r="D85">
            <v>2250</v>
          </cell>
          <cell r="E85">
            <v>1491</v>
          </cell>
          <cell r="F85">
            <v>1674</v>
          </cell>
        </row>
        <row r="86">
          <cell r="B86" t="str">
            <v>Julio</v>
          </cell>
          <cell r="D86">
            <v>1910</v>
          </cell>
          <cell r="E86">
            <v>1683</v>
          </cell>
          <cell r="F86">
            <v>2915</v>
          </cell>
        </row>
        <row r="87">
          <cell r="B87" t="str">
            <v>Agosto</v>
          </cell>
          <cell r="D87">
            <v>1469</v>
          </cell>
          <cell r="E87">
            <v>1171</v>
          </cell>
          <cell r="F87">
            <v>2082</v>
          </cell>
        </row>
        <row r="88">
          <cell r="B88" t="str">
            <v>Septiembre</v>
          </cell>
          <cell r="D88">
            <v>2160</v>
          </cell>
          <cell r="E88">
            <v>1075</v>
          </cell>
          <cell r="F88">
            <v>1890</v>
          </cell>
        </row>
        <row r="89">
          <cell r="B89" t="str">
            <v>Octubre</v>
          </cell>
          <cell r="D89">
            <v>7059</v>
          </cell>
          <cell r="E89">
            <v>7342</v>
          </cell>
          <cell r="F89">
            <v>6758</v>
          </cell>
        </row>
        <row r="90">
          <cell r="B90" t="str">
            <v>Noviembre</v>
          </cell>
          <cell r="D90">
            <v>10472</v>
          </cell>
          <cell r="E90">
            <v>10099</v>
          </cell>
          <cell r="F90">
            <v>9531</v>
          </cell>
        </row>
        <row r="91">
          <cell r="B91" t="str">
            <v>Diciembre</v>
          </cell>
          <cell r="D91">
            <v>10625</v>
          </cell>
          <cell r="E91">
            <v>11093</v>
          </cell>
          <cell r="F91">
            <v>10824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DANESES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78236</v>
          </cell>
          <cell r="E8">
            <v>95785</v>
          </cell>
          <cell r="G8">
            <v>0.22430850247967687</v>
          </cell>
        </row>
        <row r="10">
          <cell r="B10" t="str">
            <v>Hotelera</v>
          </cell>
          <cell r="C10">
            <v>28115</v>
          </cell>
          <cell r="E10">
            <v>37788</v>
          </cell>
          <cell r="G10">
            <v>0.34405121821091944</v>
          </cell>
        </row>
        <row r="11">
          <cell r="B11" t="str">
            <v>5*</v>
          </cell>
          <cell r="C11">
            <v>1354</v>
          </cell>
          <cell r="E11">
            <v>2192</v>
          </cell>
          <cell r="G11">
            <v>0.61890694239290989</v>
          </cell>
        </row>
        <row r="12">
          <cell r="B12" t="str">
            <v>4*</v>
          </cell>
          <cell r="C12">
            <v>16865</v>
          </cell>
          <cell r="E12">
            <v>21109</v>
          </cell>
          <cell r="G12">
            <v>0.25164541950785652</v>
          </cell>
        </row>
        <row r="13">
          <cell r="B13" t="str">
            <v>3*</v>
          </cell>
          <cell r="C13">
            <v>6875</v>
          </cell>
          <cell r="E13">
            <v>11040</v>
          </cell>
          <cell r="G13">
            <v>0.60581818181818181</v>
          </cell>
        </row>
        <row r="14">
          <cell r="B14" t="str">
            <v>2*</v>
          </cell>
          <cell r="C14">
            <v>2941</v>
          </cell>
          <cell r="E14">
            <v>3262</v>
          </cell>
          <cell r="G14">
            <v>0.10914654879292758</v>
          </cell>
        </row>
        <row r="15">
          <cell r="B15" t="str">
            <v>1*</v>
          </cell>
          <cell r="C15">
            <v>80</v>
          </cell>
          <cell r="E15">
            <v>185</v>
          </cell>
          <cell r="G15">
            <v>1.3125</v>
          </cell>
        </row>
        <row r="17">
          <cell r="B17" t="str">
            <v>Extrahotelera</v>
          </cell>
          <cell r="C17">
            <v>50121</v>
          </cell>
          <cell r="E17">
            <v>57997</v>
          </cell>
          <cell r="G17">
            <v>0.15713972187306718</v>
          </cell>
        </row>
      </sheetData>
      <sheetData sheetId="58"/>
      <sheetData sheetId="59"/>
      <sheetData sheetId="60">
        <row r="5">
          <cell r="B5" t="str">
            <v xml:space="preserve">EVOLUCIÓN DEL TURISMO  DANÉS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185</v>
          </cell>
          <cell r="E19">
            <v>3262</v>
          </cell>
          <cell r="G19">
            <v>11040</v>
          </cell>
          <cell r="I19">
            <v>21109</v>
          </cell>
          <cell r="M19">
            <v>37788</v>
          </cell>
          <cell r="O19">
            <v>57997</v>
          </cell>
        </row>
        <row r="32">
          <cell r="B32">
            <v>2010</v>
          </cell>
          <cell r="C32">
            <v>80</v>
          </cell>
          <cell r="E32">
            <v>2941</v>
          </cell>
          <cell r="G32">
            <v>6875</v>
          </cell>
          <cell r="I32">
            <v>16865</v>
          </cell>
          <cell r="K32">
            <v>1354</v>
          </cell>
          <cell r="O32">
            <v>50121</v>
          </cell>
        </row>
        <row r="45">
          <cell r="B45">
            <v>2009</v>
          </cell>
          <cell r="C45">
            <v>90</v>
          </cell>
          <cell r="E45">
            <v>6156</v>
          </cell>
          <cell r="G45">
            <v>10579</v>
          </cell>
          <cell r="I45">
            <v>16071</v>
          </cell>
          <cell r="K45">
            <v>1462</v>
          </cell>
          <cell r="O45">
            <v>60382</v>
          </cell>
        </row>
        <row r="58">
          <cell r="B58">
            <v>2008</v>
          </cell>
          <cell r="C58">
            <v>67</v>
          </cell>
          <cell r="E58">
            <v>10945</v>
          </cell>
          <cell r="G58">
            <v>12166</v>
          </cell>
          <cell r="I58">
            <v>16400</v>
          </cell>
          <cell r="K58">
            <v>1382</v>
          </cell>
          <cell r="O58">
            <v>79495</v>
          </cell>
        </row>
        <row r="71">
          <cell r="B71">
            <v>2007</v>
          </cell>
          <cell r="C71">
            <v>104</v>
          </cell>
          <cell r="E71">
            <v>5572</v>
          </cell>
          <cell r="G71">
            <v>12272</v>
          </cell>
          <cell r="I71">
            <v>14482</v>
          </cell>
          <cell r="K71">
            <v>1550</v>
          </cell>
          <cell r="O71">
            <v>76027</v>
          </cell>
        </row>
        <row r="84">
          <cell r="B84">
            <v>2006</v>
          </cell>
          <cell r="C84">
            <v>84</v>
          </cell>
          <cell r="E84">
            <v>13548</v>
          </cell>
          <cell r="G84">
            <v>13377</v>
          </cell>
          <cell r="I84">
            <v>11384</v>
          </cell>
          <cell r="K84">
            <v>1321</v>
          </cell>
          <cell r="O84">
            <v>60752</v>
          </cell>
        </row>
        <row r="97">
          <cell r="B97">
            <v>2005</v>
          </cell>
          <cell r="C97">
            <v>66</v>
          </cell>
          <cell r="E97">
            <v>13722</v>
          </cell>
          <cell r="G97">
            <v>13134</v>
          </cell>
          <cell r="I97">
            <v>9230</v>
          </cell>
          <cell r="K97">
            <v>1012</v>
          </cell>
          <cell r="O97">
            <v>55386</v>
          </cell>
        </row>
        <row r="110">
          <cell r="B110">
            <v>2004</v>
          </cell>
          <cell r="C110">
            <v>129</v>
          </cell>
          <cell r="E110">
            <v>6982</v>
          </cell>
          <cell r="G110">
            <v>9465</v>
          </cell>
          <cell r="I110">
            <v>7180</v>
          </cell>
          <cell r="K110">
            <v>550</v>
          </cell>
          <cell r="O110">
            <v>60037</v>
          </cell>
        </row>
        <row r="123">
          <cell r="B123">
            <v>2003</v>
          </cell>
          <cell r="C123">
            <v>88</v>
          </cell>
          <cell r="E123">
            <v>408</v>
          </cell>
          <cell r="G123">
            <v>8908</v>
          </cell>
          <cell r="I123">
            <v>4681</v>
          </cell>
          <cell r="K123">
            <v>454</v>
          </cell>
          <cell r="O123">
            <v>53161</v>
          </cell>
        </row>
        <row r="136">
          <cell r="B136">
            <v>2002</v>
          </cell>
          <cell r="C136">
            <v>57</v>
          </cell>
          <cell r="E136">
            <v>252</v>
          </cell>
          <cell r="G136">
            <v>9176</v>
          </cell>
          <cell r="I136">
            <v>3318</v>
          </cell>
          <cell r="K136">
            <v>495</v>
          </cell>
          <cell r="O136">
            <v>57888</v>
          </cell>
        </row>
        <row r="149">
          <cell r="B149">
            <v>2001</v>
          </cell>
          <cell r="C149">
            <v>58</v>
          </cell>
          <cell r="E149">
            <v>252</v>
          </cell>
          <cell r="G149">
            <v>7945</v>
          </cell>
          <cell r="I149">
            <v>2084</v>
          </cell>
          <cell r="K149">
            <v>238</v>
          </cell>
          <cell r="O149">
            <v>58504</v>
          </cell>
        </row>
        <row r="162">
          <cell r="B162">
            <v>2000</v>
          </cell>
          <cell r="C162">
            <v>37</v>
          </cell>
          <cell r="E162">
            <v>295</v>
          </cell>
          <cell r="G162">
            <v>10195</v>
          </cell>
          <cell r="I162">
            <v>3318</v>
          </cell>
          <cell r="K162">
            <v>308</v>
          </cell>
          <cell r="O162">
            <v>59941</v>
          </cell>
        </row>
        <row r="175">
          <cell r="B175">
            <v>1999</v>
          </cell>
          <cell r="C175">
            <v>53</v>
          </cell>
          <cell r="E175">
            <v>240</v>
          </cell>
          <cell r="G175">
            <v>10529</v>
          </cell>
          <cell r="I175">
            <v>3633</v>
          </cell>
          <cell r="K175">
            <v>470</v>
          </cell>
          <cell r="O175">
            <v>63243</v>
          </cell>
        </row>
        <row r="188">
          <cell r="B188">
            <v>1998</v>
          </cell>
          <cell r="C188">
            <v>37</v>
          </cell>
          <cell r="E188">
            <v>806</v>
          </cell>
          <cell r="G188">
            <v>8115</v>
          </cell>
          <cell r="I188">
            <v>3464</v>
          </cell>
          <cell r="K188">
            <v>603</v>
          </cell>
          <cell r="O188">
            <v>65179</v>
          </cell>
        </row>
        <row r="201">
          <cell r="B201">
            <v>1997</v>
          </cell>
          <cell r="C201">
            <v>36</v>
          </cell>
          <cell r="E201">
            <v>293</v>
          </cell>
          <cell r="G201">
            <v>6098</v>
          </cell>
          <cell r="I201">
            <v>4621</v>
          </cell>
          <cell r="K201">
            <v>742</v>
          </cell>
          <cell r="O201">
            <v>53866</v>
          </cell>
        </row>
        <row r="214">
          <cell r="B214">
            <v>1996</v>
          </cell>
          <cell r="C214">
            <v>28</v>
          </cell>
          <cell r="E214">
            <v>239</v>
          </cell>
          <cell r="G214">
            <v>7386</v>
          </cell>
          <cell r="I214">
            <v>4028</v>
          </cell>
          <cell r="K214">
            <v>487</v>
          </cell>
          <cell r="O214">
            <v>47970</v>
          </cell>
        </row>
        <row r="227">
          <cell r="B227">
            <v>1995</v>
          </cell>
          <cell r="C227">
            <v>57</v>
          </cell>
          <cell r="E227">
            <v>252</v>
          </cell>
          <cell r="G227">
            <v>8015</v>
          </cell>
          <cell r="I227">
            <v>2887</v>
          </cell>
          <cell r="K227">
            <v>260</v>
          </cell>
          <cell r="O227">
            <v>34704</v>
          </cell>
        </row>
        <row r="240">
          <cell r="B240">
            <v>1994</v>
          </cell>
          <cell r="C240">
            <v>375</v>
          </cell>
          <cell r="E240">
            <v>305</v>
          </cell>
          <cell r="G240">
            <v>4242</v>
          </cell>
          <cell r="I240">
            <v>2655</v>
          </cell>
          <cell r="K240">
            <v>193</v>
          </cell>
          <cell r="O240">
            <v>36720</v>
          </cell>
        </row>
        <row r="253">
          <cell r="B253">
            <v>1993</v>
          </cell>
          <cell r="C253">
            <v>796</v>
          </cell>
          <cell r="E253">
            <v>1595</v>
          </cell>
          <cell r="G253">
            <v>2799</v>
          </cell>
          <cell r="I253">
            <v>2463</v>
          </cell>
          <cell r="K253">
            <v>310</v>
          </cell>
          <cell r="O253">
            <v>38543</v>
          </cell>
        </row>
        <row r="266">
          <cell r="B266">
            <v>1992</v>
          </cell>
          <cell r="C266">
            <v>2143</v>
          </cell>
          <cell r="E266">
            <v>2405</v>
          </cell>
          <cell r="G266">
            <v>4882</v>
          </cell>
          <cell r="I266">
            <v>2531</v>
          </cell>
          <cell r="K266">
            <v>423</v>
          </cell>
          <cell r="O266">
            <v>42710</v>
          </cell>
        </row>
        <row r="279">
          <cell r="B279">
            <v>1991</v>
          </cell>
          <cell r="C279">
            <v>2352</v>
          </cell>
          <cell r="E279">
            <v>4369</v>
          </cell>
          <cell r="G279">
            <v>5883</v>
          </cell>
          <cell r="I279">
            <v>2167</v>
          </cell>
          <cell r="K279">
            <v>496</v>
          </cell>
          <cell r="O279">
            <v>39074</v>
          </cell>
        </row>
        <row r="292">
          <cell r="B292">
            <v>1990</v>
          </cell>
          <cell r="C292">
            <v>1854</v>
          </cell>
          <cell r="E292">
            <v>4894</v>
          </cell>
          <cell r="G292">
            <v>8109</v>
          </cell>
          <cell r="I292">
            <v>2216</v>
          </cell>
          <cell r="K292">
            <v>496</v>
          </cell>
          <cell r="O292">
            <v>40977</v>
          </cell>
        </row>
        <row r="305">
          <cell r="B305">
            <v>1989</v>
          </cell>
          <cell r="C305">
            <v>1747</v>
          </cell>
          <cell r="E305">
            <v>6477</v>
          </cell>
          <cell r="G305">
            <v>9093</v>
          </cell>
          <cell r="I305">
            <v>3409</v>
          </cell>
          <cell r="K305">
            <v>342</v>
          </cell>
          <cell r="O305">
            <v>66208</v>
          </cell>
        </row>
        <row r="318">
          <cell r="B318">
            <v>1988</v>
          </cell>
          <cell r="C318">
            <v>15</v>
          </cell>
          <cell r="E318">
            <v>6550</v>
          </cell>
          <cell r="G318">
            <v>8986</v>
          </cell>
          <cell r="I318">
            <v>3791</v>
          </cell>
          <cell r="K318">
            <v>558</v>
          </cell>
          <cell r="O318">
            <v>84017</v>
          </cell>
        </row>
        <row r="331">
          <cell r="B331">
            <v>1987</v>
          </cell>
          <cell r="C331">
            <v>4</v>
          </cell>
          <cell r="E331">
            <v>15057</v>
          </cell>
          <cell r="G331">
            <v>5436</v>
          </cell>
          <cell r="I331">
            <v>5993</v>
          </cell>
          <cell r="K331">
            <v>624</v>
          </cell>
          <cell r="O331">
            <v>53668</v>
          </cell>
        </row>
        <row r="344">
          <cell r="B344">
            <v>1986</v>
          </cell>
          <cell r="C344">
            <v>344</v>
          </cell>
          <cell r="E344">
            <v>10932</v>
          </cell>
          <cell r="G344">
            <v>4118</v>
          </cell>
          <cell r="I344">
            <v>6318</v>
          </cell>
          <cell r="K344">
            <v>755</v>
          </cell>
          <cell r="O344">
            <v>35571</v>
          </cell>
        </row>
        <row r="357">
          <cell r="B357">
            <v>1985</v>
          </cell>
          <cell r="C357">
            <v>1383</v>
          </cell>
          <cell r="E357">
            <v>11213</v>
          </cell>
          <cell r="G357">
            <v>11071</v>
          </cell>
          <cell r="I357">
            <v>5088</v>
          </cell>
          <cell r="K357">
            <v>749</v>
          </cell>
          <cell r="O357">
            <v>19985</v>
          </cell>
        </row>
        <row r="370">
          <cell r="B370">
            <v>1984</v>
          </cell>
          <cell r="C370">
            <v>48</v>
          </cell>
          <cell r="E370">
            <v>7646</v>
          </cell>
          <cell r="G370">
            <v>12093</v>
          </cell>
          <cell r="I370">
            <v>2974</v>
          </cell>
          <cell r="K370">
            <v>475</v>
          </cell>
          <cell r="O370">
            <v>14586</v>
          </cell>
        </row>
        <row r="383">
          <cell r="B383">
            <v>1983</v>
          </cell>
          <cell r="C383">
            <v>30</v>
          </cell>
          <cell r="E383">
            <v>8099</v>
          </cell>
          <cell r="G383">
            <v>8316</v>
          </cell>
          <cell r="I383">
            <v>4623</v>
          </cell>
          <cell r="K383">
            <v>584</v>
          </cell>
          <cell r="O383">
            <v>12426</v>
          </cell>
        </row>
        <row r="396">
          <cell r="B396">
            <v>1982</v>
          </cell>
          <cell r="C396">
            <v>60</v>
          </cell>
          <cell r="E396">
            <v>4451</v>
          </cell>
          <cell r="G396">
            <v>6019</v>
          </cell>
          <cell r="I396">
            <v>4170</v>
          </cell>
          <cell r="K396">
            <v>1418</v>
          </cell>
          <cell r="O396">
            <v>16816</v>
          </cell>
        </row>
        <row r="409">
          <cell r="B409">
            <v>1981</v>
          </cell>
          <cell r="C409">
            <v>52</v>
          </cell>
          <cell r="E409">
            <v>1688</v>
          </cell>
          <cell r="G409">
            <v>5165</v>
          </cell>
          <cell r="I409">
            <v>4542</v>
          </cell>
          <cell r="K409">
            <v>821</v>
          </cell>
          <cell r="O409">
            <v>15788</v>
          </cell>
        </row>
        <row r="422">
          <cell r="B422">
            <v>1980</v>
          </cell>
          <cell r="C422">
            <v>308</v>
          </cell>
          <cell r="E422">
            <v>1666</v>
          </cell>
          <cell r="G422">
            <v>3975</v>
          </cell>
          <cell r="I422">
            <v>7390</v>
          </cell>
          <cell r="K422">
            <v>1019</v>
          </cell>
          <cell r="O422">
            <v>15729</v>
          </cell>
        </row>
        <row r="435">
          <cell r="B435">
            <v>1979</v>
          </cell>
          <cell r="C435">
            <v>1350</v>
          </cell>
          <cell r="E435">
            <v>7851</v>
          </cell>
          <cell r="G435">
            <v>6609</v>
          </cell>
          <cell r="I435">
            <v>8966</v>
          </cell>
          <cell r="K435">
            <v>2084</v>
          </cell>
          <cell r="O435">
            <v>24236</v>
          </cell>
        </row>
        <row r="448">
          <cell r="B448">
            <v>1978</v>
          </cell>
          <cell r="C448">
            <v>1752</v>
          </cell>
          <cell r="E448">
            <v>8861</v>
          </cell>
          <cell r="G448">
            <v>6225</v>
          </cell>
          <cell r="I448">
            <v>9291</v>
          </cell>
          <cell r="K448">
            <v>2094</v>
          </cell>
          <cell r="O448">
            <v>22194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DANÉS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2.3715649364124151E-3</v>
          </cell>
          <cell r="D7">
            <v>2.8409969088098917E-2</v>
          </cell>
          <cell r="E7">
            <v>1.1740436453927111E-2</v>
          </cell>
          <cell r="F7">
            <v>9.2380840219216196E-3</v>
          </cell>
          <cell r="G7">
            <v>3.4737722498447833E-3</v>
          </cell>
          <cell r="I7">
            <v>2.6475398232332303E-2</v>
          </cell>
        </row>
        <row r="8">
          <cell r="B8">
            <v>2009</v>
          </cell>
          <cell r="C8">
            <v>2.4885251341038544E-3</v>
          </cell>
          <cell r="D8">
            <v>6.2883701925532456E-2</v>
          </cell>
          <cell r="E8">
            <v>1.7854852320675105E-2</v>
          </cell>
          <cell r="F8">
            <v>9.4735185358754033E-3</v>
          </cell>
          <cell r="G8">
            <v>4.0769432406958135E-3</v>
          </cell>
          <cell r="I8">
            <v>3.1347633638354362E-2</v>
          </cell>
        </row>
        <row r="9">
          <cell r="B9">
            <v>2008</v>
          </cell>
          <cell r="C9">
            <v>1.1981830537572875E-3</v>
          </cell>
          <cell r="D9">
            <v>7.7431358815997053E-2</v>
          </cell>
          <cell r="E9">
            <v>1.7007772745065146E-2</v>
          </cell>
          <cell r="F9">
            <v>9.0231504329736732E-3</v>
          </cell>
          <cell r="G9">
            <v>3.5630770341379906E-3</v>
          </cell>
          <cell r="I9">
            <v>3.6560788548532785E-2</v>
          </cell>
        </row>
        <row r="10">
          <cell r="B10">
            <v>2007</v>
          </cell>
          <cell r="C10">
            <v>1.7756530647088954E-3</v>
          </cell>
          <cell r="D10">
            <v>4.3464694686261664E-2</v>
          </cell>
          <cell r="E10">
            <v>1.6955030208746374E-2</v>
          </cell>
          <cell r="F10">
            <v>8.0299061606602246E-3</v>
          </cell>
          <cell r="G10">
            <v>4.0531564936796905E-3</v>
          </cell>
          <cell r="I10">
            <v>3.4838094758041421E-2</v>
          </cell>
        </row>
        <row r="11">
          <cell r="B11">
            <v>2006</v>
          </cell>
          <cell r="C11">
            <v>1.6139258746901838E-3</v>
          </cell>
          <cell r="D11">
            <v>0.10253305381698744</v>
          </cell>
          <cell r="E11">
            <v>1.7904562538146075E-2</v>
          </cell>
          <cell r="F11">
            <v>6.2642760727655315E-3</v>
          </cell>
          <cell r="G11">
            <v>3.3340568480669536E-3</v>
          </cell>
          <cell r="I11">
            <v>2.6342878897858905E-2</v>
          </cell>
        </row>
        <row r="12">
          <cell r="B12">
            <v>2005</v>
          </cell>
          <cell r="C12">
            <v>1.5951276102088166E-3</v>
          </cell>
          <cell r="D12">
            <v>0.11471997190940784</v>
          </cell>
          <cell r="E12">
            <v>1.8287385129490394E-2</v>
          </cell>
          <cell r="F12">
            <v>5.4635913494123535E-3</v>
          </cell>
          <cell r="G12">
            <v>3.5769323210473485E-3</v>
          </cell>
          <cell r="I12">
            <v>2.4701037438220649E-2</v>
          </cell>
        </row>
        <row r="13">
          <cell r="B13">
            <v>2004</v>
          </cell>
          <cell r="C13">
            <v>3.1376936735339187E-3</v>
          </cell>
          <cell r="D13">
            <v>6.805200881108793E-2</v>
          </cell>
          <cell r="E13">
            <v>1.3520675276663157E-2</v>
          </cell>
          <cell r="F13">
            <v>4.368191051778882E-3</v>
          </cell>
          <cell r="G13">
            <v>2.0305168219089073E-3</v>
          </cell>
          <cell r="I13">
            <v>2.6592589934972464E-2</v>
          </cell>
        </row>
        <row r="14">
          <cell r="B14">
            <v>2003</v>
          </cell>
          <cell r="C14">
            <v>2.39573124251334E-3</v>
          </cell>
          <cell r="D14">
            <v>4.5774292349634819E-3</v>
          </cell>
          <cell r="E14">
            <v>1.319164312073878E-2</v>
          </cell>
          <cell r="F14">
            <v>3.0311742773035566E-3</v>
          </cell>
          <cell r="G14">
            <v>1.8159055729102087E-3</v>
          </cell>
          <cell r="I14">
            <v>2.3087750476317042E-2</v>
          </cell>
        </row>
        <row r="15">
          <cell r="B15">
            <v>2002</v>
          </cell>
          <cell r="C15">
            <v>1.7261742527482512E-3</v>
          </cell>
          <cell r="D15">
            <v>3.0744079934607832E-3</v>
          </cell>
          <cell r="E15">
            <v>1.3674174348703367E-2</v>
          </cell>
          <cell r="F15">
            <v>2.1477257280453623E-3</v>
          </cell>
          <cell r="G15">
            <v>2.2840215390152407E-3</v>
          </cell>
          <cell r="I15">
            <v>2.5359798271145869E-2</v>
          </cell>
        </row>
        <row r="16">
          <cell r="B16">
            <v>2001</v>
          </cell>
          <cell r="C16">
            <v>1.477556427370459E-3</v>
          </cell>
          <cell r="D16">
            <v>2.7761559053903692E-3</v>
          </cell>
          <cell r="E16">
            <v>1.1251517078372587E-2</v>
          </cell>
          <cell r="F16">
            <v>1.4017132648888315E-3</v>
          </cell>
          <cell r="G16">
            <v>1.2185007321243895E-3</v>
          </cell>
          <cell r="I16">
            <v>2.4770822051383451E-2</v>
          </cell>
        </row>
        <row r="17">
          <cell r="B17">
            <v>2000</v>
          </cell>
          <cell r="C17">
            <v>1.2183877766069548E-3</v>
          </cell>
          <cell r="D17">
            <v>2.8523911740248689E-3</v>
          </cell>
          <cell r="E17">
            <v>1.5070325723028256E-2</v>
          </cell>
          <cell r="F17">
            <v>2.3786276221896279E-3</v>
          </cell>
          <cell r="G17">
            <v>1.5984887015912227E-3</v>
          </cell>
          <cell r="I17">
            <v>2.5705264087806413E-2</v>
          </cell>
        </row>
        <row r="18">
          <cell r="B18">
            <v>1999</v>
          </cell>
          <cell r="C18">
            <v>1.4550046669961018E-3</v>
          </cell>
          <cell r="D18">
            <v>2.6163456192563037E-3</v>
          </cell>
          <cell r="E18">
            <v>1.5116644676296486E-2</v>
          </cell>
          <cell r="F18">
            <v>2.8242746130907031E-3</v>
          </cell>
          <cell r="G18">
            <v>2.3140056422350339E-3</v>
          </cell>
          <cell r="I18">
            <v>2.7169901782285066E-2</v>
          </cell>
        </row>
        <row r="19">
          <cell r="B19">
            <v>1998</v>
          </cell>
          <cell r="C19">
            <v>1.3471691243400691E-3</v>
          </cell>
          <cell r="D19">
            <v>9.4732140758327261E-3</v>
          </cell>
          <cell r="E19">
            <v>1.2349398965481033E-2</v>
          </cell>
          <cell r="F19">
            <v>2.8787381420338153E-3</v>
          </cell>
          <cell r="G19">
            <v>3.0561975428779952E-3</v>
          </cell>
          <cell r="I19">
            <v>2.9668367381774204E-2</v>
          </cell>
        </row>
        <row r="20">
          <cell r="B20">
            <v>1997</v>
          </cell>
          <cell r="C20">
            <v>1.2864034304091478E-3</v>
          </cell>
          <cell r="D20">
            <v>3.1634977704358717E-3</v>
          </cell>
          <cell r="E20">
            <v>9.5185469621193678E-3</v>
          </cell>
          <cell r="F20">
            <v>3.9132330960778752E-3</v>
          </cell>
          <cell r="G20">
            <v>4.0527181066924468E-3</v>
          </cell>
          <cell r="I20">
            <v>2.4970574996326222E-2</v>
          </cell>
        </row>
        <row r="21">
          <cell r="B21">
            <v>1996</v>
          </cell>
          <cell r="C21">
            <v>9.7550778664251124E-4</v>
          </cell>
          <cell r="D21">
            <v>2.7839254513686664E-3</v>
          </cell>
          <cell r="E21">
            <v>1.181408412856334E-2</v>
          </cell>
          <cell r="F21">
            <v>3.6132527796839749E-3</v>
          </cell>
          <cell r="G21">
            <v>2.9376104619950418E-3</v>
          </cell>
          <cell r="I21">
            <v>2.2786834083631528E-2</v>
          </cell>
        </row>
        <row r="22">
          <cell r="B22">
            <v>1995</v>
          </cell>
          <cell r="C22">
            <v>1.7784156500577205E-3</v>
          </cell>
          <cell r="D22">
            <v>2.5230781553495264E-3</v>
          </cell>
          <cell r="E22">
            <v>1.2911072271398311E-2</v>
          </cell>
          <cell r="F22">
            <v>2.4471825613448569E-3</v>
          </cell>
          <cell r="G22">
            <v>3.3159881644730131E-3</v>
          </cell>
          <cell r="I22">
            <v>1.6732342783526279E-2</v>
          </cell>
        </row>
        <row r="23">
          <cell r="B23">
            <v>1994</v>
          </cell>
          <cell r="C23">
            <v>1.118701709376212E-2</v>
          </cell>
          <cell r="D23">
            <v>2.6549905116732535E-3</v>
          </cell>
          <cell r="E23">
            <v>7.3796501189929437E-3</v>
          </cell>
          <cell r="F23">
            <v>2.2800287515490026E-3</v>
          </cell>
          <cell r="G23">
            <v>2.42477542559206E-3</v>
          </cell>
          <cell r="I23">
            <v>1.89261180428992E-2</v>
          </cell>
        </row>
        <row r="24">
          <cell r="B24">
            <v>1993</v>
          </cell>
          <cell r="C24">
            <v>2.5834929083768783E-2</v>
          </cell>
          <cell r="D24">
            <v>7.4294551111856386E-3</v>
          </cell>
          <cell r="E24">
            <v>5.1817883927199482E-3</v>
          </cell>
          <cell r="F24">
            <v>2.4184877332691806E-3</v>
          </cell>
          <cell r="G24">
            <v>4.2490199841004415E-3</v>
          </cell>
          <cell r="I24">
            <v>2.3332300189598018E-2</v>
          </cell>
        </row>
        <row r="25">
          <cell r="B25">
            <v>1992</v>
          </cell>
          <cell r="C25">
            <v>8.348591686470061E-2</v>
          </cell>
          <cell r="D25">
            <v>1.2294243942337184E-2</v>
          </cell>
          <cell r="E25">
            <v>1.0130963769664799E-2</v>
          </cell>
          <cell r="F25">
            <v>2.6305860979085232E-3</v>
          </cell>
          <cell r="G25">
            <v>5.6616653059039261E-3</v>
          </cell>
          <cell r="I25">
            <v>2.7223276762119171E-2</v>
          </cell>
        </row>
        <row r="26">
          <cell r="B26">
            <v>1991</v>
          </cell>
          <cell r="C26">
            <v>0.15880089122949159</v>
          </cell>
          <cell r="D26">
            <v>2.3277745218178911E-2</v>
          </cell>
          <cell r="E26">
            <v>1.2860506244439247E-2</v>
          </cell>
          <cell r="F26">
            <v>2.2358092659694765E-3</v>
          </cell>
          <cell r="G26">
            <v>6.389447106714072E-3</v>
          </cell>
          <cell r="I26">
            <v>2.7591982690927989E-2</v>
          </cell>
        </row>
        <row r="27">
          <cell r="B27">
            <v>1990</v>
          </cell>
          <cell r="C27">
            <v>0.1198681062908127</v>
          </cell>
          <cell r="D27">
            <v>3.1587236020034076E-2</v>
          </cell>
          <cell r="E27">
            <v>1.8274502910534039E-2</v>
          </cell>
          <cell r="F27">
            <v>2.7139401732953674E-3</v>
          </cell>
          <cell r="G27">
            <v>5.8893374495369273E-3</v>
          </cell>
          <cell r="I27">
            <v>3.4182308984649371E-2</v>
          </cell>
        </row>
        <row r="28">
          <cell r="B28">
            <v>1989</v>
          </cell>
          <cell r="C28">
            <v>0.16222490481938898</v>
          </cell>
          <cell r="D28">
            <v>3.938463409443313E-2</v>
          </cell>
          <cell r="E28">
            <v>2.0229683551062541E-2</v>
          </cell>
          <cell r="F28">
            <v>4.4202118693515554E-3</v>
          </cell>
          <cell r="G28">
            <v>4.0119655111736756E-3</v>
          </cell>
          <cell r="I28">
            <v>5.7617065122042913E-2</v>
          </cell>
        </row>
        <row r="29">
          <cell r="B29">
            <v>1988</v>
          </cell>
          <cell r="C29">
            <v>1.7500875043752187E-3</v>
          </cell>
          <cell r="D29">
            <v>3.4084049705472179E-2</v>
          </cell>
          <cell r="E29">
            <v>2.0302114257569802E-2</v>
          </cell>
          <cell r="F29">
            <v>5.0368496505029539E-3</v>
          </cell>
          <cell r="G29">
            <v>7.8737935316362823E-3</v>
          </cell>
          <cell r="I29">
            <v>8.1038510582066722E-2</v>
          </cell>
        </row>
        <row r="30">
          <cell r="B30">
            <v>1987</v>
          </cell>
          <cell r="C30">
            <v>3.1528336092062739E-4</v>
          </cell>
          <cell r="D30">
            <v>8.454524015407594E-2</v>
          </cell>
          <cell r="E30">
            <v>1.2969722997637965E-2</v>
          </cell>
          <cell r="F30">
            <v>8.1609808973402264E-3</v>
          </cell>
          <cell r="G30">
            <v>9.6705204103772115E-3</v>
          </cell>
          <cell r="I30">
            <v>6.487314995237381E-2</v>
          </cell>
        </row>
        <row r="31">
          <cell r="B31">
            <v>1986</v>
          </cell>
          <cell r="C31">
            <v>2.0356234096692113E-2</v>
          </cell>
          <cell r="D31">
            <v>7.2662496925868569E-2</v>
          </cell>
          <cell r="E31">
            <v>1.2370378380976413E-2</v>
          </cell>
          <cell r="F31">
            <v>9.357948183213163E-3</v>
          </cell>
          <cell r="G31">
            <v>1.1178560852827955E-2</v>
          </cell>
          <cell r="I31">
            <v>5.4652474118778598E-2</v>
          </cell>
        </row>
        <row r="32">
          <cell r="B32">
            <v>1985</v>
          </cell>
          <cell r="C32">
            <v>5.431836927064923E-2</v>
          </cell>
          <cell r="D32">
            <v>7.3901008370131152E-2</v>
          </cell>
          <cell r="E32">
            <v>3.421970963783548E-2</v>
          </cell>
          <cell r="F32">
            <v>8.8219383296575249E-3</v>
          </cell>
          <cell r="G32">
            <v>9.7648101793909054E-3</v>
          </cell>
          <cell r="I32">
            <v>4.0082953763706124E-2</v>
          </cell>
        </row>
        <row r="33">
          <cell r="B33">
            <v>1984</v>
          </cell>
          <cell r="C33">
            <v>1.8065487391795258E-3</v>
          </cell>
          <cell r="D33">
            <v>4.6227886673357595E-2</v>
          </cell>
          <cell r="E33">
            <v>3.4750000000000003E-2</v>
          </cell>
          <cell r="F33">
            <v>5.71099375900144E-3</v>
          </cell>
          <cell r="G33">
            <v>5.5409740449110529E-3</v>
          </cell>
          <cell r="I33">
            <v>3.1037410442409707E-2</v>
          </cell>
        </row>
        <row r="34">
          <cell r="B34">
            <v>1983</v>
          </cell>
          <cell r="C34">
            <v>1.1098779134295228E-3</v>
          </cell>
          <cell r="D34">
            <v>4.8323100697489872E-2</v>
          </cell>
          <cell r="E34">
            <v>2.5232419836395854E-2</v>
          </cell>
          <cell r="F34">
            <v>9.7711814611752476E-3</v>
          </cell>
          <cell r="G34">
            <v>7.0617540719960341E-3</v>
          </cell>
          <cell r="I34">
            <v>2.7982768055596217E-2</v>
          </cell>
        </row>
        <row r="35">
          <cell r="B35">
            <v>1982</v>
          </cell>
          <cell r="C35">
            <v>2.5758811660155411E-3</v>
          </cell>
          <cell r="D35">
            <v>2.801785185977855E-2</v>
          </cell>
          <cell r="E35">
            <v>1.8300061415723642E-2</v>
          </cell>
          <cell r="F35">
            <v>9.1626602916230881E-3</v>
          </cell>
          <cell r="G35">
            <v>1.8141575937464016E-2</v>
          </cell>
          <cell r="I35">
            <v>4.0508866132362042E-2</v>
          </cell>
        </row>
        <row r="36">
          <cell r="B36">
            <v>1981</v>
          </cell>
          <cell r="C36">
            <v>2.2048846675712347E-3</v>
          </cell>
          <cell r="D36">
            <v>1.373642023029662E-2</v>
          </cell>
          <cell r="E36">
            <v>1.6749739754769542E-2</v>
          </cell>
          <cell r="F36">
            <v>1.0954159903723016E-2</v>
          </cell>
          <cell r="G36">
            <v>1.3007795170796628E-2</v>
          </cell>
          <cell r="I36">
            <v>3.6629815667668181E-2</v>
          </cell>
        </row>
        <row r="37">
          <cell r="B37">
            <v>1980</v>
          </cell>
          <cell r="C37">
            <v>1.0803605878845277E-2</v>
          </cell>
          <cell r="D37">
            <v>1.2418656310332232E-2</v>
          </cell>
          <cell r="E37">
            <v>1.4961551635231725E-2</v>
          </cell>
          <cell r="F37">
            <v>2.242451828250645E-2</v>
          </cell>
          <cell r="G37">
            <v>1.7080693285058166E-2</v>
          </cell>
          <cell r="I37">
            <v>4.22840767344832E-2</v>
          </cell>
        </row>
        <row r="38">
          <cell r="B38">
            <v>1979</v>
          </cell>
          <cell r="C38">
            <v>3.7475016655562958E-2</v>
          </cell>
          <cell r="D38">
            <v>5.2100684190617759E-2</v>
          </cell>
          <cell r="E38">
            <v>2.2743305883527021E-2</v>
          </cell>
          <cell r="F38">
            <v>2.4511599678500542E-2</v>
          </cell>
          <cell r="G38">
            <v>2.8069986396023868E-2</v>
          </cell>
          <cell r="I38">
            <v>5.9764060681383284E-2</v>
          </cell>
        </row>
        <row r="39">
          <cell r="B39">
            <v>1978</v>
          </cell>
          <cell r="C39">
            <v>5.4582840052339709E-2</v>
          </cell>
          <cell r="D39">
            <v>6.2446704299597595E-2</v>
          </cell>
          <cell r="E39">
            <v>2.1060858268036213E-2</v>
          </cell>
          <cell r="F39">
            <v>2.4120563877566916E-2</v>
          </cell>
          <cell r="G39">
            <v>2.2896756839504012E-2</v>
          </cell>
          <cell r="I39">
            <v>5.4911993349399023E-2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DANESES ALOJADOS </v>
          </cell>
        </row>
        <row r="7">
          <cell r="C7">
            <v>10824</v>
          </cell>
        </row>
        <row r="8">
          <cell r="C8">
            <v>9531</v>
          </cell>
        </row>
        <row r="9">
          <cell r="C9">
            <v>6758</v>
          </cell>
        </row>
        <row r="10">
          <cell r="C10">
            <v>1890</v>
          </cell>
        </row>
        <row r="11">
          <cell r="C11">
            <v>2082</v>
          </cell>
        </row>
        <row r="12">
          <cell r="C12">
            <v>2915</v>
          </cell>
        </row>
        <row r="13">
          <cell r="C13">
            <v>1674</v>
          </cell>
        </row>
        <row r="14">
          <cell r="C14">
            <v>2555</v>
          </cell>
        </row>
        <row r="15">
          <cell r="C15">
            <v>11647</v>
          </cell>
        </row>
        <row r="16">
          <cell r="C16">
            <v>17000</v>
          </cell>
        </row>
        <row r="17">
          <cell r="C17">
            <v>16919</v>
          </cell>
        </row>
        <row r="18">
          <cell r="C18">
            <v>11990</v>
          </cell>
        </row>
        <row r="20">
          <cell r="C20">
            <v>11093</v>
          </cell>
        </row>
        <row r="21">
          <cell r="C21">
            <v>10099</v>
          </cell>
        </row>
        <row r="22">
          <cell r="C22">
            <v>7342</v>
          </cell>
        </row>
        <row r="23">
          <cell r="C23">
            <v>1075</v>
          </cell>
        </row>
        <row r="24">
          <cell r="C24">
            <v>1171</v>
          </cell>
        </row>
        <row r="25">
          <cell r="C25">
            <v>1683</v>
          </cell>
        </row>
        <row r="26">
          <cell r="C26">
            <v>1491</v>
          </cell>
        </row>
        <row r="27">
          <cell r="C27">
            <v>1674</v>
          </cell>
        </row>
        <row r="28">
          <cell r="C28">
            <v>4530</v>
          </cell>
        </row>
        <row r="29">
          <cell r="C29">
            <v>12247</v>
          </cell>
        </row>
        <row r="30">
          <cell r="C30">
            <v>13135</v>
          </cell>
        </row>
        <row r="31">
          <cell r="C31">
            <v>12696</v>
          </cell>
        </row>
        <row r="33">
          <cell r="C33">
            <v>10625</v>
          </cell>
        </row>
        <row r="34">
          <cell r="C34">
            <v>10472</v>
          </cell>
        </row>
        <row r="35">
          <cell r="C35">
            <v>7059</v>
          </cell>
        </row>
        <row r="36">
          <cell r="C36">
            <v>2160</v>
          </cell>
        </row>
        <row r="37">
          <cell r="C37">
            <v>1469</v>
          </cell>
        </row>
        <row r="38">
          <cell r="C38">
            <v>1910</v>
          </cell>
        </row>
        <row r="39">
          <cell r="C39">
            <v>2250</v>
          </cell>
        </row>
        <row r="40">
          <cell r="C40">
            <v>1977</v>
          </cell>
        </row>
        <row r="41">
          <cell r="C41">
            <v>6721</v>
          </cell>
        </row>
        <row r="42">
          <cell r="C42">
            <v>18064</v>
          </cell>
        </row>
        <row r="43">
          <cell r="C43">
            <v>15934</v>
          </cell>
        </row>
        <row r="44">
          <cell r="C44">
            <v>16099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DANESES POR  ISLAS</v>
          </cell>
        </row>
        <row r="30">
          <cell r="A30" t="str">
            <v xml:space="preserve">DISTRIBUCIÓN DE LOS TURISTAS DANESES ALOJADOS EN TENERIFE POR ZONAS </v>
          </cell>
        </row>
        <row r="33">
          <cell r="A33" t="str">
            <v>PESO DE LOS TURISTAS DANESES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257232</v>
      </c>
      <c r="D8" s="27">
        <v>2.3927139848977541E-2</v>
      </c>
      <c r="E8" s="26">
        <v>6011</v>
      </c>
      <c r="F8" s="27">
        <v>1</v>
      </c>
      <c r="G8" s="26">
        <v>409906</v>
      </c>
      <c r="H8" s="27">
        <v>0.16493591383181294</v>
      </c>
      <c r="I8" s="26">
        <v>58036</v>
      </c>
      <c r="J8" s="27">
        <v>1</v>
      </c>
      <c r="K8" s="26">
        <v>20512</v>
      </c>
      <c r="L8" s="27">
        <v>0.14662641846945057</v>
      </c>
      <c r="M8" s="26">
        <v>2623</v>
      </c>
      <c r="N8" s="27">
        <v>1</v>
      </c>
      <c r="O8" s="26">
        <v>321315</v>
      </c>
      <c r="P8" s="27">
        <v>0.24912530322821413</v>
      </c>
      <c r="Q8" s="26">
        <v>64083</v>
      </c>
      <c r="R8" s="27">
        <v>1</v>
      </c>
    </row>
    <row r="9" spans="2:18" ht="15" customHeight="1">
      <c r="B9" s="28" t="s">
        <v>48</v>
      </c>
      <c r="C9" s="21">
        <v>74250</v>
      </c>
      <c r="D9" s="29">
        <v>-0.11254272942413879</v>
      </c>
      <c r="E9" s="21">
        <v>-9417</v>
      </c>
      <c r="F9" s="29">
        <v>0.28864993468930772</v>
      </c>
      <c r="G9" s="28">
        <v>131539</v>
      </c>
      <c r="H9" s="30">
        <v>0.26320692205010987</v>
      </c>
      <c r="I9" s="28">
        <v>27408</v>
      </c>
      <c r="J9" s="30">
        <v>0.32090040155547855</v>
      </c>
      <c r="K9" s="21">
        <v>4102</v>
      </c>
      <c r="L9" s="29">
        <v>-7.2365445499773862E-2</v>
      </c>
      <c r="M9" s="21">
        <v>-320</v>
      </c>
      <c r="N9" s="29">
        <v>0.1999804992199688</v>
      </c>
      <c r="O9" s="28">
        <v>104593</v>
      </c>
      <c r="P9" s="30">
        <v>0.40865993265993272</v>
      </c>
      <c r="Q9" s="28">
        <v>30343</v>
      </c>
      <c r="R9" s="30">
        <v>0.32551545990694492</v>
      </c>
    </row>
    <row r="10" spans="2:18" ht="15" customHeight="1">
      <c r="B10" s="28" t="s">
        <v>49</v>
      </c>
      <c r="C10" s="21">
        <v>25597</v>
      </c>
      <c r="D10" s="29">
        <v>-4.5887614232937857E-3</v>
      </c>
      <c r="E10" s="21">
        <v>-118</v>
      </c>
      <c r="F10" s="29">
        <v>9.950939229955838E-2</v>
      </c>
      <c r="G10" s="28">
        <v>34739</v>
      </c>
      <c r="H10" s="30">
        <v>6.4307598039215597E-2</v>
      </c>
      <c r="I10" s="28">
        <v>2099</v>
      </c>
      <c r="J10" s="30">
        <v>8.4748698482091017E-2</v>
      </c>
      <c r="K10" s="21">
        <v>4375</v>
      </c>
      <c r="L10" s="29">
        <v>3.4403669724769603E-3</v>
      </c>
      <c r="M10" s="21">
        <v>15</v>
      </c>
      <c r="N10" s="29">
        <v>0.21328978159126366</v>
      </c>
      <c r="O10" s="28">
        <v>26743</v>
      </c>
      <c r="P10" s="30">
        <v>4.4770871586514049E-2</v>
      </c>
      <c r="Q10" s="28">
        <v>1146</v>
      </c>
      <c r="R10" s="30">
        <v>8.3229852325599485E-2</v>
      </c>
    </row>
    <row r="11" spans="2:18" ht="15" customHeight="1">
      <c r="B11" s="28" t="s">
        <v>50</v>
      </c>
      <c r="C11" s="21">
        <v>130536</v>
      </c>
      <c r="D11" s="29">
        <v>0.13480948282606997</v>
      </c>
      <c r="E11" s="21">
        <v>15507</v>
      </c>
      <c r="F11" s="29">
        <v>0.50746407911923863</v>
      </c>
      <c r="G11" s="28">
        <v>196461</v>
      </c>
      <c r="H11" s="30">
        <v>0.1103820133272293</v>
      </c>
      <c r="I11" s="28">
        <v>19530</v>
      </c>
      <c r="J11" s="30">
        <v>0.479283055139471</v>
      </c>
      <c r="K11" s="21">
        <v>9771</v>
      </c>
      <c r="L11" s="29">
        <v>0.23887409661468229</v>
      </c>
      <c r="M11" s="21">
        <v>1884</v>
      </c>
      <c r="N11" s="29">
        <v>0.47635530421216848</v>
      </c>
      <c r="O11" s="28">
        <v>151852</v>
      </c>
      <c r="P11" s="30">
        <v>0.16329594901023481</v>
      </c>
      <c r="Q11" s="28">
        <v>21316</v>
      </c>
      <c r="R11" s="30">
        <v>0.47259542816239514</v>
      </c>
    </row>
    <row r="12" spans="2:18" ht="15" customHeight="1">
      <c r="B12" s="28" t="s">
        <v>51</v>
      </c>
      <c r="C12" s="21">
        <v>26849</v>
      </c>
      <c r="D12" s="29">
        <v>1.4173287083658614E-3</v>
      </c>
      <c r="E12" s="21">
        <v>38</v>
      </c>
      <c r="F12" s="29">
        <v>0.10437659389189526</v>
      </c>
      <c r="G12" s="28">
        <v>47167</v>
      </c>
      <c r="H12" s="30">
        <v>0.23577342276252367</v>
      </c>
      <c r="I12" s="28">
        <v>8999</v>
      </c>
      <c r="J12" s="30">
        <v>0.11506784482295941</v>
      </c>
      <c r="K12" s="21">
        <v>2264</v>
      </c>
      <c r="L12" s="29">
        <v>0.8557377049180328</v>
      </c>
      <c r="M12" s="21">
        <v>1044</v>
      </c>
      <c r="N12" s="29">
        <v>0.11037441497659907</v>
      </c>
      <c r="O12" s="28">
        <v>38127</v>
      </c>
      <c r="P12" s="30">
        <v>0.42005288837573085</v>
      </c>
      <c r="Q12" s="28">
        <v>11278</v>
      </c>
      <c r="R12" s="30">
        <v>0.11865925960506045</v>
      </c>
    </row>
    <row r="13" spans="2:18" ht="15" customHeight="1">
      <c r="B13" s="28" t="s">
        <v>52</v>
      </c>
      <c r="C13" s="21" t="s">
        <v>143</v>
      </c>
      <c r="D13" s="29" t="s">
        <v>143</v>
      </c>
      <c r="E13" s="21" t="s">
        <v>143</v>
      </c>
      <c r="F13" s="29" t="s">
        <v>143</v>
      </c>
      <c r="G13" s="28" t="s">
        <v>143</v>
      </c>
      <c r="H13" s="30" t="s">
        <v>143</v>
      </c>
      <c r="I13" s="28" t="s">
        <v>143</v>
      </c>
      <c r="J13" s="30" t="s">
        <v>143</v>
      </c>
      <c r="K13" s="21" t="s">
        <v>143</v>
      </c>
      <c r="L13" s="29" t="s">
        <v>143</v>
      </c>
      <c r="M13" s="21" t="s">
        <v>143</v>
      </c>
      <c r="N13" s="29" t="s">
        <v>143</v>
      </c>
      <c r="O13" s="28" t="s">
        <v>143</v>
      </c>
      <c r="P13" s="30" t="s">
        <v>143</v>
      </c>
      <c r="Q13" s="28" t="s">
        <v>143</v>
      </c>
      <c r="R13" s="30" t="s">
        <v>143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41731</v>
      </c>
      <c r="D7" s="36">
        <v>37740</v>
      </c>
      <c r="E7" s="36">
        <v>42546</v>
      </c>
      <c r="F7" s="36">
        <v>41140</v>
      </c>
      <c r="G7" s="37">
        <v>-9.5636337494907853E-2</v>
      </c>
      <c r="H7" s="37">
        <v>0.12734499205087446</v>
      </c>
      <c r="I7" s="37">
        <v>-3.304658487284351E-2</v>
      </c>
    </row>
    <row r="8" spans="2:9">
      <c r="B8" s="35" t="s">
        <v>59</v>
      </c>
      <c r="C8" s="36">
        <v>42849</v>
      </c>
      <c r="D8" s="36">
        <v>34075</v>
      </c>
      <c r="E8" s="36">
        <v>38620</v>
      </c>
      <c r="F8" s="36">
        <v>44215</v>
      </c>
      <c r="G8" s="37">
        <v>-0.2047655721253705</v>
      </c>
      <c r="H8" s="37">
        <v>0.13338224504768892</v>
      </c>
      <c r="I8" s="37">
        <v>0.1448731227343345</v>
      </c>
    </row>
    <row r="9" spans="2:9">
      <c r="B9" s="35" t="s">
        <v>60</v>
      </c>
      <c r="C9" s="36">
        <v>43404</v>
      </c>
      <c r="D9" s="36">
        <v>37157</v>
      </c>
      <c r="E9" s="36">
        <v>40281</v>
      </c>
      <c r="F9" s="36">
        <v>48058</v>
      </c>
      <c r="G9" s="37">
        <v>-0.14392682702055115</v>
      </c>
      <c r="H9" s="37">
        <v>8.407567887612033E-2</v>
      </c>
      <c r="I9" s="37">
        <v>0.19306869243563973</v>
      </c>
    </row>
    <row r="10" spans="2:9">
      <c r="B10" s="35" t="s">
        <v>61</v>
      </c>
      <c r="C10" s="36">
        <v>16076</v>
      </c>
      <c r="D10" s="36">
        <v>16549</v>
      </c>
      <c r="E10" s="36">
        <v>14058</v>
      </c>
      <c r="F10" s="36">
        <v>33566</v>
      </c>
      <c r="G10" s="37">
        <v>2.9422741975615896E-2</v>
      </c>
      <c r="H10" s="37">
        <v>-0.15052269019276088</v>
      </c>
      <c r="I10" s="37">
        <v>1.3876796130317257</v>
      </c>
    </row>
    <row r="11" spans="2:9">
      <c r="B11" s="35" t="s">
        <v>62</v>
      </c>
      <c r="C11" s="36">
        <v>5543</v>
      </c>
      <c r="D11" s="36">
        <v>5200</v>
      </c>
      <c r="E11" s="36">
        <v>6128</v>
      </c>
      <c r="F11" s="36">
        <v>6859</v>
      </c>
      <c r="G11" s="37">
        <v>-6.1879848457513931E-2</v>
      </c>
      <c r="H11" s="37">
        <v>0.17846153846153845</v>
      </c>
      <c r="I11" s="37">
        <v>0.11928851174934718</v>
      </c>
    </row>
    <row r="12" spans="2:9">
      <c r="B12" s="35" t="s">
        <v>63</v>
      </c>
      <c r="C12" s="36">
        <v>5186</v>
      </c>
      <c r="D12" s="36">
        <v>5428</v>
      </c>
      <c r="E12" s="36">
        <v>7018</v>
      </c>
      <c r="F12" s="36">
        <v>8344</v>
      </c>
      <c r="G12" s="37">
        <v>4.6664095642113379E-2</v>
      </c>
      <c r="H12" s="37">
        <v>0.29292557111274875</v>
      </c>
      <c r="I12" s="37">
        <v>0.18894271872328305</v>
      </c>
    </row>
    <row r="13" spans="2:9">
      <c r="B13" s="35" t="s">
        <v>64</v>
      </c>
      <c r="C13" s="36">
        <v>6345</v>
      </c>
      <c r="D13" s="36">
        <v>6824</v>
      </c>
      <c r="E13" s="36">
        <v>7163</v>
      </c>
      <c r="F13" s="36">
        <v>12459</v>
      </c>
      <c r="G13" s="37">
        <v>7.5492513790386129E-2</v>
      </c>
      <c r="H13" s="37">
        <v>4.9677608440797272E-2</v>
      </c>
      <c r="I13" s="37">
        <v>0.73935501884685184</v>
      </c>
    </row>
    <row r="14" spans="2:9">
      <c r="B14" s="35" t="s">
        <v>65</v>
      </c>
      <c r="C14" s="36">
        <v>5273</v>
      </c>
      <c r="D14" s="36">
        <v>5637</v>
      </c>
      <c r="E14" s="36">
        <v>6331</v>
      </c>
      <c r="F14" s="36">
        <v>10652</v>
      </c>
      <c r="G14" s="37">
        <v>6.903091219419677E-2</v>
      </c>
      <c r="H14" s="37">
        <v>0.1231151321624977</v>
      </c>
      <c r="I14" s="37">
        <v>0.68251461064602759</v>
      </c>
    </row>
    <row r="15" spans="2:9">
      <c r="B15" s="35" t="s">
        <v>66</v>
      </c>
      <c r="C15" s="36">
        <v>5612</v>
      </c>
      <c r="D15" s="36">
        <v>7973</v>
      </c>
      <c r="E15" s="36">
        <v>6496</v>
      </c>
      <c r="F15" s="36">
        <v>8972</v>
      </c>
      <c r="G15" s="37">
        <v>0.42070563079116186</v>
      </c>
      <c r="H15" s="37">
        <v>-0.18525021949078135</v>
      </c>
      <c r="I15" s="37">
        <v>0.3811576354679802</v>
      </c>
    </row>
    <row r="16" spans="2:9">
      <c r="B16" s="35" t="s">
        <v>67</v>
      </c>
      <c r="C16" s="36">
        <v>28836</v>
      </c>
      <c r="D16" s="36">
        <v>28554</v>
      </c>
      <c r="E16" s="36">
        <v>22007</v>
      </c>
      <c r="F16" s="36">
        <v>28841</v>
      </c>
      <c r="G16" s="37">
        <v>-9.7794423637119765E-3</v>
      </c>
      <c r="H16" s="37">
        <v>-0.22928486376689783</v>
      </c>
      <c r="I16" s="37">
        <v>0.31053755623210799</v>
      </c>
    </row>
    <row r="17" spans="2:9">
      <c r="B17" s="35" t="s">
        <v>68</v>
      </c>
      <c r="C17" s="36">
        <v>37675</v>
      </c>
      <c r="D17" s="36">
        <v>32815</v>
      </c>
      <c r="E17" s="36">
        <v>33367</v>
      </c>
      <c r="F17" s="36">
        <v>37090</v>
      </c>
      <c r="G17" s="37">
        <v>-0.12899800928998006</v>
      </c>
      <c r="H17" s="37">
        <v>1.6821575499009533E-2</v>
      </c>
      <c r="I17" s="37">
        <v>0.11157730692001078</v>
      </c>
    </row>
    <row r="18" spans="2:9">
      <c r="B18" s="35" t="s">
        <v>69</v>
      </c>
      <c r="C18" s="36">
        <v>35589</v>
      </c>
      <c r="D18" s="36">
        <v>33269</v>
      </c>
      <c r="E18" s="36">
        <v>33217</v>
      </c>
      <c r="F18" s="36">
        <v>41119</v>
      </c>
      <c r="G18" s="37">
        <v>-6.5188681896091505E-2</v>
      </c>
      <c r="H18" s="37">
        <v>-1.5630166220805819E-3</v>
      </c>
      <c r="I18" s="37">
        <v>0.23789023692687472</v>
      </c>
    </row>
    <row r="19" spans="2:9">
      <c r="B19" s="38" t="s">
        <v>70</v>
      </c>
      <c r="C19" s="39">
        <v>274119</v>
      </c>
      <c r="D19" s="39">
        <v>251221</v>
      </c>
      <c r="E19" s="39">
        <v>257232</v>
      </c>
      <c r="F19" s="39">
        <v>321315</v>
      </c>
      <c r="G19" s="40">
        <v>-8.3533064107194299E-2</v>
      </c>
      <c r="H19" s="40">
        <v>2.3927139848977541E-2</v>
      </c>
      <c r="I19" s="40">
        <v>0.24912530322821413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2329</v>
      </c>
      <c r="D25" s="36">
        <v>3943</v>
      </c>
      <c r="E25" s="36">
        <v>4648</v>
      </c>
      <c r="F25" s="36">
        <v>4562</v>
      </c>
      <c r="G25" s="37">
        <v>0.69300128810648354</v>
      </c>
      <c r="H25" s="37">
        <v>0.17879786964240418</v>
      </c>
      <c r="I25" s="37">
        <v>-1.8502581755593828E-2</v>
      </c>
    </row>
    <row r="26" spans="2:9">
      <c r="B26" s="35" t="s">
        <v>59</v>
      </c>
      <c r="C26" s="36">
        <v>2342</v>
      </c>
      <c r="D26" s="36">
        <v>3803</v>
      </c>
      <c r="E26" s="36">
        <v>4052</v>
      </c>
      <c r="F26" s="36">
        <v>5935</v>
      </c>
      <c r="G26" s="37">
        <v>0.62382578992314253</v>
      </c>
      <c r="H26" s="37">
        <v>6.5474625295819155E-2</v>
      </c>
      <c r="I26" s="37">
        <v>0.46470878578479757</v>
      </c>
    </row>
    <row r="27" spans="2:9">
      <c r="B27" s="35" t="s">
        <v>60</v>
      </c>
      <c r="C27" s="36">
        <v>2919</v>
      </c>
      <c r="D27" s="36">
        <v>4794</v>
      </c>
      <c r="E27" s="36">
        <v>4064</v>
      </c>
      <c r="F27" s="36">
        <v>5842</v>
      </c>
      <c r="G27" s="37">
        <v>0.64234326824254873</v>
      </c>
      <c r="H27" s="37">
        <v>-0.15227367542761783</v>
      </c>
      <c r="I27" s="37">
        <v>0.4375</v>
      </c>
    </row>
    <row r="28" spans="2:9">
      <c r="B28" s="35" t="s">
        <v>61</v>
      </c>
      <c r="C28" s="36">
        <v>362</v>
      </c>
      <c r="D28" s="36">
        <v>1048</v>
      </c>
      <c r="E28" s="36">
        <v>1545</v>
      </c>
      <c r="F28" s="36">
        <v>4074</v>
      </c>
      <c r="G28" s="37">
        <v>1.8950276243093924</v>
      </c>
      <c r="H28" s="37">
        <v>0.4742366412213741</v>
      </c>
      <c r="I28" s="37">
        <v>1.6368932038834951</v>
      </c>
    </row>
    <row r="29" spans="2:9">
      <c r="B29" s="35" t="s">
        <v>62</v>
      </c>
      <c r="C29" s="36">
        <v>0</v>
      </c>
      <c r="D29" s="36">
        <v>0</v>
      </c>
      <c r="E29" s="36">
        <v>552</v>
      </c>
      <c r="F29" s="36">
        <v>146</v>
      </c>
      <c r="G29" s="37" t="s">
        <v>143</v>
      </c>
      <c r="H29" s="37" t="s">
        <v>143</v>
      </c>
      <c r="I29" s="37">
        <v>-0.73550724637681153</v>
      </c>
    </row>
    <row r="30" spans="2:9">
      <c r="B30" s="35" t="s">
        <v>63</v>
      </c>
      <c r="C30" s="36">
        <v>0</v>
      </c>
      <c r="D30" s="36">
        <v>0</v>
      </c>
      <c r="E30" s="36">
        <v>691</v>
      </c>
      <c r="F30" s="36">
        <v>640</v>
      </c>
      <c r="G30" s="37" t="s">
        <v>143</v>
      </c>
      <c r="H30" s="37" t="s">
        <v>143</v>
      </c>
      <c r="I30" s="37">
        <v>-7.3806078147612197E-2</v>
      </c>
    </row>
    <row r="31" spans="2:9">
      <c r="B31" s="35" t="s">
        <v>64</v>
      </c>
      <c r="C31" s="36">
        <v>0</v>
      </c>
      <c r="D31" s="36">
        <v>700</v>
      </c>
      <c r="E31" s="36">
        <v>994</v>
      </c>
      <c r="F31" s="36">
        <v>1941</v>
      </c>
      <c r="G31" s="37" t="s">
        <v>143</v>
      </c>
      <c r="H31" s="37">
        <v>0.41999999999999993</v>
      </c>
      <c r="I31" s="37">
        <v>0.95271629778672029</v>
      </c>
    </row>
    <row r="32" spans="2:9">
      <c r="B32" s="35" t="s">
        <v>65</v>
      </c>
      <c r="C32" s="36">
        <v>0</v>
      </c>
      <c r="D32" s="36">
        <v>520</v>
      </c>
      <c r="E32" s="36">
        <v>579</v>
      </c>
      <c r="F32" s="36">
        <v>2214</v>
      </c>
      <c r="G32" s="37" t="s">
        <v>143</v>
      </c>
      <c r="H32" s="37">
        <v>0.1134615384615385</v>
      </c>
      <c r="I32" s="37">
        <v>2.8238341968911915</v>
      </c>
    </row>
    <row r="33" spans="2:9">
      <c r="B33" s="35" t="s">
        <v>66</v>
      </c>
      <c r="C33" s="36">
        <v>0</v>
      </c>
      <c r="D33" s="36">
        <v>684</v>
      </c>
      <c r="E33" s="36">
        <v>684</v>
      </c>
      <c r="F33" s="36">
        <v>1729</v>
      </c>
      <c r="G33" s="37" t="s">
        <v>143</v>
      </c>
      <c r="H33" s="37">
        <v>0</v>
      </c>
      <c r="I33" s="37">
        <v>1.5277777777777777</v>
      </c>
    </row>
    <row r="34" spans="2:9">
      <c r="B34" s="35" t="s">
        <v>67</v>
      </c>
      <c r="C34" s="36">
        <v>2648</v>
      </c>
      <c r="D34" s="36">
        <v>2784</v>
      </c>
      <c r="E34" s="36">
        <v>2333</v>
      </c>
      <c r="F34" s="36">
        <v>3745</v>
      </c>
      <c r="G34" s="37">
        <v>5.1359516616314105E-2</v>
      </c>
      <c r="H34" s="37">
        <v>-0.16199712643678166</v>
      </c>
      <c r="I34" s="37">
        <v>0.6052293184740678</v>
      </c>
    </row>
    <row r="35" spans="2:9">
      <c r="B35" s="35" t="s">
        <v>68</v>
      </c>
      <c r="C35" s="36">
        <v>3814</v>
      </c>
      <c r="D35" s="36">
        <v>4617</v>
      </c>
      <c r="E35" s="36">
        <v>3511</v>
      </c>
      <c r="F35" s="36">
        <v>3631</v>
      </c>
      <c r="G35" s="37">
        <v>0.21054011536444683</v>
      </c>
      <c r="H35" s="37">
        <v>-0.23954949101147927</v>
      </c>
      <c r="I35" s="37">
        <v>3.4178296781543827E-2</v>
      </c>
    </row>
    <row r="36" spans="2:9">
      <c r="B36" s="35" t="s">
        <v>69</v>
      </c>
      <c r="C36" s="36">
        <v>4320</v>
      </c>
      <c r="D36" s="36">
        <v>3918</v>
      </c>
      <c r="E36" s="36">
        <v>3196</v>
      </c>
      <c r="F36" s="36">
        <v>3668</v>
      </c>
      <c r="G36" s="37">
        <v>-9.3055555555555558E-2</v>
      </c>
      <c r="H36" s="37">
        <v>-0.18427769270035732</v>
      </c>
      <c r="I36" s="37">
        <v>0.14768460575719655</v>
      </c>
    </row>
    <row r="37" spans="2:9">
      <c r="B37" s="38" t="s">
        <v>70</v>
      </c>
      <c r="C37" s="39">
        <v>18734</v>
      </c>
      <c r="D37" s="39">
        <v>26811</v>
      </c>
      <c r="E37" s="39">
        <v>26849</v>
      </c>
      <c r="F37" s="39">
        <v>38127</v>
      </c>
      <c r="G37" s="40">
        <v>0.43114124052524816</v>
      </c>
      <c r="H37" s="40">
        <v>1.4173287083658614E-3</v>
      </c>
      <c r="I37" s="40">
        <v>0.42005288837573085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19956</v>
      </c>
      <c r="D43" s="36">
        <v>17267</v>
      </c>
      <c r="E43" s="36">
        <v>22004</v>
      </c>
      <c r="F43" s="36">
        <v>21274</v>
      </c>
      <c r="G43" s="37">
        <v>-0.13474644217278009</v>
      </c>
      <c r="H43" s="37">
        <v>0.27433833323681012</v>
      </c>
      <c r="I43" s="37">
        <v>-3.3175786220687176E-2</v>
      </c>
    </row>
    <row r="44" spans="2:9">
      <c r="B44" s="35" t="s">
        <v>59</v>
      </c>
      <c r="C44" s="36">
        <v>21568</v>
      </c>
      <c r="D44" s="36">
        <v>14759</v>
      </c>
      <c r="E44" s="36">
        <v>19730</v>
      </c>
      <c r="F44" s="36">
        <v>20857</v>
      </c>
      <c r="G44" s="37">
        <v>-0.31569918397626118</v>
      </c>
      <c r="H44" s="37">
        <v>0.33681143708923367</v>
      </c>
      <c r="I44" s="37">
        <v>5.712113532691343E-2</v>
      </c>
    </row>
    <row r="45" spans="2:9">
      <c r="B45" s="35" t="s">
        <v>60</v>
      </c>
      <c r="C45" s="36">
        <v>20113</v>
      </c>
      <c r="D45" s="36">
        <v>14335</v>
      </c>
      <c r="E45" s="36">
        <v>20730</v>
      </c>
      <c r="F45" s="36">
        <v>22301</v>
      </c>
      <c r="G45" s="37">
        <v>-0.28727688559638043</v>
      </c>
      <c r="H45" s="37">
        <v>0.44611091733519359</v>
      </c>
      <c r="I45" s="37">
        <v>7.5783888084901108E-2</v>
      </c>
    </row>
    <row r="46" spans="2:9">
      <c r="B46" s="35" t="s">
        <v>61</v>
      </c>
      <c r="C46" s="36">
        <v>8444</v>
      </c>
      <c r="D46" s="36">
        <v>8170</v>
      </c>
      <c r="E46" s="36">
        <v>7299</v>
      </c>
      <c r="F46" s="36">
        <v>14911</v>
      </c>
      <c r="G46" s="37">
        <v>-3.2449076267171972E-2</v>
      </c>
      <c r="H46" s="37">
        <v>-0.10660954712362303</v>
      </c>
      <c r="I46" s="37">
        <v>1.0428825866557063</v>
      </c>
    </row>
    <row r="47" spans="2:9">
      <c r="B47" s="35" t="s">
        <v>62</v>
      </c>
      <c r="C47" s="36">
        <v>2456</v>
      </c>
      <c r="D47" s="36">
        <v>2340</v>
      </c>
      <c r="E47" s="36">
        <v>3079</v>
      </c>
      <c r="F47" s="36">
        <v>2904</v>
      </c>
      <c r="G47" s="37">
        <v>-4.723127035830621E-2</v>
      </c>
      <c r="H47" s="37">
        <v>0.3158119658119658</v>
      </c>
      <c r="I47" s="37">
        <v>-5.6836635271191982E-2</v>
      </c>
    </row>
    <row r="48" spans="2:9">
      <c r="B48" s="35" t="s">
        <v>63</v>
      </c>
      <c r="C48" s="36">
        <v>2392</v>
      </c>
      <c r="D48" s="36">
        <v>2389</v>
      </c>
      <c r="E48" s="36">
        <v>3504</v>
      </c>
      <c r="F48" s="36">
        <v>3984</v>
      </c>
      <c r="G48" s="37">
        <v>-1.2541806020066604E-3</v>
      </c>
      <c r="H48" s="37">
        <v>0.46672247802427802</v>
      </c>
      <c r="I48" s="37">
        <v>0.13698630136986312</v>
      </c>
    </row>
    <row r="49" spans="2:9">
      <c r="B49" s="35" t="s">
        <v>64</v>
      </c>
      <c r="C49" s="36">
        <v>3037</v>
      </c>
      <c r="D49" s="36">
        <v>3079</v>
      </c>
      <c r="E49" s="36">
        <v>3297</v>
      </c>
      <c r="F49" s="36">
        <v>5447</v>
      </c>
      <c r="G49" s="37">
        <v>1.3829436944353013E-2</v>
      </c>
      <c r="H49" s="37">
        <v>7.0802208509256337E-2</v>
      </c>
      <c r="I49" s="37">
        <v>0.65210797694874123</v>
      </c>
    </row>
    <row r="50" spans="2:9">
      <c r="B50" s="35" t="s">
        <v>65</v>
      </c>
      <c r="C50" s="36">
        <v>2253</v>
      </c>
      <c r="D50" s="36">
        <v>2419</v>
      </c>
      <c r="E50" s="36">
        <v>2970</v>
      </c>
      <c r="F50" s="36">
        <v>4242</v>
      </c>
      <c r="G50" s="37">
        <v>7.3679538393253363E-2</v>
      </c>
      <c r="H50" s="37">
        <v>0.22778007441091352</v>
      </c>
      <c r="I50" s="37">
        <v>0.42828282828282838</v>
      </c>
    </row>
    <row r="51" spans="2:9">
      <c r="B51" s="35" t="s">
        <v>66</v>
      </c>
      <c r="C51" s="36">
        <v>2379</v>
      </c>
      <c r="D51" s="36">
        <v>3876</v>
      </c>
      <c r="E51" s="36">
        <v>3314</v>
      </c>
      <c r="F51" s="36">
        <v>2985</v>
      </c>
      <c r="G51" s="37">
        <v>0.6292559899117276</v>
      </c>
      <c r="H51" s="37">
        <v>-0.14499484004127972</v>
      </c>
      <c r="I51" s="37">
        <v>-9.9275799637899786E-2</v>
      </c>
    </row>
    <row r="52" spans="2:9">
      <c r="B52" s="35" t="s">
        <v>67</v>
      </c>
      <c r="C52" s="36">
        <v>13299</v>
      </c>
      <c r="D52" s="36">
        <v>15085</v>
      </c>
      <c r="E52" s="36">
        <v>10901</v>
      </c>
      <c r="F52" s="36">
        <v>13957</v>
      </c>
      <c r="G52" s="37">
        <v>0.13429581171516647</v>
      </c>
      <c r="H52" s="37">
        <v>-0.27736161750082866</v>
      </c>
      <c r="I52" s="37">
        <v>0.28034125309604629</v>
      </c>
    </row>
    <row r="53" spans="2:9">
      <c r="B53" s="35" t="s">
        <v>68</v>
      </c>
      <c r="C53" s="36">
        <v>15957</v>
      </c>
      <c r="D53" s="36">
        <v>14987</v>
      </c>
      <c r="E53" s="36">
        <v>16463</v>
      </c>
      <c r="F53" s="36">
        <v>17717</v>
      </c>
      <c r="G53" s="37">
        <v>-6.0788368740991361E-2</v>
      </c>
      <c r="H53" s="37">
        <v>9.8485353973443601E-2</v>
      </c>
      <c r="I53" s="37">
        <v>7.6170807264775542E-2</v>
      </c>
    </row>
    <row r="54" spans="2:9">
      <c r="B54" s="35" t="s">
        <v>69</v>
      </c>
      <c r="C54" s="36">
        <v>15081</v>
      </c>
      <c r="D54" s="36">
        <v>16323</v>
      </c>
      <c r="E54" s="36">
        <v>17245</v>
      </c>
      <c r="F54" s="36">
        <v>21273</v>
      </c>
      <c r="G54" s="37">
        <v>8.2355281480007925E-2</v>
      </c>
      <c r="H54" s="37">
        <v>5.6484714819579729E-2</v>
      </c>
      <c r="I54" s="37">
        <v>0.23357494926065536</v>
      </c>
    </row>
    <row r="55" spans="2:9">
      <c r="B55" s="38" t="s">
        <v>70</v>
      </c>
      <c r="C55" s="39">
        <v>126935</v>
      </c>
      <c r="D55" s="39">
        <v>115029</v>
      </c>
      <c r="E55" s="39">
        <v>130536</v>
      </c>
      <c r="F55" s="39">
        <v>151852</v>
      </c>
      <c r="G55" s="40">
        <v>-9.3796037341946636E-2</v>
      </c>
      <c r="H55" s="40">
        <v>0.13480948282606997</v>
      </c>
      <c r="I55" s="40">
        <v>0.16329594901023481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 t="s">
        <v>143</v>
      </c>
      <c r="D61" s="36" t="s">
        <v>143</v>
      </c>
      <c r="E61" s="36" t="s">
        <v>143</v>
      </c>
      <c r="F61" s="36" t="s">
        <v>143</v>
      </c>
      <c r="G61" s="37" t="s">
        <v>143</v>
      </c>
      <c r="H61" s="37" t="s">
        <v>143</v>
      </c>
      <c r="I61" s="37" t="s">
        <v>143</v>
      </c>
    </row>
    <row r="62" spans="2:9">
      <c r="B62" s="35" t="s">
        <v>59</v>
      </c>
      <c r="C62" s="36" t="s">
        <v>143</v>
      </c>
      <c r="D62" s="36" t="s">
        <v>143</v>
      </c>
      <c r="E62" s="36" t="s">
        <v>143</v>
      </c>
      <c r="F62" s="36" t="s">
        <v>143</v>
      </c>
      <c r="G62" s="37" t="s">
        <v>143</v>
      </c>
      <c r="H62" s="37" t="s">
        <v>143</v>
      </c>
      <c r="I62" s="37" t="s">
        <v>143</v>
      </c>
    </row>
    <row r="63" spans="2:9">
      <c r="B63" s="35" t="s">
        <v>60</v>
      </c>
      <c r="C63" s="36" t="s">
        <v>143</v>
      </c>
      <c r="D63" s="36" t="s">
        <v>143</v>
      </c>
      <c r="E63" s="36" t="s">
        <v>143</v>
      </c>
      <c r="F63" s="36" t="s">
        <v>143</v>
      </c>
      <c r="G63" s="37" t="s">
        <v>143</v>
      </c>
      <c r="H63" s="37" t="s">
        <v>143</v>
      </c>
      <c r="I63" s="37" t="s">
        <v>143</v>
      </c>
    </row>
    <row r="64" spans="2:9">
      <c r="B64" s="35" t="s">
        <v>61</v>
      </c>
      <c r="C64" s="36" t="s">
        <v>143</v>
      </c>
      <c r="D64" s="36" t="s">
        <v>143</v>
      </c>
      <c r="E64" s="36" t="s">
        <v>143</v>
      </c>
      <c r="F64" s="36" t="s">
        <v>143</v>
      </c>
      <c r="G64" s="37" t="s">
        <v>143</v>
      </c>
      <c r="H64" s="37" t="s">
        <v>143</v>
      </c>
      <c r="I64" s="37" t="s">
        <v>143</v>
      </c>
    </row>
    <row r="65" spans="2:9">
      <c r="B65" s="35" t="s">
        <v>62</v>
      </c>
      <c r="C65" s="36" t="s">
        <v>143</v>
      </c>
      <c r="D65" s="36" t="s">
        <v>143</v>
      </c>
      <c r="E65" s="36" t="s">
        <v>143</v>
      </c>
      <c r="F65" s="36" t="s">
        <v>143</v>
      </c>
      <c r="G65" s="37" t="s">
        <v>143</v>
      </c>
      <c r="H65" s="37" t="s">
        <v>143</v>
      </c>
      <c r="I65" s="37" t="s">
        <v>143</v>
      </c>
    </row>
    <row r="66" spans="2:9">
      <c r="B66" s="35" t="s">
        <v>63</v>
      </c>
      <c r="C66" s="36" t="s">
        <v>143</v>
      </c>
      <c r="D66" s="36" t="s">
        <v>143</v>
      </c>
      <c r="E66" s="36" t="s">
        <v>143</v>
      </c>
      <c r="F66" s="36" t="s">
        <v>143</v>
      </c>
      <c r="G66" s="37" t="s">
        <v>143</v>
      </c>
      <c r="H66" s="37" t="s">
        <v>143</v>
      </c>
      <c r="I66" s="37" t="s">
        <v>143</v>
      </c>
    </row>
    <row r="67" spans="2:9">
      <c r="B67" s="35" t="s">
        <v>64</v>
      </c>
      <c r="C67" s="36" t="s">
        <v>143</v>
      </c>
      <c r="D67" s="36" t="s">
        <v>143</v>
      </c>
      <c r="E67" s="36" t="s">
        <v>143</v>
      </c>
      <c r="F67" s="36" t="s">
        <v>143</v>
      </c>
      <c r="G67" s="37" t="s">
        <v>143</v>
      </c>
      <c r="H67" s="37" t="s">
        <v>143</v>
      </c>
      <c r="I67" s="37" t="s">
        <v>143</v>
      </c>
    </row>
    <row r="68" spans="2:9">
      <c r="B68" s="35" t="s">
        <v>65</v>
      </c>
      <c r="C68" s="36" t="s">
        <v>143</v>
      </c>
      <c r="D68" s="36" t="s">
        <v>143</v>
      </c>
      <c r="E68" s="36" t="s">
        <v>143</v>
      </c>
      <c r="F68" s="36" t="s">
        <v>143</v>
      </c>
      <c r="G68" s="37" t="s">
        <v>143</v>
      </c>
      <c r="H68" s="37" t="s">
        <v>143</v>
      </c>
      <c r="I68" s="37" t="s">
        <v>143</v>
      </c>
    </row>
    <row r="69" spans="2:9">
      <c r="B69" s="35" t="s">
        <v>66</v>
      </c>
      <c r="C69" s="36" t="s">
        <v>143</v>
      </c>
      <c r="D69" s="36" t="s">
        <v>143</v>
      </c>
      <c r="E69" s="36" t="s">
        <v>143</v>
      </c>
      <c r="F69" s="36" t="s">
        <v>143</v>
      </c>
      <c r="G69" s="37" t="s">
        <v>143</v>
      </c>
      <c r="H69" s="37" t="s">
        <v>143</v>
      </c>
      <c r="I69" s="37" t="s">
        <v>143</v>
      </c>
    </row>
    <row r="70" spans="2:9">
      <c r="B70" s="35" t="s">
        <v>67</v>
      </c>
      <c r="C70" s="36" t="s">
        <v>143</v>
      </c>
      <c r="D70" s="36" t="s">
        <v>143</v>
      </c>
      <c r="E70" s="36" t="s">
        <v>143</v>
      </c>
      <c r="F70" s="36" t="s">
        <v>143</v>
      </c>
      <c r="G70" s="37" t="s">
        <v>143</v>
      </c>
      <c r="H70" s="37" t="s">
        <v>143</v>
      </c>
      <c r="I70" s="37" t="s">
        <v>143</v>
      </c>
    </row>
    <row r="71" spans="2:9">
      <c r="B71" s="35" t="s">
        <v>68</v>
      </c>
      <c r="C71" s="36" t="s">
        <v>143</v>
      </c>
      <c r="D71" s="36" t="s">
        <v>143</v>
      </c>
      <c r="E71" s="36" t="s">
        <v>143</v>
      </c>
      <c r="F71" s="36" t="s">
        <v>143</v>
      </c>
      <c r="G71" s="37" t="s">
        <v>143</v>
      </c>
      <c r="H71" s="37" t="s">
        <v>143</v>
      </c>
      <c r="I71" s="37" t="s">
        <v>143</v>
      </c>
    </row>
    <row r="72" spans="2:9">
      <c r="B72" s="35" t="s">
        <v>69</v>
      </c>
      <c r="C72" s="36" t="s">
        <v>143</v>
      </c>
      <c r="D72" s="36" t="s">
        <v>143</v>
      </c>
      <c r="E72" s="36" t="s">
        <v>143</v>
      </c>
      <c r="F72" s="36" t="s">
        <v>143</v>
      </c>
      <c r="G72" s="37" t="s">
        <v>143</v>
      </c>
      <c r="H72" s="37" t="s">
        <v>143</v>
      </c>
      <c r="I72" s="37" t="s">
        <v>143</v>
      </c>
    </row>
    <row r="73" spans="2:9">
      <c r="B73" s="38" t="s">
        <v>70</v>
      </c>
      <c r="C73" s="39">
        <v>0</v>
      </c>
      <c r="D73" s="39">
        <v>0</v>
      </c>
      <c r="E73" s="39" t="s">
        <v>143</v>
      </c>
      <c r="F73" s="39" t="s">
        <v>143</v>
      </c>
      <c r="G73" s="40" t="s">
        <v>143</v>
      </c>
      <c r="H73" s="40" t="s">
        <v>143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15948</v>
      </c>
      <c r="D79" s="36">
        <v>13172</v>
      </c>
      <c r="E79" s="36">
        <v>12882</v>
      </c>
      <c r="F79" s="36">
        <v>12584</v>
      </c>
      <c r="G79" s="37">
        <v>-0.17406571356909961</v>
      </c>
      <c r="H79" s="37">
        <v>-2.2016398420892758E-2</v>
      </c>
      <c r="I79" s="37">
        <v>-2.3133053873622078E-2</v>
      </c>
    </row>
    <row r="80" spans="2:9">
      <c r="B80" s="35" t="s">
        <v>59</v>
      </c>
      <c r="C80" s="36">
        <v>15069</v>
      </c>
      <c r="D80" s="36">
        <v>12725</v>
      </c>
      <c r="E80" s="36">
        <v>12055</v>
      </c>
      <c r="F80" s="36">
        <v>13820</v>
      </c>
      <c r="G80" s="37">
        <v>-0.15555113146194177</v>
      </c>
      <c r="H80" s="37">
        <v>-5.2652259332023554E-2</v>
      </c>
      <c r="I80" s="37">
        <v>0.14641227706345905</v>
      </c>
    </row>
    <row r="81" spans="2:9">
      <c r="B81" s="35" t="s">
        <v>60</v>
      </c>
      <c r="C81" s="36">
        <v>16559</v>
      </c>
      <c r="D81" s="36">
        <v>14898</v>
      </c>
      <c r="E81" s="36">
        <v>12367</v>
      </c>
      <c r="F81" s="36">
        <v>16175</v>
      </c>
      <c r="G81" s="37">
        <v>-0.10030798961289933</v>
      </c>
      <c r="H81" s="37">
        <v>-0.16988857564773796</v>
      </c>
      <c r="I81" s="37">
        <v>0.30791622867308166</v>
      </c>
    </row>
    <row r="82" spans="2:9">
      <c r="B82" s="35" t="s">
        <v>61</v>
      </c>
      <c r="C82" s="36">
        <v>5564</v>
      </c>
      <c r="D82" s="36">
        <v>5247</v>
      </c>
      <c r="E82" s="36">
        <v>3520</v>
      </c>
      <c r="F82" s="36">
        <v>11301</v>
      </c>
      <c r="G82" s="37">
        <v>-5.6973400431344356E-2</v>
      </c>
      <c r="H82" s="37">
        <v>-0.32914046121593288</v>
      </c>
      <c r="I82" s="37">
        <v>2.2105113636363636</v>
      </c>
    </row>
    <row r="83" spans="2:9">
      <c r="B83" s="35" t="s">
        <v>62</v>
      </c>
      <c r="C83" s="36">
        <v>1385</v>
      </c>
      <c r="D83" s="36">
        <v>1314</v>
      </c>
      <c r="E83" s="36">
        <v>1172</v>
      </c>
      <c r="F83" s="36">
        <v>2823</v>
      </c>
      <c r="G83" s="37">
        <v>-5.1263537906137135E-2</v>
      </c>
      <c r="H83" s="37">
        <v>-0.10806697108066976</v>
      </c>
      <c r="I83" s="37">
        <v>1.4087030716723548</v>
      </c>
    </row>
    <row r="84" spans="2:9">
      <c r="B84" s="35" t="s">
        <v>63</v>
      </c>
      <c r="C84" s="36">
        <v>1397</v>
      </c>
      <c r="D84" s="36">
        <v>1683</v>
      </c>
      <c r="E84" s="36">
        <v>1468</v>
      </c>
      <c r="F84" s="36">
        <v>2655</v>
      </c>
      <c r="G84" s="37">
        <v>0.20472440944881898</v>
      </c>
      <c r="H84" s="37">
        <v>-0.12774806892453949</v>
      </c>
      <c r="I84" s="37">
        <v>0.80858310626702989</v>
      </c>
    </row>
    <row r="85" spans="2:9">
      <c r="B85" s="35" t="s">
        <v>64</v>
      </c>
      <c r="C85" s="36">
        <v>1880</v>
      </c>
      <c r="D85" s="36">
        <v>1343</v>
      </c>
      <c r="E85" s="36">
        <v>1169</v>
      </c>
      <c r="F85" s="36">
        <v>3659</v>
      </c>
      <c r="G85" s="37">
        <v>-0.28563829787234041</v>
      </c>
      <c r="H85" s="37">
        <v>-0.12956068503350704</v>
      </c>
      <c r="I85" s="37">
        <v>2.1300256629597949</v>
      </c>
    </row>
    <row r="86" spans="2:9">
      <c r="B86" s="35" t="s">
        <v>65</v>
      </c>
      <c r="C86" s="36">
        <v>1350</v>
      </c>
      <c r="D86" s="36">
        <v>1396</v>
      </c>
      <c r="E86" s="36">
        <v>1465</v>
      </c>
      <c r="F86" s="36">
        <v>3150</v>
      </c>
      <c r="G86" s="37">
        <v>3.4074074074074145E-2</v>
      </c>
      <c r="H86" s="37">
        <v>4.942693409742116E-2</v>
      </c>
      <c r="I86" s="37">
        <v>1.1501706484641638</v>
      </c>
    </row>
    <row r="87" spans="2:9">
      <c r="B87" s="35" t="s">
        <v>66</v>
      </c>
      <c r="C87" s="36">
        <v>1794</v>
      </c>
      <c r="D87" s="36">
        <v>2007</v>
      </c>
      <c r="E87" s="36">
        <v>1206</v>
      </c>
      <c r="F87" s="36">
        <v>2872</v>
      </c>
      <c r="G87" s="37">
        <v>0.11872909698996659</v>
      </c>
      <c r="H87" s="37">
        <v>-0.39910313901345296</v>
      </c>
      <c r="I87" s="37">
        <v>1.3814262023217245</v>
      </c>
    </row>
    <row r="88" spans="2:9">
      <c r="B88" s="35" t="s">
        <v>67</v>
      </c>
      <c r="C88" s="36">
        <v>9531</v>
      </c>
      <c r="D88" s="36">
        <v>8395</v>
      </c>
      <c r="E88" s="36">
        <v>6649</v>
      </c>
      <c r="F88" s="36">
        <v>9151</v>
      </c>
      <c r="G88" s="37">
        <v>-0.11919001154128628</v>
      </c>
      <c r="H88" s="37">
        <v>-0.20798094103633114</v>
      </c>
      <c r="I88" s="37">
        <v>0.37629718754699959</v>
      </c>
    </row>
    <row r="89" spans="2:9">
      <c r="B89" s="35" t="s">
        <v>68</v>
      </c>
      <c r="C89" s="36">
        <v>14630</v>
      </c>
      <c r="D89" s="36">
        <v>10681</v>
      </c>
      <c r="E89" s="36">
        <v>10435</v>
      </c>
      <c r="F89" s="36">
        <v>13262</v>
      </c>
      <c r="G89" s="37">
        <v>-0.26992481203007523</v>
      </c>
      <c r="H89" s="37">
        <v>-2.3031551352869606E-2</v>
      </c>
      <c r="I89" s="37">
        <v>0.27091518926689018</v>
      </c>
    </row>
    <row r="90" spans="2:9">
      <c r="B90" s="35" t="s">
        <v>69</v>
      </c>
      <c r="C90" s="36">
        <v>12642</v>
      </c>
      <c r="D90" s="36">
        <v>10805</v>
      </c>
      <c r="E90" s="36">
        <v>9862</v>
      </c>
      <c r="F90" s="36">
        <v>13141</v>
      </c>
      <c r="G90" s="37">
        <v>-0.14530928650529984</v>
      </c>
      <c r="H90" s="37">
        <v>-8.7274409995372504E-2</v>
      </c>
      <c r="I90" s="37">
        <v>0.33248833907929431</v>
      </c>
    </row>
    <row r="91" spans="2:9">
      <c r="B91" s="38" t="s">
        <v>70</v>
      </c>
      <c r="C91" s="39">
        <v>97749</v>
      </c>
      <c r="D91" s="39">
        <v>83666</v>
      </c>
      <c r="E91" s="39">
        <v>74250</v>
      </c>
      <c r="F91" s="39">
        <v>104593</v>
      </c>
      <c r="G91" s="40">
        <v>-0.14407308514665107</v>
      </c>
      <c r="H91" s="40">
        <v>-0.11254272942413879</v>
      </c>
      <c r="I91" s="40">
        <v>0.40865993265993272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3498</v>
      </c>
      <c r="D98" s="36">
        <v>3358</v>
      </c>
      <c r="E98" s="36">
        <v>3012</v>
      </c>
      <c r="F98" s="36">
        <v>2720</v>
      </c>
      <c r="G98" s="37">
        <v>-4.0022870211549488E-2</v>
      </c>
      <c r="H98" s="37">
        <v>-0.10303752233472308</v>
      </c>
      <c r="I98" s="37">
        <v>-9.6945551128818086E-2</v>
      </c>
    </row>
    <row r="99" spans="2:9">
      <c r="B99" s="35" t="s">
        <v>59</v>
      </c>
      <c r="C99" s="36">
        <v>3870</v>
      </c>
      <c r="D99" s="36">
        <v>2788</v>
      </c>
      <c r="E99" s="36">
        <v>2783</v>
      </c>
      <c r="F99" s="36">
        <v>3603</v>
      </c>
      <c r="G99" s="37">
        <v>-0.27958656330749354</v>
      </c>
      <c r="H99" s="37">
        <v>-1.7934002869440802E-3</v>
      </c>
      <c r="I99" s="37">
        <v>0.29464606539705351</v>
      </c>
    </row>
    <row r="100" spans="2:9">
      <c r="B100" s="35" t="s">
        <v>60</v>
      </c>
      <c r="C100" s="36">
        <v>3813</v>
      </c>
      <c r="D100" s="36">
        <v>3130</v>
      </c>
      <c r="E100" s="36">
        <v>3120</v>
      </c>
      <c r="F100" s="36">
        <v>3740</v>
      </c>
      <c r="G100" s="37">
        <v>-0.17912404930500914</v>
      </c>
      <c r="H100" s="37">
        <v>-3.1948881789137795E-3</v>
      </c>
      <c r="I100" s="37">
        <v>0.19871794871794868</v>
      </c>
    </row>
    <row r="101" spans="2:9">
      <c r="B101" s="35" t="s">
        <v>61</v>
      </c>
      <c r="C101" s="36">
        <v>1706</v>
      </c>
      <c r="D101" s="36">
        <v>2084</v>
      </c>
      <c r="E101" s="36">
        <v>1694</v>
      </c>
      <c r="F101" s="36">
        <v>3280</v>
      </c>
      <c r="G101" s="37">
        <v>0.22157092614302454</v>
      </c>
      <c r="H101" s="37">
        <v>-0.18714011516314777</v>
      </c>
      <c r="I101" s="37">
        <v>0.93624557260920893</v>
      </c>
    </row>
    <row r="102" spans="2:9">
      <c r="B102" s="35" t="s">
        <v>62</v>
      </c>
      <c r="C102" s="36">
        <v>1702</v>
      </c>
      <c r="D102" s="36">
        <v>1546</v>
      </c>
      <c r="E102" s="36">
        <v>1325</v>
      </c>
      <c r="F102" s="36">
        <v>986</v>
      </c>
      <c r="G102" s="37">
        <v>-9.1656874265569899E-2</v>
      </c>
      <c r="H102" s="37">
        <v>-0.14294954721862874</v>
      </c>
      <c r="I102" s="37">
        <v>-0.25584905660377355</v>
      </c>
    </row>
    <row r="103" spans="2:9">
      <c r="B103" s="35" t="s">
        <v>63</v>
      </c>
      <c r="C103" s="36">
        <v>1397</v>
      </c>
      <c r="D103" s="36">
        <v>1356</v>
      </c>
      <c r="E103" s="36">
        <v>1355</v>
      </c>
      <c r="F103" s="36">
        <v>1065</v>
      </c>
      <c r="G103" s="37">
        <v>-2.9348604151753777E-2</v>
      </c>
      <c r="H103" s="37">
        <v>-7.3746312684364046E-4</v>
      </c>
      <c r="I103" s="37">
        <v>-0.2140221402214022</v>
      </c>
    </row>
    <row r="104" spans="2:9">
      <c r="B104" s="35" t="s">
        <v>64</v>
      </c>
      <c r="C104" s="36">
        <v>1428</v>
      </c>
      <c r="D104" s="36">
        <v>1702</v>
      </c>
      <c r="E104" s="36">
        <v>1703</v>
      </c>
      <c r="F104" s="36">
        <v>1412</v>
      </c>
      <c r="G104" s="37">
        <v>0.1918767507002801</v>
      </c>
      <c r="H104" s="37">
        <v>5.8754406580496799E-4</v>
      </c>
      <c r="I104" s="37">
        <v>-0.17087492660011749</v>
      </c>
    </row>
    <row r="105" spans="2:9">
      <c r="B105" s="35" t="s">
        <v>65</v>
      </c>
      <c r="C105" s="36">
        <v>1670</v>
      </c>
      <c r="D105" s="36">
        <v>1302</v>
      </c>
      <c r="E105" s="36">
        <v>1317</v>
      </c>
      <c r="F105" s="36">
        <v>1046</v>
      </c>
      <c r="G105" s="37">
        <v>-0.2203592814371258</v>
      </c>
      <c r="H105" s="37">
        <v>1.1520737327188835E-2</v>
      </c>
      <c r="I105" s="37">
        <v>-0.20577069096431289</v>
      </c>
    </row>
    <row r="106" spans="2:9">
      <c r="B106" s="35" t="s">
        <v>66</v>
      </c>
      <c r="C106" s="36">
        <v>1439</v>
      </c>
      <c r="D106" s="36">
        <v>1406</v>
      </c>
      <c r="E106" s="36">
        <v>1292</v>
      </c>
      <c r="F106" s="36">
        <v>1386</v>
      </c>
      <c r="G106" s="37">
        <v>-2.2932592077831826E-2</v>
      </c>
      <c r="H106" s="37">
        <v>-8.108108108108103E-2</v>
      </c>
      <c r="I106" s="37">
        <v>7.2755417956656299E-2</v>
      </c>
    </row>
    <row r="107" spans="2:9">
      <c r="B107" s="35" t="s">
        <v>67</v>
      </c>
      <c r="C107" s="36">
        <v>3358</v>
      </c>
      <c r="D107" s="36">
        <v>2290</v>
      </c>
      <c r="E107" s="36">
        <v>2124</v>
      </c>
      <c r="F107" s="36">
        <v>1988</v>
      </c>
      <c r="G107" s="37">
        <v>-0.31804645622394279</v>
      </c>
      <c r="H107" s="37">
        <v>-7.248908296943235E-2</v>
      </c>
      <c r="I107" s="37">
        <v>-6.4030131826741998E-2</v>
      </c>
    </row>
    <row r="108" spans="2:9">
      <c r="B108" s="35" t="s">
        <v>68</v>
      </c>
      <c r="C108" s="36">
        <v>3274</v>
      </c>
      <c r="D108" s="36">
        <v>2530</v>
      </c>
      <c r="E108" s="36">
        <v>2958</v>
      </c>
      <c r="F108" s="36">
        <v>2480</v>
      </c>
      <c r="G108" s="37">
        <v>-0.22724496029321928</v>
      </c>
      <c r="H108" s="37">
        <v>0.16916996047430821</v>
      </c>
      <c r="I108" s="37">
        <v>-0.16159567275185938</v>
      </c>
    </row>
    <row r="109" spans="2:9">
      <c r="B109" s="35" t="s">
        <v>69</v>
      </c>
      <c r="C109" s="36">
        <v>3546</v>
      </c>
      <c r="D109" s="36">
        <v>2223</v>
      </c>
      <c r="E109" s="36">
        <v>2914</v>
      </c>
      <c r="F109" s="36">
        <v>3037</v>
      </c>
      <c r="G109" s="37">
        <v>-0.37309644670050757</v>
      </c>
      <c r="H109" s="37">
        <v>0.31084120557804762</v>
      </c>
      <c r="I109" s="37">
        <v>4.2210020590254027E-2</v>
      </c>
    </row>
    <row r="110" spans="2:9">
      <c r="B110" s="38" t="s">
        <v>70</v>
      </c>
      <c r="C110" s="39">
        <v>30701</v>
      </c>
      <c r="D110" s="39">
        <v>25715</v>
      </c>
      <c r="E110" s="39">
        <v>25597</v>
      </c>
      <c r="F110" s="39">
        <v>26743</v>
      </c>
      <c r="G110" s="40">
        <v>-0.16240513338327744</v>
      </c>
      <c r="H110" s="40">
        <v>-4.5887614232937857E-3</v>
      </c>
      <c r="I110" s="40">
        <v>4.4770871586514049E-2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42546</v>
      </c>
      <c r="D8" s="36">
        <v>12882</v>
      </c>
      <c r="E8" s="36">
        <v>22004</v>
      </c>
      <c r="F8" s="36">
        <v>4648</v>
      </c>
      <c r="G8" s="36">
        <v>3012</v>
      </c>
      <c r="H8" s="36" t="s">
        <v>143</v>
      </c>
    </row>
    <row r="9" spans="2:8" ht="15" customHeight="1">
      <c r="B9" s="46" t="s">
        <v>80</v>
      </c>
      <c r="C9" s="36">
        <v>38620</v>
      </c>
      <c r="D9" s="36">
        <v>12055</v>
      </c>
      <c r="E9" s="36">
        <v>19730</v>
      </c>
      <c r="F9" s="36">
        <v>4052</v>
      </c>
      <c r="G9" s="36">
        <v>2783</v>
      </c>
      <c r="H9" s="36" t="s">
        <v>143</v>
      </c>
    </row>
    <row r="10" spans="2:8" ht="15" customHeight="1">
      <c r="B10" s="46" t="s">
        <v>81</v>
      </c>
      <c r="C10" s="36">
        <v>40281</v>
      </c>
      <c r="D10" s="36">
        <v>12367</v>
      </c>
      <c r="E10" s="36">
        <v>20730</v>
      </c>
      <c r="F10" s="36">
        <v>4064</v>
      </c>
      <c r="G10" s="36">
        <v>3120</v>
      </c>
      <c r="H10" s="36" t="s">
        <v>143</v>
      </c>
    </row>
    <row r="11" spans="2:8" ht="15" customHeight="1">
      <c r="B11" s="46" t="s">
        <v>82</v>
      </c>
      <c r="C11" s="36">
        <v>14058</v>
      </c>
      <c r="D11" s="36">
        <v>3520</v>
      </c>
      <c r="E11" s="36">
        <v>7299</v>
      </c>
      <c r="F11" s="36">
        <v>1545</v>
      </c>
      <c r="G11" s="36">
        <v>1694</v>
      </c>
      <c r="H11" s="36" t="s">
        <v>143</v>
      </c>
    </row>
    <row r="12" spans="2:8" ht="15" customHeight="1">
      <c r="B12" s="46" t="s">
        <v>83</v>
      </c>
      <c r="C12" s="36">
        <v>6128</v>
      </c>
      <c r="D12" s="36">
        <v>1172</v>
      </c>
      <c r="E12" s="36">
        <v>3079</v>
      </c>
      <c r="F12" s="36">
        <v>552</v>
      </c>
      <c r="G12" s="36">
        <v>1325</v>
      </c>
      <c r="H12" s="36" t="s">
        <v>143</v>
      </c>
    </row>
    <row r="13" spans="2:8" ht="15" customHeight="1">
      <c r="B13" s="46" t="s">
        <v>84</v>
      </c>
      <c r="C13" s="36">
        <v>7018</v>
      </c>
      <c r="D13" s="36">
        <v>1468</v>
      </c>
      <c r="E13" s="36">
        <v>3504</v>
      </c>
      <c r="F13" s="36">
        <v>691</v>
      </c>
      <c r="G13" s="36">
        <v>1355</v>
      </c>
      <c r="H13" s="36" t="s">
        <v>143</v>
      </c>
    </row>
    <row r="14" spans="2:8" ht="15" customHeight="1">
      <c r="B14" s="46" t="s">
        <v>85</v>
      </c>
      <c r="C14" s="36">
        <v>7163</v>
      </c>
      <c r="D14" s="36">
        <v>1169</v>
      </c>
      <c r="E14" s="36">
        <v>3297</v>
      </c>
      <c r="F14" s="36">
        <v>994</v>
      </c>
      <c r="G14" s="36">
        <v>1703</v>
      </c>
      <c r="H14" s="36" t="s">
        <v>143</v>
      </c>
    </row>
    <row r="15" spans="2:8" ht="15" customHeight="1">
      <c r="B15" s="46" t="s">
        <v>86</v>
      </c>
      <c r="C15" s="36">
        <v>6331</v>
      </c>
      <c r="D15" s="36">
        <v>1465</v>
      </c>
      <c r="E15" s="36">
        <v>2970</v>
      </c>
      <c r="F15" s="36">
        <v>579</v>
      </c>
      <c r="G15" s="36">
        <v>1317</v>
      </c>
      <c r="H15" s="36" t="s">
        <v>143</v>
      </c>
    </row>
    <row r="16" spans="2:8" ht="15" customHeight="1">
      <c r="B16" s="46" t="s">
        <v>87</v>
      </c>
      <c r="C16" s="36">
        <v>6496</v>
      </c>
      <c r="D16" s="36">
        <v>1206</v>
      </c>
      <c r="E16" s="36">
        <v>3314</v>
      </c>
      <c r="F16" s="36">
        <v>684</v>
      </c>
      <c r="G16" s="36">
        <v>1292</v>
      </c>
      <c r="H16" s="36" t="s">
        <v>143</v>
      </c>
    </row>
    <row r="17" spans="2:10" ht="15" customHeight="1">
      <c r="B17" s="46" t="s">
        <v>88</v>
      </c>
      <c r="C17" s="36">
        <v>22007</v>
      </c>
      <c r="D17" s="36">
        <v>6649</v>
      </c>
      <c r="E17" s="36">
        <v>10901</v>
      </c>
      <c r="F17" s="36">
        <v>2333</v>
      </c>
      <c r="G17" s="36">
        <v>2124</v>
      </c>
      <c r="H17" s="36" t="s">
        <v>143</v>
      </c>
    </row>
    <row r="18" spans="2:10" ht="15" customHeight="1">
      <c r="B18" s="46" t="s">
        <v>89</v>
      </c>
      <c r="C18" s="36">
        <v>33367</v>
      </c>
      <c r="D18" s="36">
        <v>10435</v>
      </c>
      <c r="E18" s="36">
        <v>16463</v>
      </c>
      <c r="F18" s="36">
        <v>3511</v>
      </c>
      <c r="G18" s="36">
        <v>2958</v>
      </c>
      <c r="H18" s="36" t="s">
        <v>143</v>
      </c>
    </row>
    <row r="19" spans="2:10" ht="15" customHeight="1">
      <c r="B19" s="46" t="s">
        <v>90</v>
      </c>
      <c r="C19" s="36">
        <v>33217</v>
      </c>
      <c r="D19" s="36">
        <v>9862</v>
      </c>
      <c r="E19" s="36">
        <v>17245</v>
      </c>
      <c r="F19" s="36">
        <v>3196</v>
      </c>
      <c r="G19" s="36">
        <v>2914</v>
      </c>
      <c r="H19" s="36" t="s">
        <v>143</v>
      </c>
    </row>
    <row r="20" spans="2:10" ht="15" customHeight="1">
      <c r="B20" s="47" t="s">
        <v>91</v>
      </c>
      <c r="C20" s="39">
        <v>257232</v>
      </c>
      <c r="D20" s="39">
        <v>74250</v>
      </c>
      <c r="E20" s="39">
        <v>130536</v>
      </c>
      <c r="F20" s="39">
        <v>26849</v>
      </c>
      <c r="G20" s="39">
        <v>25597</v>
      </c>
      <c r="H20" s="39" t="s">
        <v>143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41140</v>
      </c>
      <c r="D28" s="36">
        <v>12584</v>
      </c>
      <c r="E28" s="36">
        <v>21274</v>
      </c>
      <c r="F28" s="36">
        <v>4562</v>
      </c>
      <c r="G28" s="36">
        <v>2720</v>
      </c>
      <c r="H28" s="36" t="s">
        <v>143</v>
      </c>
    </row>
    <row r="29" spans="2:10" ht="15" customHeight="1">
      <c r="B29" s="46" t="s">
        <v>80</v>
      </c>
      <c r="C29" s="36">
        <v>44215</v>
      </c>
      <c r="D29" s="36">
        <v>13820</v>
      </c>
      <c r="E29" s="36">
        <v>20857</v>
      </c>
      <c r="F29" s="36">
        <v>5935</v>
      </c>
      <c r="G29" s="36">
        <v>3603</v>
      </c>
      <c r="H29" s="36" t="s">
        <v>143</v>
      </c>
    </row>
    <row r="30" spans="2:10" ht="15" customHeight="1">
      <c r="B30" s="46" t="s">
        <v>81</v>
      </c>
      <c r="C30" s="36">
        <v>48058</v>
      </c>
      <c r="D30" s="36">
        <v>16175</v>
      </c>
      <c r="E30" s="36">
        <v>22301</v>
      </c>
      <c r="F30" s="36">
        <v>5842</v>
      </c>
      <c r="G30" s="36">
        <v>3740</v>
      </c>
      <c r="H30" s="36" t="s">
        <v>143</v>
      </c>
    </row>
    <row r="31" spans="2:10" ht="15" customHeight="1">
      <c r="B31" s="46" t="s">
        <v>82</v>
      </c>
      <c r="C31" s="36">
        <v>33566</v>
      </c>
      <c r="D31" s="36">
        <v>11301</v>
      </c>
      <c r="E31" s="36">
        <v>14911</v>
      </c>
      <c r="F31" s="36">
        <v>4074</v>
      </c>
      <c r="G31" s="36">
        <v>3280</v>
      </c>
      <c r="H31" s="36" t="s">
        <v>143</v>
      </c>
    </row>
    <row r="32" spans="2:10" ht="15" customHeight="1">
      <c r="B32" s="46" t="s">
        <v>83</v>
      </c>
      <c r="C32" s="36">
        <v>6859</v>
      </c>
      <c r="D32" s="36">
        <v>2823</v>
      </c>
      <c r="E32" s="36">
        <v>2904</v>
      </c>
      <c r="F32" s="36">
        <v>146</v>
      </c>
      <c r="G32" s="36">
        <v>986</v>
      </c>
      <c r="H32" s="36" t="s">
        <v>143</v>
      </c>
    </row>
    <row r="33" spans="2:8" ht="15" customHeight="1">
      <c r="B33" s="46" t="s">
        <v>84</v>
      </c>
      <c r="C33" s="36">
        <v>8344</v>
      </c>
      <c r="D33" s="36">
        <v>2655</v>
      </c>
      <c r="E33" s="36">
        <v>3984</v>
      </c>
      <c r="F33" s="36">
        <v>640</v>
      </c>
      <c r="G33" s="36">
        <v>1065</v>
      </c>
      <c r="H33" s="36" t="s">
        <v>143</v>
      </c>
    </row>
    <row r="34" spans="2:8" ht="15" customHeight="1">
      <c r="B34" s="46" t="s">
        <v>85</v>
      </c>
      <c r="C34" s="36">
        <v>12459</v>
      </c>
      <c r="D34" s="36">
        <v>3659</v>
      </c>
      <c r="E34" s="36">
        <v>5447</v>
      </c>
      <c r="F34" s="36">
        <v>1941</v>
      </c>
      <c r="G34" s="36">
        <v>1412</v>
      </c>
      <c r="H34" s="36" t="s">
        <v>143</v>
      </c>
    </row>
    <row r="35" spans="2:8" ht="15" customHeight="1">
      <c r="B35" s="46" t="s">
        <v>86</v>
      </c>
      <c r="C35" s="36">
        <v>10652</v>
      </c>
      <c r="D35" s="36">
        <v>3150</v>
      </c>
      <c r="E35" s="36">
        <v>4242</v>
      </c>
      <c r="F35" s="36">
        <v>2214</v>
      </c>
      <c r="G35" s="36">
        <v>1046</v>
      </c>
      <c r="H35" s="36" t="s">
        <v>143</v>
      </c>
    </row>
    <row r="36" spans="2:8" ht="15" customHeight="1">
      <c r="B36" s="46" t="s">
        <v>87</v>
      </c>
      <c r="C36" s="36">
        <v>8972</v>
      </c>
      <c r="D36" s="36">
        <v>2872</v>
      </c>
      <c r="E36" s="36">
        <v>2985</v>
      </c>
      <c r="F36" s="36">
        <v>1729</v>
      </c>
      <c r="G36" s="36">
        <v>1386</v>
      </c>
      <c r="H36" s="36" t="s">
        <v>143</v>
      </c>
    </row>
    <row r="37" spans="2:8" ht="15" customHeight="1">
      <c r="B37" s="46" t="s">
        <v>88</v>
      </c>
      <c r="C37" s="36">
        <v>28841</v>
      </c>
      <c r="D37" s="36">
        <v>9151</v>
      </c>
      <c r="E37" s="36">
        <v>13957</v>
      </c>
      <c r="F37" s="36">
        <v>3745</v>
      </c>
      <c r="G37" s="36">
        <v>1988</v>
      </c>
      <c r="H37" s="36" t="s">
        <v>143</v>
      </c>
    </row>
    <row r="38" spans="2:8" ht="15" customHeight="1">
      <c r="B38" s="46" t="s">
        <v>89</v>
      </c>
      <c r="C38" s="36">
        <v>37090</v>
      </c>
      <c r="D38" s="36">
        <v>13262</v>
      </c>
      <c r="E38" s="36">
        <v>17717</v>
      </c>
      <c r="F38" s="36">
        <v>3631</v>
      </c>
      <c r="G38" s="36">
        <v>2480</v>
      </c>
      <c r="H38" s="36" t="s">
        <v>143</v>
      </c>
    </row>
    <row r="39" spans="2:8" ht="15" customHeight="1">
      <c r="B39" s="46" t="s">
        <v>90</v>
      </c>
      <c r="C39" s="36">
        <v>41119</v>
      </c>
      <c r="D39" s="36">
        <v>13141</v>
      </c>
      <c r="E39" s="36">
        <v>21273</v>
      </c>
      <c r="F39" s="36">
        <v>3668</v>
      </c>
      <c r="G39" s="36">
        <v>3037</v>
      </c>
      <c r="H39" s="36" t="s">
        <v>143</v>
      </c>
    </row>
    <row r="40" spans="2:8" ht="15" customHeight="1">
      <c r="B40" s="47" t="s">
        <v>91</v>
      </c>
      <c r="C40" s="39">
        <v>321315</v>
      </c>
      <c r="D40" s="39">
        <v>104593</v>
      </c>
      <c r="E40" s="39">
        <v>151852</v>
      </c>
      <c r="F40" s="39">
        <v>38127</v>
      </c>
      <c r="G40" s="39">
        <v>26743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41119</v>
      </c>
      <c r="D7" s="57">
        <v>0.23789023692687472</v>
      </c>
      <c r="E7" s="36">
        <v>13141</v>
      </c>
      <c r="F7" s="57">
        <v>0.33248833907929431</v>
      </c>
      <c r="G7" s="36">
        <v>21273</v>
      </c>
      <c r="H7" s="57">
        <v>0.23357494926065536</v>
      </c>
      <c r="I7" s="36">
        <v>3668</v>
      </c>
      <c r="J7" s="57">
        <v>0.14768460575719655</v>
      </c>
      <c r="K7" s="36">
        <v>3037</v>
      </c>
      <c r="L7" s="57">
        <v>4.2210020590254027E-2</v>
      </c>
      <c r="M7" s="36">
        <v>0</v>
      </c>
      <c r="N7" s="57" t="s">
        <v>143</v>
      </c>
    </row>
    <row r="8" spans="2:14">
      <c r="B8" s="56" t="s">
        <v>89</v>
      </c>
      <c r="C8" s="36">
        <v>37090</v>
      </c>
      <c r="D8" s="57">
        <v>0.11157730692001078</v>
      </c>
      <c r="E8" s="36">
        <v>13262</v>
      </c>
      <c r="F8" s="57">
        <v>0.27091518926689018</v>
      </c>
      <c r="G8" s="36">
        <v>17717</v>
      </c>
      <c r="H8" s="57">
        <v>7.6170807264775542E-2</v>
      </c>
      <c r="I8" s="36">
        <v>3631</v>
      </c>
      <c r="J8" s="57">
        <v>3.4178296781543827E-2</v>
      </c>
      <c r="K8" s="36">
        <v>2480</v>
      </c>
      <c r="L8" s="57">
        <v>-0.16159567275185938</v>
      </c>
      <c r="M8" s="36">
        <v>0</v>
      </c>
      <c r="N8" s="57" t="s">
        <v>143</v>
      </c>
    </row>
    <row r="9" spans="2:14">
      <c r="B9" s="56" t="s">
        <v>88</v>
      </c>
      <c r="C9" s="36">
        <v>28841</v>
      </c>
      <c r="D9" s="57">
        <v>0.31053755623210799</v>
      </c>
      <c r="E9" s="36">
        <v>9151</v>
      </c>
      <c r="F9" s="57">
        <v>0.37629718754699959</v>
      </c>
      <c r="G9" s="36">
        <v>13957</v>
      </c>
      <c r="H9" s="57">
        <v>0.28034125309604629</v>
      </c>
      <c r="I9" s="36">
        <v>3745</v>
      </c>
      <c r="J9" s="57">
        <v>0.6052293184740678</v>
      </c>
      <c r="K9" s="36">
        <v>1988</v>
      </c>
      <c r="L9" s="57">
        <v>-6.4030131826741998E-2</v>
      </c>
      <c r="M9" s="36">
        <v>0</v>
      </c>
      <c r="N9" s="57" t="s">
        <v>143</v>
      </c>
    </row>
    <row r="10" spans="2:14">
      <c r="B10" s="56" t="s">
        <v>87</v>
      </c>
      <c r="C10" s="36">
        <v>8972</v>
      </c>
      <c r="D10" s="57">
        <v>0.3811576354679802</v>
      </c>
      <c r="E10" s="36">
        <v>2872</v>
      </c>
      <c r="F10" s="57">
        <v>1.3814262023217245</v>
      </c>
      <c r="G10" s="36">
        <v>2985</v>
      </c>
      <c r="H10" s="57">
        <v>-9.9275799637899786E-2</v>
      </c>
      <c r="I10" s="36">
        <v>1729</v>
      </c>
      <c r="J10" s="57">
        <v>1.5277777777777777</v>
      </c>
      <c r="K10" s="36">
        <v>1386</v>
      </c>
      <c r="L10" s="57">
        <v>7.2755417956656299E-2</v>
      </c>
      <c r="M10" s="36">
        <v>0</v>
      </c>
      <c r="N10" s="57" t="s">
        <v>143</v>
      </c>
    </row>
    <row r="11" spans="2:14">
      <c r="B11" s="56" t="s">
        <v>86</v>
      </c>
      <c r="C11" s="36">
        <v>10652</v>
      </c>
      <c r="D11" s="57">
        <v>0.68251461064602759</v>
      </c>
      <c r="E11" s="36">
        <v>3150</v>
      </c>
      <c r="F11" s="57">
        <v>1.1501706484641638</v>
      </c>
      <c r="G11" s="36">
        <v>4242</v>
      </c>
      <c r="H11" s="57">
        <v>0.42828282828282838</v>
      </c>
      <c r="I11" s="36">
        <v>2214</v>
      </c>
      <c r="J11" s="57">
        <v>2.8238341968911915</v>
      </c>
      <c r="K11" s="36">
        <v>1046</v>
      </c>
      <c r="L11" s="57">
        <v>-0.20577069096431289</v>
      </c>
      <c r="M11" s="36">
        <v>0</v>
      </c>
      <c r="N11" s="57" t="s">
        <v>143</v>
      </c>
    </row>
    <row r="12" spans="2:14">
      <c r="B12" s="56" t="s">
        <v>85</v>
      </c>
      <c r="C12" s="36">
        <v>12459</v>
      </c>
      <c r="D12" s="57">
        <v>0.73935501884685184</v>
      </c>
      <c r="E12" s="36">
        <v>3659</v>
      </c>
      <c r="F12" s="57">
        <v>2.1300256629597949</v>
      </c>
      <c r="G12" s="36">
        <v>5447</v>
      </c>
      <c r="H12" s="57">
        <v>0.65210797694874123</v>
      </c>
      <c r="I12" s="36">
        <v>1941</v>
      </c>
      <c r="J12" s="57">
        <v>0.95271629778672029</v>
      </c>
      <c r="K12" s="36">
        <v>1412</v>
      </c>
      <c r="L12" s="57">
        <v>-0.17087492660011749</v>
      </c>
      <c r="M12" s="36">
        <v>0</v>
      </c>
      <c r="N12" s="57" t="s">
        <v>143</v>
      </c>
    </row>
    <row r="13" spans="2:14">
      <c r="B13" s="56" t="s">
        <v>84</v>
      </c>
      <c r="C13" s="36">
        <v>8344</v>
      </c>
      <c r="D13" s="57">
        <v>0.18894271872328305</v>
      </c>
      <c r="E13" s="36">
        <v>2655</v>
      </c>
      <c r="F13" s="57">
        <v>0.80858310626702989</v>
      </c>
      <c r="G13" s="36">
        <v>3984</v>
      </c>
      <c r="H13" s="57">
        <v>0.13698630136986312</v>
      </c>
      <c r="I13" s="36">
        <v>640</v>
      </c>
      <c r="J13" s="57">
        <v>-7.3806078147612197E-2</v>
      </c>
      <c r="K13" s="36">
        <v>1065</v>
      </c>
      <c r="L13" s="57">
        <v>-0.2140221402214022</v>
      </c>
      <c r="M13" s="36">
        <v>0</v>
      </c>
      <c r="N13" s="57" t="s">
        <v>143</v>
      </c>
    </row>
    <row r="14" spans="2:14">
      <c r="B14" s="56" t="s">
        <v>83</v>
      </c>
      <c r="C14" s="36">
        <v>6859</v>
      </c>
      <c r="D14" s="57">
        <v>0.11928851174934718</v>
      </c>
      <c r="E14" s="36">
        <v>2823</v>
      </c>
      <c r="F14" s="57">
        <v>1.4087030716723548</v>
      </c>
      <c r="G14" s="36">
        <v>2904</v>
      </c>
      <c r="H14" s="57">
        <v>-5.6836635271191982E-2</v>
      </c>
      <c r="I14" s="36">
        <v>146</v>
      </c>
      <c r="J14" s="57">
        <v>-0.73550724637681153</v>
      </c>
      <c r="K14" s="36">
        <v>986</v>
      </c>
      <c r="L14" s="57">
        <v>-0.25584905660377355</v>
      </c>
      <c r="M14" s="36">
        <v>0</v>
      </c>
      <c r="N14" s="57" t="s">
        <v>143</v>
      </c>
    </row>
    <row r="15" spans="2:14">
      <c r="B15" s="56" t="s">
        <v>82</v>
      </c>
      <c r="C15" s="36">
        <v>33566</v>
      </c>
      <c r="D15" s="57">
        <v>1.3876796130317257</v>
      </c>
      <c r="E15" s="36">
        <v>11301</v>
      </c>
      <c r="F15" s="57">
        <v>2.2105113636363636</v>
      </c>
      <c r="G15" s="36">
        <v>14911</v>
      </c>
      <c r="H15" s="57">
        <v>1.0428825866557063</v>
      </c>
      <c r="I15" s="36">
        <v>4074</v>
      </c>
      <c r="J15" s="57">
        <v>1.6368932038834951</v>
      </c>
      <c r="K15" s="36">
        <v>3280</v>
      </c>
      <c r="L15" s="57">
        <v>0.93624557260920893</v>
      </c>
      <c r="M15" s="36">
        <v>0</v>
      </c>
      <c r="N15" s="57" t="s">
        <v>143</v>
      </c>
    </row>
    <row r="16" spans="2:14">
      <c r="B16" s="56" t="s">
        <v>81</v>
      </c>
      <c r="C16" s="36">
        <v>48058</v>
      </c>
      <c r="D16" s="57">
        <v>0.19306869243563973</v>
      </c>
      <c r="E16" s="36">
        <v>16175</v>
      </c>
      <c r="F16" s="57">
        <v>0.30791622867308166</v>
      </c>
      <c r="G16" s="36">
        <v>22301</v>
      </c>
      <c r="H16" s="57">
        <v>7.5783888084901108E-2</v>
      </c>
      <c r="I16" s="36">
        <v>5842</v>
      </c>
      <c r="J16" s="57">
        <v>0.4375</v>
      </c>
      <c r="K16" s="36">
        <v>3740</v>
      </c>
      <c r="L16" s="57">
        <v>0.19871794871794868</v>
      </c>
      <c r="M16" s="36">
        <v>0</v>
      </c>
      <c r="N16" s="57" t="s">
        <v>143</v>
      </c>
    </row>
    <row r="17" spans="2:14">
      <c r="B17" s="56" t="s">
        <v>80</v>
      </c>
      <c r="C17" s="36">
        <v>44215</v>
      </c>
      <c r="D17" s="57">
        <v>0.1448731227343345</v>
      </c>
      <c r="E17" s="36">
        <v>13820</v>
      </c>
      <c r="F17" s="57">
        <v>0.14641227706345905</v>
      </c>
      <c r="G17" s="36">
        <v>20857</v>
      </c>
      <c r="H17" s="57">
        <v>5.712113532691343E-2</v>
      </c>
      <c r="I17" s="36">
        <v>5935</v>
      </c>
      <c r="J17" s="57">
        <v>0.46470878578479757</v>
      </c>
      <c r="K17" s="36">
        <v>3603</v>
      </c>
      <c r="L17" s="57">
        <v>0.29464606539705351</v>
      </c>
      <c r="M17" s="36">
        <v>0</v>
      </c>
      <c r="N17" s="57" t="s">
        <v>143</v>
      </c>
    </row>
    <row r="18" spans="2:14">
      <c r="B18" s="56" t="s">
        <v>79</v>
      </c>
      <c r="C18" s="36">
        <v>41140</v>
      </c>
      <c r="D18" s="57">
        <v>-3.304658487284351E-2</v>
      </c>
      <c r="E18" s="36">
        <v>12584</v>
      </c>
      <c r="F18" s="57">
        <v>-2.3133053873622078E-2</v>
      </c>
      <c r="G18" s="36">
        <v>21274</v>
      </c>
      <c r="H18" s="57">
        <v>-3.3175786220687176E-2</v>
      </c>
      <c r="I18" s="36">
        <v>4562</v>
      </c>
      <c r="J18" s="57">
        <v>-1.8502581755593828E-2</v>
      </c>
      <c r="K18" s="36">
        <v>2720</v>
      </c>
      <c r="L18" s="57">
        <v>-9.6945551128818086E-2</v>
      </c>
      <c r="M18" s="36">
        <v>0</v>
      </c>
      <c r="N18" s="57" t="s">
        <v>143</v>
      </c>
    </row>
    <row r="19" spans="2:14" ht="30" customHeight="1">
      <c r="B19" s="58" t="s">
        <v>290</v>
      </c>
      <c r="C19" s="59">
        <v>321315</v>
      </c>
      <c r="D19" s="27">
        <v>0.24912530322821413</v>
      </c>
      <c r="E19" s="59">
        <v>104593</v>
      </c>
      <c r="F19" s="27">
        <v>0.40865993265993272</v>
      </c>
      <c r="G19" s="59">
        <v>151852</v>
      </c>
      <c r="H19" s="27">
        <v>0.16329594901023481</v>
      </c>
      <c r="I19" s="59">
        <v>38127</v>
      </c>
      <c r="J19" s="27">
        <v>0.42005288837573085</v>
      </c>
      <c r="K19" s="59">
        <v>26743</v>
      </c>
      <c r="L19" s="27">
        <v>4.4770871586514049E-2</v>
      </c>
      <c r="M19" s="59" t="s">
        <v>143</v>
      </c>
      <c r="N19" s="27" t="s">
        <v>143</v>
      </c>
    </row>
    <row r="20" spans="2:14" outlineLevel="1">
      <c r="B20" s="56" t="s">
        <v>90</v>
      </c>
      <c r="C20" s="36">
        <v>33217</v>
      </c>
      <c r="D20" s="57">
        <v>-1.5630166220805819E-3</v>
      </c>
      <c r="E20" s="36">
        <v>9862</v>
      </c>
      <c r="F20" s="57">
        <v>-8.7274409995372504E-2</v>
      </c>
      <c r="G20" s="36">
        <v>17245</v>
      </c>
      <c r="H20" s="57">
        <v>5.6484714819579729E-2</v>
      </c>
      <c r="I20" s="36">
        <v>3196</v>
      </c>
      <c r="J20" s="57">
        <v>-0.18427769270035732</v>
      </c>
      <c r="K20" s="36">
        <v>2914</v>
      </c>
      <c r="L20" s="57">
        <v>0.31084120557804762</v>
      </c>
      <c r="M20" s="36">
        <v>0</v>
      </c>
      <c r="N20" s="57" t="s">
        <v>143</v>
      </c>
    </row>
    <row r="21" spans="2:14" outlineLevel="1">
      <c r="B21" s="56" t="s">
        <v>89</v>
      </c>
      <c r="C21" s="36">
        <v>33367</v>
      </c>
      <c r="D21" s="57">
        <v>1.6821575499009533E-2</v>
      </c>
      <c r="E21" s="36">
        <v>10435</v>
      </c>
      <c r="F21" s="57">
        <v>-2.3031551352869606E-2</v>
      </c>
      <c r="G21" s="36">
        <v>16463</v>
      </c>
      <c r="H21" s="57">
        <v>9.8485353973443601E-2</v>
      </c>
      <c r="I21" s="36">
        <v>3511</v>
      </c>
      <c r="J21" s="57">
        <v>-0.23954949101147927</v>
      </c>
      <c r="K21" s="36">
        <v>2958</v>
      </c>
      <c r="L21" s="57">
        <v>0.16916996047430821</v>
      </c>
      <c r="M21" s="36">
        <v>0</v>
      </c>
      <c r="N21" s="57" t="s">
        <v>143</v>
      </c>
    </row>
    <row r="22" spans="2:14" outlineLevel="1">
      <c r="B22" s="56" t="s">
        <v>88</v>
      </c>
      <c r="C22" s="36">
        <v>22007</v>
      </c>
      <c r="D22" s="57">
        <v>-0.22928486376689783</v>
      </c>
      <c r="E22" s="36">
        <v>6649</v>
      </c>
      <c r="F22" s="57">
        <v>-0.20798094103633114</v>
      </c>
      <c r="G22" s="36">
        <v>10901</v>
      </c>
      <c r="H22" s="57">
        <v>-0.27736161750082866</v>
      </c>
      <c r="I22" s="36">
        <v>2333</v>
      </c>
      <c r="J22" s="57">
        <v>-0.16199712643678166</v>
      </c>
      <c r="K22" s="36">
        <v>2124</v>
      </c>
      <c r="L22" s="57">
        <v>-7.248908296943235E-2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6496</v>
      </c>
      <c r="D23" s="57">
        <v>-0.18525021949078135</v>
      </c>
      <c r="E23" s="36">
        <v>1206</v>
      </c>
      <c r="F23" s="57">
        <v>-0.39910313901345296</v>
      </c>
      <c r="G23" s="36">
        <v>3314</v>
      </c>
      <c r="H23" s="57">
        <v>-0.14499484004127972</v>
      </c>
      <c r="I23" s="36">
        <v>684</v>
      </c>
      <c r="J23" s="57">
        <v>0</v>
      </c>
      <c r="K23" s="36">
        <v>1292</v>
      </c>
      <c r="L23" s="57">
        <v>-8.108108108108103E-2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6331</v>
      </c>
      <c r="D24" s="57">
        <v>0.1231151321624977</v>
      </c>
      <c r="E24" s="36">
        <v>1465</v>
      </c>
      <c r="F24" s="57">
        <v>4.942693409742116E-2</v>
      </c>
      <c r="G24" s="36">
        <v>2970</v>
      </c>
      <c r="H24" s="57">
        <v>0.22778007441091352</v>
      </c>
      <c r="I24" s="36">
        <v>579</v>
      </c>
      <c r="J24" s="57">
        <v>0.1134615384615385</v>
      </c>
      <c r="K24" s="36">
        <v>1317</v>
      </c>
      <c r="L24" s="57">
        <v>1.1520737327188835E-2</v>
      </c>
      <c r="M24" s="36">
        <v>0</v>
      </c>
      <c r="N24" s="57" t="s">
        <v>143</v>
      </c>
    </row>
    <row r="25" spans="2:14" outlineLevel="1">
      <c r="B25" s="56" t="s">
        <v>85</v>
      </c>
      <c r="C25" s="36">
        <v>7163</v>
      </c>
      <c r="D25" s="57">
        <v>4.9677608440797272E-2</v>
      </c>
      <c r="E25" s="36">
        <v>1169</v>
      </c>
      <c r="F25" s="57">
        <v>-0.12956068503350704</v>
      </c>
      <c r="G25" s="36">
        <v>3297</v>
      </c>
      <c r="H25" s="57">
        <v>7.0802208509256337E-2</v>
      </c>
      <c r="I25" s="36">
        <v>994</v>
      </c>
      <c r="J25" s="57">
        <v>0.41999999999999993</v>
      </c>
      <c r="K25" s="36">
        <v>1703</v>
      </c>
      <c r="L25" s="57">
        <v>5.8754406580496799E-4</v>
      </c>
      <c r="M25" s="36">
        <v>0</v>
      </c>
      <c r="N25" s="57" t="s">
        <v>143</v>
      </c>
    </row>
    <row r="26" spans="2:14" outlineLevel="1">
      <c r="B26" s="56" t="s">
        <v>84</v>
      </c>
      <c r="C26" s="36">
        <v>7018</v>
      </c>
      <c r="D26" s="57">
        <v>0.29292557111274875</v>
      </c>
      <c r="E26" s="36">
        <v>1468</v>
      </c>
      <c r="F26" s="57">
        <v>-0.12774806892453949</v>
      </c>
      <c r="G26" s="36">
        <v>3504</v>
      </c>
      <c r="H26" s="57">
        <v>0.46672247802427802</v>
      </c>
      <c r="I26" s="36">
        <v>691</v>
      </c>
      <c r="J26" s="57" t="s">
        <v>143</v>
      </c>
      <c r="K26" s="36">
        <v>1355</v>
      </c>
      <c r="L26" s="57">
        <v>-7.3746312684364046E-4</v>
      </c>
      <c r="M26" s="36">
        <v>0</v>
      </c>
      <c r="N26" s="57" t="s">
        <v>143</v>
      </c>
    </row>
    <row r="27" spans="2:14" outlineLevel="1">
      <c r="B27" s="56" t="s">
        <v>83</v>
      </c>
      <c r="C27" s="36">
        <v>6128</v>
      </c>
      <c r="D27" s="57">
        <v>0.17846153846153845</v>
      </c>
      <c r="E27" s="36">
        <v>1172</v>
      </c>
      <c r="F27" s="57">
        <v>-0.10806697108066976</v>
      </c>
      <c r="G27" s="36">
        <v>3079</v>
      </c>
      <c r="H27" s="57">
        <v>0.3158119658119658</v>
      </c>
      <c r="I27" s="36">
        <v>552</v>
      </c>
      <c r="J27" s="57" t="s">
        <v>143</v>
      </c>
      <c r="K27" s="36">
        <v>1325</v>
      </c>
      <c r="L27" s="57">
        <v>-0.14294954721862874</v>
      </c>
      <c r="M27" s="36">
        <v>0</v>
      </c>
      <c r="N27" s="57" t="s">
        <v>143</v>
      </c>
    </row>
    <row r="28" spans="2:14" outlineLevel="1">
      <c r="B28" s="56" t="s">
        <v>82</v>
      </c>
      <c r="C28" s="36">
        <v>14058</v>
      </c>
      <c r="D28" s="57">
        <v>-0.15052269019276088</v>
      </c>
      <c r="E28" s="36">
        <v>3520</v>
      </c>
      <c r="F28" s="57">
        <v>-0.32914046121593288</v>
      </c>
      <c r="G28" s="36">
        <v>7299</v>
      </c>
      <c r="H28" s="57">
        <v>-0.10660954712362303</v>
      </c>
      <c r="I28" s="36">
        <v>1545</v>
      </c>
      <c r="J28" s="57">
        <v>0.4742366412213741</v>
      </c>
      <c r="K28" s="36">
        <v>1694</v>
      </c>
      <c r="L28" s="57">
        <v>-0.18714011516314777</v>
      </c>
      <c r="M28" s="36">
        <v>0</v>
      </c>
      <c r="N28" s="57" t="s">
        <v>143</v>
      </c>
    </row>
    <row r="29" spans="2:14" outlineLevel="1">
      <c r="B29" s="56" t="s">
        <v>81</v>
      </c>
      <c r="C29" s="36">
        <v>40281</v>
      </c>
      <c r="D29" s="57">
        <v>8.407567887612033E-2</v>
      </c>
      <c r="E29" s="36">
        <v>12367</v>
      </c>
      <c r="F29" s="57">
        <v>-0.16988857564773796</v>
      </c>
      <c r="G29" s="36">
        <v>20730</v>
      </c>
      <c r="H29" s="57">
        <v>0.44611091733519359</v>
      </c>
      <c r="I29" s="36">
        <v>4064</v>
      </c>
      <c r="J29" s="57">
        <v>-0.15227367542761783</v>
      </c>
      <c r="K29" s="36">
        <v>3120</v>
      </c>
      <c r="L29" s="57">
        <v>-3.1948881789137795E-3</v>
      </c>
      <c r="M29" s="36">
        <v>0</v>
      </c>
      <c r="N29" s="57" t="s">
        <v>143</v>
      </c>
    </row>
    <row r="30" spans="2:14" outlineLevel="1">
      <c r="B30" s="56" t="s">
        <v>80</v>
      </c>
      <c r="C30" s="36">
        <v>38620</v>
      </c>
      <c r="D30" s="57">
        <v>0.13338224504768892</v>
      </c>
      <c r="E30" s="36">
        <v>12055</v>
      </c>
      <c r="F30" s="57">
        <v>-5.2652259332023554E-2</v>
      </c>
      <c r="G30" s="36">
        <v>19730</v>
      </c>
      <c r="H30" s="57">
        <v>0.33681143708923367</v>
      </c>
      <c r="I30" s="36">
        <v>4052</v>
      </c>
      <c r="J30" s="57">
        <v>6.5474625295819155E-2</v>
      </c>
      <c r="K30" s="36">
        <v>2783</v>
      </c>
      <c r="L30" s="57">
        <v>-1.7934002869440802E-3</v>
      </c>
      <c r="M30" s="36">
        <v>0</v>
      </c>
      <c r="N30" s="57" t="s">
        <v>143</v>
      </c>
    </row>
    <row r="31" spans="2:14" outlineLevel="1">
      <c r="B31" s="56" t="s">
        <v>79</v>
      </c>
      <c r="C31" s="36">
        <v>42546</v>
      </c>
      <c r="D31" s="57">
        <v>0.12734499205087446</v>
      </c>
      <c r="E31" s="36">
        <v>12882</v>
      </c>
      <c r="F31" s="57">
        <v>-2.2016398420892758E-2</v>
      </c>
      <c r="G31" s="36">
        <v>22004</v>
      </c>
      <c r="H31" s="57">
        <v>0.27433833323681012</v>
      </c>
      <c r="I31" s="36">
        <v>4648</v>
      </c>
      <c r="J31" s="57">
        <v>0.17879786964240418</v>
      </c>
      <c r="K31" s="36">
        <v>3012</v>
      </c>
      <c r="L31" s="57">
        <v>-0.10303752233472308</v>
      </c>
      <c r="M31" s="36">
        <v>0</v>
      </c>
      <c r="N31" s="57" t="s">
        <v>143</v>
      </c>
    </row>
    <row r="32" spans="2:14">
      <c r="B32" s="60">
        <v>2010</v>
      </c>
      <c r="C32" s="61">
        <v>257232</v>
      </c>
      <c r="D32" s="62">
        <v>2.3927139848977541E-2</v>
      </c>
      <c r="E32" s="61">
        <v>74250</v>
      </c>
      <c r="F32" s="62">
        <v>-0.11254272942413879</v>
      </c>
      <c r="G32" s="61">
        <v>130536</v>
      </c>
      <c r="H32" s="62">
        <v>0.13480948282606997</v>
      </c>
      <c r="I32" s="61">
        <v>26849</v>
      </c>
      <c r="J32" s="62">
        <v>1.4173287083658614E-3</v>
      </c>
      <c r="K32" s="61">
        <v>25597</v>
      </c>
      <c r="L32" s="62">
        <v>-4.5887614232937857E-3</v>
      </c>
      <c r="M32" s="61">
        <v>0</v>
      </c>
      <c r="N32" s="62" t="s">
        <v>143</v>
      </c>
    </row>
    <row r="33" spans="2:16" hidden="1" outlineLevel="1">
      <c r="B33" s="63" t="s">
        <v>90</v>
      </c>
      <c r="C33" s="64">
        <v>33269</v>
      </c>
      <c r="D33" s="57">
        <v>-6.5188681896091505E-2</v>
      </c>
      <c r="E33" s="64">
        <v>10805</v>
      </c>
      <c r="F33" s="57">
        <v>-0.14530928650529984</v>
      </c>
      <c r="G33" s="64">
        <v>16323</v>
      </c>
      <c r="H33" s="57">
        <v>8.2355281480007925E-2</v>
      </c>
      <c r="I33" s="64">
        <v>3918</v>
      </c>
      <c r="J33" s="57">
        <v>-9.3055555555555558E-2</v>
      </c>
      <c r="K33" s="64">
        <v>2223</v>
      </c>
      <c r="L33" s="57">
        <v>-0.37309644670050757</v>
      </c>
      <c r="M33" s="64">
        <v>0</v>
      </c>
      <c r="N33" s="57" t="s">
        <v>143</v>
      </c>
    </row>
    <row r="34" spans="2:16" hidden="1" outlineLevel="1">
      <c r="B34" s="63" t="s">
        <v>89</v>
      </c>
      <c r="C34" s="64">
        <v>32815</v>
      </c>
      <c r="D34" s="57">
        <v>-0.12899800928998006</v>
      </c>
      <c r="E34" s="64">
        <v>10681</v>
      </c>
      <c r="F34" s="57">
        <v>-0.26992481203007523</v>
      </c>
      <c r="G34" s="64">
        <v>14987</v>
      </c>
      <c r="H34" s="57">
        <v>-6.0788368740991361E-2</v>
      </c>
      <c r="I34" s="64">
        <v>4617</v>
      </c>
      <c r="J34" s="57">
        <v>0.21054011536444683</v>
      </c>
      <c r="K34" s="64">
        <v>2530</v>
      </c>
      <c r="L34" s="57">
        <v>-0.22724496029321928</v>
      </c>
      <c r="M34" s="64">
        <v>0</v>
      </c>
      <c r="N34" s="57" t="s">
        <v>143</v>
      </c>
    </row>
    <row r="35" spans="2:16" hidden="1" outlineLevel="1">
      <c r="B35" s="63" t="s">
        <v>88</v>
      </c>
      <c r="C35" s="64">
        <v>28554</v>
      </c>
      <c r="D35" s="57">
        <v>-9.7794423637119765E-3</v>
      </c>
      <c r="E35" s="64">
        <v>8395</v>
      </c>
      <c r="F35" s="57">
        <v>-0.11919001154128628</v>
      </c>
      <c r="G35" s="64">
        <v>15085</v>
      </c>
      <c r="H35" s="57">
        <v>0.13429581171516647</v>
      </c>
      <c r="I35" s="64">
        <v>2784</v>
      </c>
      <c r="J35" s="57">
        <v>5.1359516616314105E-2</v>
      </c>
      <c r="K35" s="64">
        <v>2290</v>
      </c>
      <c r="L35" s="57">
        <v>-0.31804645622394279</v>
      </c>
      <c r="M35" s="64">
        <v>0</v>
      </c>
      <c r="N35" s="57" t="s">
        <v>143</v>
      </c>
    </row>
    <row r="36" spans="2:16" hidden="1" outlineLevel="1">
      <c r="B36" s="63" t="s">
        <v>87</v>
      </c>
      <c r="C36" s="64">
        <v>7973</v>
      </c>
      <c r="D36" s="57">
        <v>0.42070563079116186</v>
      </c>
      <c r="E36" s="64">
        <v>2007</v>
      </c>
      <c r="F36" s="57">
        <v>0.11872909698996659</v>
      </c>
      <c r="G36" s="64">
        <v>3876</v>
      </c>
      <c r="H36" s="57">
        <v>0.6292559899117276</v>
      </c>
      <c r="I36" s="64">
        <v>684</v>
      </c>
      <c r="J36" s="57" t="s">
        <v>143</v>
      </c>
      <c r="K36" s="64">
        <v>1406</v>
      </c>
      <c r="L36" s="57">
        <v>-2.2932592077831826E-2</v>
      </c>
      <c r="M36" s="64">
        <v>0</v>
      </c>
      <c r="N36" s="57" t="s">
        <v>143</v>
      </c>
    </row>
    <row r="37" spans="2:16" hidden="1" outlineLevel="1">
      <c r="B37" s="63" t="s">
        <v>86</v>
      </c>
      <c r="C37" s="64">
        <v>5637</v>
      </c>
      <c r="D37" s="57">
        <v>6.903091219419677E-2</v>
      </c>
      <c r="E37" s="64">
        <v>1396</v>
      </c>
      <c r="F37" s="57">
        <v>3.4074074074074145E-2</v>
      </c>
      <c r="G37" s="64">
        <v>2419</v>
      </c>
      <c r="H37" s="57">
        <v>7.3679538393253363E-2</v>
      </c>
      <c r="I37" s="64">
        <v>520</v>
      </c>
      <c r="J37" s="57" t="s">
        <v>143</v>
      </c>
      <c r="K37" s="64">
        <v>1302</v>
      </c>
      <c r="L37" s="57">
        <v>-0.2203592814371258</v>
      </c>
      <c r="M37" s="64">
        <v>0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6824</v>
      </c>
      <c r="D38" s="57">
        <v>7.5492513790386129E-2</v>
      </c>
      <c r="E38" s="64">
        <v>1343</v>
      </c>
      <c r="F38" s="57">
        <v>-0.28563829787234041</v>
      </c>
      <c r="G38" s="64">
        <v>3079</v>
      </c>
      <c r="H38" s="57">
        <v>1.3829436944353013E-2</v>
      </c>
      <c r="I38" s="64">
        <v>700</v>
      </c>
      <c r="J38" s="57" t="s">
        <v>143</v>
      </c>
      <c r="K38" s="64">
        <v>1702</v>
      </c>
      <c r="L38" s="57">
        <v>0.1918767507002801</v>
      </c>
      <c r="M38" s="64">
        <v>0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5428</v>
      </c>
      <c r="D39" s="57">
        <v>4.6664095642113379E-2</v>
      </c>
      <c r="E39" s="64">
        <v>1683</v>
      </c>
      <c r="F39" s="57">
        <v>0.20472440944881898</v>
      </c>
      <c r="G39" s="64">
        <v>2389</v>
      </c>
      <c r="H39" s="57">
        <v>-1.2541806020066604E-3</v>
      </c>
      <c r="I39" s="64">
        <v>0</v>
      </c>
      <c r="J39" s="57" t="s">
        <v>143</v>
      </c>
      <c r="K39" s="64">
        <v>1356</v>
      </c>
      <c r="L39" s="57">
        <v>-2.9348604151753777E-2</v>
      </c>
      <c r="M39" s="64">
        <v>0</v>
      </c>
      <c r="N39" s="57" t="s">
        <v>143</v>
      </c>
    </row>
    <row r="40" spans="2:16" hidden="1" outlineLevel="1">
      <c r="B40" s="63" t="s">
        <v>83</v>
      </c>
      <c r="C40" s="64">
        <v>5200</v>
      </c>
      <c r="D40" s="57">
        <v>-6.1879848457513931E-2</v>
      </c>
      <c r="E40" s="64">
        <v>1314</v>
      </c>
      <c r="F40" s="57">
        <v>-5.1263537906137135E-2</v>
      </c>
      <c r="G40" s="64">
        <v>2340</v>
      </c>
      <c r="H40" s="57">
        <v>-4.723127035830621E-2</v>
      </c>
      <c r="I40" s="64">
        <v>0</v>
      </c>
      <c r="J40" s="57" t="s">
        <v>143</v>
      </c>
      <c r="K40" s="64">
        <v>1546</v>
      </c>
      <c r="L40" s="57">
        <v>-9.1656874265569899E-2</v>
      </c>
      <c r="M40" s="64">
        <v>0</v>
      </c>
      <c r="N40" s="57" t="s">
        <v>143</v>
      </c>
    </row>
    <row r="41" spans="2:16" hidden="1" outlineLevel="1">
      <c r="B41" s="63" t="s">
        <v>82</v>
      </c>
      <c r="C41" s="64">
        <v>16549</v>
      </c>
      <c r="D41" s="57">
        <v>2.9422741975615896E-2</v>
      </c>
      <c r="E41" s="64">
        <v>5247</v>
      </c>
      <c r="F41" s="57">
        <v>-5.6973400431344356E-2</v>
      </c>
      <c r="G41" s="64">
        <v>8170</v>
      </c>
      <c r="H41" s="57">
        <v>-3.2449076267171972E-2</v>
      </c>
      <c r="I41" s="64">
        <v>1048</v>
      </c>
      <c r="J41" s="57">
        <v>1.8950276243093924</v>
      </c>
      <c r="K41" s="64">
        <v>2084</v>
      </c>
      <c r="L41" s="57">
        <v>0.22157092614302454</v>
      </c>
      <c r="M41" s="64">
        <v>0</v>
      </c>
      <c r="N41" s="57" t="s">
        <v>143</v>
      </c>
    </row>
    <row r="42" spans="2:16" hidden="1" outlineLevel="1">
      <c r="B42" s="63" t="s">
        <v>81</v>
      </c>
      <c r="C42" s="64">
        <v>37157</v>
      </c>
      <c r="D42" s="57">
        <v>-0.14392682702055115</v>
      </c>
      <c r="E42" s="64">
        <v>14898</v>
      </c>
      <c r="F42" s="57">
        <v>-0.10030798961289933</v>
      </c>
      <c r="G42" s="64">
        <v>14335</v>
      </c>
      <c r="H42" s="57">
        <v>-0.28727688559638043</v>
      </c>
      <c r="I42" s="64">
        <v>4794</v>
      </c>
      <c r="J42" s="57">
        <v>0.64234326824254873</v>
      </c>
      <c r="K42" s="64">
        <v>3130</v>
      </c>
      <c r="L42" s="57">
        <v>-0.17912404930500914</v>
      </c>
      <c r="M42" s="64">
        <v>0</v>
      </c>
      <c r="N42" s="57" t="s">
        <v>143</v>
      </c>
    </row>
    <row r="43" spans="2:16" hidden="1" outlineLevel="1">
      <c r="B43" s="63" t="s">
        <v>80</v>
      </c>
      <c r="C43" s="64">
        <v>34075</v>
      </c>
      <c r="D43" s="57">
        <v>-0.2047655721253705</v>
      </c>
      <c r="E43" s="64">
        <v>12725</v>
      </c>
      <c r="F43" s="57">
        <v>-0.15555113146194177</v>
      </c>
      <c r="G43" s="64">
        <v>14759</v>
      </c>
      <c r="H43" s="57">
        <v>-0.31569918397626118</v>
      </c>
      <c r="I43" s="64">
        <v>3803</v>
      </c>
      <c r="J43" s="57">
        <v>0.62382578992314253</v>
      </c>
      <c r="K43" s="64">
        <v>2788</v>
      </c>
      <c r="L43" s="57">
        <v>-0.27958656330749354</v>
      </c>
      <c r="M43" s="64">
        <v>0</v>
      </c>
      <c r="N43" s="57" t="s">
        <v>143</v>
      </c>
    </row>
    <row r="44" spans="2:16" hidden="1" outlineLevel="1">
      <c r="B44" s="63" t="s">
        <v>79</v>
      </c>
      <c r="C44" s="64">
        <v>37740</v>
      </c>
      <c r="D44" s="57">
        <v>-9.5636337494907853E-2</v>
      </c>
      <c r="E44" s="64">
        <v>13172</v>
      </c>
      <c r="F44" s="57">
        <v>-0.17406571356909961</v>
      </c>
      <c r="G44" s="64">
        <v>17267</v>
      </c>
      <c r="H44" s="57">
        <v>-0.13474644217278009</v>
      </c>
      <c r="I44" s="64">
        <v>3943</v>
      </c>
      <c r="J44" s="57">
        <v>0.69300128810648354</v>
      </c>
      <c r="K44" s="64">
        <v>3358</v>
      </c>
      <c r="L44" s="57">
        <v>-4.0022870211549488E-2</v>
      </c>
      <c r="M44" s="64">
        <v>0</v>
      </c>
      <c r="N44" s="57" t="s">
        <v>143</v>
      </c>
    </row>
    <row r="45" spans="2:16" collapsed="1">
      <c r="B45" s="65">
        <v>2009</v>
      </c>
      <c r="C45" s="66">
        <v>251221</v>
      </c>
      <c r="D45" s="67">
        <v>-8.3533064107194299E-2</v>
      </c>
      <c r="E45" s="66">
        <v>83666</v>
      </c>
      <c r="F45" s="67">
        <v>-0.14407308514665107</v>
      </c>
      <c r="G45" s="66">
        <v>115029</v>
      </c>
      <c r="H45" s="67">
        <v>-9.3796037341946636E-2</v>
      </c>
      <c r="I45" s="66">
        <v>26811</v>
      </c>
      <c r="J45" s="67">
        <v>0.43114124052524816</v>
      </c>
      <c r="K45" s="66">
        <v>25715</v>
      </c>
      <c r="L45" s="67">
        <v>-0.16240513338327744</v>
      </c>
      <c r="M45" s="66">
        <v>0</v>
      </c>
      <c r="N45" s="67" t="s">
        <v>143</v>
      </c>
    </row>
    <row r="46" spans="2:16" hidden="1" outlineLevel="1">
      <c r="B46" s="63" t="s">
        <v>90</v>
      </c>
      <c r="C46" s="64">
        <v>35589</v>
      </c>
      <c r="D46" s="57">
        <v>-0.17236808446315199</v>
      </c>
      <c r="E46" s="64">
        <v>12642</v>
      </c>
      <c r="F46" s="57">
        <v>-0.20962800875273524</v>
      </c>
      <c r="G46" s="64">
        <v>15081</v>
      </c>
      <c r="H46" s="57">
        <v>-0.26160399529964751</v>
      </c>
      <c r="I46" s="64">
        <v>4320</v>
      </c>
      <c r="J46" s="57">
        <v>0.57205240174672478</v>
      </c>
      <c r="K46" s="64">
        <v>3546</v>
      </c>
      <c r="L46" s="57">
        <v>-7.5117370892018753E-2</v>
      </c>
      <c r="M46" s="64">
        <v>0</v>
      </c>
      <c r="N46" s="57" t="s">
        <v>143</v>
      </c>
    </row>
    <row r="47" spans="2:16" hidden="1" outlineLevel="1">
      <c r="B47" s="63" t="s">
        <v>89</v>
      </c>
      <c r="C47" s="64">
        <v>37675</v>
      </c>
      <c r="D47" s="57">
        <v>-8.9699074074074403E-3</v>
      </c>
      <c r="E47" s="64">
        <v>14630</v>
      </c>
      <c r="F47" s="57">
        <v>0.1042342818325912</v>
      </c>
      <c r="G47" s="64">
        <v>15957</v>
      </c>
      <c r="H47" s="57">
        <v>-0.13890237979601749</v>
      </c>
      <c r="I47" s="64">
        <v>3814</v>
      </c>
      <c r="J47" s="57">
        <v>0.60657118786857622</v>
      </c>
      <c r="K47" s="64">
        <v>3274</v>
      </c>
      <c r="L47" s="57">
        <v>-0.15225271879854996</v>
      </c>
      <c r="M47" s="64">
        <v>0</v>
      </c>
      <c r="N47" s="57" t="s">
        <v>143</v>
      </c>
    </row>
    <row r="48" spans="2:16" hidden="1" outlineLevel="1">
      <c r="B48" s="63" t="s">
        <v>88</v>
      </c>
      <c r="C48" s="64">
        <v>28836</v>
      </c>
      <c r="D48" s="57">
        <v>6.4373246714897414E-2</v>
      </c>
      <c r="E48" s="64">
        <v>9531</v>
      </c>
      <c r="F48" s="57">
        <v>-5.0791753809381501E-2</v>
      </c>
      <c r="G48" s="64">
        <v>13299</v>
      </c>
      <c r="H48" s="57">
        <v>9.4387755102040893E-2</v>
      </c>
      <c r="I48" s="64">
        <v>2648</v>
      </c>
      <c r="J48" s="57">
        <v>0.48430493273542607</v>
      </c>
      <c r="K48" s="64">
        <v>3358</v>
      </c>
      <c r="L48" s="57">
        <v>7.8009630818619558E-2</v>
      </c>
      <c r="M48" s="64">
        <v>0</v>
      </c>
      <c r="N48" s="57" t="s">
        <v>143</v>
      </c>
    </row>
    <row r="49" spans="2:14" hidden="1" outlineLevel="1">
      <c r="B49" s="63" t="s">
        <v>87</v>
      </c>
      <c r="C49" s="64">
        <v>5612</v>
      </c>
      <c r="D49" s="57">
        <v>1.6666666666666607E-2</v>
      </c>
      <c r="E49" s="64">
        <v>1794</v>
      </c>
      <c r="F49" s="57">
        <v>-4.7770700636942665E-2</v>
      </c>
      <c r="G49" s="64">
        <v>2379</v>
      </c>
      <c r="H49" s="57">
        <v>4.20521446593769E-4</v>
      </c>
      <c r="I49" s="64">
        <v>0</v>
      </c>
      <c r="J49" s="57" t="s">
        <v>143</v>
      </c>
      <c r="K49" s="64">
        <v>1439</v>
      </c>
      <c r="L49" s="57">
        <v>0.14387917329093791</v>
      </c>
      <c r="M49" s="64">
        <v>0</v>
      </c>
      <c r="N49" s="57" t="s">
        <v>143</v>
      </c>
    </row>
    <row r="50" spans="2:14" hidden="1" outlineLevel="1">
      <c r="B50" s="63" t="s">
        <v>86</v>
      </c>
      <c r="C50" s="64">
        <v>5273</v>
      </c>
      <c r="D50" s="57">
        <v>-0.18776956253850896</v>
      </c>
      <c r="E50" s="64">
        <v>1350</v>
      </c>
      <c r="F50" s="57">
        <v>-0.25660792951541855</v>
      </c>
      <c r="G50" s="64">
        <v>2253</v>
      </c>
      <c r="H50" s="57">
        <v>-0.30783410138248846</v>
      </c>
      <c r="I50" s="64">
        <v>0</v>
      </c>
      <c r="J50" s="57" t="s">
        <v>143</v>
      </c>
      <c r="K50" s="64">
        <v>1670</v>
      </c>
      <c r="L50" s="57">
        <v>0.17522871217452507</v>
      </c>
      <c r="M50" s="64">
        <v>0</v>
      </c>
      <c r="N50" s="57" t="s">
        <v>143</v>
      </c>
    </row>
    <row r="51" spans="2:14" hidden="1" outlineLevel="1">
      <c r="B51" s="63" t="s">
        <v>85</v>
      </c>
      <c r="C51" s="64">
        <v>6345</v>
      </c>
      <c r="D51" s="57">
        <v>-0.16171224732461353</v>
      </c>
      <c r="E51" s="64">
        <v>1880</v>
      </c>
      <c r="F51" s="57">
        <v>-0.20975199663724253</v>
      </c>
      <c r="G51" s="64">
        <v>3037</v>
      </c>
      <c r="H51" s="57">
        <v>-0.21807415036045319</v>
      </c>
      <c r="I51" s="64">
        <v>0</v>
      </c>
      <c r="J51" s="57" t="s">
        <v>143</v>
      </c>
      <c r="K51" s="64">
        <v>1428</v>
      </c>
      <c r="L51" s="57">
        <v>9.3415007656967752E-2</v>
      </c>
      <c r="M51" s="64">
        <v>0</v>
      </c>
      <c r="N51" s="57" t="s">
        <v>143</v>
      </c>
    </row>
    <row r="52" spans="2:14" hidden="1" outlineLevel="1">
      <c r="B52" s="63" t="s">
        <v>84</v>
      </c>
      <c r="C52" s="64">
        <v>5186</v>
      </c>
      <c r="D52" s="57">
        <v>1.7261671243624876E-2</v>
      </c>
      <c r="E52" s="64">
        <v>1397</v>
      </c>
      <c r="F52" s="57">
        <v>0.14602132895816244</v>
      </c>
      <c r="G52" s="64">
        <v>2392</v>
      </c>
      <c r="H52" s="57">
        <v>3.1034482758620641E-2</v>
      </c>
      <c r="I52" s="64">
        <v>0</v>
      </c>
      <c r="J52" s="57" t="s">
        <v>143</v>
      </c>
      <c r="K52" s="64">
        <v>1397</v>
      </c>
      <c r="L52" s="57">
        <v>-0.10391276459268761</v>
      </c>
      <c r="M52" s="64">
        <v>0</v>
      </c>
      <c r="N52" s="57" t="s">
        <v>143</v>
      </c>
    </row>
    <row r="53" spans="2:14" hidden="1" outlineLevel="1">
      <c r="B53" s="63" t="s">
        <v>83</v>
      </c>
      <c r="C53" s="64">
        <v>5543</v>
      </c>
      <c r="D53" s="57">
        <v>-1.8764383076650737E-2</v>
      </c>
      <c r="E53" s="64">
        <v>1385</v>
      </c>
      <c r="F53" s="57">
        <v>-8.520475561426688E-2</v>
      </c>
      <c r="G53" s="64">
        <v>2456</v>
      </c>
      <c r="H53" s="57">
        <v>-0.15746140651801033</v>
      </c>
      <c r="I53" s="64">
        <v>0</v>
      </c>
      <c r="J53" s="57" t="s">
        <v>143</v>
      </c>
      <c r="K53" s="64">
        <v>1702</v>
      </c>
      <c r="L53" s="57">
        <v>0.39508196721311473</v>
      </c>
      <c r="M53" s="64">
        <v>0</v>
      </c>
      <c r="N53" s="57" t="s">
        <v>143</v>
      </c>
    </row>
    <row r="54" spans="2:14" hidden="1" outlineLevel="1">
      <c r="B54" s="63" t="s">
        <v>82</v>
      </c>
      <c r="C54" s="64">
        <v>16076</v>
      </c>
      <c r="D54" s="57">
        <v>-0.10079427228996529</v>
      </c>
      <c r="E54" s="64">
        <v>5564</v>
      </c>
      <c r="F54" s="57">
        <v>-0.23560928698997119</v>
      </c>
      <c r="G54" s="64">
        <v>8444</v>
      </c>
      <c r="H54" s="57">
        <v>5.7747713892020602E-2</v>
      </c>
      <c r="I54" s="64">
        <v>362</v>
      </c>
      <c r="J54" s="57">
        <v>-0.31178707224334601</v>
      </c>
      <c r="K54" s="64">
        <v>1706</v>
      </c>
      <c r="L54" s="57">
        <v>-0.18373205741626797</v>
      </c>
      <c r="M54" s="64">
        <v>0</v>
      </c>
      <c r="N54" s="57" t="s">
        <v>143</v>
      </c>
    </row>
    <row r="55" spans="2:14" hidden="1" outlineLevel="1">
      <c r="B55" s="63" t="s">
        <v>81</v>
      </c>
      <c r="C55" s="64">
        <v>43404</v>
      </c>
      <c r="D55" s="57">
        <v>2.1775465524141335E-2</v>
      </c>
      <c r="E55" s="64">
        <v>16559</v>
      </c>
      <c r="F55" s="57">
        <v>0.11373419424266884</v>
      </c>
      <c r="G55" s="64">
        <v>20113</v>
      </c>
      <c r="H55" s="57">
        <v>-8.8796266932451462E-2</v>
      </c>
      <c r="I55" s="64">
        <v>2919</v>
      </c>
      <c r="J55" s="57">
        <v>0.69413813116656997</v>
      </c>
      <c r="K55" s="64">
        <v>3813</v>
      </c>
      <c r="L55" s="57">
        <v>-5.2424639580606058E-4</v>
      </c>
      <c r="M55" s="64">
        <v>0</v>
      </c>
      <c r="N55" s="57" t="s">
        <v>143</v>
      </c>
    </row>
    <row r="56" spans="2:14" hidden="1" outlineLevel="1">
      <c r="B56" s="63" t="s">
        <v>80</v>
      </c>
      <c r="C56" s="64">
        <v>42849</v>
      </c>
      <c r="D56" s="57">
        <v>0.11859760872970293</v>
      </c>
      <c r="E56" s="64">
        <v>15069</v>
      </c>
      <c r="F56" s="57">
        <v>2.2805945835878694E-2</v>
      </c>
      <c r="G56" s="64">
        <v>21568</v>
      </c>
      <c r="H56" s="57">
        <v>0.15795125093954687</v>
      </c>
      <c r="I56" s="64">
        <v>2342</v>
      </c>
      <c r="J56" s="57">
        <v>0.60410958904109591</v>
      </c>
      <c r="K56" s="64">
        <v>3870</v>
      </c>
      <c r="L56" s="57">
        <v>0.10983653570404361</v>
      </c>
      <c r="M56" s="64">
        <v>0</v>
      </c>
      <c r="N56" s="57" t="s">
        <v>143</v>
      </c>
    </row>
    <row r="57" spans="2:14" hidden="1" outlineLevel="1">
      <c r="B57" s="63" t="s">
        <v>79</v>
      </c>
      <c r="C57" s="64">
        <v>41731</v>
      </c>
      <c r="D57" s="57">
        <v>3.8549599323079997E-2</v>
      </c>
      <c r="E57" s="64">
        <v>15948</v>
      </c>
      <c r="F57" s="57">
        <v>3.2366649404453662E-2</v>
      </c>
      <c r="G57" s="64">
        <v>19956</v>
      </c>
      <c r="H57" s="57">
        <v>3.1851085832471648E-2</v>
      </c>
      <c r="I57" s="64">
        <v>2329</v>
      </c>
      <c r="J57" s="57">
        <v>0.38713519952352593</v>
      </c>
      <c r="K57" s="64">
        <v>3498</v>
      </c>
      <c r="L57" s="57">
        <v>-5.8411843876177705E-2</v>
      </c>
      <c r="M57" s="64">
        <v>0</v>
      </c>
      <c r="N57" s="57" t="s">
        <v>143</v>
      </c>
    </row>
    <row r="58" spans="2:14" collapsed="1">
      <c r="B58" s="65">
        <v>2008</v>
      </c>
      <c r="C58" s="66">
        <v>274119</v>
      </c>
      <c r="D58" s="67">
        <v>-1.1407159498272534E-2</v>
      </c>
      <c r="E58" s="66">
        <v>97749</v>
      </c>
      <c r="F58" s="67">
        <v>-2.6646751306945493E-2</v>
      </c>
      <c r="G58" s="66">
        <v>126935</v>
      </c>
      <c r="H58" s="67">
        <v>-5.188189511581176E-2</v>
      </c>
      <c r="I58" s="66">
        <v>18734</v>
      </c>
      <c r="J58" s="67">
        <v>0.52383276394989431</v>
      </c>
      <c r="K58" s="66">
        <v>30701</v>
      </c>
      <c r="L58" s="67">
        <v>6.1925558959652349E-4</v>
      </c>
      <c r="M58" s="66">
        <v>0</v>
      </c>
      <c r="N58" s="67" t="s">
        <v>143</v>
      </c>
    </row>
    <row r="59" spans="2:14" hidden="1" outlineLevel="1">
      <c r="B59" s="63" t="s">
        <v>90</v>
      </c>
      <c r="C59" s="64">
        <v>43001</v>
      </c>
      <c r="D59" s="57">
        <v>0.10027634205004854</v>
      </c>
      <c r="E59" s="64">
        <v>15995</v>
      </c>
      <c r="F59" s="57">
        <v>0.1108410306271268</v>
      </c>
      <c r="G59" s="64">
        <v>20424</v>
      </c>
      <c r="H59" s="57">
        <v>1.7384806973848033E-2</v>
      </c>
      <c r="I59" s="64">
        <v>2748</v>
      </c>
      <c r="J59" s="57">
        <v>1.5682242990654207</v>
      </c>
      <c r="K59" s="64">
        <v>3834</v>
      </c>
      <c r="L59" s="57">
        <v>8.3663086489542016E-2</v>
      </c>
      <c r="M59" s="64">
        <v>0</v>
      </c>
      <c r="N59" s="57" t="s">
        <v>143</v>
      </c>
    </row>
    <row r="60" spans="2:14" hidden="1" outlineLevel="1">
      <c r="B60" s="63" t="s">
        <v>89</v>
      </c>
      <c r="C60" s="64">
        <v>38016</v>
      </c>
      <c r="D60" s="57">
        <v>0.1232051054777521</v>
      </c>
      <c r="E60" s="64">
        <v>13249</v>
      </c>
      <c r="F60" s="57">
        <v>8.7766830870279255E-2</v>
      </c>
      <c r="G60" s="64">
        <v>18531</v>
      </c>
      <c r="H60" s="57">
        <v>6.3899414398897791E-2</v>
      </c>
      <c r="I60" s="64">
        <v>2374</v>
      </c>
      <c r="J60" s="57">
        <v>1.6087912087912088</v>
      </c>
      <c r="K60" s="64">
        <v>3862</v>
      </c>
      <c r="L60" s="57">
        <v>0.1569802276812462</v>
      </c>
      <c r="M60" s="64">
        <v>0</v>
      </c>
      <c r="N60" s="57" t="s">
        <v>143</v>
      </c>
    </row>
    <row r="61" spans="2:14" hidden="1" outlineLevel="1">
      <c r="B61" s="63" t="s">
        <v>88</v>
      </c>
      <c r="C61" s="64">
        <v>27092</v>
      </c>
      <c r="D61" s="57">
        <v>0.18419442258938723</v>
      </c>
      <c r="E61" s="64">
        <v>10041</v>
      </c>
      <c r="F61" s="57">
        <v>0.16728667751685644</v>
      </c>
      <c r="G61" s="64">
        <v>12152</v>
      </c>
      <c r="H61" s="57">
        <v>0.18880845235765986</v>
      </c>
      <c r="I61" s="64">
        <v>1784</v>
      </c>
      <c r="J61" s="57">
        <v>0.70066730219256446</v>
      </c>
      <c r="K61" s="64">
        <v>3115</v>
      </c>
      <c r="L61" s="57">
        <v>3.660565723793674E-2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5520</v>
      </c>
      <c r="D62" s="57">
        <v>-2.4734982332155431E-2</v>
      </c>
      <c r="E62" s="64">
        <v>1884</v>
      </c>
      <c r="F62" s="57">
        <v>0.61301369863013688</v>
      </c>
      <c r="G62" s="64">
        <v>2378</v>
      </c>
      <c r="H62" s="57">
        <v>0.10656119125174501</v>
      </c>
      <c r="I62" s="64">
        <v>0</v>
      </c>
      <c r="J62" s="57" t="s">
        <v>143</v>
      </c>
      <c r="K62" s="64">
        <v>1258</v>
      </c>
      <c r="L62" s="57">
        <v>-0.46308151941954756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6492</v>
      </c>
      <c r="D63" s="57">
        <v>8.2000000000000073E-2</v>
      </c>
      <c r="E63" s="64">
        <v>1816</v>
      </c>
      <c r="F63" s="57">
        <v>0.28248587570621475</v>
      </c>
      <c r="G63" s="64">
        <v>3255</v>
      </c>
      <c r="H63" s="57">
        <v>0.18320610687022909</v>
      </c>
      <c r="I63" s="64">
        <v>0</v>
      </c>
      <c r="J63" s="57" t="s">
        <v>143</v>
      </c>
      <c r="K63" s="64">
        <v>1421</v>
      </c>
      <c r="L63" s="57">
        <v>-0.22476813966175668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7569</v>
      </c>
      <c r="D64" s="57">
        <v>0.24715768660405346</v>
      </c>
      <c r="E64" s="64">
        <v>2379</v>
      </c>
      <c r="F64" s="57">
        <v>1.0544041450777204</v>
      </c>
      <c r="G64" s="64">
        <v>3884</v>
      </c>
      <c r="H64" s="57">
        <v>0.26185834957764786</v>
      </c>
      <c r="I64" s="64">
        <v>0</v>
      </c>
      <c r="J64" s="57" t="s">
        <v>143</v>
      </c>
      <c r="K64" s="64">
        <v>1306</v>
      </c>
      <c r="L64" s="57">
        <v>-0.28750681942171308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5098</v>
      </c>
      <c r="D65" s="57">
        <v>-0.12899367845549292</v>
      </c>
      <c r="E65" s="64">
        <v>1219</v>
      </c>
      <c r="F65" s="57">
        <v>4.9956933677863802E-2</v>
      </c>
      <c r="G65" s="64">
        <v>2320</v>
      </c>
      <c r="H65" s="57">
        <v>1.6206745510293441E-2</v>
      </c>
      <c r="I65" s="64">
        <v>0</v>
      </c>
      <c r="J65" s="57" t="s">
        <v>143</v>
      </c>
      <c r="K65" s="64">
        <v>1559</v>
      </c>
      <c r="L65" s="57">
        <v>-0.35284350352843508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5649</v>
      </c>
      <c r="D66" s="57">
        <v>-5.4560669456066968E-2</v>
      </c>
      <c r="E66" s="64">
        <v>1514</v>
      </c>
      <c r="F66" s="57">
        <v>7.0721357850070721E-2</v>
      </c>
      <c r="G66" s="64">
        <v>2915</v>
      </c>
      <c r="H66" s="57">
        <v>9.5452837279218272E-2</v>
      </c>
      <c r="I66" s="64">
        <v>0</v>
      </c>
      <c r="J66" s="57" t="s">
        <v>143</v>
      </c>
      <c r="K66" s="64">
        <v>1220</v>
      </c>
      <c r="L66" s="57">
        <v>-0.35789473684210527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17878</v>
      </c>
      <c r="D67" s="57">
        <v>-0.22549062080318849</v>
      </c>
      <c r="E67" s="64">
        <v>7279</v>
      </c>
      <c r="F67" s="57">
        <v>-0.15517641597028786</v>
      </c>
      <c r="G67" s="64">
        <v>7983</v>
      </c>
      <c r="H67" s="57">
        <v>-0.27135815991237677</v>
      </c>
      <c r="I67" s="64">
        <v>526</v>
      </c>
      <c r="J67" s="57">
        <v>0.52906976744186052</v>
      </c>
      <c r="K67" s="64">
        <v>2090</v>
      </c>
      <c r="L67" s="57">
        <v>-0.34006946637196089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42479</v>
      </c>
      <c r="D68" s="57">
        <v>2.0737216455209539E-2</v>
      </c>
      <c r="E68" s="64">
        <v>14868</v>
      </c>
      <c r="F68" s="57">
        <v>9.0189177298724221E-2</v>
      </c>
      <c r="G68" s="64">
        <v>22073</v>
      </c>
      <c r="H68" s="57">
        <v>1.3685419058553361E-2</v>
      </c>
      <c r="I68" s="64">
        <v>1723</v>
      </c>
      <c r="J68" s="57">
        <v>-5.5372807017543879E-2</v>
      </c>
      <c r="K68" s="64">
        <v>3815</v>
      </c>
      <c r="L68" s="57">
        <v>-0.12879652888787396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38306</v>
      </c>
      <c r="D69" s="57">
        <v>-7.2314249733604563E-2</v>
      </c>
      <c r="E69" s="64">
        <v>14733</v>
      </c>
      <c r="F69" s="57">
        <v>1.5998896627818837E-2</v>
      </c>
      <c r="G69" s="64">
        <v>18626</v>
      </c>
      <c r="H69" s="57">
        <v>-0.12873047057722897</v>
      </c>
      <c r="I69" s="64">
        <v>1460</v>
      </c>
      <c r="J69" s="57">
        <v>0.22483221476510074</v>
      </c>
      <c r="K69" s="64">
        <v>3487</v>
      </c>
      <c r="L69" s="57">
        <v>-0.17389244254915892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40182</v>
      </c>
      <c r="D70" s="57">
        <v>2.569924399311363E-3</v>
      </c>
      <c r="E70" s="64">
        <v>15448</v>
      </c>
      <c r="F70" s="57">
        <v>-5.7243988770901977E-2</v>
      </c>
      <c r="G70" s="64">
        <v>19340</v>
      </c>
      <c r="H70" s="57">
        <v>4.5461916860370932E-2</v>
      </c>
      <c r="I70" s="64">
        <v>1679</v>
      </c>
      <c r="J70" s="57">
        <v>1.3158620689655174</v>
      </c>
      <c r="K70" s="64">
        <v>3715</v>
      </c>
      <c r="L70" s="57">
        <v>-0.16871783396733053</v>
      </c>
      <c r="M70" s="64">
        <v>0</v>
      </c>
      <c r="N70" s="57" t="s">
        <v>143</v>
      </c>
    </row>
    <row r="71" spans="2:14" collapsed="1">
      <c r="B71" s="65">
        <v>2007</v>
      </c>
      <c r="C71" s="66">
        <v>277282</v>
      </c>
      <c r="D71" s="67">
        <v>2.1548595786068825E-2</v>
      </c>
      <c r="E71" s="66">
        <v>100425</v>
      </c>
      <c r="F71" s="67">
        <v>6.1137585984636367E-2</v>
      </c>
      <c r="G71" s="66">
        <v>133881</v>
      </c>
      <c r="H71" s="67">
        <v>4.7731622199707058E-3</v>
      </c>
      <c r="I71" s="66">
        <v>12294</v>
      </c>
      <c r="J71" s="67">
        <v>0.72814169243744731</v>
      </c>
      <c r="K71" s="66">
        <v>30682</v>
      </c>
      <c r="L71" s="67">
        <v>-0.15789762590915324</v>
      </c>
      <c r="M71" s="66">
        <v>0</v>
      </c>
      <c r="N71" s="67" t="s">
        <v>143</v>
      </c>
    </row>
    <row r="72" spans="2:14" hidden="1" outlineLevel="1">
      <c r="B72" s="63" t="s">
        <v>90</v>
      </c>
      <c r="C72" s="64">
        <v>39082</v>
      </c>
      <c r="D72" s="57">
        <v>8.5339776167069337E-2</v>
      </c>
      <c r="E72" s="64">
        <v>14399</v>
      </c>
      <c r="F72" s="57">
        <v>0.18500534935396273</v>
      </c>
      <c r="G72" s="64">
        <v>20075</v>
      </c>
      <c r="H72" s="57">
        <v>6.2956687493381347E-2</v>
      </c>
      <c r="I72" s="64">
        <v>1070</v>
      </c>
      <c r="J72" s="57">
        <v>0.21040723981900444</v>
      </c>
      <c r="K72" s="64">
        <v>3538</v>
      </c>
      <c r="L72" s="57">
        <v>-0.1345401174168297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33846</v>
      </c>
      <c r="D73" s="57">
        <v>1.5633908477119318E-2</v>
      </c>
      <c r="E73" s="64">
        <v>12180</v>
      </c>
      <c r="F73" s="57">
        <v>-1.5041242115477971E-2</v>
      </c>
      <c r="G73" s="64">
        <v>17418</v>
      </c>
      <c r="H73" s="57">
        <v>5.3401874811007E-2</v>
      </c>
      <c r="I73" s="64">
        <v>910</v>
      </c>
      <c r="J73" s="57">
        <v>0.25690607734806625</v>
      </c>
      <c r="K73" s="64">
        <v>3338</v>
      </c>
      <c r="L73" s="57">
        <v>-9.7837837837837838E-2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22878</v>
      </c>
      <c r="D74" s="57">
        <v>9.710832973672856E-2</v>
      </c>
      <c r="E74" s="64">
        <v>8602</v>
      </c>
      <c r="F74" s="57">
        <v>0.23983857019313914</v>
      </c>
      <c r="G74" s="64">
        <v>10222</v>
      </c>
      <c r="H74" s="57">
        <v>4.5194274028629966E-2</v>
      </c>
      <c r="I74" s="64">
        <v>1049</v>
      </c>
      <c r="J74" s="57">
        <v>0.50071530758226035</v>
      </c>
      <c r="K74" s="64">
        <v>3005</v>
      </c>
      <c r="L74" s="57">
        <v>-0.12543655413271249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5660</v>
      </c>
      <c r="D75" s="57">
        <v>0.10138159174936767</v>
      </c>
      <c r="E75" s="64">
        <v>1168</v>
      </c>
      <c r="F75" s="57">
        <v>-5.110732538330498E-3</v>
      </c>
      <c r="G75" s="64">
        <v>2149</v>
      </c>
      <c r="H75" s="57">
        <v>7.2355289421157654E-2</v>
      </c>
      <c r="I75" s="64">
        <v>0</v>
      </c>
      <c r="J75" s="57" t="s">
        <v>143</v>
      </c>
      <c r="K75" s="64">
        <v>2343</v>
      </c>
      <c r="L75" s="57">
        <v>0.19479857215706264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6000</v>
      </c>
      <c r="D76" s="57">
        <v>0.10660272962006645</v>
      </c>
      <c r="E76" s="64">
        <v>1416</v>
      </c>
      <c r="F76" s="57">
        <v>-1.7349063150589816E-2</v>
      </c>
      <c r="G76" s="64">
        <v>2751</v>
      </c>
      <c r="H76" s="57">
        <v>0.11016949152542366</v>
      </c>
      <c r="I76" s="64">
        <v>0</v>
      </c>
      <c r="J76" s="57" t="s">
        <v>143</v>
      </c>
      <c r="K76" s="64">
        <v>1833</v>
      </c>
      <c r="L76" s="57">
        <v>0.219560878243513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6069</v>
      </c>
      <c r="D77" s="57">
        <v>-1.3972380178716493E-2</v>
      </c>
      <c r="E77" s="64">
        <v>1158</v>
      </c>
      <c r="F77" s="57">
        <v>3.7634408602150504E-2</v>
      </c>
      <c r="G77" s="64">
        <v>3078</v>
      </c>
      <c r="H77" s="57">
        <v>0.51775147928994092</v>
      </c>
      <c r="I77" s="64">
        <v>0</v>
      </c>
      <c r="J77" s="57" t="s">
        <v>143</v>
      </c>
      <c r="K77" s="64">
        <v>1833</v>
      </c>
      <c r="L77" s="57">
        <v>-0.39123214878777812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5853</v>
      </c>
      <c r="D78" s="57">
        <v>6.8065693430656937E-2</v>
      </c>
      <c r="E78" s="64">
        <v>1161</v>
      </c>
      <c r="F78" s="57">
        <v>-1.1914893617021249E-2</v>
      </c>
      <c r="G78" s="64">
        <v>2283</v>
      </c>
      <c r="H78" s="57">
        <v>-9.1885441527446265E-2</v>
      </c>
      <c r="I78" s="64">
        <v>0</v>
      </c>
      <c r="J78" s="57" t="s">
        <v>143</v>
      </c>
      <c r="K78" s="64">
        <v>2409</v>
      </c>
      <c r="L78" s="57">
        <v>0.34505862646566166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5975</v>
      </c>
      <c r="D79" s="57">
        <v>0.235780765253361</v>
      </c>
      <c r="E79" s="64">
        <v>1414</v>
      </c>
      <c r="F79" s="57">
        <v>-2.9512697323267001E-2</v>
      </c>
      <c r="G79" s="64">
        <v>2661</v>
      </c>
      <c r="H79" s="57">
        <v>0.32519920318725104</v>
      </c>
      <c r="I79" s="64">
        <v>0</v>
      </c>
      <c r="J79" s="57" t="s">
        <v>143</v>
      </c>
      <c r="K79" s="64">
        <v>1900</v>
      </c>
      <c r="L79" s="57">
        <v>0.38686131386861322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23083</v>
      </c>
      <c r="D80" s="57">
        <v>0.34141097164109713</v>
      </c>
      <c r="E80" s="64">
        <v>8616</v>
      </c>
      <c r="F80" s="57">
        <v>0.60716284275321764</v>
      </c>
      <c r="G80" s="64">
        <v>10956</v>
      </c>
      <c r="H80" s="57">
        <v>0.17151411462788713</v>
      </c>
      <c r="I80" s="64">
        <v>344</v>
      </c>
      <c r="J80" s="57">
        <v>1.3888888888888888</v>
      </c>
      <c r="K80" s="64">
        <v>3167</v>
      </c>
      <c r="L80" s="57">
        <v>0.34708634623564438</v>
      </c>
      <c r="M80" s="64">
        <v>0</v>
      </c>
      <c r="N80" s="57" t="s">
        <v>143</v>
      </c>
    </row>
    <row r="81" spans="2:14" hidden="1" outlineLevel="1">
      <c r="B81" s="63" t="s">
        <v>81</v>
      </c>
      <c r="C81" s="64">
        <v>41616</v>
      </c>
      <c r="D81" s="57">
        <v>0.14157180085036347</v>
      </c>
      <c r="E81" s="64">
        <v>13638</v>
      </c>
      <c r="F81" s="57">
        <v>-9.0823221681319843E-3</v>
      </c>
      <c r="G81" s="64">
        <v>21775</v>
      </c>
      <c r="H81" s="57">
        <v>0.16034317382500274</v>
      </c>
      <c r="I81" s="64">
        <v>1824</v>
      </c>
      <c r="J81" s="57">
        <v>1.0774487471526197</v>
      </c>
      <c r="K81" s="64">
        <v>4379</v>
      </c>
      <c r="L81" s="57">
        <v>0.43667979002624668</v>
      </c>
      <c r="M81" s="64">
        <v>0</v>
      </c>
      <c r="N81" s="57" t="s">
        <v>143</v>
      </c>
    </row>
    <row r="82" spans="2:14" hidden="1" outlineLevel="1">
      <c r="B82" s="63" t="s">
        <v>80</v>
      </c>
      <c r="C82" s="64">
        <v>41292</v>
      </c>
      <c r="D82" s="57">
        <v>0.15894355721462849</v>
      </c>
      <c r="E82" s="64">
        <v>14501</v>
      </c>
      <c r="F82" s="57">
        <v>6.3513017968463537E-2</v>
      </c>
      <c r="G82" s="64">
        <v>21378</v>
      </c>
      <c r="H82" s="57">
        <v>0.17558427275226829</v>
      </c>
      <c r="I82" s="64">
        <v>1192</v>
      </c>
      <c r="J82" s="57">
        <v>0.67415730337078661</v>
      </c>
      <c r="K82" s="64">
        <v>4221</v>
      </c>
      <c r="L82" s="57">
        <v>0.36293186955117851</v>
      </c>
      <c r="M82" s="64">
        <v>0</v>
      </c>
      <c r="N82" s="57" t="s">
        <v>143</v>
      </c>
    </row>
    <row r="83" spans="2:14" hidden="1" outlineLevel="1">
      <c r="B83" s="63" t="s">
        <v>79</v>
      </c>
      <c r="C83" s="64">
        <v>40079</v>
      </c>
      <c r="D83" s="57">
        <v>2.9026849836097934E-3</v>
      </c>
      <c r="E83" s="64">
        <v>16386</v>
      </c>
      <c r="F83" s="57">
        <v>5.4304465319778616E-2</v>
      </c>
      <c r="G83" s="64">
        <v>18499</v>
      </c>
      <c r="H83" s="57">
        <v>-9.7433645589383278E-2</v>
      </c>
      <c r="I83" s="64">
        <v>725</v>
      </c>
      <c r="J83" s="57">
        <v>-1.3774104683195176E-3</v>
      </c>
      <c r="K83" s="64">
        <v>4469</v>
      </c>
      <c r="L83" s="57">
        <v>0.3969990622069397</v>
      </c>
      <c r="M83" s="64">
        <v>0</v>
      </c>
      <c r="N83" s="57" t="s">
        <v>143</v>
      </c>
    </row>
    <row r="84" spans="2:14" collapsed="1">
      <c r="B84" s="65">
        <v>2006</v>
      </c>
      <c r="C84" s="66">
        <v>271433</v>
      </c>
      <c r="D84" s="67">
        <v>0.10126869880270872</v>
      </c>
      <c r="E84" s="66">
        <v>94639</v>
      </c>
      <c r="F84" s="67">
        <v>9.893287195624656E-2</v>
      </c>
      <c r="G84" s="66">
        <v>133245</v>
      </c>
      <c r="H84" s="67">
        <v>8.3010923987255403E-2</v>
      </c>
      <c r="I84" s="66">
        <v>7114</v>
      </c>
      <c r="J84" s="67">
        <v>0.49234319278372141</v>
      </c>
      <c r="K84" s="66">
        <v>36435</v>
      </c>
      <c r="L84" s="67">
        <v>0.11918292121025953</v>
      </c>
      <c r="M84" s="66">
        <v>0</v>
      </c>
      <c r="N84" s="67" t="s">
        <v>143</v>
      </c>
    </row>
    <row r="85" spans="2:14" hidden="1" outlineLevel="1">
      <c r="B85" s="63" t="s">
        <v>90</v>
      </c>
      <c r="C85" s="64">
        <v>36009</v>
      </c>
      <c r="D85" s="57">
        <v>2.862284685919958E-2</v>
      </c>
      <c r="E85" s="64">
        <v>12151</v>
      </c>
      <c r="F85" s="57">
        <v>6.0204170665735912E-2</v>
      </c>
      <c r="G85" s="64">
        <v>18886</v>
      </c>
      <c r="H85" s="57">
        <v>-3.5739814152966454E-2</v>
      </c>
      <c r="I85" s="64">
        <v>884</v>
      </c>
      <c r="J85" s="57">
        <v>-8.9686098654708779E-3</v>
      </c>
      <c r="K85" s="64">
        <v>4088</v>
      </c>
      <c r="L85" s="57">
        <v>0.33246414602346808</v>
      </c>
      <c r="M85" s="64">
        <v>0</v>
      </c>
      <c r="N85" s="57" t="s">
        <v>143</v>
      </c>
    </row>
    <row r="86" spans="2:14" hidden="1" outlineLevel="1">
      <c r="B86" s="63" t="s">
        <v>89</v>
      </c>
      <c r="C86" s="64">
        <v>33325</v>
      </c>
      <c r="D86" s="57">
        <v>5.1274317599154795E-3</v>
      </c>
      <c r="E86" s="64">
        <v>12366</v>
      </c>
      <c r="F86" s="57">
        <v>2.2998014559894031E-2</v>
      </c>
      <c r="G86" s="64">
        <v>16535</v>
      </c>
      <c r="H86" s="57">
        <v>-2.6608583034084865E-2</v>
      </c>
      <c r="I86" s="64">
        <v>724</v>
      </c>
      <c r="J86" s="57">
        <v>1.3831258644536604E-3</v>
      </c>
      <c r="K86" s="64">
        <v>3700</v>
      </c>
      <c r="L86" s="57">
        <v>0.10217456061960073</v>
      </c>
      <c r="M86" s="64">
        <v>0</v>
      </c>
      <c r="N86" s="57" t="s">
        <v>143</v>
      </c>
    </row>
    <row r="87" spans="2:14" hidden="1" outlineLevel="1">
      <c r="B87" s="63" t="s">
        <v>88</v>
      </c>
      <c r="C87" s="64">
        <v>20853</v>
      </c>
      <c r="D87" s="57">
        <v>-0.10907459625736993</v>
      </c>
      <c r="E87" s="64">
        <v>6938</v>
      </c>
      <c r="F87" s="57">
        <v>-0.17414593500773723</v>
      </c>
      <c r="G87" s="64">
        <v>9780</v>
      </c>
      <c r="H87" s="57">
        <v>-0.17188823031329381</v>
      </c>
      <c r="I87" s="64">
        <v>699</v>
      </c>
      <c r="J87" s="57">
        <v>-0.14756097560975612</v>
      </c>
      <c r="K87" s="64">
        <v>3436</v>
      </c>
      <c r="L87" s="57">
        <v>0.4467368421052631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5139</v>
      </c>
      <c r="D88" s="57">
        <v>-9.317098994176809E-2</v>
      </c>
      <c r="E88" s="64">
        <v>1174</v>
      </c>
      <c r="F88" s="57">
        <v>5.7657657657657735E-2</v>
      </c>
      <c r="G88" s="64">
        <v>2004</v>
      </c>
      <c r="H88" s="57">
        <v>-0.30392497394928797</v>
      </c>
      <c r="I88" s="64">
        <v>0</v>
      </c>
      <c r="J88" s="57" t="s">
        <v>143</v>
      </c>
      <c r="K88" s="64">
        <v>1961</v>
      </c>
      <c r="L88" s="57">
        <v>0.1686531585220501</v>
      </c>
      <c r="M88" s="64">
        <v>0</v>
      </c>
      <c r="N88" s="57" t="s">
        <v>143</v>
      </c>
    </row>
    <row r="89" spans="2:14" hidden="1" outlineLevel="1">
      <c r="B89" s="63" t="s">
        <v>86</v>
      </c>
      <c r="C89" s="64">
        <v>5422</v>
      </c>
      <c r="D89" s="57">
        <v>2.1669493122291383E-2</v>
      </c>
      <c r="E89" s="64">
        <v>1441</v>
      </c>
      <c r="F89" s="57">
        <v>9.4984802431610893E-2</v>
      </c>
      <c r="G89" s="64">
        <v>2478</v>
      </c>
      <c r="H89" s="57">
        <v>0.11021505376344076</v>
      </c>
      <c r="I89" s="64">
        <v>0</v>
      </c>
      <c r="J89" s="57" t="s">
        <v>143</v>
      </c>
      <c r="K89" s="64">
        <v>1503</v>
      </c>
      <c r="L89" s="57">
        <v>-0.14553723706651511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6155</v>
      </c>
      <c r="D90" s="57">
        <v>0.18342626417996533</v>
      </c>
      <c r="E90" s="64">
        <v>1116</v>
      </c>
      <c r="F90" s="57">
        <v>3.9106145251396551E-2</v>
      </c>
      <c r="G90" s="64">
        <v>2028</v>
      </c>
      <c r="H90" s="57">
        <v>-9.6256684491978661E-2</v>
      </c>
      <c r="I90" s="64">
        <v>0</v>
      </c>
      <c r="J90" s="57" t="s">
        <v>143</v>
      </c>
      <c r="K90" s="64">
        <v>3011</v>
      </c>
      <c r="L90" s="57">
        <v>0.59904407859798203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5480</v>
      </c>
      <c r="D91" s="57">
        <v>-6.7392784206943501E-2</v>
      </c>
      <c r="E91" s="64">
        <v>1175</v>
      </c>
      <c r="F91" s="57">
        <v>-0.13982430453879946</v>
      </c>
      <c r="G91" s="64">
        <v>2514</v>
      </c>
      <c r="H91" s="57">
        <v>-0.10977337110481589</v>
      </c>
      <c r="I91" s="64">
        <v>0</v>
      </c>
      <c r="J91" s="57" t="s">
        <v>143</v>
      </c>
      <c r="K91" s="64">
        <v>1791</v>
      </c>
      <c r="L91" s="57">
        <v>6.2277580071174343E-2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4835</v>
      </c>
      <c r="D92" s="57">
        <v>-3.2613045218087278E-2</v>
      </c>
      <c r="E92" s="64">
        <v>1457</v>
      </c>
      <c r="F92" s="57">
        <v>0.35534883720930233</v>
      </c>
      <c r="G92" s="64">
        <v>2008</v>
      </c>
      <c r="H92" s="57">
        <v>-8.9342403628117961E-2</v>
      </c>
      <c r="I92" s="64">
        <v>0</v>
      </c>
      <c r="J92" s="57" t="s">
        <v>143</v>
      </c>
      <c r="K92" s="64">
        <v>1370</v>
      </c>
      <c r="L92" s="57">
        <v>-0.20256111757857975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17208</v>
      </c>
      <c r="D93" s="57">
        <v>4.107931514308194E-2</v>
      </c>
      <c r="E93" s="64">
        <v>5361</v>
      </c>
      <c r="F93" s="57">
        <v>-0.13546202225447512</v>
      </c>
      <c r="G93" s="64">
        <v>9352</v>
      </c>
      <c r="H93" s="57">
        <v>0.2232831916285154</v>
      </c>
      <c r="I93" s="64">
        <v>144</v>
      </c>
      <c r="J93" s="57">
        <v>-0.60762942779291551</v>
      </c>
      <c r="K93" s="64">
        <v>2351</v>
      </c>
      <c r="L93" s="57">
        <v>1.5112262521588926E-2</v>
      </c>
      <c r="M93" s="64">
        <v>0</v>
      </c>
      <c r="N93" s="57" t="s">
        <v>143</v>
      </c>
    </row>
    <row r="94" spans="2:14" hidden="1" outlineLevel="1">
      <c r="B94" s="63" t="s">
        <v>81</v>
      </c>
      <c r="C94" s="64">
        <v>36455</v>
      </c>
      <c r="D94" s="57">
        <v>0.20552248677248675</v>
      </c>
      <c r="E94" s="64">
        <v>13763</v>
      </c>
      <c r="F94" s="57">
        <v>0.16556571815718146</v>
      </c>
      <c r="G94" s="64">
        <v>18766</v>
      </c>
      <c r="H94" s="57">
        <v>0.26960286854745963</v>
      </c>
      <c r="I94" s="64">
        <v>878</v>
      </c>
      <c r="J94" s="57">
        <v>2.9308323563892236E-2</v>
      </c>
      <c r="K94" s="64">
        <v>3048</v>
      </c>
      <c r="L94" s="57">
        <v>8.9349535382416079E-2</v>
      </c>
      <c r="M94" s="64">
        <v>0</v>
      </c>
      <c r="N94" s="57" t="s">
        <v>143</v>
      </c>
    </row>
    <row r="95" spans="2:14" hidden="1" outlineLevel="1">
      <c r="B95" s="63" t="s">
        <v>80</v>
      </c>
      <c r="C95" s="64">
        <v>35629</v>
      </c>
      <c r="D95" s="57">
        <v>0.16446056802954545</v>
      </c>
      <c r="E95" s="64">
        <v>13635</v>
      </c>
      <c r="F95" s="57">
        <v>6.957954188892379E-2</v>
      </c>
      <c r="G95" s="64">
        <v>18185</v>
      </c>
      <c r="H95" s="57">
        <v>0.25379205736348598</v>
      </c>
      <c r="I95" s="64">
        <v>712</v>
      </c>
      <c r="J95" s="57">
        <v>-0.1672514619883041</v>
      </c>
      <c r="K95" s="64">
        <v>3097</v>
      </c>
      <c r="L95" s="57">
        <v>0.24377510040160644</v>
      </c>
      <c r="M95" s="64">
        <v>0</v>
      </c>
      <c r="N95" s="57" t="s">
        <v>143</v>
      </c>
    </row>
    <row r="96" spans="2:14" hidden="1" outlineLevel="1">
      <c r="B96" s="63" t="s">
        <v>79</v>
      </c>
      <c r="C96" s="64">
        <v>39963</v>
      </c>
      <c r="D96" s="57">
        <v>0.23388291959985175</v>
      </c>
      <c r="E96" s="64">
        <v>15542</v>
      </c>
      <c r="F96" s="57">
        <v>0.32475281281963864</v>
      </c>
      <c r="G96" s="64">
        <v>20496</v>
      </c>
      <c r="H96" s="57">
        <v>0.22167252786553027</v>
      </c>
      <c r="I96" s="64">
        <v>726</v>
      </c>
      <c r="J96" s="57">
        <v>-0.33394495412844039</v>
      </c>
      <c r="K96" s="64">
        <v>3199</v>
      </c>
      <c r="L96" s="57">
        <v>0.14700609537468634</v>
      </c>
      <c r="M96" s="64">
        <v>0</v>
      </c>
      <c r="N96" s="57" t="s">
        <v>143</v>
      </c>
    </row>
    <row r="97" spans="2:14" collapsed="1">
      <c r="B97" s="65">
        <v>2005</v>
      </c>
      <c r="C97" s="66">
        <v>246473</v>
      </c>
      <c r="D97" s="67">
        <v>7.926575615993281E-2</v>
      </c>
      <c r="E97" s="66">
        <v>86119</v>
      </c>
      <c r="F97" s="67">
        <v>7.1398357800447787E-2</v>
      </c>
      <c r="G97" s="66">
        <v>123032</v>
      </c>
      <c r="H97" s="67">
        <v>7.4759333997239441E-2</v>
      </c>
      <c r="I97" s="66">
        <v>4767</v>
      </c>
      <c r="J97" s="67">
        <v>-0.14875000000000005</v>
      </c>
      <c r="K97" s="66">
        <v>32555</v>
      </c>
      <c r="L97" s="67">
        <v>0.16613532972740619</v>
      </c>
      <c r="M97" s="66">
        <v>0</v>
      </c>
      <c r="N97" s="67" t="s">
        <v>143</v>
      </c>
    </row>
    <row r="98" spans="2:14" hidden="1" outlineLevel="1">
      <c r="B98" s="63" t="s">
        <v>90</v>
      </c>
      <c r="C98" s="64">
        <v>35007</v>
      </c>
      <c r="D98" s="57">
        <v>0.26813982974098893</v>
      </c>
      <c r="E98" s="64">
        <v>11461</v>
      </c>
      <c r="F98" s="57">
        <v>0.1650909830232794</v>
      </c>
      <c r="G98" s="64">
        <v>19586</v>
      </c>
      <c r="H98" s="57">
        <v>0.37339597503681365</v>
      </c>
      <c r="I98" s="64">
        <v>892</v>
      </c>
      <c r="J98" s="57">
        <v>2.0594965675057253E-2</v>
      </c>
      <c r="K98" s="64">
        <v>3068</v>
      </c>
      <c r="L98" s="57">
        <v>0.16521078617546525</v>
      </c>
      <c r="M98" s="64">
        <v>0</v>
      </c>
      <c r="N98" s="57" t="s">
        <v>143</v>
      </c>
    </row>
    <row r="99" spans="2:14" hidden="1" outlineLevel="1">
      <c r="B99" s="63" t="s">
        <v>89</v>
      </c>
      <c r="C99" s="64">
        <v>33155</v>
      </c>
      <c r="D99" s="57">
        <v>0.22415448235120361</v>
      </c>
      <c r="E99" s="64">
        <v>12088</v>
      </c>
      <c r="F99" s="57">
        <v>0.18871078768807159</v>
      </c>
      <c r="G99" s="64">
        <v>16987</v>
      </c>
      <c r="H99" s="57">
        <v>0.24538123167155423</v>
      </c>
      <c r="I99" s="64">
        <v>723</v>
      </c>
      <c r="J99" s="57">
        <v>-0.16027874564459932</v>
      </c>
      <c r="K99" s="64">
        <v>3357</v>
      </c>
      <c r="L99" s="57">
        <v>0.39063794531897256</v>
      </c>
      <c r="M99" s="64">
        <v>0</v>
      </c>
      <c r="N99" s="57" t="s">
        <v>143</v>
      </c>
    </row>
    <row r="100" spans="2:14" hidden="1" outlineLevel="1">
      <c r="B100" s="63" t="s">
        <v>88</v>
      </c>
      <c r="C100" s="64">
        <v>23406</v>
      </c>
      <c r="D100" s="57">
        <v>0.16349356265844817</v>
      </c>
      <c r="E100" s="64">
        <v>8401</v>
      </c>
      <c r="F100" s="57">
        <v>0.3236174570663306</v>
      </c>
      <c r="G100" s="64">
        <v>11810</v>
      </c>
      <c r="H100" s="57">
        <v>0.14515659846795304</v>
      </c>
      <c r="I100" s="64">
        <v>820</v>
      </c>
      <c r="J100" s="57">
        <v>-5.7471264367816133E-2</v>
      </c>
      <c r="K100" s="64">
        <v>2375</v>
      </c>
      <c r="L100" s="57">
        <v>-8.1948202551217597E-2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5667</v>
      </c>
      <c r="D101" s="57">
        <v>-7.5530179445350787E-2</v>
      </c>
      <c r="E101" s="64">
        <v>1110</v>
      </c>
      <c r="F101" s="57">
        <v>-0.23342541436464093</v>
      </c>
      <c r="G101" s="64">
        <v>2879</v>
      </c>
      <c r="H101" s="57">
        <v>0.45110887096774199</v>
      </c>
      <c r="I101" s="64">
        <v>0</v>
      </c>
      <c r="J101" s="57">
        <v>-1</v>
      </c>
      <c r="K101" s="64">
        <v>1678</v>
      </c>
      <c r="L101" s="57">
        <v>-9.7849462365591444E-2</v>
      </c>
      <c r="M101" s="64">
        <v>0</v>
      </c>
      <c r="N101" s="57" t="s">
        <v>143</v>
      </c>
    </row>
    <row r="102" spans="2:14" hidden="1" outlineLevel="1">
      <c r="B102" s="63" t="s">
        <v>86</v>
      </c>
      <c r="C102" s="64">
        <v>5307</v>
      </c>
      <c r="D102" s="57">
        <v>7.2771376591873826E-2</v>
      </c>
      <c r="E102" s="64">
        <v>1316</v>
      </c>
      <c r="F102" s="57">
        <v>0.16666666666666674</v>
      </c>
      <c r="G102" s="64">
        <v>2232</v>
      </c>
      <c r="H102" s="57">
        <v>0.17597471022128564</v>
      </c>
      <c r="I102" s="64">
        <v>0</v>
      </c>
      <c r="J102" s="57" t="s">
        <v>143</v>
      </c>
      <c r="K102" s="64">
        <v>1759</v>
      </c>
      <c r="L102" s="57">
        <v>-8.4331077563768897E-2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5201</v>
      </c>
      <c r="D103" s="57">
        <v>-4.778469425119003E-2</v>
      </c>
      <c r="E103" s="64">
        <v>1074</v>
      </c>
      <c r="F103" s="57">
        <v>-0.23937677053824358</v>
      </c>
      <c r="G103" s="64">
        <v>2244</v>
      </c>
      <c r="H103" s="57">
        <v>-5.2364864864864913E-2</v>
      </c>
      <c r="I103" s="64">
        <v>0</v>
      </c>
      <c r="J103" s="57" t="s">
        <v>143</v>
      </c>
      <c r="K103" s="64">
        <v>1883</v>
      </c>
      <c r="L103" s="57">
        <v>0.11950059453032114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5876</v>
      </c>
      <c r="D104" s="57">
        <v>0.2388783470377398</v>
      </c>
      <c r="E104" s="64">
        <v>1366</v>
      </c>
      <c r="F104" s="57">
        <v>0.24408014571948988</v>
      </c>
      <c r="G104" s="64">
        <v>2824</v>
      </c>
      <c r="H104" s="57">
        <v>0.51909628832705756</v>
      </c>
      <c r="I104" s="64">
        <v>0</v>
      </c>
      <c r="J104" s="57" t="s">
        <v>143</v>
      </c>
      <c r="K104" s="64">
        <v>1686</v>
      </c>
      <c r="L104" s="57">
        <v>-5.5991041433370636E-2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4998</v>
      </c>
      <c r="D105" s="57">
        <v>-2.1343254356765207E-2</v>
      </c>
      <c r="E105" s="64">
        <v>1075</v>
      </c>
      <c r="F105" s="57">
        <v>-5.1191526919682206E-2</v>
      </c>
      <c r="G105" s="64">
        <v>2205</v>
      </c>
      <c r="H105" s="57">
        <v>7.9295154185021977E-2</v>
      </c>
      <c r="I105" s="64">
        <v>0</v>
      </c>
      <c r="J105" s="57" t="s">
        <v>143</v>
      </c>
      <c r="K105" s="64">
        <v>1718</v>
      </c>
      <c r="L105" s="57">
        <v>-0.11030554117037805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16529</v>
      </c>
      <c r="D106" s="57">
        <v>7.7650280349458756E-2</v>
      </c>
      <c r="E106" s="64">
        <v>6201</v>
      </c>
      <c r="F106" s="57">
        <v>0.24468085106382986</v>
      </c>
      <c r="G106" s="64">
        <v>7645</v>
      </c>
      <c r="H106" s="57">
        <v>-3.6911060720584477E-2</v>
      </c>
      <c r="I106" s="64">
        <v>367</v>
      </c>
      <c r="J106" s="57">
        <v>-7.0886075949367133E-2</v>
      </c>
      <c r="K106" s="64">
        <v>2316</v>
      </c>
      <c r="L106" s="57">
        <v>0.14483440434997519</v>
      </c>
      <c r="M106" s="64">
        <v>0</v>
      </c>
      <c r="N106" s="57" t="s">
        <v>143</v>
      </c>
    </row>
    <row r="107" spans="2:14" hidden="1" outlineLevel="1">
      <c r="B107" s="63" t="s">
        <v>81</v>
      </c>
      <c r="C107" s="64">
        <v>30240</v>
      </c>
      <c r="D107" s="57">
        <v>-2.3697294505068744E-2</v>
      </c>
      <c r="E107" s="64">
        <v>11808</v>
      </c>
      <c r="F107" s="57">
        <v>5.0440352281825529E-2</v>
      </c>
      <c r="G107" s="64">
        <v>14781</v>
      </c>
      <c r="H107" s="57">
        <v>-5.9493509798930977E-2</v>
      </c>
      <c r="I107" s="64">
        <v>853</v>
      </c>
      <c r="J107" s="57">
        <v>-0.37646198830409361</v>
      </c>
      <c r="K107" s="64">
        <v>2798</v>
      </c>
      <c r="L107" s="57">
        <v>5.624764061910148E-2</v>
      </c>
      <c r="M107" s="64">
        <v>0</v>
      </c>
      <c r="N107" s="57" t="s">
        <v>143</v>
      </c>
    </row>
    <row r="108" spans="2:14" hidden="1" outlineLevel="1">
      <c r="B108" s="63" t="s">
        <v>80</v>
      </c>
      <c r="C108" s="64">
        <v>30597</v>
      </c>
      <c r="D108" s="57">
        <v>5.5979292493528954E-2</v>
      </c>
      <c r="E108" s="64">
        <v>12748</v>
      </c>
      <c r="F108" s="57">
        <v>0.24894680121485258</v>
      </c>
      <c r="G108" s="64">
        <v>14504</v>
      </c>
      <c r="H108" s="57">
        <v>-3.8260062330084166E-2</v>
      </c>
      <c r="I108" s="64">
        <v>855</v>
      </c>
      <c r="J108" s="57">
        <v>-0.3936170212765957</v>
      </c>
      <c r="K108" s="64">
        <v>2490</v>
      </c>
      <c r="L108" s="57">
        <v>9.3544137022397944E-2</v>
      </c>
      <c r="M108" s="64">
        <v>0</v>
      </c>
      <c r="N108" s="57" t="s">
        <v>143</v>
      </c>
    </row>
    <row r="109" spans="2:14" hidden="1" outlineLevel="1">
      <c r="B109" s="63" t="s">
        <v>79</v>
      </c>
      <c r="C109" s="64">
        <v>32388</v>
      </c>
      <c r="D109" s="57">
        <v>1.5461685942235182E-3</v>
      </c>
      <c r="E109" s="64">
        <v>11732</v>
      </c>
      <c r="F109" s="57">
        <v>0.15780124346195601</v>
      </c>
      <c r="G109" s="64">
        <v>16777</v>
      </c>
      <c r="H109" s="57">
        <v>-6.8668813145331464E-2</v>
      </c>
      <c r="I109" s="64">
        <v>1090</v>
      </c>
      <c r="J109" s="57">
        <v>-0.39275766016713087</v>
      </c>
      <c r="K109" s="64">
        <v>2789</v>
      </c>
      <c r="L109" s="57">
        <v>0.16402337228714514</v>
      </c>
      <c r="M109" s="64">
        <v>0</v>
      </c>
      <c r="N109" s="57" t="s">
        <v>143</v>
      </c>
    </row>
    <row r="110" spans="2:14" collapsed="1">
      <c r="B110" s="65">
        <v>2004</v>
      </c>
      <c r="C110" s="66">
        <v>228371</v>
      </c>
      <c r="D110" s="67">
        <v>9.3626089455033146E-2</v>
      </c>
      <c r="E110" s="66">
        <v>80380</v>
      </c>
      <c r="F110" s="67">
        <v>0.16265278079120571</v>
      </c>
      <c r="G110" s="66">
        <v>114474</v>
      </c>
      <c r="H110" s="67">
        <v>8.9035817913713622E-2</v>
      </c>
      <c r="I110" s="66">
        <v>5600</v>
      </c>
      <c r="J110" s="67">
        <v>-0.33420520746641302</v>
      </c>
      <c r="K110" s="66">
        <v>27917</v>
      </c>
      <c r="L110" s="67">
        <v>6.720440383806725E-2</v>
      </c>
      <c r="M110" s="66">
        <v>0</v>
      </c>
      <c r="N110" s="67" t="s">
        <v>143</v>
      </c>
    </row>
    <row r="111" spans="2:14" hidden="1" outlineLevel="1">
      <c r="B111" s="63" t="s">
        <v>90</v>
      </c>
      <c r="C111" s="64">
        <v>27605</v>
      </c>
      <c r="D111" s="57">
        <v>-0.10859597003358301</v>
      </c>
      <c r="E111" s="64">
        <v>9837</v>
      </c>
      <c r="F111" s="57">
        <v>-0.12954605787098483</v>
      </c>
      <c r="G111" s="64">
        <v>14261</v>
      </c>
      <c r="H111" s="57">
        <v>-9.7233651959232725E-2</v>
      </c>
      <c r="I111" s="64">
        <v>874</v>
      </c>
      <c r="J111" s="57">
        <v>-0.38276836158192096</v>
      </c>
      <c r="K111" s="64">
        <v>2633</v>
      </c>
      <c r="L111" s="57">
        <v>7.2942135289323584E-2</v>
      </c>
      <c r="M111" s="64">
        <v>0</v>
      </c>
      <c r="N111" s="57" t="s">
        <v>143</v>
      </c>
    </row>
    <row r="112" spans="2:14" hidden="1" outlineLevel="1">
      <c r="B112" s="63" t="s">
        <v>89</v>
      </c>
      <c r="C112" s="64">
        <v>27084</v>
      </c>
      <c r="D112" s="57">
        <v>-0.18241917469133939</v>
      </c>
      <c r="E112" s="64">
        <v>10169</v>
      </c>
      <c r="F112" s="57">
        <v>1.6745468873129443E-3</v>
      </c>
      <c r="G112" s="64">
        <v>13640</v>
      </c>
      <c r="H112" s="57">
        <v>-0.25954074154497586</v>
      </c>
      <c r="I112" s="64">
        <v>861</v>
      </c>
      <c r="J112" s="57">
        <v>-0.34969788519637457</v>
      </c>
      <c r="K112" s="64">
        <v>2414</v>
      </c>
      <c r="L112" s="57">
        <v>-0.25263157894736843</v>
      </c>
      <c r="M112" s="64">
        <v>0</v>
      </c>
      <c r="N112" s="57" t="s">
        <v>143</v>
      </c>
    </row>
    <row r="113" spans="2:14" hidden="1" outlineLevel="1">
      <c r="B113" s="63" t="s">
        <v>88</v>
      </c>
      <c r="C113" s="64">
        <v>20117</v>
      </c>
      <c r="D113" s="57">
        <v>-9.4114468410861463E-2</v>
      </c>
      <c r="E113" s="64">
        <v>6347</v>
      </c>
      <c r="F113" s="57">
        <v>-0.11118890911637025</v>
      </c>
      <c r="G113" s="64">
        <v>10313</v>
      </c>
      <c r="H113" s="57">
        <v>-7.7219040801717931E-2</v>
      </c>
      <c r="I113" s="64">
        <v>870</v>
      </c>
      <c r="J113" s="57">
        <v>-0.36727272727272731</v>
      </c>
      <c r="K113" s="64">
        <v>2587</v>
      </c>
      <c r="L113" s="57">
        <v>2.8628230616302153E-2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6130</v>
      </c>
      <c r="D114" s="57">
        <v>1.3558201058201158E-2</v>
      </c>
      <c r="E114" s="64">
        <v>1448</v>
      </c>
      <c r="F114" s="57">
        <v>0.42800788954635105</v>
      </c>
      <c r="G114" s="64">
        <v>1984</v>
      </c>
      <c r="H114" s="57">
        <v>-0.36995871705303274</v>
      </c>
      <c r="I114" s="64">
        <v>838</v>
      </c>
      <c r="J114" s="57" t="s">
        <v>143</v>
      </c>
      <c r="K114" s="64">
        <v>1860</v>
      </c>
      <c r="L114" s="57">
        <v>-1.3262599469496039E-2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4947</v>
      </c>
      <c r="D115" s="57">
        <v>-0.27959807776321532</v>
      </c>
      <c r="E115" s="64">
        <v>1128</v>
      </c>
      <c r="F115" s="57">
        <v>-0.13695485845447586</v>
      </c>
      <c r="G115" s="64">
        <v>1898</v>
      </c>
      <c r="H115" s="57">
        <v>-0.49046979865771811</v>
      </c>
      <c r="I115" s="64">
        <v>0</v>
      </c>
      <c r="J115" s="57" t="s">
        <v>143</v>
      </c>
      <c r="K115" s="64">
        <v>1921</v>
      </c>
      <c r="L115" s="57">
        <v>4.6866485013624004E-2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5462</v>
      </c>
      <c r="D116" s="57">
        <v>-0.40286432710178199</v>
      </c>
      <c r="E116" s="64">
        <v>1412</v>
      </c>
      <c r="F116" s="57">
        <v>-0.38581992170508916</v>
      </c>
      <c r="G116" s="64">
        <v>2368</v>
      </c>
      <c r="H116" s="57">
        <v>-0.52621048419367744</v>
      </c>
      <c r="I116" s="64">
        <v>0</v>
      </c>
      <c r="J116" s="57" t="s">
        <v>143</v>
      </c>
      <c r="K116" s="64">
        <v>1682</v>
      </c>
      <c r="L116" s="57">
        <v>-9.0810810810810771E-2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4743</v>
      </c>
      <c r="D117" s="57">
        <v>-0.31980496199627129</v>
      </c>
      <c r="E117" s="64">
        <v>1098</v>
      </c>
      <c r="F117" s="57">
        <v>-0.35221238938053101</v>
      </c>
      <c r="G117" s="64">
        <v>1859</v>
      </c>
      <c r="H117" s="57">
        <v>-0.53361766181635728</v>
      </c>
      <c r="I117" s="64">
        <v>0</v>
      </c>
      <c r="J117" s="57" t="s">
        <v>143</v>
      </c>
      <c r="K117" s="64">
        <v>1786</v>
      </c>
      <c r="L117" s="57">
        <v>0.38235294117647056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5107</v>
      </c>
      <c r="D118" s="57">
        <v>-0.33632228719948021</v>
      </c>
      <c r="E118" s="64">
        <v>1133</v>
      </c>
      <c r="F118" s="57">
        <v>-0.27418321588725181</v>
      </c>
      <c r="G118" s="64">
        <v>2043</v>
      </c>
      <c r="H118" s="57">
        <v>-0.57928336079077436</v>
      </c>
      <c r="I118" s="64">
        <v>0</v>
      </c>
      <c r="J118" s="57" t="s">
        <v>143</v>
      </c>
      <c r="K118" s="64">
        <v>1931</v>
      </c>
      <c r="L118" s="57">
        <v>0.51095461658841934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15338</v>
      </c>
      <c r="D119" s="57">
        <v>0.25146866840731064</v>
      </c>
      <c r="E119" s="64">
        <v>4982</v>
      </c>
      <c r="F119" s="57">
        <v>0.31277997364953891</v>
      </c>
      <c r="G119" s="64">
        <v>7938</v>
      </c>
      <c r="H119" s="57">
        <v>0.26784858648778154</v>
      </c>
      <c r="I119" s="64">
        <v>395</v>
      </c>
      <c r="J119" s="57" t="s">
        <v>143</v>
      </c>
      <c r="K119" s="64">
        <v>2023</v>
      </c>
      <c r="L119" s="57">
        <v>-8.0454545454545445E-2</v>
      </c>
      <c r="M119" s="64">
        <v>0</v>
      </c>
      <c r="N119" s="57" t="s">
        <v>143</v>
      </c>
    </row>
    <row r="120" spans="2:14" hidden="1" outlineLevel="1">
      <c r="B120" s="63" t="s">
        <v>81</v>
      </c>
      <c r="C120" s="64">
        <v>30974</v>
      </c>
      <c r="D120" s="57">
        <v>-4.9002149217070912E-2</v>
      </c>
      <c r="E120" s="64">
        <v>11241</v>
      </c>
      <c r="F120" s="57">
        <v>7.0163747143945132E-2</v>
      </c>
      <c r="G120" s="64">
        <v>15716</v>
      </c>
      <c r="H120" s="57">
        <v>-0.10076100017165412</v>
      </c>
      <c r="I120" s="64">
        <v>1368</v>
      </c>
      <c r="J120" s="57">
        <v>0.10769230769230775</v>
      </c>
      <c r="K120" s="64">
        <v>2649</v>
      </c>
      <c r="L120" s="57">
        <v>-0.21019677996422181</v>
      </c>
      <c r="M120" s="64">
        <v>0</v>
      </c>
      <c r="N120" s="57" t="s">
        <v>143</v>
      </c>
    </row>
    <row r="121" spans="2:14" hidden="1" outlineLevel="1">
      <c r="B121" s="63" t="s">
        <v>80</v>
      </c>
      <c r="C121" s="64">
        <v>28975</v>
      </c>
      <c r="D121" s="57">
        <v>3.5327122224915186E-3</v>
      </c>
      <c r="E121" s="64">
        <v>10207</v>
      </c>
      <c r="F121" s="57">
        <v>9.7055030094582939E-2</v>
      </c>
      <c r="G121" s="64">
        <v>15081</v>
      </c>
      <c r="H121" s="57">
        <v>-1.7972260207071655E-2</v>
      </c>
      <c r="I121" s="64">
        <v>1410</v>
      </c>
      <c r="J121" s="57">
        <v>8.3781706379707943E-2</v>
      </c>
      <c r="K121" s="64">
        <v>2277</v>
      </c>
      <c r="L121" s="57">
        <v>-0.21779457231192034</v>
      </c>
      <c r="M121" s="64">
        <v>0</v>
      </c>
      <c r="N121" s="57" t="s">
        <v>143</v>
      </c>
    </row>
    <row r="122" spans="2:14" hidden="1" outlineLevel="1">
      <c r="B122" s="63" t="s">
        <v>79</v>
      </c>
      <c r="C122" s="64">
        <v>32338</v>
      </c>
      <c r="D122" s="57">
        <v>6.0610036077402452E-2</v>
      </c>
      <c r="E122" s="64">
        <v>10133</v>
      </c>
      <c r="F122" s="57">
        <v>1.3908345007004108E-2</v>
      </c>
      <c r="G122" s="64">
        <v>18014</v>
      </c>
      <c r="H122" s="57">
        <v>0.12517176764522175</v>
      </c>
      <c r="I122" s="64">
        <v>1795</v>
      </c>
      <c r="J122" s="57">
        <v>8.9860352155434198E-2</v>
      </c>
      <c r="K122" s="64">
        <v>2396</v>
      </c>
      <c r="L122" s="57">
        <v>-0.15604085945755553</v>
      </c>
      <c r="M122" s="64">
        <v>0</v>
      </c>
      <c r="N122" s="57" t="s">
        <v>143</v>
      </c>
    </row>
    <row r="123" spans="2:14" collapsed="1">
      <c r="B123" s="65">
        <v>2003</v>
      </c>
      <c r="C123" s="66">
        <v>208820</v>
      </c>
      <c r="D123" s="67">
        <v>-8.0982831692493207E-2</v>
      </c>
      <c r="E123" s="66">
        <v>69135</v>
      </c>
      <c r="F123" s="67">
        <v>-1.3301554226668788E-2</v>
      </c>
      <c r="G123" s="66">
        <v>105115</v>
      </c>
      <c r="H123" s="67">
        <v>-0.13280753714535565</v>
      </c>
      <c r="I123" s="66">
        <v>8411</v>
      </c>
      <c r="J123" s="67">
        <v>1.3617739214268454E-2</v>
      </c>
      <c r="K123" s="66">
        <v>26159</v>
      </c>
      <c r="L123" s="67">
        <v>-5.368447708280577E-2</v>
      </c>
      <c r="M123" s="66">
        <v>0</v>
      </c>
      <c r="N123" s="67" t="s">
        <v>143</v>
      </c>
    </row>
    <row r="124" spans="2:14" hidden="1" outlineLevel="1">
      <c r="B124" s="63" t="s">
        <v>90</v>
      </c>
      <c r="C124" s="64">
        <v>30968</v>
      </c>
      <c r="D124" s="57">
        <v>-8.5163603765128215E-3</v>
      </c>
      <c r="E124" s="64">
        <v>11301</v>
      </c>
      <c r="F124" s="57">
        <v>6.6836590201076129E-2</v>
      </c>
      <c r="G124" s="64">
        <v>15797</v>
      </c>
      <c r="H124" s="57">
        <v>-3.3172164759165179E-2</v>
      </c>
      <c r="I124" s="64">
        <v>1416</v>
      </c>
      <c r="J124" s="57">
        <v>7.5987841945288848E-2</v>
      </c>
      <c r="K124" s="64">
        <v>2454</v>
      </c>
      <c r="L124" s="57">
        <v>-0.17816476892163424</v>
      </c>
      <c r="M124" s="64">
        <v>0</v>
      </c>
      <c r="N124" s="57" t="s">
        <v>143</v>
      </c>
    </row>
    <row r="125" spans="2:14" hidden="1" outlineLevel="1">
      <c r="B125" s="63" t="s">
        <v>89</v>
      </c>
      <c r="C125" s="64">
        <v>33127</v>
      </c>
      <c r="D125" s="57">
        <v>0.12934237889066913</v>
      </c>
      <c r="E125" s="64">
        <v>10152</v>
      </c>
      <c r="F125" s="57">
        <v>0.10926573426573416</v>
      </c>
      <c r="G125" s="64">
        <v>18421</v>
      </c>
      <c r="H125" s="57">
        <v>0.19477234401349075</v>
      </c>
      <c r="I125" s="64">
        <v>1324</v>
      </c>
      <c r="J125" s="57">
        <v>-0.19660194174757284</v>
      </c>
      <c r="K125" s="64">
        <v>3230</v>
      </c>
      <c r="L125" s="57">
        <v>3.6918138041733606E-2</v>
      </c>
      <c r="M125" s="64">
        <v>0</v>
      </c>
      <c r="N125" s="57" t="s">
        <v>143</v>
      </c>
    </row>
    <row r="126" spans="2:14" hidden="1" outlineLevel="1">
      <c r="B126" s="63" t="s">
        <v>88</v>
      </c>
      <c r="C126" s="64">
        <v>22207</v>
      </c>
      <c r="D126" s="57">
        <v>1.5785675626915907E-3</v>
      </c>
      <c r="E126" s="64">
        <v>7141</v>
      </c>
      <c r="F126" s="57">
        <v>3.9364543793054541E-3</v>
      </c>
      <c r="G126" s="64">
        <v>11176</v>
      </c>
      <c r="H126" s="57">
        <v>-3.9284793260551898E-2</v>
      </c>
      <c r="I126" s="64">
        <v>1375</v>
      </c>
      <c r="J126" s="57">
        <v>0.45195353748680045</v>
      </c>
      <c r="K126" s="64">
        <v>2515</v>
      </c>
      <c r="L126" s="57">
        <v>1.452198467123833E-2</v>
      </c>
      <c r="M126" s="64">
        <v>0</v>
      </c>
      <c r="N126" s="57" t="s">
        <v>143</v>
      </c>
    </row>
    <row r="127" spans="2:14" hidden="1" outlineLevel="1">
      <c r="B127" s="63" t="s">
        <v>87</v>
      </c>
      <c r="C127" s="64">
        <v>6048</v>
      </c>
      <c r="D127" s="57">
        <v>-0.25360977415771935</v>
      </c>
      <c r="E127" s="64">
        <v>1014</v>
      </c>
      <c r="F127" s="57">
        <v>-0.46178343949044587</v>
      </c>
      <c r="G127" s="64">
        <v>3149</v>
      </c>
      <c r="H127" s="57">
        <v>-0.30362671384343209</v>
      </c>
      <c r="I127" s="64">
        <v>0</v>
      </c>
      <c r="J127" s="57" t="s">
        <v>143</v>
      </c>
      <c r="K127" s="64">
        <v>1885</v>
      </c>
      <c r="L127" s="57">
        <v>0.11078373600471414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6867</v>
      </c>
      <c r="D128" s="57">
        <v>-0.25609359766005846</v>
      </c>
      <c r="E128" s="64">
        <v>1307</v>
      </c>
      <c r="F128" s="57">
        <v>-0.28265642151481885</v>
      </c>
      <c r="G128" s="64">
        <v>3725</v>
      </c>
      <c r="H128" s="57">
        <v>-0.29809685321273793</v>
      </c>
      <c r="I128" s="64">
        <v>0</v>
      </c>
      <c r="J128" s="57" t="s">
        <v>143</v>
      </c>
      <c r="K128" s="64">
        <v>1835</v>
      </c>
      <c r="L128" s="57">
        <v>-0.12702188392007607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9147</v>
      </c>
      <c r="D129" s="57">
        <v>-0.109000584453536</v>
      </c>
      <c r="E129" s="64">
        <v>2299</v>
      </c>
      <c r="F129" s="57">
        <v>-2.954833262980161E-2</v>
      </c>
      <c r="G129" s="64">
        <v>4998</v>
      </c>
      <c r="H129" s="57">
        <v>-9.440115963036777E-2</v>
      </c>
      <c r="I129" s="64">
        <v>0</v>
      </c>
      <c r="J129" s="57" t="s">
        <v>143</v>
      </c>
      <c r="K129" s="64">
        <v>1850</v>
      </c>
      <c r="L129" s="57">
        <v>-0.22203532380151392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6973</v>
      </c>
      <c r="D130" s="57">
        <v>-0.17027605901951448</v>
      </c>
      <c r="E130" s="64">
        <v>1695</v>
      </c>
      <c r="F130" s="57">
        <v>-7.5790621592148333E-2</v>
      </c>
      <c r="G130" s="64">
        <v>3986</v>
      </c>
      <c r="H130" s="57">
        <v>-0.13741614369184163</v>
      </c>
      <c r="I130" s="64">
        <v>0</v>
      </c>
      <c r="J130" s="57" t="s">
        <v>143</v>
      </c>
      <c r="K130" s="64">
        <v>1292</v>
      </c>
      <c r="L130" s="57">
        <v>-0.3370959466393022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7695</v>
      </c>
      <c r="D131" s="57">
        <v>-0.16440438701270499</v>
      </c>
      <c r="E131" s="64">
        <v>1561</v>
      </c>
      <c r="F131" s="57">
        <v>-0.26953673373888631</v>
      </c>
      <c r="G131" s="64">
        <v>4856</v>
      </c>
      <c r="H131" s="57">
        <v>-0.13409415121255353</v>
      </c>
      <c r="I131" s="64">
        <v>0</v>
      </c>
      <c r="J131" s="57" t="s">
        <v>143</v>
      </c>
      <c r="K131" s="64">
        <v>1278</v>
      </c>
      <c r="L131" s="57">
        <v>-0.12704918032786883</v>
      </c>
      <c r="M131" s="64">
        <v>0</v>
      </c>
      <c r="N131" s="57" t="s">
        <v>143</v>
      </c>
    </row>
    <row r="132" spans="2:14" hidden="1" outlineLevel="1">
      <c r="B132" s="63" t="s">
        <v>82</v>
      </c>
      <c r="C132" s="64">
        <v>12256</v>
      </c>
      <c r="D132" s="57">
        <v>-0.37383129821693151</v>
      </c>
      <c r="E132" s="64">
        <v>3795</v>
      </c>
      <c r="F132" s="57">
        <v>-0.425261244888687</v>
      </c>
      <c r="G132" s="64">
        <v>6261</v>
      </c>
      <c r="H132" s="57">
        <v>-0.33450255102040816</v>
      </c>
      <c r="I132" s="64">
        <v>0</v>
      </c>
      <c r="J132" s="57">
        <v>-1</v>
      </c>
      <c r="K132" s="64">
        <v>2200</v>
      </c>
      <c r="L132" s="57">
        <v>-0.23050017488632391</v>
      </c>
      <c r="M132" s="64">
        <v>0</v>
      </c>
      <c r="N132" s="57" t="s">
        <v>143</v>
      </c>
    </row>
    <row r="133" spans="2:14" hidden="1" outlineLevel="1">
      <c r="B133" s="63" t="s">
        <v>81</v>
      </c>
      <c r="C133" s="64">
        <v>32570</v>
      </c>
      <c r="D133" s="57">
        <v>-0.1214393612429866</v>
      </c>
      <c r="E133" s="64">
        <v>10504</v>
      </c>
      <c r="F133" s="57">
        <v>-4.1605839416058443E-2</v>
      </c>
      <c r="G133" s="64">
        <v>17477</v>
      </c>
      <c r="H133" s="57">
        <v>-0.11825841279451088</v>
      </c>
      <c r="I133" s="64">
        <v>1235</v>
      </c>
      <c r="J133" s="57">
        <v>-0.46022727272727271</v>
      </c>
      <c r="K133" s="64">
        <v>3354</v>
      </c>
      <c r="L133" s="57">
        <v>-0.16212840369722703</v>
      </c>
      <c r="M133" s="64">
        <v>0</v>
      </c>
      <c r="N133" s="57" t="s">
        <v>143</v>
      </c>
    </row>
    <row r="134" spans="2:14" hidden="1" outlineLevel="1">
      <c r="B134" s="63" t="s">
        <v>80</v>
      </c>
      <c r="C134" s="64">
        <v>28873</v>
      </c>
      <c r="D134" s="57">
        <v>-0.14528877179479593</v>
      </c>
      <c r="E134" s="64">
        <v>9304</v>
      </c>
      <c r="F134" s="57">
        <v>-0.13160350942691801</v>
      </c>
      <c r="G134" s="64">
        <v>15357</v>
      </c>
      <c r="H134" s="57">
        <v>-0.11898342034306697</v>
      </c>
      <c r="I134" s="64">
        <v>1301</v>
      </c>
      <c r="J134" s="57">
        <v>-0.3046499198289685</v>
      </c>
      <c r="K134" s="64">
        <v>2911</v>
      </c>
      <c r="L134" s="57">
        <v>-0.22682602921646744</v>
      </c>
      <c r="M134" s="64">
        <v>0</v>
      </c>
      <c r="N134" s="57" t="s">
        <v>143</v>
      </c>
    </row>
    <row r="135" spans="2:14" hidden="1" outlineLevel="1">
      <c r="B135" s="63" t="s">
        <v>79</v>
      </c>
      <c r="C135" s="64">
        <v>30490</v>
      </c>
      <c r="D135" s="57">
        <v>-0.13429869392390692</v>
      </c>
      <c r="E135" s="64">
        <v>9994</v>
      </c>
      <c r="F135" s="57">
        <v>-9.4664371772805511E-2</v>
      </c>
      <c r="G135" s="64">
        <v>16010</v>
      </c>
      <c r="H135" s="57">
        <v>-0.12393980848153219</v>
      </c>
      <c r="I135" s="64">
        <v>1647</v>
      </c>
      <c r="J135" s="57">
        <v>-0.1385983263598326</v>
      </c>
      <c r="K135" s="64">
        <v>2839</v>
      </c>
      <c r="L135" s="57">
        <v>-0.28918377566349529</v>
      </c>
      <c r="M135" s="64">
        <v>0</v>
      </c>
      <c r="N135" s="57" t="s">
        <v>143</v>
      </c>
    </row>
    <row r="136" spans="2:14" collapsed="1">
      <c r="B136" s="65">
        <v>2002</v>
      </c>
      <c r="C136" s="66">
        <v>227221</v>
      </c>
      <c r="D136" s="67">
        <v>-0.10401107264252873</v>
      </c>
      <c r="E136" s="66">
        <v>70067</v>
      </c>
      <c r="F136" s="67">
        <v>-8.072684334820257E-2</v>
      </c>
      <c r="G136" s="66">
        <v>121213</v>
      </c>
      <c r="H136" s="67">
        <v>-9.4763334378874076E-2</v>
      </c>
      <c r="I136" s="66">
        <v>8298</v>
      </c>
      <c r="J136" s="67">
        <v>-0.22339728591483388</v>
      </c>
      <c r="K136" s="66">
        <v>27643</v>
      </c>
      <c r="L136" s="67">
        <v>-0.15699429721569946</v>
      </c>
      <c r="M136" s="66">
        <v>0</v>
      </c>
      <c r="N136" s="67" t="s">
        <v>143</v>
      </c>
    </row>
    <row r="137" spans="2:14" hidden="1" outlineLevel="1">
      <c r="B137" s="63" t="s">
        <v>90</v>
      </c>
      <c r="C137" s="64">
        <v>31234</v>
      </c>
      <c r="D137" s="57">
        <v>-0.10821151210598445</v>
      </c>
      <c r="E137" s="64">
        <v>10593</v>
      </c>
      <c r="F137" s="57">
        <v>-3.4014225788801755E-2</v>
      </c>
      <c r="G137" s="64">
        <v>16339</v>
      </c>
      <c r="H137" s="57">
        <v>-0.1142253062994687</v>
      </c>
      <c r="I137" s="64">
        <v>1316</v>
      </c>
      <c r="J137" s="57">
        <v>-0.2847826086956522</v>
      </c>
      <c r="K137" s="64">
        <v>2986</v>
      </c>
      <c r="L137" s="57">
        <v>-0.20837751855779429</v>
      </c>
      <c r="M137" s="64">
        <v>0</v>
      </c>
      <c r="N137" s="57" t="s">
        <v>143</v>
      </c>
    </row>
    <row r="138" spans="2:14" hidden="1" outlineLevel="1">
      <c r="B138" s="63" t="s">
        <v>89</v>
      </c>
      <c r="C138" s="64">
        <v>29333</v>
      </c>
      <c r="D138" s="57">
        <v>-8.0988783758380811E-2</v>
      </c>
      <c r="E138" s="64">
        <v>9152</v>
      </c>
      <c r="F138" s="57">
        <v>-2.6590087215486058E-2</v>
      </c>
      <c r="G138" s="64">
        <v>15418</v>
      </c>
      <c r="H138" s="57">
        <v>-7.7594974573736208E-2</v>
      </c>
      <c r="I138" s="64">
        <v>1648</v>
      </c>
      <c r="J138" s="57">
        <v>-0.2850325379609544</v>
      </c>
      <c r="K138" s="64">
        <v>3115</v>
      </c>
      <c r="L138" s="57">
        <v>-0.10898169336384445</v>
      </c>
      <c r="M138" s="64">
        <v>0</v>
      </c>
      <c r="N138" s="57" t="s">
        <v>143</v>
      </c>
    </row>
    <row r="139" spans="2:14" hidden="1" outlineLevel="1">
      <c r="B139" s="63" t="s">
        <v>88</v>
      </c>
      <c r="C139" s="64">
        <v>22172</v>
      </c>
      <c r="D139" s="57">
        <v>2.2033742048492622E-2</v>
      </c>
      <c r="E139" s="64">
        <v>7113</v>
      </c>
      <c r="F139" s="57">
        <v>-1.2083333333333335E-2</v>
      </c>
      <c r="G139" s="64">
        <v>11633</v>
      </c>
      <c r="H139" s="57">
        <v>9.3738247461451651E-2</v>
      </c>
      <c r="I139" s="64">
        <v>947</v>
      </c>
      <c r="J139" s="57">
        <v>5.222222222222217E-2</v>
      </c>
      <c r="K139" s="64">
        <v>2479</v>
      </c>
      <c r="L139" s="57">
        <v>-0.16193373901284647</v>
      </c>
      <c r="M139" s="64">
        <v>0</v>
      </c>
      <c r="N139" s="57" t="s">
        <v>143</v>
      </c>
    </row>
    <row r="140" spans="2:14" hidden="1" outlineLevel="1">
      <c r="B140" s="63" t="s">
        <v>87</v>
      </c>
      <c r="C140" s="64">
        <v>8103</v>
      </c>
      <c r="D140" s="57">
        <v>7.324503311258268E-2</v>
      </c>
      <c r="E140" s="64">
        <v>1884</v>
      </c>
      <c r="F140" s="57">
        <v>0.62413793103448278</v>
      </c>
      <c r="G140" s="64">
        <v>4522</v>
      </c>
      <c r="H140" s="57">
        <v>3.7393897682954869E-2</v>
      </c>
      <c r="I140" s="64">
        <v>0</v>
      </c>
      <c r="J140" s="57" t="s">
        <v>143</v>
      </c>
      <c r="K140" s="64">
        <v>1697</v>
      </c>
      <c r="L140" s="57">
        <v>-0.16445100935499757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9231</v>
      </c>
      <c r="D141" s="57">
        <v>7.2125435540069782E-2</v>
      </c>
      <c r="E141" s="64">
        <v>1822</v>
      </c>
      <c r="F141" s="57">
        <v>0.28581510232886376</v>
      </c>
      <c r="G141" s="64">
        <v>5307</v>
      </c>
      <c r="H141" s="57">
        <v>-3.0153508771929793E-2</v>
      </c>
      <c r="I141" s="64">
        <v>0</v>
      </c>
      <c r="J141" s="57" t="s">
        <v>143</v>
      </c>
      <c r="K141" s="64">
        <v>2102</v>
      </c>
      <c r="L141" s="57">
        <v>0.22138291690877399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10266</v>
      </c>
      <c r="D142" s="57">
        <v>0.32996502137582584</v>
      </c>
      <c r="E142" s="64">
        <v>2369</v>
      </c>
      <c r="F142" s="57">
        <v>1.0404823428079242</v>
      </c>
      <c r="G142" s="64">
        <v>5519</v>
      </c>
      <c r="H142" s="57">
        <v>0.211635565312843</v>
      </c>
      <c r="I142" s="64">
        <v>0</v>
      </c>
      <c r="J142" s="57" t="s">
        <v>143</v>
      </c>
      <c r="K142" s="64">
        <v>2378</v>
      </c>
      <c r="L142" s="57">
        <v>0.18721917124313525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8404</v>
      </c>
      <c r="D143" s="57">
        <v>0.11666223757640171</v>
      </c>
      <c r="E143" s="64">
        <v>1834</v>
      </c>
      <c r="F143" s="57">
        <v>0.66727272727272724</v>
      </c>
      <c r="G143" s="64">
        <v>4621</v>
      </c>
      <c r="H143" s="57">
        <v>4.3115124153498829E-2</v>
      </c>
      <c r="I143" s="64">
        <v>0</v>
      </c>
      <c r="J143" s="57" t="s">
        <v>143</v>
      </c>
      <c r="K143" s="64">
        <v>1949</v>
      </c>
      <c r="L143" s="57">
        <v>-2.3547094188376749E-2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9209</v>
      </c>
      <c r="D144" s="57">
        <v>5.6320256939665025E-2</v>
      </c>
      <c r="E144" s="64">
        <v>2137</v>
      </c>
      <c r="F144" s="57">
        <v>0.43038821954484607</v>
      </c>
      <c r="G144" s="64">
        <v>5608</v>
      </c>
      <c r="H144" s="57">
        <v>2.2424794895168576E-2</v>
      </c>
      <c r="I144" s="64">
        <v>0</v>
      </c>
      <c r="J144" s="57" t="s">
        <v>143</v>
      </c>
      <c r="K144" s="64">
        <v>1464</v>
      </c>
      <c r="L144" s="57">
        <v>-0.15813686026451979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19573</v>
      </c>
      <c r="D145" s="57">
        <v>-0.1076411051335826</v>
      </c>
      <c r="E145" s="64">
        <v>6603</v>
      </c>
      <c r="F145" s="57">
        <v>5.6142034548944286E-2</v>
      </c>
      <c r="G145" s="64">
        <v>9408</v>
      </c>
      <c r="H145" s="57">
        <v>-0.18283679319030666</v>
      </c>
      <c r="I145" s="64">
        <v>703</v>
      </c>
      <c r="J145" s="57">
        <v>-0.55952380952380953</v>
      </c>
      <c r="K145" s="64">
        <v>2859</v>
      </c>
      <c r="L145" s="57">
        <v>0.11115429459774573</v>
      </c>
      <c r="M145" s="64">
        <v>0</v>
      </c>
      <c r="N145" s="57" t="s">
        <v>143</v>
      </c>
    </row>
    <row r="146" spans="2:14" hidden="1" outlineLevel="1">
      <c r="B146" s="63" t="s">
        <v>81</v>
      </c>
      <c r="C146" s="64">
        <v>37072</v>
      </c>
      <c r="D146" s="57">
        <v>0.1299338596116919</v>
      </c>
      <c r="E146" s="64">
        <v>10960</v>
      </c>
      <c r="F146" s="57">
        <v>8.5041085041084985E-2</v>
      </c>
      <c r="G146" s="64">
        <v>19821</v>
      </c>
      <c r="H146" s="57">
        <v>0.20617051055802338</v>
      </c>
      <c r="I146" s="64">
        <v>2288</v>
      </c>
      <c r="J146" s="57">
        <v>-1.3367830961621419E-2</v>
      </c>
      <c r="K146" s="64">
        <v>4003</v>
      </c>
      <c r="L146" s="57">
        <v>1.1880687563195158E-2</v>
      </c>
      <c r="M146" s="64">
        <v>0</v>
      </c>
      <c r="N146" s="57" t="s">
        <v>143</v>
      </c>
    </row>
    <row r="147" spans="2:14" hidden="1" outlineLevel="1">
      <c r="B147" s="63" t="s">
        <v>80</v>
      </c>
      <c r="C147" s="64">
        <v>33781</v>
      </c>
      <c r="D147" s="57">
        <v>6.7532549614460979E-2</v>
      </c>
      <c r="E147" s="64">
        <v>10714</v>
      </c>
      <c r="F147" s="57">
        <v>-2.6796257607412111E-2</v>
      </c>
      <c r="G147" s="64">
        <v>17431</v>
      </c>
      <c r="H147" s="57">
        <v>0.11794510005130832</v>
      </c>
      <c r="I147" s="64">
        <v>1871</v>
      </c>
      <c r="J147" s="57">
        <v>3.7553648068668899E-3</v>
      </c>
      <c r="K147" s="64">
        <v>3765</v>
      </c>
      <c r="L147" s="57">
        <v>0.18433469644542311</v>
      </c>
      <c r="M147" s="64">
        <v>0</v>
      </c>
      <c r="N147" s="57" t="s">
        <v>143</v>
      </c>
    </row>
    <row r="148" spans="2:14" hidden="1" outlineLevel="1">
      <c r="B148" s="63" t="s">
        <v>79</v>
      </c>
      <c r="C148" s="64">
        <v>35220</v>
      </c>
      <c r="D148" s="57">
        <v>-3.1699337420614149E-2</v>
      </c>
      <c r="E148" s="64">
        <v>11039</v>
      </c>
      <c r="F148" s="57">
        <v>-9.5312243894443482E-2</v>
      </c>
      <c r="G148" s="64">
        <v>18275</v>
      </c>
      <c r="H148" s="57">
        <v>7.159610648528214E-2</v>
      </c>
      <c r="I148" s="64">
        <v>1912</v>
      </c>
      <c r="J148" s="57">
        <v>-0.35098438560760348</v>
      </c>
      <c r="K148" s="64">
        <v>3994</v>
      </c>
      <c r="L148" s="57">
        <v>-4.2435866698633418E-2</v>
      </c>
      <c r="M148" s="64">
        <v>0</v>
      </c>
      <c r="N148" s="57" t="s">
        <v>143</v>
      </c>
    </row>
    <row r="149" spans="2:14" collapsed="1">
      <c r="B149" s="65">
        <v>2001</v>
      </c>
      <c r="C149" s="66">
        <v>253598</v>
      </c>
      <c r="D149" s="67">
        <v>8.2657771381089429E-3</v>
      </c>
      <c r="E149" s="66">
        <v>76220</v>
      </c>
      <c r="F149" s="67">
        <v>3.7514973320265765E-2</v>
      </c>
      <c r="G149" s="66">
        <v>133902</v>
      </c>
      <c r="H149" s="67">
        <v>2.4577243859514875E-2</v>
      </c>
      <c r="I149" s="66">
        <v>10685</v>
      </c>
      <c r="J149" s="67">
        <v>-0.22403776325344948</v>
      </c>
      <c r="K149" s="66">
        <v>32791</v>
      </c>
      <c r="L149" s="67">
        <v>-2.3932132757850888E-2</v>
      </c>
      <c r="M149" s="66">
        <v>0</v>
      </c>
      <c r="N149" s="67" t="s">
        <v>143</v>
      </c>
    </row>
    <row r="150" spans="2:14" hidden="1" outlineLevel="1">
      <c r="B150" s="63" t="s">
        <v>90</v>
      </c>
      <c r="C150" s="64">
        <v>35024</v>
      </c>
      <c r="D150" s="57">
        <v>8.4737363726461901E-2</v>
      </c>
      <c r="E150" s="64">
        <v>10966</v>
      </c>
      <c r="F150" s="57">
        <v>0.13531421472202099</v>
      </c>
      <c r="G150" s="64">
        <v>18446</v>
      </c>
      <c r="H150" s="57">
        <v>0.17828169913765568</v>
      </c>
      <c r="I150" s="64">
        <v>1840</v>
      </c>
      <c r="J150" s="57">
        <v>-0.45172824791418353</v>
      </c>
      <c r="K150" s="64">
        <v>3772</v>
      </c>
      <c r="L150" s="57">
        <v>4.2564953012714124E-2</v>
      </c>
      <c r="M150" s="64">
        <v>0</v>
      </c>
      <c r="N150" s="57" t="s">
        <v>143</v>
      </c>
    </row>
    <row r="151" spans="2:14" hidden="1" outlineLevel="1">
      <c r="B151" s="63" t="s">
        <v>89</v>
      </c>
      <c r="C151" s="64">
        <v>31918</v>
      </c>
      <c r="D151" s="57">
        <v>-5.0313904013805866E-2</v>
      </c>
      <c r="E151" s="64">
        <v>9402</v>
      </c>
      <c r="F151" s="57">
        <v>-0.2160426915700826</v>
      </c>
      <c r="G151" s="64">
        <v>16715</v>
      </c>
      <c r="H151" s="57">
        <v>0.14048853711790388</v>
      </c>
      <c r="I151" s="64">
        <v>2305</v>
      </c>
      <c r="J151" s="57">
        <v>-0.19037583421145066</v>
      </c>
      <c r="K151" s="64">
        <v>3496</v>
      </c>
      <c r="L151" s="57">
        <v>-0.15001215657670797</v>
      </c>
      <c r="M151" s="64">
        <v>0</v>
      </c>
      <c r="N151" s="57" t="s">
        <v>143</v>
      </c>
    </row>
    <row r="152" spans="2:14" hidden="1" outlineLevel="1">
      <c r="B152" s="63" t="s">
        <v>88</v>
      </c>
      <c r="C152" s="64">
        <v>21694</v>
      </c>
      <c r="D152" s="57">
        <v>4.4738743077293419E-2</v>
      </c>
      <c r="E152" s="64">
        <v>7200</v>
      </c>
      <c r="F152" s="57">
        <v>9.5890410958904049E-2</v>
      </c>
      <c r="G152" s="64">
        <v>10636</v>
      </c>
      <c r="H152" s="57">
        <v>-1.3449587236805449E-2</v>
      </c>
      <c r="I152" s="64">
        <v>900</v>
      </c>
      <c r="J152" s="57">
        <v>2.156640181611813E-2</v>
      </c>
      <c r="K152" s="64">
        <v>2958</v>
      </c>
      <c r="L152" s="57">
        <v>0.16778523489932895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7550</v>
      </c>
      <c r="D153" s="57">
        <v>-9.504974229893326E-2</v>
      </c>
      <c r="E153" s="64">
        <v>1160</v>
      </c>
      <c r="F153" s="57">
        <v>6.9444444444444198E-3</v>
      </c>
      <c r="G153" s="64">
        <v>4359</v>
      </c>
      <c r="H153" s="57">
        <v>-0.27735411140583555</v>
      </c>
      <c r="I153" s="64">
        <v>0</v>
      </c>
      <c r="J153" s="57" t="s">
        <v>143</v>
      </c>
      <c r="K153" s="64">
        <v>2031</v>
      </c>
      <c r="L153" s="57">
        <v>0.75237273511647973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8610</v>
      </c>
      <c r="D154" s="57">
        <v>7.3699962588851475E-2</v>
      </c>
      <c r="E154" s="64">
        <v>1417</v>
      </c>
      <c r="F154" s="57">
        <v>-1.391788448155884E-2</v>
      </c>
      <c r="G154" s="64">
        <v>5472</v>
      </c>
      <c r="H154" s="57">
        <v>-3.9494470774091628E-2</v>
      </c>
      <c r="I154" s="64">
        <v>0</v>
      </c>
      <c r="J154" s="57" t="s">
        <v>143</v>
      </c>
      <c r="K154" s="64">
        <v>1721</v>
      </c>
      <c r="L154" s="57">
        <v>0.94463276836158183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7719</v>
      </c>
      <c r="D155" s="57">
        <v>-0.14461436170212771</v>
      </c>
      <c r="E155" s="64">
        <v>1161</v>
      </c>
      <c r="F155" s="57">
        <v>1.6637478108581405E-2</v>
      </c>
      <c r="G155" s="64">
        <v>4555</v>
      </c>
      <c r="H155" s="57">
        <v>-0.29663372452130943</v>
      </c>
      <c r="I155" s="64">
        <v>0</v>
      </c>
      <c r="J155" s="57" t="s">
        <v>143</v>
      </c>
      <c r="K155" s="64">
        <v>2003</v>
      </c>
      <c r="L155" s="57">
        <v>0.42460881934566141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7526</v>
      </c>
      <c r="D156" s="57">
        <v>-0.15285907248986941</v>
      </c>
      <c r="E156" s="64">
        <v>1100</v>
      </c>
      <c r="F156" s="57">
        <v>-0.24502402196293749</v>
      </c>
      <c r="G156" s="64">
        <v>4430</v>
      </c>
      <c r="H156" s="57">
        <v>-0.29165334186120884</v>
      </c>
      <c r="I156" s="64">
        <v>0</v>
      </c>
      <c r="J156" s="57" t="s">
        <v>143</v>
      </c>
      <c r="K156" s="64">
        <v>1996</v>
      </c>
      <c r="L156" s="57">
        <v>0.7016197783461211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8718</v>
      </c>
      <c r="D157" s="57">
        <v>0.10690705942102596</v>
      </c>
      <c r="E157" s="64">
        <v>1494</v>
      </c>
      <c r="F157" s="57">
        <v>0.28904227782571179</v>
      </c>
      <c r="G157" s="64">
        <v>5485</v>
      </c>
      <c r="H157" s="57">
        <v>-2.2281639928698804E-2</v>
      </c>
      <c r="I157" s="64">
        <v>0</v>
      </c>
      <c r="J157" s="57" t="s">
        <v>143</v>
      </c>
      <c r="K157" s="64">
        <v>1739</v>
      </c>
      <c r="L157" s="57">
        <v>0.57091237579042464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21934</v>
      </c>
      <c r="D158" s="57">
        <v>0.60700417613011948</v>
      </c>
      <c r="E158" s="64">
        <v>6252</v>
      </c>
      <c r="F158" s="57">
        <v>0.60307692307692307</v>
      </c>
      <c r="G158" s="64">
        <v>11513</v>
      </c>
      <c r="H158" s="57">
        <v>0.59393603765748315</v>
      </c>
      <c r="I158" s="64">
        <v>1596</v>
      </c>
      <c r="J158" s="57">
        <v>3.2222222222222223</v>
      </c>
      <c r="K158" s="64">
        <v>2573</v>
      </c>
      <c r="L158" s="57">
        <v>0.19785847299813786</v>
      </c>
      <c r="M158" s="64">
        <v>0</v>
      </c>
      <c r="N158" s="57" t="s">
        <v>143</v>
      </c>
    </row>
    <row r="159" spans="2:14" hidden="1" outlineLevel="1">
      <c r="B159" s="63" t="s">
        <v>81</v>
      </c>
      <c r="C159" s="64">
        <v>32809</v>
      </c>
      <c r="D159" s="57">
        <v>-8.3521886086203478E-2</v>
      </c>
      <c r="E159" s="64">
        <v>10101</v>
      </c>
      <c r="F159" s="57">
        <v>-0.24714913915182235</v>
      </c>
      <c r="G159" s="64">
        <v>16433</v>
      </c>
      <c r="H159" s="57">
        <v>-1.1310992118404473E-2</v>
      </c>
      <c r="I159" s="64">
        <v>2319</v>
      </c>
      <c r="J159" s="57">
        <v>0.24010695187165765</v>
      </c>
      <c r="K159" s="64">
        <v>3956</v>
      </c>
      <c r="L159" s="57">
        <v>1.670521716782325E-2</v>
      </c>
      <c r="M159" s="64">
        <v>0</v>
      </c>
      <c r="N159" s="57" t="s">
        <v>143</v>
      </c>
    </row>
    <row r="160" spans="2:14" hidden="1" outlineLevel="1">
      <c r="B160" s="63" t="s">
        <v>80</v>
      </c>
      <c r="C160" s="64">
        <v>31644</v>
      </c>
      <c r="D160" s="57">
        <v>-5.6529516994633267E-2</v>
      </c>
      <c r="E160" s="64">
        <v>11009</v>
      </c>
      <c r="F160" s="57">
        <v>-9.6734492943879258E-2</v>
      </c>
      <c r="G160" s="64">
        <v>15592</v>
      </c>
      <c r="H160" s="57">
        <v>-2.0971995479090788E-2</v>
      </c>
      <c r="I160" s="64">
        <v>1864</v>
      </c>
      <c r="J160" s="57">
        <v>-1.0615711252653925E-2</v>
      </c>
      <c r="K160" s="64">
        <v>3179</v>
      </c>
      <c r="L160" s="57">
        <v>-0.10248447204968947</v>
      </c>
      <c r="M160" s="64">
        <v>0</v>
      </c>
      <c r="N160" s="57" t="s">
        <v>143</v>
      </c>
    </row>
    <row r="161" spans="2:14" hidden="1" outlineLevel="1">
      <c r="B161" s="63" t="s">
        <v>79</v>
      </c>
      <c r="C161" s="64">
        <v>36373</v>
      </c>
      <c r="D161" s="57">
        <v>-6.3926705612888268E-2</v>
      </c>
      <c r="E161" s="64">
        <v>12202</v>
      </c>
      <c r="F161" s="57">
        <v>-0.14962715171788976</v>
      </c>
      <c r="G161" s="64">
        <v>17054</v>
      </c>
      <c r="H161" s="57">
        <v>-8.005178552163128E-2</v>
      </c>
      <c r="I161" s="64">
        <v>2946</v>
      </c>
      <c r="J161" s="57">
        <v>0.56203605514316002</v>
      </c>
      <c r="K161" s="64">
        <v>4171</v>
      </c>
      <c r="L161" s="57">
        <v>2.1302644466209664E-2</v>
      </c>
      <c r="M161" s="64">
        <v>0</v>
      </c>
      <c r="N161" s="57" t="s">
        <v>143</v>
      </c>
    </row>
    <row r="162" spans="2:14" collapsed="1">
      <c r="B162" s="65">
        <v>2000</v>
      </c>
      <c r="C162" s="66">
        <v>251519</v>
      </c>
      <c r="D162" s="67">
        <v>3.4549756037229873E-3</v>
      </c>
      <c r="E162" s="66">
        <v>73464</v>
      </c>
      <c r="F162" s="67">
        <v>-6.3234000229524523E-2</v>
      </c>
      <c r="G162" s="66">
        <v>130690</v>
      </c>
      <c r="H162" s="67">
        <v>9.4308290015370222E-3</v>
      </c>
      <c r="I162" s="66">
        <v>13770</v>
      </c>
      <c r="J162" s="67">
        <v>5.098458250648763E-2</v>
      </c>
      <c r="K162" s="66">
        <v>33595</v>
      </c>
      <c r="L162" s="67">
        <v>0.13270845274621523</v>
      </c>
      <c r="M162" s="66">
        <v>0</v>
      </c>
      <c r="N162" s="67" t="s">
        <v>143</v>
      </c>
    </row>
    <row r="163" spans="2:14" hidden="1" outlineLevel="1">
      <c r="B163" s="63" t="s">
        <v>90</v>
      </c>
      <c r="C163" s="64">
        <v>32288</v>
      </c>
      <c r="D163" s="57">
        <v>-9.0120047342614029E-2</v>
      </c>
      <c r="E163" s="64">
        <v>9659</v>
      </c>
      <c r="F163" s="57">
        <v>-0.23335185332169217</v>
      </c>
      <c r="G163" s="64">
        <v>15655</v>
      </c>
      <c r="H163" s="57">
        <v>-5.8175911442666317E-2</v>
      </c>
      <c r="I163" s="64">
        <v>3356</v>
      </c>
      <c r="J163" s="57">
        <v>0.42022852306390179</v>
      </c>
      <c r="K163" s="64">
        <v>3618</v>
      </c>
      <c r="L163" s="57">
        <v>-7.2783188108662245E-2</v>
      </c>
      <c r="M163" s="64">
        <v>0</v>
      </c>
      <c r="N163" s="57" t="s">
        <v>143</v>
      </c>
    </row>
    <row r="164" spans="2:14" hidden="1" outlineLevel="1">
      <c r="B164" s="63" t="s">
        <v>89</v>
      </c>
      <c r="C164" s="64">
        <v>33609</v>
      </c>
      <c r="D164" s="57">
        <v>-3.75705163082386E-2</v>
      </c>
      <c r="E164" s="64">
        <v>11993</v>
      </c>
      <c r="F164" s="57">
        <v>-9.901585155134851E-2</v>
      </c>
      <c r="G164" s="64">
        <v>14656</v>
      </c>
      <c r="H164" s="57">
        <v>-4.0837696335078499E-2</v>
      </c>
      <c r="I164" s="64">
        <v>2847</v>
      </c>
      <c r="J164" s="57">
        <v>0.5119490175252257</v>
      </c>
      <c r="K164" s="64">
        <v>4113</v>
      </c>
      <c r="L164" s="57">
        <v>-7.510681358219029E-2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20765</v>
      </c>
      <c r="D165" s="57">
        <v>-7.7930728241563108E-2</v>
      </c>
      <c r="E165" s="64">
        <v>6570</v>
      </c>
      <c r="F165" s="57">
        <v>-4.0875912408759096E-2</v>
      </c>
      <c r="G165" s="64">
        <v>10781</v>
      </c>
      <c r="H165" s="57">
        <v>-0.15970381917381138</v>
      </c>
      <c r="I165" s="64">
        <v>881</v>
      </c>
      <c r="J165" s="57">
        <v>1.4816901408450702</v>
      </c>
      <c r="K165" s="64">
        <v>2533</v>
      </c>
      <c r="L165" s="57">
        <v>1.9315895372233438E-2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8343</v>
      </c>
      <c r="D166" s="57">
        <v>3.012717619459182E-2</v>
      </c>
      <c r="E166" s="64">
        <v>1152</v>
      </c>
      <c r="F166" s="57">
        <v>-0.2179226069246436</v>
      </c>
      <c r="G166" s="64">
        <v>6032</v>
      </c>
      <c r="H166" s="57">
        <v>0.10193642674461079</v>
      </c>
      <c r="I166" s="64">
        <v>0</v>
      </c>
      <c r="J166" s="57" t="s">
        <v>143</v>
      </c>
      <c r="K166" s="64">
        <v>1159</v>
      </c>
      <c r="L166" s="57">
        <v>6.0763888888888395E-3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8019</v>
      </c>
      <c r="D167" s="57">
        <v>0.19793845234538399</v>
      </c>
      <c r="E167" s="64">
        <v>1437</v>
      </c>
      <c r="F167" s="57">
        <v>0.25174216027874574</v>
      </c>
      <c r="G167" s="64">
        <v>5697</v>
      </c>
      <c r="H167" s="57">
        <v>0.29772209567198171</v>
      </c>
      <c r="I167" s="64">
        <v>0</v>
      </c>
      <c r="J167" s="57" t="s">
        <v>143</v>
      </c>
      <c r="K167" s="64">
        <v>885</v>
      </c>
      <c r="L167" s="57">
        <v>-0.23442906574394462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9024</v>
      </c>
      <c r="D168" s="57">
        <v>0.13795712484237077</v>
      </c>
      <c r="E168" s="64">
        <v>1142</v>
      </c>
      <c r="F168" s="57">
        <v>-4.3591979075849885E-3</v>
      </c>
      <c r="G168" s="64">
        <v>6476</v>
      </c>
      <c r="H168" s="57">
        <v>0.19770667653042362</v>
      </c>
      <c r="I168" s="64">
        <v>0</v>
      </c>
      <c r="J168" s="57" t="s">
        <v>143</v>
      </c>
      <c r="K168" s="64">
        <v>1406</v>
      </c>
      <c r="L168" s="57">
        <v>2.1802325581395277E-2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8884</v>
      </c>
      <c r="D169" s="57">
        <v>0.24078212290502798</v>
      </c>
      <c r="E169" s="64">
        <v>1457</v>
      </c>
      <c r="F169" s="57">
        <v>-7.256524506683637E-2</v>
      </c>
      <c r="G169" s="64">
        <v>6254</v>
      </c>
      <c r="H169" s="57">
        <v>0.44068187053674279</v>
      </c>
      <c r="I169" s="64">
        <v>0</v>
      </c>
      <c r="J169" s="57" t="s">
        <v>143</v>
      </c>
      <c r="K169" s="64">
        <v>1173</v>
      </c>
      <c r="L169" s="57">
        <v>-6.0096153846153855E-2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7876</v>
      </c>
      <c r="D170" s="57">
        <v>0.44090742773508973</v>
      </c>
      <c r="E170" s="64">
        <v>1159</v>
      </c>
      <c r="F170" s="57">
        <v>0.25841476655808893</v>
      </c>
      <c r="G170" s="64">
        <v>5610</v>
      </c>
      <c r="H170" s="57">
        <v>0.69384057971014501</v>
      </c>
      <c r="I170" s="64">
        <v>0</v>
      </c>
      <c r="J170" s="57" t="s">
        <v>143</v>
      </c>
      <c r="K170" s="64">
        <v>1107</v>
      </c>
      <c r="L170" s="57">
        <v>-0.1021897810218978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13649</v>
      </c>
      <c r="D171" s="57">
        <v>5.3163580246913478E-2</v>
      </c>
      <c r="E171" s="64">
        <v>3900</v>
      </c>
      <c r="F171" s="57">
        <v>7.0840197693574858E-2</v>
      </c>
      <c r="G171" s="64">
        <v>7223</v>
      </c>
      <c r="H171" s="57">
        <v>5.5409336473188908E-4</v>
      </c>
      <c r="I171" s="64">
        <v>378</v>
      </c>
      <c r="J171" s="57">
        <v>0.30795847750865057</v>
      </c>
      <c r="K171" s="64">
        <v>2148</v>
      </c>
      <c r="L171" s="57">
        <v>0.18674033149171265</v>
      </c>
      <c r="M171" s="64">
        <v>0</v>
      </c>
      <c r="N171" s="57" t="s">
        <v>143</v>
      </c>
    </row>
    <row r="172" spans="2:14" hidden="1" outlineLevel="1">
      <c r="B172" s="63" t="s">
        <v>81</v>
      </c>
      <c r="C172" s="64">
        <v>35799</v>
      </c>
      <c r="D172" s="57">
        <v>0.11672957544374074</v>
      </c>
      <c r="E172" s="64">
        <v>13417</v>
      </c>
      <c r="F172" s="57">
        <v>6.8743030109925218E-2</v>
      </c>
      <c r="G172" s="64">
        <v>16621</v>
      </c>
      <c r="H172" s="57">
        <v>0.18181171786120598</v>
      </c>
      <c r="I172" s="64">
        <v>1870</v>
      </c>
      <c r="J172" s="57">
        <v>0.34339080459770122</v>
      </c>
      <c r="K172" s="64">
        <v>3891</v>
      </c>
      <c r="L172" s="57">
        <v>-3.854707190511486E-2</v>
      </c>
      <c r="M172" s="64">
        <v>0</v>
      </c>
      <c r="N172" s="57" t="s">
        <v>143</v>
      </c>
    </row>
    <row r="173" spans="2:14" hidden="1" outlineLevel="1">
      <c r="B173" s="63" t="s">
        <v>80</v>
      </c>
      <c r="C173" s="64">
        <v>33540</v>
      </c>
      <c r="D173" s="57">
        <v>0.11206896551724133</v>
      </c>
      <c r="E173" s="64">
        <v>12188</v>
      </c>
      <c r="F173" s="57">
        <v>0.1239395057174475</v>
      </c>
      <c r="G173" s="64">
        <v>15926</v>
      </c>
      <c r="H173" s="57">
        <v>0.10704851939385507</v>
      </c>
      <c r="I173" s="64">
        <v>1884</v>
      </c>
      <c r="J173" s="57">
        <v>0.34763948497854069</v>
      </c>
      <c r="K173" s="64">
        <v>3542</v>
      </c>
      <c r="L173" s="57">
        <v>2.8312570781428015E-3</v>
      </c>
      <c r="M173" s="64">
        <v>0</v>
      </c>
      <c r="N173" s="57" t="s">
        <v>143</v>
      </c>
    </row>
    <row r="174" spans="2:14" hidden="1" outlineLevel="1">
      <c r="B174" s="63" t="s">
        <v>79</v>
      </c>
      <c r="C174" s="64">
        <v>38857</v>
      </c>
      <c r="D174" s="57">
        <v>0.14886760096978291</v>
      </c>
      <c r="E174" s="64">
        <v>14349</v>
      </c>
      <c r="F174" s="57">
        <v>0.28127511384945092</v>
      </c>
      <c r="G174" s="64">
        <v>18538</v>
      </c>
      <c r="H174" s="57">
        <v>6.7488195324196809E-2</v>
      </c>
      <c r="I174" s="64">
        <v>1886</v>
      </c>
      <c r="J174" s="57">
        <v>6.4935064935064846E-2</v>
      </c>
      <c r="K174" s="64">
        <v>4084</v>
      </c>
      <c r="L174" s="57">
        <v>0.17154331612162932</v>
      </c>
      <c r="M174" s="64">
        <v>0</v>
      </c>
      <c r="N174" s="57" t="s">
        <v>143</v>
      </c>
    </row>
    <row r="175" spans="2:14" collapsed="1">
      <c r="B175" s="65">
        <v>1999</v>
      </c>
      <c r="C175" s="66">
        <v>250653</v>
      </c>
      <c r="D175" s="67">
        <v>5.6381835423032323E-2</v>
      </c>
      <c r="E175" s="66">
        <v>78423</v>
      </c>
      <c r="F175" s="67">
        <v>1.5066205878926819E-2</v>
      </c>
      <c r="G175" s="66">
        <v>129469</v>
      </c>
      <c r="H175" s="67">
        <v>7.2731189566744847E-2</v>
      </c>
      <c r="I175" s="66">
        <v>13102</v>
      </c>
      <c r="J175" s="67">
        <v>0.38630832716114694</v>
      </c>
      <c r="K175" s="66">
        <v>29659</v>
      </c>
      <c r="L175" s="67">
        <v>-7.1968936198700817E-3</v>
      </c>
      <c r="M175" s="66">
        <v>0</v>
      </c>
      <c r="N175" s="67" t="s">
        <v>143</v>
      </c>
    </row>
    <row r="176" spans="2:14" hidden="1" outlineLevel="1">
      <c r="B176" s="63" t="s">
        <v>90</v>
      </c>
      <c r="C176" s="64">
        <v>35486</v>
      </c>
      <c r="D176" s="57">
        <v>0.12772110464931519</v>
      </c>
      <c r="E176" s="64">
        <v>12599</v>
      </c>
      <c r="F176" s="57">
        <v>0.19990476190476181</v>
      </c>
      <c r="G176" s="64">
        <v>16622</v>
      </c>
      <c r="H176" s="57">
        <v>5.8186911128087493E-2</v>
      </c>
      <c r="I176" s="64">
        <v>2363</v>
      </c>
      <c r="J176" s="57">
        <v>0.74907475943745383</v>
      </c>
      <c r="K176" s="64">
        <v>3902</v>
      </c>
      <c r="L176" s="57">
        <v>-1.5353121801432446E-3</v>
      </c>
      <c r="M176" s="64">
        <v>0</v>
      </c>
      <c r="N176" s="57" t="s">
        <v>143</v>
      </c>
    </row>
    <row r="177" spans="2:14" hidden="1" outlineLevel="1">
      <c r="B177" s="63" t="s">
        <v>89</v>
      </c>
      <c r="C177" s="64">
        <v>34921</v>
      </c>
      <c r="D177" s="57">
        <v>8.6662932536718973E-2</v>
      </c>
      <c r="E177" s="64">
        <v>13311</v>
      </c>
      <c r="F177" s="57">
        <v>0.21042102391561346</v>
      </c>
      <c r="G177" s="64">
        <v>15280</v>
      </c>
      <c r="H177" s="57">
        <v>-6.8179046225149365E-2</v>
      </c>
      <c r="I177" s="64">
        <v>1883</v>
      </c>
      <c r="J177" s="57">
        <v>0.33451452870304754</v>
      </c>
      <c r="K177" s="64">
        <v>4447</v>
      </c>
      <c r="L177" s="57">
        <v>0.33543543543543541</v>
      </c>
      <c r="M177" s="64">
        <v>0</v>
      </c>
      <c r="N177" s="57" t="s">
        <v>143</v>
      </c>
    </row>
    <row r="178" spans="2:14" hidden="1" outlineLevel="1">
      <c r="B178" s="63" t="s">
        <v>88</v>
      </c>
      <c r="C178" s="64">
        <v>22520</v>
      </c>
      <c r="D178" s="57">
        <v>0.31927357937902756</v>
      </c>
      <c r="E178" s="64">
        <v>6850</v>
      </c>
      <c r="F178" s="57">
        <v>0.15553306342780027</v>
      </c>
      <c r="G178" s="64">
        <v>12830</v>
      </c>
      <c r="H178" s="57">
        <v>0.42239467849223944</v>
      </c>
      <c r="I178" s="64">
        <v>355</v>
      </c>
      <c r="J178" s="57">
        <v>-3.0054644808743203E-2</v>
      </c>
      <c r="K178" s="64">
        <v>2485</v>
      </c>
      <c r="L178" s="57">
        <v>0.41514806378132119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8099</v>
      </c>
      <c r="D179" s="57">
        <v>0.62239583333333326</v>
      </c>
      <c r="E179" s="64">
        <v>1473</v>
      </c>
      <c r="F179" s="57">
        <v>1.0893617021276594</v>
      </c>
      <c r="G179" s="64">
        <v>5474</v>
      </c>
      <c r="H179" s="57">
        <v>0.5294775076837106</v>
      </c>
      <c r="I179" s="64">
        <v>0</v>
      </c>
      <c r="J179" s="57" t="s">
        <v>143</v>
      </c>
      <c r="K179" s="64">
        <v>1152</v>
      </c>
      <c r="L179" s="57">
        <v>0.62711864406779672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6694</v>
      </c>
      <c r="D180" s="57">
        <v>0.35478648046954064</v>
      </c>
      <c r="E180" s="64">
        <v>1148</v>
      </c>
      <c r="F180" s="57">
        <v>0.93265993265993274</v>
      </c>
      <c r="G180" s="64">
        <v>4390</v>
      </c>
      <c r="H180" s="57">
        <v>0.24503686897334087</v>
      </c>
      <c r="I180" s="64">
        <v>0</v>
      </c>
      <c r="J180" s="57" t="s">
        <v>143</v>
      </c>
      <c r="K180" s="64">
        <v>1156</v>
      </c>
      <c r="L180" s="57">
        <v>0.4080389768574908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7930</v>
      </c>
      <c r="D181" s="57">
        <v>0.19842829076620827</v>
      </c>
      <c r="E181" s="64">
        <v>1147</v>
      </c>
      <c r="F181" s="57">
        <v>0.6527377521613833</v>
      </c>
      <c r="G181" s="64">
        <v>5407</v>
      </c>
      <c r="H181" s="57">
        <v>3.2067188394731883E-2</v>
      </c>
      <c r="I181" s="64">
        <v>0</v>
      </c>
      <c r="J181" s="57" t="s">
        <v>143</v>
      </c>
      <c r="K181" s="64">
        <v>1376</v>
      </c>
      <c r="L181" s="57">
        <v>1.0116959064327484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7160</v>
      </c>
      <c r="D182" s="57">
        <v>0.53780068728522346</v>
      </c>
      <c r="E182" s="64">
        <v>1571</v>
      </c>
      <c r="F182" s="57">
        <v>1.7274305555555554</v>
      </c>
      <c r="G182" s="64">
        <v>4341</v>
      </c>
      <c r="H182" s="57">
        <v>0.24526678141135982</v>
      </c>
      <c r="I182" s="64">
        <v>0</v>
      </c>
      <c r="J182" s="57" t="s">
        <v>143</v>
      </c>
      <c r="K182" s="64">
        <v>1248</v>
      </c>
      <c r="L182" s="57">
        <v>1.1010101010101012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5466</v>
      </c>
      <c r="D183" s="57">
        <v>0.29526066350710911</v>
      </c>
      <c r="E183" s="64">
        <v>921</v>
      </c>
      <c r="F183" s="57">
        <v>0.59067357512953378</v>
      </c>
      <c r="G183" s="64">
        <v>3312</v>
      </c>
      <c r="H183" s="57">
        <v>0.18497316636851524</v>
      </c>
      <c r="I183" s="64">
        <v>0</v>
      </c>
      <c r="J183" s="57" t="s">
        <v>143</v>
      </c>
      <c r="K183" s="64">
        <v>1233</v>
      </c>
      <c r="L183" s="57">
        <v>0.45744680851063824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12960</v>
      </c>
      <c r="D184" s="57">
        <v>0.47574584377135043</v>
      </c>
      <c r="E184" s="64">
        <v>3642</v>
      </c>
      <c r="F184" s="57">
        <v>0.38426453819840356</v>
      </c>
      <c r="G184" s="64">
        <v>7219</v>
      </c>
      <c r="H184" s="57">
        <v>0.5330218730091314</v>
      </c>
      <c r="I184" s="64">
        <v>289</v>
      </c>
      <c r="J184" s="57">
        <v>1.035211267605634</v>
      </c>
      <c r="K184" s="64">
        <v>1810</v>
      </c>
      <c r="L184" s="57">
        <v>0.39230769230769225</v>
      </c>
      <c r="M184" s="64">
        <v>0</v>
      </c>
      <c r="N184" s="57" t="s">
        <v>143</v>
      </c>
    </row>
    <row r="185" spans="2:14" hidden="1" outlineLevel="1">
      <c r="B185" s="63" t="s">
        <v>81</v>
      </c>
      <c r="C185" s="64">
        <v>32057</v>
      </c>
      <c r="D185" s="57">
        <v>-9.2871897903166523E-2</v>
      </c>
      <c r="E185" s="64">
        <v>12554</v>
      </c>
      <c r="F185" s="57">
        <v>-2.6972562393427379E-2</v>
      </c>
      <c r="G185" s="64">
        <v>14064</v>
      </c>
      <c r="H185" s="57">
        <v>-0.20614134116053284</v>
      </c>
      <c r="I185" s="64">
        <v>1392</v>
      </c>
      <c r="J185" s="57">
        <v>4.1136873597606538E-2</v>
      </c>
      <c r="K185" s="64">
        <v>4047</v>
      </c>
      <c r="L185" s="57">
        <v>0.19592198581560294</v>
      </c>
      <c r="M185" s="64">
        <v>0</v>
      </c>
      <c r="N185" s="57" t="s">
        <v>143</v>
      </c>
    </row>
    <row r="186" spans="2:14" hidden="1" outlineLevel="1">
      <c r="B186" s="63" t="s">
        <v>80</v>
      </c>
      <c r="C186" s="64">
        <v>30160</v>
      </c>
      <c r="D186" s="57">
        <v>-3.385975590223278E-2</v>
      </c>
      <c r="E186" s="64">
        <v>10844</v>
      </c>
      <c r="F186" s="57">
        <v>-1.1035111719106205E-2</v>
      </c>
      <c r="G186" s="64">
        <v>14386</v>
      </c>
      <c r="H186" s="57">
        <v>-0.10634861473474966</v>
      </c>
      <c r="I186" s="64">
        <v>1398</v>
      </c>
      <c r="J186" s="57">
        <v>0.62369337979094075</v>
      </c>
      <c r="K186" s="64">
        <v>3532</v>
      </c>
      <c r="L186" s="57">
        <v>7.2578196173701759E-2</v>
      </c>
      <c r="M186" s="64">
        <v>0</v>
      </c>
      <c r="N186" s="57" t="s">
        <v>143</v>
      </c>
    </row>
    <row r="187" spans="2:14" hidden="1" outlineLevel="1">
      <c r="B187" s="63" t="s">
        <v>79</v>
      </c>
      <c r="C187" s="64">
        <v>33822</v>
      </c>
      <c r="D187" s="57">
        <v>2.921307285010033E-2</v>
      </c>
      <c r="E187" s="64">
        <v>11199</v>
      </c>
      <c r="F187" s="57">
        <v>3.1120522972102105E-2</v>
      </c>
      <c r="G187" s="64">
        <v>17366</v>
      </c>
      <c r="H187" s="57">
        <v>1.4994232987313172E-3</v>
      </c>
      <c r="I187" s="64">
        <v>1771</v>
      </c>
      <c r="J187" s="57">
        <v>0.19500674763832659</v>
      </c>
      <c r="K187" s="64">
        <v>3486</v>
      </c>
      <c r="L187" s="57">
        <v>9.6571248820383815E-2</v>
      </c>
      <c r="M187" s="64">
        <v>0</v>
      </c>
      <c r="N187" s="57" t="s">
        <v>143</v>
      </c>
    </row>
    <row r="188" spans="2:14" collapsed="1">
      <c r="B188" s="65">
        <v>1998</v>
      </c>
      <c r="C188" s="66">
        <v>237275</v>
      </c>
      <c r="D188" s="67">
        <v>0.10721468602279982</v>
      </c>
      <c r="E188" s="66">
        <v>77259</v>
      </c>
      <c r="F188" s="67">
        <v>0.13729906376965206</v>
      </c>
      <c r="G188" s="66">
        <v>120691</v>
      </c>
      <c r="H188" s="67">
        <v>4.3913366893282735E-2</v>
      </c>
      <c r="I188" s="66">
        <v>9451</v>
      </c>
      <c r="J188" s="67">
        <v>0.3598561151079136</v>
      </c>
      <c r="K188" s="66">
        <v>29874</v>
      </c>
      <c r="L188" s="67">
        <v>0.25505188421627523</v>
      </c>
      <c r="M188" s="66">
        <v>0</v>
      </c>
      <c r="N188" s="67" t="s">
        <v>143</v>
      </c>
    </row>
    <row r="189" spans="2:14" hidden="1" outlineLevel="1">
      <c r="B189" s="63" t="s">
        <v>90</v>
      </c>
      <c r="C189" s="64">
        <v>31467</v>
      </c>
      <c r="D189" s="57">
        <v>1.8415431419509298E-2</v>
      </c>
      <c r="E189" s="64">
        <v>10500</v>
      </c>
      <c r="F189" s="57">
        <v>-9.7472924187725685E-2</v>
      </c>
      <c r="G189" s="64">
        <v>15708</v>
      </c>
      <c r="H189" s="57">
        <v>2.4457053414204566E-2</v>
      </c>
      <c r="I189" s="64">
        <v>1351</v>
      </c>
      <c r="J189" s="57">
        <v>0.98969072164948457</v>
      </c>
      <c r="K189" s="64">
        <v>3908</v>
      </c>
      <c r="L189" s="57">
        <v>0.20172201722017213</v>
      </c>
      <c r="M189" s="64">
        <v>0</v>
      </c>
      <c r="N189" s="57" t="s">
        <v>143</v>
      </c>
    </row>
    <row r="190" spans="2:14" hidden="1" outlineLevel="1">
      <c r="B190" s="63" t="s">
        <v>89</v>
      </c>
      <c r="C190" s="64">
        <v>32136</v>
      </c>
      <c r="D190" s="57">
        <v>5.6132509530695485E-2</v>
      </c>
      <c r="E190" s="64">
        <v>10997</v>
      </c>
      <c r="F190" s="57">
        <v>0.1800622384376005</v>
      </c>
      <c r="G190" s="64">
        <v>16398</v>
      </c>
      <c r="H190" s="57">
        <v>-5.2357836338418839E-2</v>
      </c>
      <c r="I190" s="64">
        <v>1411</v>
      </c>
      <c r="J190" s="57">
        <v>0.72705018359853124</v>
      </c>
      <c r="K190" s="64">
        <v>3330</v>
      </c>
      <c r="L190" s="57">
        <v>0.1144578313253013</v>
      </c>
      <c r="M190" s="64">
        <v>0</v>
      </c>
      <c r="N190" s="57" t="s">
        <v>143</v>
      </c>
    </row>
    <row r="191" spans="2:14" hidden="1" outlineLevel="1">
      <c r="B191" s="63" t="s">
        <v>88</v>
      </c>
      <c r="C191" s="64">
        <v>17070</v>
      </c>
      <c r="D191" s="57">
        <v>0.13241342709300774</v>
      </c>
      <c r="E191" s="64">
        <v>5928</v>
      </c>
      <c r="F191" s="57">
        <v>0.32558139534883712</v>
      </c>
      <c r="G191" s="64">
        <v>9020</v>
      </c>
      <c r="H191" s="57">
        <v>6.0227526210128168E-3</v>
      </c>
      <c r="I191" s="64">
        <v>366</v>
      </c>
      <c r="J191" s="57">
        <v>-0.46097201767304863</v>
      </c>
      <c r="K191" s="64">
        <v>1756</v>
      </c>
      <c r="L191" s="57">
        <v>0.83490073145245569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4992</v>
      </c>
      <c r="D192" s="57">
        <v>0.40897544453852674</v>
      </c>
      <c r="E192" s="64">
        <v>705</v>
      </c>
      <c r="F192" s="57" t="s">
        <v>143</v>
      </c>
      <c r="G192" s="64">
        <v>3579</v>
      </c>
      <c r="H192" s="57">
        <v>0.21445537835086537</v>
      </c>
      <c r="I192" s="64">
        <v>0</v>
      </c>
      <c r="J192" s="57" t="s">
        <v>143</v>
      </c>
      <c r="K192" s="64">
        <v>708</v>
      </c>
      <c r="L192" s="57">
        <v>0.18791946308724827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4941</v>
      </c>
      <c r="D193" s="57">
        <v>0.40608992601024463</v>
      </c>
      <c r="E193" s="64">
        <v>594</v>
      </c>
      <c r="F193" s="57" t="s">
        <v>143</v>
      </c>
      <c r="G193" s="64">
        <v>3526</v>
      </c>
      <c r="H193" s="57">
        <v>0.22814350400557304</v>
      </c>
      <c r="I193" s="64">
        <v>0</v>
      </c>
      <c r="J193" s="57" t="s">
        <v>143</v>
      </c>
      <c r="K193" s="64">
        <v>821</v>
      </c>
      <c r="L193" s="57">
        <v>0.27682737169517879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6617</v>
      </c>
      <c r="D194" s="57">
        <v>0.57285476586641315</v>
      </c>
      <c r="E194" s="64">
        <v>694</v>
      </c>
      <c r="F194" s="57" t="s">
        <v>143</v>
      </c>
      <c r="G194" s="64">
        <v>5239</v>
      </c>
      <c r="H194" s="57">
        <v>0.42829880043620494</v>
      </c>
      <c r="I194" s="64">
        <v>0</v>
      </c>
      <c r="J194" s="57" t="s">
        <v>143</v>
      </c>
      <c r="K194" s="64">
        <v>684</v>
      </c>
      <c r="L194" s="57">
        <v>0.26901669758812607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4656</v>
      </c>
      <c r="D195" s="57">
        <v>0.36021034180543388</v>
      </c>
      <c r="E195" s="64">
        <v>576</v>
      </c>
      <c r="F195" s="57" t="s">
        <v>143</v>
      </c>
      <c r="G195" s="64">
        <v>3486</v>
      </c>
      <c r="H195" s="57">
        <v>0.20581113801452777</v>
      </c>
      <c r="I195" s="64">
        <v>0</v>
      </c>
      <c r="J195" s="57" t="s">
        <v>143</v>
      </c>
      <c r="K195" s="64">
        <v>594</v>
      </c>
      <c r="L195" s="57">
        <v>0.11654135338345872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4220</v>
      </c>
      <c r="D196" s="57">
        <v>0.11463285789751709</v>
      </c>
      <c r="E196" s="64">
        <v>579</v>
      </c>
      <c r="F196" s="57" t="s">
        <v>143</v>
      </c>
      <c r="G196" s="64">
        <v>2795</v>
      </c>
      <c r="H196" s="57">
        <v>-0.15097205346294051</v>
      </c>
      <c r="I196" s="64">
        <v>0</v>
      </c>
      <c r="J196" s="57" t="s">
        <v>143</v>
      </c>
      <c r="K196" s="64">
        <v>846</v>
      </c>
      <c r="L196" s="57">
        <v>0.71255060728744946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8782</v>
      </c>
      <c r="D197" s="57">
        <v>-0.2237249182356581</v>
      </c>
      <c r="E197" s="64">
        <v>2631</v>
      </c>
      <c r="F197" s="57">
        <v>-0.10235414534288634</v>
      </c>
      <c r="G197" s="64">
        <v>4709</v>
      </c>
      <c r="H197" s="57">
        <v>-0.28073926989460818</v>
      </c>
      <c r="I197" s="64">
        <v>142</v>
      </c>
      <c r="J197" s="57" t="s">
        <v>143</v>
      </c>
      <c r="K197" s="64">
        <v>1300</v>
      </c>
      <c r="L197" s="57">
        <v>-0.29155313351498635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35339</v>
      </c>
      <c r="D198" s="57">
        <v>0.23874789680314068</v>
      </c>
      <c r="E198" s="64">
        <v>12902</v>
      </c>
      <c r="F198" s="57">
        <v>0.41749066139310043</v>
      </c>
      <c r="G198" s="64">
        <v>17716</v>
      </c>
      <c r="H198" s="57">
        <v>7.0582547739908241E-2</v>
      </c>
      <c r="I198" s="64">
        <v>1337</v>
      </c>
      <c r="J198" s="57" t="s">
        <v>143</v>
      </c>
      <c r="K198" s="64">
        <v>3384</v>
      </c>
      <c r="L198" s="57">
        <v>0.17581653926337726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31217</v>
      </c>
      <c r="D199" s="57">
        <v>0.21391351687665261</v>
      </c>
      <c r="E199" s="64">
        <v>10965</v>
      </c>
      <c r="F199" s="57">
        <v>0.24235214140040795</v>
      </c>
      <c r="G199" s="64">
        <v>16098</v>
      </c>
      <c r="H199" s="57">
        <v>0.15406122302674019</v>
      </c>
      <c r="I199" s="64">
        <v>861</v>
      </c>
      <c r="J199" s="57" t="s">
        <v>143</v>
      </c>
      <c r="K199" s="64">
        <v>3293</v>
      </c>
      <c r="L199" s="57">
        <v>0.11968718123087396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32862</v>
      </c>
      <c r="D200" s="57">
        <v>0.21034216050974175</v>
      </c>
      <c r="E200" s="64">
        <v>10861</v>
      </c>
      <c r="F200" s="57">
        <v>0.21202990737640892</v>
      </c>
      <c r="G200" s="64">
        <v>17340</v>
      </c>
      <c r="H200" s="57">
        <v>0.20827816876872696</v>
      </c>
      <c r="I200" s="64">
        <v>1482</v>
      </c>
      <c r="J200" s="57" t="s">
        <v>143</v>
      </c>
      <c r="K200" s="64">
        <v>3179</v>
      </c>
      <c r="L200" s="57">
        <v>-0.17191977077363896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214299</v>
      </c>
      <c r="D201" s="67">
        <v>0.14243446830969031</v>
      </c>
      <c r="E201" s="66">
        <v>67932</v>
      </c>
      <c r="F201" s="67">
        <v>0.22964974205810473</v>
      </c>
      <c r="G201" s="66">
        <v>115614</v>
      </c>
      <c r="H201" s="67">
        <v>6.3929251750761473E-2</v>
      </c>
      <c r="I201" s="66">
        <v>6950</v>
      </c>
      <c r="J201" s="67">
        <v>2.1954022988505746</v>
      </c>
      <c r="K201" s="66">
        <v>23803</v>
      </c>
      <c r="L201" s="67">
        <v>0.10742532799851112</v>
      </c>
      <c r="M201" s="66">
        <v>0</v>
      </c>
      <c r="N201" s="67" t="s">
        <v>143</v>
      </c>
    </row>
    <row r="202" spans="2:14" hidden="1" outlineLevel="1">
      <c r="B202" s="63" t="s">
        <v>90</v>
      </c>
      <c r="C202" s="64">
        <v>30898</v>
      </c>
      <c r="D202" s="57">
        <v>0.15597291331512597</v>
      </c>
      <c r="E202" s="64">
        <v>11634</v>
      </c>
      <c r="F202" s="57">
        <v>0.36870588235294122</v>
      </c>
      <c r="G202" s="64">
        <v>15333</v>
      </c>
      <c r="H202" s="57">
        <v>-1.831103143607149E-2</v>
      </c>
      <c r="I202" s="64">
        <v>679</v>
      </c>
      <c r="J202" s="57" t="s">
        <v>143</v>
      </c>
      <c r="K202" s="64">
        <v>3252</v>
      </c>
      <c r="L202" s="57">
        <v>0.24597701149425277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30428</v>
      </c>
      <c r="D203" s="57">
        <v>0.51950062421972532</v>
      </c>
      <c r="E203" s="64">
        <v>9319</v>
      </c>
      <c r="F203" s="57">
        <v>0.41304018195602721</v>
      </c>
      <c r="G203" s="64">
        <v>17304</v>
      </c>
      <c r="H203" s="57">
        <v>0.54252094847566412</v>
      </c>
      <c r="I203" s="64">
        <v>817</v>
      </c>
      <c r="J203" s="57" t="s">
        <v>143</v>
      </c>
      <c r="K203" s="64">
        <v>2988</v>
      </c>
      <c r="L203" s="57">
        <v>0.35081374321880654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15074</v>
      </c>
      <c r="D204" s="57">
        <v>0.20073283415644405</v>
      </c>
      <c r="E204" s="64">
        <v>4472</v>
      </c>
      <c r="F204" s="57">
        <v>0.16035288012454596</v>
      </c>
      <c r="G204" s="64">
        <v>8966</v>
      </c>
      <c r="H204" s="57">
        <v>0.2368602565871154</v>
      </c>
      <c r="I204" s="64">
        <v>679</v>
      </c>
      <c r="J204" s="57" t="s">
        <v>143</v>
      </c>
      <c r="K204" s="64">
        <v>957</v>
      </c>
      <c r="L204" s="57">
        <v>-0.34045485871812542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3543</v>
      </c>
      <c r="D205" s="57">
        <v>0.24797463895737937</v>
      </c>
      <c r="E205" s="64">
        <v>0</v>
      </c>
      <c r="F205" s="57" t="s">
        <v>143</v>
      </c>
      <c r="G205" s="64">
        <v>2947</v>
      </c>
      <c r="H205" s="57">
        <v>0.34566210045662094</v>
      </c>
      <c r="I205" s="64">
        <v>0</v>
      </c>
      <c r="J205" s="57" t="s">
        <v>143</v>
      </c>
      <c r="K205" s="64">
        <v>596</v>
      </c>
      <c r="L205" s="57">
        <v>-8.166409861325119E-2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3514</v>
      </c>
      <c r="D206" s="57">
        <v>6.7436208991494606E-2</v>
      </c>
      <c r="E206" s="64">
        <v>0</v>
      </c>
      <c r="F206" s="57" t="s">
        <v>143</v>
      </c>
      <c r="G206" s="64">
        <v>2871</v>
      </c>
      <c r="H206" s="57">
        <v>8.3805209513023726E-2</v>
      </c>
      <c r="I206" s="64">
        <v>0</v>
      </c>
      <c r="J206" s="57" t="s">
        <v>143</v>
      </c>
      <c r="K206" s="64">
        <v>643</v>
      </c>
      <c r="L206" s="57">
        <v>0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4207</v>
      </c>
      <c r="D207" s="57">
        <v>-1.424163304058812E-3</v>
      </c>
      <c r="E207" s="64">
        <v>0</v>
      </c>
      <c r="F207" s="57" t="s">
        <v>143</v>
      </c>
      <c r="G207" s="64">
        <v>3668</v>
      </c>
      <c r="H207" s="57">
        <v>9.2642240095323292E-2</v>
      </c>
      <c r="I207" s="64">
        <v>0</v>
      </c>
      <c r="J207" s="57" t="s">
        <v>143</v>
      </c>
      <c r="K207" s="64">
        <v>539</v>
      </c>
      <c r="L207" s="57">
        <v>-0.37032710280373837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3423</v>
      </c>
      <c r="D208" s="57">
        <v>0.19434752267969291</v>
      </c>
      <c r="E208" s="64">
        <v>0</v>
      </c>
      <c r="F208" s="57" t="s">
        <v>143</v>
      </c>
      <c r="G208" s="64">
        <v>2891</v>
      </c>
      <c r="H208" s="57">
        <v>0.29409131602506711</v>
      </c>
      <c r="I208" s="64">
        <v>0</v>
      </c>
      <c r="J208" s="57" t="s">
        <v>143</v>
      </c>
      <c r="K208" s="64">
        <v>532</v>
      </c>
      <c r="L208" s="57">
        <v>-0.15822784810126578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3786</v>
      </c>
      <c r="D209" s="57">
        <v>0.1128747795414462</v>
      </c>
      <c r="E209" s="64">
        <v>0</v>
      </c>
      <c r="F209" s="57" t="s">
        <v>143</v>
      </c>
      <c r="G209" s="64">
        <v>3292</v>
      </c>
      <c r="H209" s="57">
        <v>0.19927140255009101</v>
      </c>
      <c r="I209" s="64">
        <v>0</v>
      </c>
      <c r="J209" s="57" t="s">
        <v>143</v>
      </c>
      <c r="K209" s="64">
        <v>494</v>
      </c>
      <c r="L209" s="57">
        <v>-0.24809741248097417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11313</v>
      </c>
      <c r="D210" s="57">
        <v>6.9888405522980923E-2</v>
      </c>
      <c r="E210" s="64">
        <v>2931</v>
      </c>
      <c r="F210" s="57">
        <v>-6.3279002876318269E-2</v>
      </c>
      <c r="G210" s="64">
        <v>6547</v>
      </c>
      <c r="H210" s="57">
        <v>-2.4437490686931906E-2</v>
      </c>
      <c r="I210" s="64">
        <v>0</v>
      </c>
      <c r="J210" s="57" t="s">
        <v>143</v>
      </c>
      <c r="K210" s="64">
        <v>1835</v>
      </c>
      <c r="L210" s="57">
        <v>1.5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28528</v>
      </c>
      <c r="D211" s="57">
        <v>0.29355219007889732</v>
      </c>
      <c r="E211" s="64">
        <v>9102</v>
      </c>
      <c r="F211" s="57">
        <v>0.32431252728066351</v>
      </c>
      <c r="G211" s="64">
        <v>16548</v>
      </c>
      <c r="H211" s="57">
        <v>0.24580290597003684</v>
      </c>
      <c r="I211" s="64">
        <v>0</v>
      </c>
      <c r="J211" s="57" t="s">
        <v>143</v>
      </c>
      <c r="K211" s="64">
        <v>2878</v>
      </c>
      <c r="L211" s="57">
        <v>0.51633298208640666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25716</v>
      </c>
      <c r="D212" s="57">
        <v>0.21761363636363629</v>
      </c>
      <c r="E212" s="64">
        <v>8826</v>
      </c>
      <c r="F212" s="57">
        <v>0.27543352601156079</v>
      </c>
      <c r="G212" s="64">
        <v>13949</v>
      </c>
      <c r="H212" s="57">
        <v>0.16358024691358031</v>
      </c>
      <c r="I212" s="64">
        <v>0</v>
      </c>
      <c r="J212" s="57" t="s">
        <v>143</v>
      </c>
      <c r="K212" s="64">
        <v>2941</v>
      </c>
      <c r="L212" s="57">
        <v>0.32956600361663657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27151</v>
      </c>
      <c r="D213" s="57">
        <v>0.20832220738762786</v>
      </c>
      <c r="E213" s="64">
        <v>8961</v>
      </c>
      <c r="F213" s="57">
        <v>6.7039771374136636E-2</v>
      </c>
      <c r="G213" s="64">
        <v>14351</v>
      </c>
      <c r="H213" s="57">
        <v>0.23972011057360065</v>
      </c>
      <c r="I213" s="64">
        <v>0</v>
      </c>
      <c r="J213" s="57" t="s">
        <v>143</v>
      </c>
      <c r="K213" s="64">
        <v>3839</v>
      </c>
      <c r="L213" s="57">
        <v>0.53806089743589736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187581</v>
      </c>
      <c r="D214" s="67">
        <v>0.23296612286213825</v>
      </c>
      <c r="E214" s="66">
        <v>55245</v>
      </c>
      <c r="F214" s="67">
        <v>0.24793873816892176</v>
      </c>
      <c r="G214" s="66">
        <v>108667</v>
      </c>
      <c r="H214" s="67">
        <v>0.19652275404926289</v>
      </c>
      <c r="I214" s="66">
        <v>2175</v>
      </c>
      <c r="J214" s="67" t="s">
        <v>143</v>
      </c>
      <c r="K214" s="66">
        <v>21494</v>
      </c>
      <c r="L214" s="67">
        <v>0.26064516129032267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26729</v>
      </c>
      <c r="D215" s="57">
        <v>0.35818089430894307</v>
      </c>
      <c r="E215" s="64">
        <v>8500</v>
      </c>
      <c r="F215" s="57">
        <v>0.32708821233411389</v>
      </c>
      <c r="G215" s="64">
        <v>15619</v>
      </c>
      <c r="H215" s="57">
        <v>0.35593367479815963</v>
      </c>
      <c r="I215" s="64">
        <v>0</v>
      </c>
      <c r="J215" s="57" t="s">
        <v>143</v>
      </c>
      <c r="K215" s="64">
        <v>2610</v>
      </c>
      <c r="L215" s="57">
        <v>0.48633257403189067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20025</v>
      </c>
      <c r="D216" s="57">
        <v>1.3975391159046113E-2</v>
      </c>
      <c r="E216" s="64">
        <v>6595</v>
      </c>
      <c r="F216" s="57">
        <v>-4.7103019794827339E-2</v>
      </c>
      <c r="G216" s="64">
        <v>11218</v>
      </c>
      <c r="H216" s="57">
        <v>4.2972247090420357E-3</v>
      </c>
      <c r="I216" s="64">
        <v>0</v>
      </c>
      <c r="J216" s="57" t="s">
        <v>143</v>
      </c>
      <c r="K216" s="64">
        <v>2212</v>
      </c>
      <c r="L216" s="57">
        <v>0.33413751507840761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12554</v>
      </c>
      <c r="D217" s="57">
        <v>-1.352318829050958E-3</v>
      </c>
      <c r="E217" s="64">
        <v>3854</v>
      </c>
      <c r="F217" s="57">
        <v>4.6713742531232949E-2</v>
      </c>
      <c r="G217" s="64">
        <v>7249</v>
      </c>
      <c r="H217" s="57">
        <v>4.9514984798030959E-2</v>
      </c>
      <c r="I217" s="64">
        <v>0</v>
      </c>
      <c r="J217" s="57" t="s">
        <v>143</v>
      </c>
      <c r="K217" s="64">
        <v>1451</v>
      </c>
      <c r="L217" s="57">
        <v>-0.26791120080726538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2839</v>
      </c>
      <c r="D218" s="57">
        <v>-0.20631814369583446</v>
      </c>
      <c r="E218" s="64">
        <v>0</v>
      </c>
      <c r="F218" s="57">
        <v>-1</v>
      </c>
      <c r="G218" s="64">
        <v>2190</v>
      </c>
      <c r="H218" s="57">
        <v>-6.169665809768643E-2</v>
      </c>
      <c r="I218" s="64">
        <v>0</v>
      </c>
      <c r="J218" s="57" t="s">
        <v>143</v>
      </c>
      <c r="K218" s="64">
        <v>649</v>
      </c>
      <c r="L218" s="57">
        <v>-1.5174506828528056E-2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3292</v>
      </c>
      <c r="D219" s="57">
        <v>-6.636415201361312E-2</v>
      </c>
      <c r="E219" s="64">
        <v>0</v>
      </c>
      <c r="F219" s="57">
        <v>-1</v>
      </c>
      <c r="G219" s="64">
        <v>2649</v>
      </c>
      <c r="H219" s="57">
        <v>0.1447709593777009</v>
      </c>
      <c r="I219" s="64">
        <v>0</v>
      </c>
      <c r="J219" s="57" t="s">
        <v>143</v>
      </c>
      <c r="K219" s="64">
        <v>643</v>
      </c>
      <c r="L219" s="57">
        <v>0.26326129666011777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4213</v>
      </c>
      <c r="D220" s="57">
        <v>2.4313153415998157E-2</v>
      </c>
      <c r="E220" s="64">
        <v>0</v>
      </c>
      <c r="F220" s="57">
        <v>-1</v>
      </c>
      <c r="G220" s="64">
        <v>3357</v>
      </c>
      <c r="H220" s="57">
        <v>0.24057649667405756</v>
      </c>
      <c r="I220" s="64">
        <v>0</v>
      </c>
      <c r="J220" s="57" t="s">
        <v>143</v>
      </c>
      <c r="K220" s="64">
        <v>856</v>
      </c>
      <c r="L220" s="57">
        <v>0.32507739938080493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2866</v>
      </c>
      <c r="D221" s="57">
        <v>-0.18254420992584142</v>
      </c>
      <c r="E221" s="64">
        <v>0</v>
      </c>
      <c r="F221" s="57">
        <v>-1</v>
      </c>
      <c r="G221" s="64">
        <v>2234</v>
      </c>
      <c r="H221" s="57">
        <v>-1.2378426171529622E-2</v>
      </c>
      <c r="I221" s="64">
        <v>0</v>
      </c>
      <c r="J221" s="57" t="s">
        <v>143</v>
      </c>
      <c r="K221" s="64">
        <v>632</v>
      </c>
      <c r="L221" s="57">
        <v>-4.6757164404223173E-2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3402</v>
      </c>
      <c r="D222" s="57">
        <v>0.41514143094841938</v>
      </c>
      <c r="E222" s="64">
        <v>0</v>
      </c>
      <c r="F222" s="57">
        <v>-1</v>
      </c>
      <c r="G222" s="64">
        <v>2745</v>
      </c>
      <c r="H222" s="57">
        <v>1.2875000000000001</v>
      </c>
      <c r="I222" s="64">
        <v>0</v>
      </c>
      <c r="J222" s="57" t="s">
        <v>143</v>
      </c>
      <c r="K222" s="64">
        <v>657</v>
      </c>
      <c r="L222" s="57">
        <v>0.57932692307692313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10574</v>
      </c>
      <c r="D223" s="57">
        <v>0.6636249213341725</v>
      </c>
      <c r="E223" s="64">
        <v>3129</v>
      </c>
      <c r="F223" s="57">
        <v>0.70517711171662123</v>
      </c>
      <c r="G223" s="64">
        <v>6711</v>
      </c>
      <c r="H223" s="57">
        <v>0.88511235955056189</v>
      </c>
      <c r="I223" s="64">
        <v>0</v>
      </c>
      <c r="J223" s="57" t="s">
        <v>143</v>
      </c>
      <c r="K223" s="64">
        <v>734</v>
      </c>
      <c r="L223" s="57">
        <v>-0.23621227887617069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22054</v>
      </c>
      <c r="D224" s="57">
        <v>0.16061467213977476</v>
      </c>
      <c r="E224" s="64">
        <v>6873</v>
      </c>
      <c r="F224" s="57">
        <v>-2.4968080578805507E-2</v>
      </c>
      <c r="G224" s="64">
        <v>13283</v>
      </c>
      <c r="H224" s="57">
        <v>0.36221925956312173</v>
      </c>
      <c r="I224" s="64">
        <v>0</v>
      </c>
      <c r="J224" s="57" t="s">
        <v>143</v>
      </c>
      <c r="K224" s="64">
        <v>1898</v>
      </c>
      <c r="L224" s="57">
        <v>-0.13805631244323346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21120</v>
      </c>
      <c r="D225" s="57">
        <v>0.18765112748130242</v>
      </c>
      <c r="E225" s="64">
        <v>6920</v>
      </c>
      <c r="F225" s="57">
        <v>3.6083245994909419E-2</v>
      </c>
      <c r="G225" s="64">
        <v>11988</v>
      </c>
      <c r="H225" s="57">
        <v>0.32801595214356927</v>
      </c>
      <c r="I225" s="64">
        <v>0</v>
      </c>
      <c r="J225" s="57" t="s">
        <v>143</v>
      </c>
      <c r="K225" s="64">
        <v>2212</v>
      </c>
      <c r="L225" s="57">
        <v>6.4997592681752536E-2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22470</v>
      </c>
      <c r="D226" s="57">
        <v>0.13991477272727271</v>
      </c>
      <c r="E226" s="64">
        <v>8398</v>
      </c>
      <c r="F226" s="57">
        <v>0.11883826272315479</v>
      </c>
      <c r="G226" s="64">
        <v>11576</v>
      </c>
      <c r="H226" s="57">
        <v>0.17451298701298712</v>
      </c>
      <c r="I226" s="64">
        <v>0</v>
      </c>
      <c r="J226" s="57" t="s">
        <v>143</v>
      </c>
      <c r="K226" s="64">
        <v>2496</v>
      </c>
      <c r="L226" s="57">
        <v>6.2127659574467975E-2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152138</v>
      </c>
      <c r="D227" s="67">
        <v>0.15274399715106202</v>
      </c>
      <c r="E227" s="66">
        <v>44269</v>
      </c>
      <c r="F227" s="67">
        <v>1.7818549685014062E-2</v>
      </c>
      <c r="G227" s="66">
        <v>90819</v>
      </c>
      <c r="H227" s="67">
        <v>0.25084703743492276</v>
      </c>
      <c r="I227" s="66">
        <v>0</v>
      </c>
      <c r="J227" s="67" t="s">
        <v>143</v>
      </c>
      <c r="K227" s="66">
        <v>17050</v>
      </c>
      <c r="L227" s="67">
        <v>7.3745198060331196E-2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19680</v>
      </c>
      <c r="D228" s="57">
        <v>0.26820466554968414</v>
      </c>
      <c r="E228" s="64">
        <v>6405</v>
      </c>
      <c r="F228" s="57">
        <v>0.14069456812110426</v>
      </c>
      <c r="G228" s="64">
        <v>11519</v>
      </c>
      <c r="H228" s="57">
        <v>0.38732988076598818</v>
      </c>
      <c r="I228" s="64">
        <v>0</v>
      </c>
      <c r="J228" s="57" t="s">
        <v>143</v>
      </c>
      <c r="K228" s="64">
        <v>1756</v>
      </c>
      <c r="L228" s="57">
        <v>9.749999999999992E-2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19749</v>
      </c>
      <c r="D229" s="57">
        <v>0.39480189278903888</v>
      </c>
      <c r="E229" s="64">
        <v>6921</v>
      </c>
      <c r="F229" s="57">
        <v>0.17744130656685941</v>
      </c>
      <c r="G229" s="64">
        <v>11170</v>
      </c>
      <c r="H229" s="57">
        <v>0.59366528748751612</v>
      </c>
      <c r="I229" s="64">
        <v>0</v>
      </c>
      <c r="J229" s="57" t="s">
        <v>143</v>
      </c>
      <c r="K229" s="64">
        <v>1658</v>
      </c>
      <c r="L229" s="57">
        <v>0.30345911949685545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12571</v>
      </c>
      <c r="D230" s="57">
        <v>0.33606121798278243</v>
      </c>
      <c r="E230" s="64">
        <v>3682</v>
      </c>
      <c r="F230" s="57">
        <v>3.5431997819568295E-3</v>
      </c>
      <c r="G230" s="64">
        <v>6907</v>
      </c>
      <c r="H230" s="57">
        <v>0.44136060100166952</v>
      </c>
      <c r="I230" s="64">
        <v>0</v>
      </c>
      <c r="J230" s="57" t="s">
        <v>143</v>
      </c>
      <c r="K230" s="64">
        <v>1982</v>
      </c>
      <c r="L230" s="57">
        <v>1.090717299578059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3577</v>
      </c>
      <c r="D231" s="57">
        <v>0.24590734935562519</v>
      </c>
      <c r="E231" s="64">
        <v>584</v>
      </c>
      <c r="F231" s="57">
        <v>2.0979020979021046E-2</v>
      </c>
      <c r="G231" s="64">
        <v>2334</v>
      </c>
      <c r="H231" s="57">
        <v>0.41027190332326291</v>
      </c>
      <c r="I231" s="64">
        <v>0</v>
      </c>
      <c r="J231" s="57" t="s">
        <v>143</v>
      </c>
      <c r="K231" s="64">
        <v>659</v>
      </c>
      <c r="L231" s="57">
        <v>2.3291925465838581E-2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3526</v>
      </c>
      <c r="D232" s="57">
        <v>0.29157509157509165</v>
      </c>
      <c r="E232" s="64">
        <v>703</v>
      </c>
      <c r="F232" s="57">
        <v>4.457652303120363E-2</v>
      </c>
      <c r="G232" s="64">
        <v>2314</v>
      </c>
      <c r="H232" s="57">
        <v>0.66955266955266945</v>
      </c>
      <c r="I232" s="64">
        <v>0</v>
      </c>
      <c r="J232" s="57" t="s">
        <v>143</v>
      </c>
      <c r="K232" s="64">
        <v>509</v>
      </c>
      <c r="L232" s="57">
        <v>-0.24143070044709392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4113</v>
      </c>
      <c r="D233" s="57">
        <v>0.15696202531645564</v>
      </c>
      <c r="E233" s="64">
        <v>761</v>
      </c>
      <c r="F233" s="57">
        <v>0.36870503597122295</v>
      </c>
      <c r="G233" s="64">
        <v>2706</v>
      </c>
      <c r="H233" s="57">
        <v>0.24071526822558464</v>
      </c>
      <c r="I233" s="64">
        <v>0</v>
      </c>
      <c r="J233" s="57" t="s">
        <v>143</v>
      </c>
      <c r="K233" s="64">
        <v>646</v>
      </c>
      <c r="L233" s="57">
        <v>-0.21026894865525669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3506</v>
      </c>
      <c r="D234" s="57">
        <v>0.26115107913669067</v>
      </c>
      <c r="E234" s="64">
        <v>581</v>
      </c>
      <c r="F234" s="57">
        <v>0.17373737373737375</v>
      </c>
      <c r="G234" s="64">
        <v>2262</v>
      </c>
      <c r="H234" s="57">
        <v>0.33294048320565706</v>
      </c>
      <c r="I234" s="64">
        <v>0</v>
      </c>
      <c r="J234" s="57" t="s">
        <v>143</v>
      </c>
      <c r="K234" s="64">
        <v>663</v>
      </c>
      <c r="L234" s="57">
        <v>0.12755102040816335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2404</v>
      </c>
      <c r="D235" s="57">
        <v>6.7021748779405144E-2</v>
      </c>
      <c r="E235" s="64">
        <v>788</v>
      </c>
      <c r="F235" s="57">
        <v>0.98989898989898983</v>
      </c>
      <c r="G235" s="64">
        <v>1200</v>
      </c>
      <c r="H235" s="57">
        <v>4.4386422976501416E-2</v>
      </c>
      <c r="I235" s="64">
        <v>0</v>
      </c>
      <c r="J235" s="57" t="s">
        <v>143</v>
      </c>
      <c r="K235" s="64">
        <v>416</v>
      </c>
      <c r="L235" s="57">
        <v>-0.41242937853107342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6356</v>
      </c>
      <c r="D236" s="57">
        <v>6.8774171851353705E-2</v>
      </c>
      <c r="E236" s="64">
        <v>1835</v>
      </c>
      <c r="F236" s="57">
        <v>9.906439185470628E-3</v>
      </c>
      <c r="G236" s="64">
        <v>3560</v>
      </c>
      <c r="H236" s="57">
        <v>0.12480252764612954</v>
      </c>
      <c r="I236" s="64">
        <v>0</v>
      </c>
      <c r="J236" s="57" t="s">
        <v>143</v>
      </c>
      <c r="K236" s="64">
        <v>961</v>
      </c>
      <c r="L236" s="57">
        <v>-4.1450777202072242E-3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19002</v>
      </c>
      <c r="D237" s="57">
        <v>0.33469129732387448</v>
      </c>
      <c r="E237" s="64">
        <v>7049</v>
      </c>
      <c r="F237" s="57">
        <v>0.42059653365578398</v>
      </c>
      <c r="G237" s="64">
        <v>9751</v>
      </c>
      <c r="H237" s="57">
        <v>0.21735330836454425</v>
      </c>
      <c r="I237" s="64">
        <v>0</v>
      </c>
      <c r="J237" s="57" t="s">
        <v>143</v>
      </c>
      <c r="K237" s="64">
        <v>2202</v>
      </c>
      <c r="L237" s="57">
        <v>0.74071146245059283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17783</v>
      </c>
      <c r="D238" s="57">
        <v>0.14279287963498488</v>
      </c>
      <c r="E238" s="64">
        <v>6679</v>
      </c>
      <c r="F238" s="57">
        <v>0.16602653631284925</v>
      </c>
      <c r="G238" s="64">
        <v>9027</v>
      </c>
      <c r="H238" s="57">
        <v>6.8157614483493001E-2</v>
      </c>
      <c r="I238" s="64">
        <v>0</v>
      </c>
      <c r="J238" s="57" t="s">
        <v>143</v>
      </c>
      <c r="K238" s="64">
        <v>2077</v>
      </c>
      <c r="L238" s="57">
        <v>0.5028943560057888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19712</v>
      </c>
      <c r="D239" s="57">
        <v>7.4750558857205274E-2</v>
      </c>
      <c r="E239" s="64">
        <v>7506</v>
      </c>
      <c r="F239" s="57">
        <v>8.7195828505214346E-2</v>
      </c>
      <c r="G239" s="64">
        <v>9856</v>
      </c>
      <c r="H239" s="57">
        <v>9.4223678820155587E-3</v>
      </c>
      <c r="I239" s="64">
        <v>0</v>
      </c>
      <c r="J239" s="57" t="s">
        <v>143</v>
      </c>
      <c r="K239" s="64">
        <v>2350</v>
      </c>
      <c r="L239" s="57">
        <v>0.40466228332337129</v>
      </c>
      <c r="M239" s="64">
        <v>0</v>
      </c>
      <c r="N239" s="57" t="s">
        <v>143</v>
      </c>
    </row>
    <row r="240" spans="2:14" collapsed="1">
      <c r="B240" s="65">
        <v>1994</v>
      </c>
      <c r="C240" s="66">
        <v>131979</v>
      </c>
      <c r="D240" s="67">
        <v>0.22930114287311043</v>
      </c>
      <c r="E240" s="66">
        <v>43494</v>
      </c>
      <c r="F240" s="67">
        <v>0.16715416610760769</v>
      </c>
      <c r="G240" s="66">
        <v>72606</v>
      </c>
      <c r="H240" s="67">
        <v>0.26135297592161488</v>
      </c>
      <c r="I240" s="66">
        <v>0</v>
      </c>
      <c r="J240" s="67" t="s">
        <v>143</v>
      </c>
      <c r="K240" s="66">
        <v>15879</v>
      </c>
      <c r="L240" s="67">
        <v>0.26687410244135945</v>
      </c>
      <c r="M240" s="66">
        <v>0</v>
      </c>
      <c r="N240" s="67" t="s">
        <v>143</v>
      </c>
    </row>
    <row r="241" spans="2:14" hidden="1" outlineLevel="1">
      <c r="B241" s="63" t="s">
        <v>90</v>
      </c>
      <c r="C241" s="64">
        <v>15518</v>
      </c>
      <c r="D241" s="68"/>
      <c r="E241" s="64">
        <v>5615</v>
      </c>
      <c r="F241" s="68"/>
      <c r="G241" s="64">
        <v>8303</v>
      </c>
      <c r="H241" s="68"/>
      <c r="I241" s="64">
        <v>0</v>
      </c>
      <c r="J241" s="68"/>
      <c r="K241" s="64">
        <v>1600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14159</v>
      </c>
      <c r="D242" s="68"/>
      <c r="E242" s="64">
        <v>5878</v>
      </c>
      <c r="F242" s="68"/>
      <c r="G242" s="64">
        <v>7009</v>
      </c>
      <c r="H242" s="68"/>
      <c r="I242" s="64">
        <v>0</v>
      </c>
      <c r="J242" s="68"/>
      <c r="K242" s="64">
        <v>1272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9409</v>
      </c>
      <c r="D243" s="68"/>
      <c r="E243" s="64">
        <v>3669</v>
      </c>
      <c r="F243" s="68"/>
      <c r="G243" s="64">
        <v>4792</v>
      </c>
      <c r="H243" s="68"/>
      <c r="I243" s="64">
        <v>0</v>
      </c>
      <c r="J243" s="68"/>
      <c r="K243" s="64">
        <v>948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2871</v>
      </c>
      <c r="D244" s="68"/>
      <c r="E244" s="64">
        <v>572</v>
      </c>
      <c r="F244" s="68"/>
      <c r="G244" s="64">
        <v>1655</v>
      </c>
      <c r="H244" s="68"/>
      <c r="I244" s="64">
        <v>0</v>
      </c>
      <c r="J244" s="68"/>
      <c r="K244" s="64">
        <v>644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2730</v>
      </c>
      <c r="D245" s="68"/>
      <c r="E245" s="64">
        <v>673</v>
      </c>
      <c r="F245" s="68"/>
      <c r="G245" s="64">
        <v>1386</v>
      </c>
      <c r="H245" s="68"/>
      <c r="I245" s="64">
        <v>0</v>
      </c>
      <c r="J245" s="68"/>
      <c r="K245" s="64">
        <v>671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3555</v>
      </c>
      <c r="D246" s="68"/>
      <c r="E246" s="64">
        <v>556</v>
      </c>
      <c r="F246" s="68"/>
      <c r="G246" s="64">
        <v>2181</v>
      </c>
      <c r="H246" s="68"/>
      <c r="I246" s="64">
        <v>0</v>
      </c>
      <c r="J246" s="68"/>
      <c r="K246" s="64">
        <v>818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2780</v>
      </c>
      <c r="D247" s="68"/>
      <c r="E247" s="64">
        <v>495</v>
      </c>
      <c r="F247" s="68"/>
      <c r="G247" s="64">
        <v>1697</v>
      </c>
      <c r="H247" s="68"/>
      <c r="I247" s="64">
        <v>0</v>
      </c>
      <c r="J247" s="68"/>
      <c r="K247" s="64">
        <v>588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2253</v>
      </c>
      <c r="D248" s="68"/>
      <c r="E248" s="64">
        <v>396</v>
      </c>
      <c r="F248" s="68"/>
      <c r="G248" s="64">
        <v>1149</v>
      </c>
      <c r="H248" s="68"/>
      <c r="I248" s="64">
        <v>0</v>
      </c>
      <c r="J248" s="68"/>
      <c r="K248" s="64">
        <v>708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5947</v>
      </c>
      <c r="D249" s="68"/>
      <c r="E249" s="64">
        <v>1817</v>
      </c>
      <c r="F249" s="68"/>
      <c r="G249" s="64">
        <v>3165</v>
      </c>
      <c r="H249" s="68"/>
      <c r="I249" s="64">
        <v>0</v>
      </c>
      <c r="J249" s="68"/>
      <c r="K249" s="64">
        <v>965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14237</v>
      </c>
      <c r="D250" s="68"/>
      <c r="E250" s="64">
        <v>4962</v>
      </c>
      <c r="F250" s="68"/>
      <c r="G250" s="64">
        <v>8010</v>
      </c>
      <c r="H250" s="68"/>
      <c r="I250" s="64">
        <v>0</v>
      </c>
      <c r="J250" s="68"/>
      <c r="K250" s="64">
        <v>1265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15561</v>
      </c>
      <c r="D251" s="68"/>
      <c r="E251" s="64">
        <v>5728</v>
      </c>
      <c r="F251" s="68"/>
      <c r="G251" s="64">
        <v>8451</v>
      </c>
      <c r="H251" s="68"/>
      <c r="I251" s="64">
        <v>0</v>
      </c>
      <c r="J251" s="68"/>
      <c r="K251" s="64">
        <v>1382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18341</v>
      </c>
      <c r="D252" s="68"/>
      <c r="E252" s="64">
        <v>6904</v>
      </c>
      <c r="F252" s="68"/>
      <c r="G252" s="64">
        <v>9764</v>
      </c>
      <c r="H252" s="68"/>
      <c r="I252" s="64">
        <v>0</v>
      </c>
      <c r="J252" s="68"/>
      <c r="K252" s="64">
        <v>1673</v>
      </c>
      <c r="L252" s="68"/>
      <c r="M252" s="64">
        <v>0</v>
      </c>
      <c r="N252" s="68"/>
    </row>
    <row r="253" spans="2:14" collapsed="1">
      <c r="B253" s="65">
        <v>1993</v>
      </c>
      <c r="C253" s="66">
        <v>107361</v>
      </c>
      <c r="D253" s="67"/>
      <c r="E253" s="66">
        <v>37265</v>
      </c>
      <c r="F253" s="67"/>
      <c r="G253" s="66">
        <v>57562</v>
      </c>
      <c r="H253" s="67"/>
      <c r="I253" s="66">
        <v>0</v>
      </c>
      <c r="J253" s="67"/>
      <c r="K253" s="66">
        <v>12534</v>
      </c>
      <c r="L253" s="67"/>
      <c r="M253" s="66">
        <v>0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0.23789023692687472</v>
      </c>
      <c r="D7" s="72">
        <v>0.33248833907929431</v>
      </c>
      <c r="E7" s="72">
        <v>0.23357494926065536</v>
      </c>
      <c r="F7" s="72">
        <v>0.14768460575719655</v>
      </c>
      <c r="G7" s="72">
        <v>4.2210020590254027E-2</v>
      </c>
      <c r="H7" s="72" t="s">
        <v>143</v>
      </c>
    </row>
    <row r="8" spans="2:10" ht="15" customHeight="1">
      <c r="B8" s="63" t="s">
        <v>89</v>
      </c>
      <c r="C8" s="72">
        <v>0.11157730692001078</v>
      </c>
      <c r="D8" s="72">
        <v>0.27091518926689018</v>
      </c>
      <c r="E8" s="72">
        <v>7.6170807264775542E-2</v>
      </c>
      <c r="F8" s="72">
        <v>3.4178296781543827E-2</v>
      </c>
      <c r="G8" s="72">
        <v>-0.16159567275185938</v>
      </c>
      <c r="H8" s="72" t="s">
        <v>143</v>
      </c>
    </row>
    <row r="9" spans="2:10" ht="15" customHeight="1">
      <c r="B9" s="63" t="s">
        <v>88</v>
      </c>
      <c r="C9" s="72">
        <v>0.31053755623210799</v>
      </c>
      <c r="D9" s="72">
        <v>0.37629718754699959</v>
      </c>
      <c r="E9" s="72">
        <v>0.28034125309604629</v>
      </c>
      <c r="F9" s="72">
        <v>0.6052293184740678</v>
      </c>
      <c r="G9" s="72">
        <v>-6.4030131826741998E-2</v>
      </c>
      <c r="H9" s="72" t="s">
        <v>143</v>
      </c>
    </row>
    <row r="10" spans="2:10" ht="15" customHeight="1">
      <c r="B10" s="63" t="s">
        <v>87</v>
      </c>
      <c r="C10" s="72">
        <v>0.3811576354679802</v>
      </c>
      <c r="D10" s="72">
        <v>1.3814262023217245</v>
      </c>
      <c r="E10" s="72">
        <v>-9.9275799637899786E-2</v>
      </c>
      <c r="F10" s="72">
        <v>1.5277777777777777</v>
      </c>
      <c r="G10" s="72">
        <v>7.2755417956656299E-2</v>
      </c>
      <c r="H10" s="72" t="s">
        <v>143</v>
      </c>
    </row>
    <row r="11" spans="2:10" ht="15" customHeight="1">
      <c r="B11" s="63" t="s">
        <v>86</v>
      </c>
      <c r="C11" s="72">
        <v>0.68251461064602759</v>
      </c>
      <c r="D11" s="72">
        <v>1.1501706484641638</v>
      </c>
      <c r="E11" s="72">
        <v>0.42828282828282838</v>
      </c>
      <c r="F11" s="72">
        <v>2.8238341968911915</v>
      </c>
      <c r="G11" s="72">
        <v>-0.20577069096431289</v>
      </c>
      <c r="H11" s="72" t="s">
        <v>143</v>
      </c>
    </row>
    <row r="12" spans="2:10" ht="15" customHeight="1">
      <c r="B12" s="63" t="s">
        <v>85</v>
      </c>
      <c r="C12" s="72">
        <v>0.73935501884685184</v>
      </c>
      <c r="D12" s="72">
        <v>2.1300256629597949</v>
      </c>
      <c r="E12" s="72">
        <v>0.65210797694874123</v>
      </c>
      <c r="F12" s="72">
        <v>0.95271629778672029</v>
      </c>
      <c r="G12" s="72">
        <v>-0.17087492660011749</v>
      </c>
      <c r="H12" s="72" t="s">
        <v>143</v>
      </c>
    </row>
    <row r="13" spans="2:10" ht="15" customHeight="1">
      <c r="B13" s="63" t="s">
        <v>84</v>
      </c>
      <c r="C13" s="72">
        <v>0.18894271872328305</v>
      </c>
      <c r="D13" s="72">
        <v>0.80858310626702989</v>
      </c>
      <c r="E13" s="72">
        <v>0.13698630136986312</v>
      </c>
      <c r="F13" s="72">
        <v>-7.3806078147612197E-2</v>
      </c>
      <c r="G13" s="72">
        <v>-0.2140221402214022</v>
      </c>
      <c r="H13" s="72" t="s">
        <v>143</v>
      </c>
    </row>
    <row r="14" spans="2:10" ht="15" customHeight="1">
      <c r="B14" s="63" t="s">
        <v>83</v>
      </c>
      <c r="C14" s="72">
        <v>0.11928851174934718</v>
      </c>
      <c r="D14" s="72">
        <v>1.4087030716723548</v>
      </c>
      <c r="E14" s="72">
        <v>-5.6836635271191982E-2</v>
      </c>
      <c r="F14" s="72">
        <v>-0.73550724637681153</v>
      </c>
      <c r="G14" s="72">
        <v>-0.25584905660377355</v>
      </c>
      <c r="H14" s="72" t="s">
        <v>143</v>
      </c>
    </row>
    <row r="15" spans="2:10" ht="15" customHeight="1">
      <c r="B15" s="63" t="s">
        <v>82</v>
      </c>
      <c r="C15" s="72">
        <v>1.3876796130317257</v>
      </c>
      <c r="D15" s="72">
        <v>2.2105113636363636</v>
      </c>
      <c r="E15" s="72">
        <v>1.0428825866557063</v>
      </c>
      <c r="F15" s="72">
        <v>1.6368932038834951</v>
      </c>
      <c r="G15" s="72">
        <v>0.93624557260920893</v>
      </c>
      <c r="H15" s="72" t="s">
        <v>143</v>
      </c>
    </row>
    <row r="16" spans="2:10" ht="15" customHeight="1">
      <c r="B16" s="63" t="s">
        <v>81</v>
      </c>
      <c r="C16" s="72">
        <v>0.19306869243563973</v>
      </c>
      <c r="D16" s="72">
        <v>0.30791622867308166</v>
      </c>
      <c r="E16" s="72">
        <v>7.5783888084901108E-2</v>
      </c>
      <c r="F16" s="72">
        <v>0.4375</v>
      </c>
      <c r="G16" s="72">
        <v>0.19871794871794868</v>
      </c>
      <c r="H16" s="72" t="s">
        <v>143</v>
      </c>
      <c r="J16" s="73"/>
    </row>
    <row r="17" spans="2:10" ht="15" customHeight="1">
      <c r="B17" s="63" t="s">
        <v>80</v>
      </c>
      <c r="C17" s="72">
        <v>0.1448731227343345</v>
      </c>
      <c r="D17" s="72">
        <v>0.14641227706345905</v>
      </c>
      <c r="E17" s="72">
        <v>5.712113532691343E-2</v>
      </c>
      <c r="F17" s="72">
        <v>0.46470878578479757</v>
      </c>
      <c r="G17" s="72">
        <v>0.29464606539705351</v>
      </c>
      <c r="H17" s="72" t="s">
        <v>143</v>
      </c>
    </row>
    <row r="18" spans="2:10" ht="15" customHeight="1">
      <c r="B18" s="63" t="s">
        <v>79</v>
      </c>
      <c r="C18" s="72">
        <v>-3.304658487284351E-2</v>
      </c>
      <c r="D18" s="72">
        <v>-2.3133053873622078E-2</v>
      </c>
      <c r="E18" s="72">
        <v>-3.3175786220687176E-2</v>
      </c>
      <c r="F18" s="72">
        <v>-1.8502581755593828E-2</v>
      </c>
      <c r="G18" s="72">
        <v>-9.6945551128818086E-2</v>
      </c>
      <c r="H18" s="72" t="s">
        <v>143</v>
      </c>
    </row>
    <row r="19" spans="2:10" ht="30" customHeight="1">
      <c r="B19" s="58" t="s">
        <v>290</v>
      </c>
      <c r="C19" s="27">
        <v>0.24912530322821413</v>
      </c>
      <c r="D19" s="27">
        <v>0.40865993265993272</v>
      </c>
      <c r="E19" s="27">
        <v>0.16329594901023481</v>
      </c>
      <c r="F19" s="27">
        <v>0.42005288837573085</v>
      </c>
      <c r="G19" s="27">
        <v>4.4770871586514049E-2</v>
      </c>
      <c r="H19" s="27" t="s">
        <v>143</v>
      </c>
    </row>
    <row r="20" spans="2:10" ht="15" customHeight="1" outlineLevel="1">
      <c r="B20" s="63" t="s">
        <v>90</v>
      </c>
      <c r="C20" s="72">
        <v>-1.5630166220805819E-3</v>
      </c>
      <c r="D20" s="72">
        <v>-8.7274409995372504E-2</v>
      </c>
      <c r="E20" s="72">
        <v>5.6484714819579729E-2</v>
      </c>
      <c r="F20" s="72">
        <v>-0.18427769270035732</v>
      </c>
      <c r="G20" s="72">
        <v>0.31084120557804762</v>
      </c>
      <c r="H20" s="72" t="s">
        <v>143</v>
      </c>
    </row>
    <row r="21" spans="2:10" ht="15" customHeight="1" outlineLevel="1">
      <c r="B21" s="63" t="s">
        <v>89</v>
      </c>
      <c r="C21" s="72">
        <v>1.6821575499009533E-2</v>
      </c>
      <c r="D21" s="72">
        <v>-2.3031551352869606E-2</v>
      </c>
      <c r="E21" s="72">
        <v>9.8485353973443601E-2</v>
      </c>
      <c r="F21" s="72">
        <v>-0.23954949101147927</v>
      </c>
      <c r="G21" s="72">
        <v>0.16916996047430821</v>
      </c>
      <c r="H21" s="72" t="s">
        <v>143</v>
      </c>
    </row>
    <row r="22" spans="2:10" ht="15" customHeight="1" outlineLevel="1">
      <c r="B22" s="63" t="s">
        <v>88</v>
      </c>
      <c r="C22" s="72">
        <v>-0.22928486376689783</v>
      </c>
      <c r="D22" s="72">
        <v>-0.20798094103633114</v>
      </c>
      <c r="E22" s="72">
        <v>-0.27736161750082866</v>
      </c>
      <c r="F22" s="72">
        <v>-0.16199712643678166</v>
      </c>
      <c r="G22" s="72">
        <v>-7.248908296943235E-2</v>
      </c>
      <c r="H22" s="72" t="s">
        <v>143</v>
      </c>
    </row>
    <row r="23" spans="2:10" ht="15" customHeight="1" outlineLevel="1">
      <c r="B23" s="63" t="s">
        <v>87</v>
      </c>
      <c r="C23" s="72">
        <v>-0.18525021949078135</v>
      </c>
      <c r="D23" s="72">
        <v>-0.39910313901345296</v>
      </c>
      <c r="E23" s="72">
        <v>-0.14499484004127972</v>
      </c>
      <c r="F23" s="72">
        <v>0</v>
      </c>
      <c r="G23" s="72">
        <v>-8.108108108108103E-2</v>
      </c>
      <c r="H23" s="72" t="s">
        <v>143</v>
      </c>
    </row>
    <row r="24" spans="2:10" ht="15" customHeight="1" outlineLevel="1">
      <c r="B24" s="63" t="s">
        <v>86</v>
      </c>
      <c r="C24" s="72">
        <v>0.1231151321624977</v>
      </c>
      <c r="D24" s="72">
        <v>4.942693409742116E-2</v>
      </c>
      <c r="E24" s="72">
        <v>0.22778007441091352</v>
      </c>
      <c r="F24" s="72">
        <v>0.1134615384615385</v>
      </c>
      <c r="G24" s="72">
        <v>1.1520737327188835E-2</v>
      </c>
      <c r="H24" s="72" t="s">
        <v>143</v>
      </c>
    </row>
    <row r="25" spans="2:10" ht="15" customHeight="1" outlineLevel="1">
      <c r="B25" s="63" t="s">
        <v>85</v>
      </c>
      <c r="C25" s="72">
        <v>4.9677608440797272E-2</v>
      </c>
      <c r="D25" s="72">
        <v>-0.12956068503350704</v>
      </c>
      <c r="E25" s="72">
        <v>7.0802208509256337E-2</v>
      </c>
      <c r="F25" s="72">
        <v>0.41999999999999993</v>
      </c>
      <c r="G25" s="72">
        <v>5.8754406580496799E-4</v>
      </c>
      <c r="H25" s="72" t="s">
        <v>143</v>
      </c>
    </row>
    <row r="26" spans="2:10" ht="15" customHeight="1" outlineLevel="1">
      <c r="B26" s="63" t="s">
        <v>84</v>
      </c>
      <c r="C26" s="72">
        <v>0.29292557111274875</v>
      </c>
      <c r="D26" s="72">
        <v>-0.12774806892453949</v>
      </c>
      <c r="E26" s="72">
        <v>0.46672247802427802</v>
      </c>
      <c r="F26" s="72" t="s">
        <v>143</v>
      </c>
      <c r="G26" s="72">
        <v>-7.3746312684364046E-4</v>
      </c>
      <c r="H26" s="72" t="s">
        <v>143</v>
      </c>
    </row>
    <row r="27" spans="2:10" ht="15" customHeight="1" outlineLevel="1">
      <c r="B27" s="63" t="s">
        <v>83</v>
      </c>
      <c r="C27" s="72">
        <v>0.17846153846153845</v>
      </c>
      <c r="D27" s="72">
        <v>-0.10806697108066976</v>
      </c>
      <c r="E27" s="72">
        <v>0.3158119658119658</v>
      </c>
      <c r="F27" s="72" t="s">
        <v>143</v>
      </c>
      <c r="G27" s="72">
        <v>-0.14294954721862874</v>
      </c>
      <c r="H27" s="72" t="s">
        <v>143</v>
      </c>
    </row>
    <row r="28" spans="2:10" ht="15" customHeight="1" outlineLevel="1">
      <c r="B28" s="63" t="s">
        <v>82</v>
      </c>
      <c r="C28" s="72">
        <v>-0.15052269019276088</v>
      </c>
      <c r="D28" s="72">
        <v>-0.32914046121593288</v>
      </c>
      <c r="E28" s="72">
        <v>-0.10660954712362303</v>
      </c>
      <c r="F28" s="72">
        <v>0.4742366412213741</v>
      </c>
      <c r="G28" s="72">
        <v>-0.18714011516314777</v>
      </c>
      <c r="H28" s="72" t="s">
        <v>143</v>
      </c>
    </row>
    <row r="29" spans="2:10" ht="15" customHeight="1" outlineLevel="1">
      <c r="B29" s="63" t="s">
        <v>81</v>
      </c>
      <c r="C29" s="72">
        <v>8.407567887612033E-2</v>
      </c>
      <c r="D29" s="72">
        <v>-0.16988857564773796</v>
      </c>
      <c r="E29" s="72">
        <v>0.44611091733519359</v>
      </c>
      <c r="F29" s="72">
        <v>-0.15227367542761783</v>
      </c>
      <c r="G29" s="72">
        <v>-3.1948881789137795E-3</v>
      </c>
      <c r="H29" s="72" t="s">
        <v>143</v>
      </c>
      <c r="J29" s="73"/>
    </row>
    <row r="30" spans="2:10" ht="15" customHeight="1" outlineLevel="1">
      <c r="B30" s="63" t="s">
        <v>80</v>
      </c>
      <c r="C30" s="72">
        <v>0.13338224504768892</v>
      </c>
      <c r="D30" s="72">
        <v>-5.2652259332023554E-2</v>
      </c>
      <c r="E30" s="72">
        <v>0.33681143708923367</v>
      </c>
      <c r="F30" s="72">
        <v>6.5474625295819155E-2</v>
      </c>
      <c r="G30" s="72">
        <v>-1.7934002869440802E-3</v>
      </c>
      <c r="H30" s="72" t="s">
        <v>143</v>
      </c>
    </row>
    <row r="31" spans="2:10" ht="15" customHeight="1" outlineLevel="1">
      <c r="B31" s="63" t="s">
        <v>79</v>
      </c>
      <c r="C31" s="72">
        <v>0.12734499205087446</v>
      </c>
      <c r="D31" s="72">
        <v>-2.2016398420892758E-2</v>
      </c>
      <c r="E31" s="72">
        <v>0.27433833323681012</v>
      </c>
      <c r="F31" s="72">
        <v>0.17879786964240418</v>
      </c>
      <c r="G31" s="72">
        <v>-0.10303752233472308</v>
      </c>
      <c r="H31" s="72" t="s">
        <v>143</v>
      </c>
    </row>
    <row r="32" spans="2:10" ht="15" customHeight="1">
      <c r="B32" s="60">
        <v>2010</v>
      </c>
      <c r="C32" s="62">
        <v>2.3927139848977541E-2</v>
      </c>
      <c r="D32" s="62">
        <v>-0.11254272942413879</v>
      </c>
      <c r="E32" s="62">
        <v>0.13480948282606997</v>
      </c>
      <c r="F32" s="62">
        <v>1.4173287083658614E-3</v>
      </c>
      <c r="G32" s="62">
        <v>-4.5887614232937857E-3</v>
      </c>
      <c r="H32" s="62" t="s">
        <v>143</v>
      </c>
    </row>
    <row r="33" spans="2:8" ht="15" hidden="1" customHeight="1" outlineLevel="1">
      <c r="B33" s="63" t="s">
        <v>90</v>
      </c>
      <c r="C33" s="72">
        <v>-6.5188681896091505E-2</v>
      </c>
      <c r="D33" s="72">
        <v>-0.14530928650529984</v>
      </c>
      <c r="E33" s="72">
        <v>8.2355281480007925E-2</v>
      </c>
      <c r="F33" s="72">
        <v>-9.3055555555555558E-2</v>
      </c>
      <c r="G33" s="72">
        <v>-0.37309644670050757</v>
      </c>
      <c r="H33" s="72" t="s">
        <v>143</v>
      </c>
    </row>
    <row r="34" spans="2:8" ht="15" hidden="1" customHeight="1" outlineLevel="1">
      <c r="B34" s="63" t="s">
        <v>89</v>
      </c>
      <c r="C34" s="72">
        <v>-0.12899800928998006</v>
      </c>
      <c r="D34" s="72">
        <v>-0.26992481203007523</v>
      </c>
      <c r="E34" s="72">
        <v>-6.0788368740991361E-2</v>
      </c>
      <c r="F34" s="72">
        <v>0.21054011536444683</v>
      </c>
      <c r="G34" s="72">
        <v>-0.22724496029321928</v>
      </c>
      <c r="H34" s="72" t="s">
        <v>143</v>
      </c>
    </row>
    <row r="35" spans="2:8" ht="15" hidden="1" customHeight="1" outlineLevel="1">
      <c r="B35" s="63" t="s">
        <v>88</v>
      </c>
      <c r="C35" s="72">
        <v>-9.7794423637119765E-3</v>
      </c>
      <c r="D35" s="72">
        <v>-0.11919001154128628</v>
      </c>
      <c r="E35" s="72">
        <v>0.13429581171516647</v>
      </c>
      <c r="F35" s="72">
        <v>5.1359516616314105E-2</v>
      </c>
      <c r="G35" s="72">
        <v>-0.31804645622394279</v>
      </c>
      <c r="H35" s="72" t="s">
        <v>143</v>
      </c>
    </row>
    <row r="36" spans="2:8" ht="15" hidden="1" customHeight="1" outlineLevel="1">
      <c r="B36" s="63" t="s">
        <v>87</v>
      </c>
      <c r="C36" s="72">
        <v>0.42070563079116186</v>
      </c>
      <c r="D36" s="72">
        <v>0.11872909698996659</v>
      </c>
      <c r="E36" s="72">
        <v>0.6292559899117276</v>
      </c>
      <c r="F36" s="72" t="s">
        <v>143</v>
      </c>
      <c r="G36" s="72">
        <v>-2.2932592077831826E-2</v>
      </c>
      <c r="H36" s="72" t="s">
        <v>143</v>
      </c>
    </row>
    <row r="37" spans="2:8" ht="15" hidden="1" customHeight="1" outlineLevel="1">
      <c r="B37" s="63" t="s">
        <v>86</v>
      </c>
      <c r="C37" s="72">
        <v>6.903091219419677E-2</v>
      </c>
      <c r="D37" s="72">
        <v>3.4074074074074145E-2</v>
      </c>
      <c r="E37" s="72">
        <v>7.3679538393253363E-2</v>
      </c>
      <c r="F37" s="72" t="s">
        <v>143</v>
      </c>
      <c r="G37" s="72">
        <v>-0.2203592814371258</v>
      </c>
      <c r="H37" s="72" t="s">
        <v>143</v>
      </c>
    </row>
    <row r="38" spans="2:8" ht="15" hidden="1" customHeight="1" outlineLevel="1">
      <c r="B38" s="63" t="s">
        <v>85</v>
      </c>
      <c r="C38" s="72">
        <v>7.5492513790386129E-2</v>
      </c>
      <c r="D38" s="72">
        <v>-0.28563829787234041</v>
      </c>
      <c r="E38" s="72">
        <v>1.3829436944353013E-2</v>
      </c>
      <c r="F38" s="72" t="s">
        <v>143</v>
      </c>
      <c r="G38" s="72">
        <v>0.1918767507002801</v>
      </c>
      <c r="H38" s="72" t="s">
        <v>143</v>
      </c>
    </row>
    <row r="39" spans="2:8" ht="15" hidden="1" customHeight="1" outlineLevel="1">
      <c r="B39" s="63" t="s">
        <v>84</v>
      </c>
      <c r="C39" s="72">
        <v>4.6664095642113379E-2</v>
      </c>
      <c r="D39" s="72">
        <v>0.20472440944881898</v>
      </c>
      <c r="E39" s="72">
        <v>-1.2541806020066604E-3</v>
      </c>
      <c r="F39" s="72" t="s">
        <v>143</v>
      </c>
      <c r="G39" s="72">
        <v>-2.9348604151753777E-2</v>
      </c>
      <c r="H39" s="72" t="s">
        <v>143</v>
      </c>
    </row>
    <row r="40" spans="2:8" ht="15" hidden="1" customHeight="1" outlineLevel="1">
      <c r="B40" s="63" t="s">
        <v>83</v>
      </c>
      <c r="C40" s="72">
        <v>-6.1879848457513931E-2</v>
      </c>
      <c r="D40" s="72">
        <v>-5.1263537906137135E-2</v>
      </c>
      <c r="E40" s="72">
        <v>-4.723127035830621E-2</v>
      </c>
      <c r="F40" s="72" t="s">
        <v>143</v>
      </c>
      <c r="G40" s="72">
        <v>-9.1656874265569899E-2</v>
      </c>
      <c r="H40" s="72" t="s">
        <v>143</v>
      </c>
    </row>
    <row r="41" spans="2:8" ht="15" hidden="1" customHeight="1" outlineLevel="1">
      <c r="B41" s="63" t="s">
        <v>82</v>
      </c>
      <c r="C41" s="72">
        <v>2.9422741975615896E-2</v>
      </c>
      <c r="D41" s="72">
        <v>-5.6973400431344356E-2</v>
      </c>
      <c r="E41" s="72">
        <v>-3.2449076267171972E-2</v>
      </c>
      <c r="F41" s="72">
        <v>1.8950276243093924</v>
      </c>
      <c r="G41" s="72">
        <v>0.22157092614302454</v>
      </c>
      <c r="H41" s="72" t="s">
        <v>143</v>
      </c>
    </row>
    <row r="42" spans="2:8" ht="15" hidden="1" customHeight="1" outlineLevel="1">
      <c r="B42" s="63" t="s">
        <v>81</v>
      </c>
      <c r="C42" s="72">
        <v>-0.14392682702055115</v>
      </c>
      <c r="D42" s="72">
        <v>-0.10030798961289933</v>
      </c>
      <c r="E42" s="72">
        <v>-0.28727688559638043</v>
      </c>
      <c r="F42" s="72">
        <v>0.64234326824254873</v>
      </c>
      <c r="G42" s="72">
        <v>-0.17912404930500914</v>
      </c>
      <c r="H42" s="72" t="s">
        <v>143</v>
      </c>
    </row>
    <row r="43" spans="2:8" ht="15" hidden="1" customHeight="1" outlineLevel="1">
      <c r="B43" s="63" t="s">
        <v>80</v>
      </c>
      <c r="C43" s="72">
        <v>-0.2047655721253705</v>
      </c>
      <c r="D43" s="72">
        <v>-0.15555113146194177</v>
      </c>
      <c r="E43" s="72">
        <v>-0.31569918397626118</v>
      </c>
      <c r="F43" s="72">
        <v>0.62382578992314253</v>
      </c>
      <c r="G43" s="72">
        <v>-0.27958656330749354</v>
      </c>
      <c r="H43" s="72" t="s">
        <v>143</v>
      </c>
    </row>
    <row r="44" spans="2:8" ht="15" hidden="1" customHeight="1" outlineLevel="1">
      <c r="B44" s="63" t="s">
        <v>79</v>
      </c>
      <c r="C44" s="72">
        <v>-9.5636337494907853E-2</v>
      </c>
      <c r="D44" s="72">
        <v>-0.17406571356909961</v>
      </c>
      <c r="E44" s="72">
        <v>-0.13474644217278009</v>
      </c>
      <c r="F44" s="72">
        <v>0.69300128810648354</v>
      </c>
      <c r="G44" s="72">
        <v>-4.0022870211549488E-2</v>
      </c>
      <c r="H44" s="72" t="s">
        <v>143</v>
      </c>
    </row>
    <row r="45" spans="2:8" ht="15" customHeight="1" collapsed="1">
      <c r="B45" s="65">
        <v>2009</v>
      </c>
      <c r="C45" s="67">
        <v>-8.3533064107194299E-2</v>
      </c>
      <c r="D45" s="67">
        <v>-0.14407308514665107</v>
      </c>
      <c r="E45" s="67">
        <v>-9.3796037341946636E-2</v>
      </c>
      <c r="F45" s="67">
        <v>0.43114124052524816</v>
      </c>
      <c r="G45" s="67">
        <v>-0.16240513338327744</v>
      </c>
      <c r="H45" s="67" t="s">
        <v>143</v>
      </c>
    </row>
    <row r="46" spans="2:8" ht="15" hidden="1" customHeight="1" outlineLevel="1">
      <c r="B46" s="63" t="s">
        <v>90</v>
      </c>
      <c r="C46" s="72">
        <v>-0.17236808446315199</v>
      </c>
      <c r="D46" s="72">
        <v>-0.20962800875273524</v>
      </c>
      <c r="E46" s="72">
        <v>-0.26160399529964751</v>
      </c>
      <c r="F46" s="72">
        <v>0.57205240174672478</v>
      </c>
      <c r="G46" s="72">
        <v>-7.5117370892018753E-2</v>
      </c>
      <c r="H46" s="72" t="s">
        <v>143</v>
      </c>
    </row>
    <row r="47" spans="2:8" ht="15" hidden="1" customHeight="1" outlineLevel="1">
      <c r="B47" s="63" t="s">
        <v>89</v>
      </c>
      <c r="C47" s="72">
        <v>-8.9699074074074403E-3</v>
      </c>
      <c r="D47" s="72">
        <v>0.1042342818325912</v>
      </c>
      <c r="E47" s="72">
        <v>-0.13890237979601749</v>
      </c>
      <c r="F47" s="72">
        <v>0.60657118786857622</v>
      </c>
      <c r="G47" s="72">
        <v>-0.15225271879854996</v>
      </c>
      <c r="H47" s="72" t="s">
        <v>143</v>
      </c>
    </row>
    <row r="48" spans="2:8" ht="15" hidden="1" customHeight="1" outlineLevel="1">
      <c r="B48" s="63" t="s">
        <v>88</v>
      </c>
      <c r="C48" s="72">
        <v>6.4373246714897414E-2</v>
      </c>
      <c r="D48" s="72">
        <v>-5.0791753809381501E-2</v>
      </c>
      <c r="E48" s="72">
        <v>9.4387755102040893E-2</v>
      </c>
      <c r="F48" s="72">
        <v>0.48430493273542607</v>
      </c>
      <c r="G48" s="72">
        <v>7.8009630818619558E-2</v>
      </c>
      <c r="H48" s="72" t="s">
        <v>143</v>
      </c>
    </row>
    <row r="49" spans="2:8" ht="15" hidden="1" customHeight="1" outlineLevel="1">
      <c r="B49" s="63" t="s">
        <v>87</v>
      </c>
      <c r="C49" s="72">
        <v>1.6666666666666607E-2</v>
      </c>
      <c r="D49" s="72">
        <v>-4.7770700636942665E-2</v>
      </c>
      <c r="E49" s="72">
        <v>4.20521446593769E-4</v>
      </c>
      <c r="F49" s="72" t="s">
        <v>143</v>
      </c>
      <c r="G49" s="72">
        <v>0.14387917329093791</v>
      </c>
      <c r="H49" s="72" t="s">
        <v>143</v>
      </c>
    </row>
    <row r="50" spans="2:8" ht="15" hidden="1" customHeight="1" outlineLevel="1">
      <c r="B50" s="63" t="s">
        <v>86</v>
      </c>
      <c r="C50" s="72">
        <v>-0.18776956253850896</v>
      </c>
      <c r="D50" s="72">
        <v>-0.25660792951541855</v>
      </c>
      <c r="E50" s="72">
        <v>-0.30783410138248846</v>
      </c>
      <c r="F50" s="72" t="s">
        <v>143</v>
      </c>
      <c r="G50" s="72">
        <v>0.17522871217452507</v>
      </c>
      <c r="H50" s="72" t="s">
        <v>143</v>
      </c>
    </row>
    <row r="51" spans="2:8" ht="15" hidden="1" customHeight="1" outlineLevel="1">
      <c r="B51" s="63" t="s">
        <v>85</v>
      </c>
      <c r="C51" s="72">
        <v>-0.16171224732461353</v>
      </c>
      <c r="D51" s="72">
        <v>-0.20975199663724253</v>
      </c>
      <c r="E51" s="72">
        <v>-0.21807415036045319</v>
      </c>
      <c r="F51" s="72" t="s">
        <v>143</v>
      </c>
      <c r="G51" s="72">
        <v>9.3415007656967752E-2</v>
      </c>
      <c r="H51" s="72" t="s">
        <v>143</v>
      </c>
    </row>
    <row r="52" spans="2:8" ht="15" hidden="1" customHeight="1" outlineLevel="1">
      <c r="B52" s="63" t="s">
        <v>84</v>
      </c>
      <c r="C52" s="72">
        <v>1.7261671243624876E-2</v>
      </c>
      <c r="D52" s="72">
        <v>0.14602132895816244</v>
      </c>
      <c r="E52" s="72">
        <v>3.1034482758620641E-2</v>
      </c>
      <c r="F52" s="72" t="s">
        <v>143</v>
      </c>
      <c r="G52" s="72">
        <v>-0.10391276459268761</v>
      </c>
      <c r="H52" s="72" t="s">
        <v>143</v>
      </c>
    </row>
    <row r="53" spans="2:8" ht="15" hidden="1" customHeight="1" outlineLevel="1">
      <c r="B53" s="63" t="s">
        <v>83</v>
      </c>
      <c r="C53" s="72">
        <v>-1.8764383076650737E-2</v>
      </c>
      <c r="D53" s="72">
        <v>-8.520475561426688E-2</v>
      </c>
      <c r="E53" s="72">
        <v>-0.15746140651801033</v>
      </c>
      <c r="F53" s="72" t="s">
        <v>143</v>
      </c>
      <c r="G53" s="72">
        <v>0.39508196721311473</v>
      </c>
      <c r="H53" s="72" t="s">
        <v>143</v>
      </c>
    </row>
    <row r="54" spans="2:8" ht="15" hidden="1" customHeight="1" outlineLevel="1">
      <c r="B54" s="63" t="s">
        <v>82</v>
      </c>
      <c r="C54" s="72">
        <v>-0.10079427228996529</v>
      </c>
      <c r="D54" s="72">
        <v>-0.23560928698997119</v>
      </c>
      <c r="E54" s="72">
        <v>5.7747713892020602E-2</v>
      </c>
      <c r="F54" s="72">
        <v>-0.31178707224334601</v>
      </c>
      <c r="G54" s="72">
        <v>-0.18373205741626797</v>
      </c>
      <c r="H54" s="72" t="s">
        <v>143</v>
      </c>
    </row>
    <row r="55" spans="2:8" ht="15" hidden="1" customHeight="1" outlineLevel="1">
      <c r="B55" s="63" t="s">
        <v>81</v>
      </c>
      <c r="C55" s="72">
        <v>2.1775465524141335E-2</v>
      </c>
      <c r="D55" s="72">
        <v>0.11373419424266884</v>
      </c>
      <c r="E55" s="72">
        <v>-8.8796266932451462E-2</v>
      </c>
      <c r="F55" s="72">
        <v>0.69413813116656997</v>
      </c>
      <c r="G55" s="72">
        <v>-5.2424639580606058E-4</v>
      </c>
      <c r="H55" s="72" t="s">
        <v>143</v>
      </c>
    </row>
    <row r="56" spans="2:8" ht="15" hidden="1" customHeight="1" outlineLevel="1">
      <c r="B56" s="63" t="s">
        <v>80</v>
      </c>
      <c r="C56" s="72">
        <v>0.11859760872970293</v>
      </c>
      <c r="D56" s="72">
        <v>2.2805945835878694E-2</v>
      </c>
      <c r="E56" s="72">
        <v>0.15795125093954687</v>
      </c>
      <c r="F56" s="72">
        <v>0.60410958904109591</v>
      </c>
      <c r="G56" s="72">
        <v>0.10983653570404361</v>
      </c>
      <c r="H56" s="72" t="s">
        <v>143</v>
      </c>
    </row>
    <row r="57" spans="2:8" ht="15" hidden="1" customHeight="1" outlineLevel="1">
      <c r="B57" s="63" t="s">
        <v>79</v>
      </c>
      <c r="C57" s="72">
        <v>3.8549599323079997E-2</v>
      </c>
      <c r="D57" s="72">
        <v>3.2366649404453662E-2</v>
      </c>
      <c r="E57" s="72">
        <v>3.1851085832471648E-2</v>
      </c>
      <c r="F57" s="72">
        <v>0.38713519952352593</v>
      </c>
      <c r="G57" s="72">
        <v>-5.8411843876177705E-2</v>
      </c>
      <c r="H57" s="72" t="s">
        <v>143</v>
      </c>
    </row>
    <row r="58" spans="2:8" ht="15" customHeight="1" collapsed="1">
      <c r="B58" s="65">
        <v>2008</v>
      </c>
      <c r="C58" s="67">
        <v>-1.1407159498272534E-2</v>
      </c>
      <c r="D58" s="67">
        <v>-2.6646751306945493E-2</v>
      </c>
      <c r="E58" s="67">
        <v>-5.188189511581176E-2</v>
      </c>
      <c r="F58" s="67">
        <v>0.52383276394989431</v>
      </c>
      <c r="G58" s="67">
        <v>6.1925558959652349E-4</v>
      </c>
      <c r="H58" s="67" t="s">
        <v>143</v>
      </c>
    </row>
    <row r="59" spans="2:8" ht="15" hidden="1" customHeight="1" outlineLevel="1">
      <c r="B59" s="63" t="s">
        <v>90</v>
      </c>
      <c r="C59" s="72">
        <v>0.10027634205004854</v>
      </c>
      <c r="D59" s="72">
        <v>0.1108410306271268</v>
      </c>
      <c r="E59" s="72">
        <v>1.7384806973848033E-2</v>
      </c>
      <c r="F59" s="72">
        <v>1.5682242990654207</v>
      </c>
      <c r="G59" s="72">
        <v>8.3663086489542016E-2</v>
      </c>
      <c r="H59" s="72" t="s">
        <v>143</v>
      </c>
    </row>
    <row r="60" spans="2:8" ht="15" hidden="1" customHeight="1" outlineLevel="1">
      <c r="B60" s="63" t="s">
        <v>89</v>
      </c>
      <c r="C60" s="72">
        <v>0.1232051054777521</v>
      </c>
      <c r="D60" s="72">
        <v>8.7766830870279255E-2</v>
      </c>
      <c r="E60" s="72">
        <v>6.3899414398897791E-2</v>
      </c>
      <c r="F60" s="72">
        <v>1.6087912087912088</v>
      </c>
      <c r="G60" s="72">
        <v>0.1569802276812462</v>
      </c>
      <c r="H60" s="72" t="s">
        <v>143</v>
      </c>
    </row>
    <row r="61" spans="2:8" ht="15" hidden="1" customHeight="1" outlineLevel="1">
      <c r="B61" s="63" t="s">
        <v>88</v>
      </c>
      <c r="C61" s="72">
        <v>0.18419442258938723</v>
      </c>
      <c r="D61" s="72">
        <v>0.16728667751685644</v>
      </c>
      <c r="E61" s="72">
        <v>0.18880845235765986</v>
      </c>
      <c r="F61" s="72">
        <v>0.70066730219256446</v>
      </c>
      <c r="G61" s="72">
        <v>3.660565723793674E-2</v>
      </c>
      <c r="H61" s="72" t="s">
        <v>143</v>
      </c>
    </row>
    <row r="62" spans="2:8" ht="15" hidden="1" customHeight="1" outlineLevel="1">
      <c r="B62" s="63" t="s">
        <v>87</v>
      </c>
      <c r="C62" s="72">
        <v>-2.4734982332155431E-2</v>
      </c>
      <c r="D62" s="72">
        <v>0.61301369863013688</v>
      </c>
      <c r="E62" s="72">
        <v>0.10656119125174501</v>
      </c>
      <c r="F62" s="72" t="s">
        <v>143</v>
      </c>
      <c r="G62" s="72">
        <v>-0.46308151941954756</v>
      </c>
      <c r="H62" s="72" t="s">
        <v>143</v>
      </c>
    </row>
    <row r="63" spans="2:8" ht="15" hidden="1" customHeight="1" outlineLevel="1">
      <c r="B63" s="63" t="s">
        <v>86</v>
      </c>
      <c r="C63" s="72">
        <v>8.2000000000000073E-2</v>
      </c>
      <c r="D63" s="72">
        <v>0.28248587570621475</v>
      </c>
      <c r="E63" s="72">
        <v>0.18320610687022909</v>
      </c>
      <c r="F63" s="72" t="s">
        <v>143</v>
      </c>
      <c r="G63" s="72">
        <v>-0.22476813966175668</v>
      </c>
      <c r="H63" s="72" t="s">
        <v>143</v>
      </c>
    </row>
    <row r="64" spans="2:8" ht="15" hidden="1" customHeight="1" outlineLevel="1">
      <c r="B64" s="63" t="s">
        <v>85</v>
      </c>
      <c r="C64" s="72">
        <v>0.24715768660405346</v>
      </c>
      <c r="D64" s="72">
        <v>1.0544041450777204</v>
      </c>
      <c r="E64" s="72">
        <v>0.26185834957764786</v>
      </c>
      <c r="F64" s="72" t="s">
        <v>143</v>
      </c>
      <c r="G64" s="72">
        <v>-0.28750681942171308</v>
      </c>
      <c r="H64" s="72" t="s">
        <v>143</v>
      </c>
    </row>
    <row r="65" spans="2:8" ht="15" hidden="1" customHeight="1" outlineLevel="1">
      <c r="B65" s="63" t="s">
        <v>84</v>
      </c>
      <c r="C65" s="72">
        <v>-0.12899367845549292</v>
      </c>
      <c r="D65" s="72">
        <v>4.9956933677863802E-2</v>
      </c>
      <c r="E65" s="72">
        <v>1.6206745510293441E-2</v>
      </c>
      <c r="F65" s="72" t="s">
        <v>143</v>
      </c>
      <c r="G65" s="72">
        <v>-0.35284350352843508</v>
      </c>
      <c r="H65" s="72" t="s">
        <v>143</v>
      </c>
    </row>
    <row r="66" spans="2:8" ht="15" hidden="1" customHeight="1" outlineLevel="1">
      <c r="B66" s="63" t="s">
        <v>83</v>
      </c>
      <c r="C66" s="72">
        <v>-5.4560669456066968E-2</v>
      </c>
      <c r="D66" s="72">
        <v>7.0721357850070721E-2</v>
      </c>
      <c r="E66" s="72">
        <v>9.5452837279218272E-2</v>
      </c>
      <c r="F66" s="72" t="s">
        <v>143</v>
      </c>
      <c r="G66" s="72">
        <v>-0.35789473684210527</v>
      </c>
      <c r="H66" s="72" t="s">
        <v>143</v>
      </c>
    </row>
    <row r="67" spans="2:8" ht="15" hidden="1" customHeight="1" outlineLevel="1">
      <c r="B67" s="63" t="s">
        <v>82</v>
      </c>
      <c r="C67" s="72">
        <v>-0.22549062080318849</v>
      </c>
      <c r="D67" s="72">
        <v>-0.15517641597028786</v>
      </c>
      <c r="E67" s="72">
        <v>-0.27135815991237677</v>
      </c>
      <c r="F67" s="72">
        <v>0.52906976744186052</v>
      </c>
      <c r="G67" s="72">
        <v>-0.34006946637196089</v>
      </c>
      <c r="H67" s="72" t="s">
        <v>143</v>
      </c>
    </row>
    <row r="68" spans="2:8" ht="15" hidden="1" customHeight="1" outlineLevel="1">
      <c r="B68" s="63" t="s">
        <v>81</v>
      </c>
      <c r="C68" s="72">
        <v>2.0737216455209539E-2</v>
      </c>
      <c r="D68" s="72">
        <v>9.0189177298724221E-2</v>
      </c>
      <c r="E68" s="72">
        <v>1.3685419058553361E-2</v>
      </c>
      <c r="F68" s="72">
        <v>-5.5372807017543879E-2</v>
      </c>
      <c r="G68" s="72">
        <v>-0.12879652888787396</v>
      </c>
      <c r="H68" s="72" t="s">
        <v>143</v>
      </c>
    </row>
    <row r="69" spans="2:8" ht="15" hidden="1" customHeight="1" outlineLevel="1">
      <c r="B69" s="63" t="s">
        <v>80</v>
      </c>
      <c r="C69" s="72">
        <v>-7.2314249733604563E-2</v>
      </c>
      <c r="D69" s="72">
        <v>1.5998896627818837E-2</v>
      </c>
      <c r="E69" s="72">
        <v>-0.12873047057722897</v>
      </c>
      <c r="F69" s="72">
        <v>0.22483221476510074</v>
      </c>
      <c r="G69" s="72">
        <v>-0.17389244254915892</v>
      </c>
      <c r="H69" s="72" t="s">
        <v>143</v>
      </c>
    </row>
    <row r="70" spans="2:8" ht="15" hidden="1" customHeight="1" outlineLevel="1">
      <c r="B70" s="63" t="s">
        <v>79</v>
      </c>
      <c r="C70" s="72">
        <v>2.569924399311363E-3</v>
      </c>
      <c r="D70" s="72">
        <v>-5.7243988770901977E-2</v>
      </c>
      <c r="E70" s="72">
        <v>4.5461916860370932E-2</v>
      </c>
      <c r="F70" s="72">
        <v>1.3158620689655174</v>
      </c>
      <c r="G70" s="72">
        <v>-0.16871783396733053</v>
      </c>
      <c r="H70" s="72" t="s">
        <v>143</v>
      </c>
    </row>
    <row r="71" spans="2:8" ht="15" customHeight="1" collapsed="1">
      <c r="B71" s="65">
        <v>2007</v>
      </c>
      <c r="C71" s="67">
        <v>2.1548595786068825E-2</v>
      </c>
      <c r="D71" s="67">
        <v>6.1137585984636367E-2</v>
      </c>
      <c r="E71" s="67">
        <v>4.7731622199707058E-3</v>
      </c>
      <c r="F71" s="67">
        <v>0.72814169243744731</v>
      </c>
      <c r="G71" s="67">
        <v>-0.15789762590915324</v>
      </c>
      <c r="H71" s="67" t="s">
        <v>143</v>
      </c>
    </row>
    <row r="72" spans="2:8" ht="15" hidden="1" customHeight="1" outlineLevel="1">
      <c r="B72" s="63" t="s">
        <v>90</v>
      </c>
      <c r="C72" s="72">
        <v>8.5339776167069337E-2</v>
      </c>
      <c r="D72" s="72">
        <v>0.18500534935396273</v>
      </c>
      <c r="E72" s="72">
        <v>6.2956687493381347E-2</v>
      </c>
      <c r="F72" s="72">
        <v>0.21040723981900444</v>
      </c>
      <c r="G72" s="72">
        <v>-0.1345401174168297</v>
      </c>
      <c r="H72" s="72" t="s">
        <v>143</v>
      </c>
    </row>
    <row r="73" spans="2:8" ht="15" hidden="1" customHeight="1" outlineLevel="1">
      <c r="B73" s="63" t="s">
        <v>89</v>
      </c>
      <c r="C73" s="72">
        <v>1.5633908477119318E-2</v>
      </c>
      <c r="D73" s="72">
        <v>-1.5041242115477971E-2</v>
      </c>
      <c r="E73" s="72">
        <v>5.3401874811007E-2</v>
      </c>
      <c r="F73" s="72">
        <v>0.25690607734806625</v>
      </c>
      <c r="G73" s="72">
        <v>-9.7837837837837838E-2</v>
      </c>
      <c r="H73" s="72" t="s">
        <v>143</v>
      </c>
    </row>
    <row r="74" spans="2:8" ht="15" hidden="1" customHeight="1" outlineLevel="1">
      <c r="B74" s="63" t="s">
        <v>88</v>
      </c>
      <c r="C74" s="72">
        <v>9.710832973672856E-2</v>
      </c>
      <c r="D74" s="72">
        <v>0.23983857019313914</v>
      </c>
      <c r="E74" s="72">
        <v>4.5194274028629966E-2</v>
      </c>
      <c r="F74" s="72">
        <v>0.50071530758226035</v>
      </c>
      <c r="G74" s="72">
        <v>-0.12543655413271249</v>
      </c>
      <c r="H74" s="72" t="s">
        <v>143</v>
      </c>
    </row>
    <row r="75" spans="2:8" ht="15" hidden="1" customHeight="1" outlineLevel="1">
      <c r="B75" s="63" t="s">
        <v>87</v>
      </c>
      <c r="C75" s="72">
        <v>0.10138159174936767</v>
      </c>
      <c r="D75" s="72">
        <v>-5.110732538330498E-3</v>
      </c>
      <c r="E75" s="72">
        <v>7.2355289421157654E-2</v>
      </c>
      <c r="F75" s="72" t="s">
        <v>143</v>
      </c>
      <c r="G75" s="72">
        <v>0.19479857215706264</v>
      </c>
      <c r="H75" s="72" t="s">
        <v>143</v>
      </c>
    </row>
    <row r="76" spans="2:8" ht="15" hidden="1" customHeight="1" outlineLevel="1">
      <c r="B76" s="63" t="s">
        <v>86</v>
      </c>
      <c r="C76" s="72">
        <v>0.10660272962006645</v>
      </c>
      <c r="D76" s="72">
        <v>-1.7349063150589816E-2</v>
      </c>
      <c r="E76" s="72">
        <v>0.11016949152542366</v>
      </c>
      <c r="F76" s="72" t="s">
        <v>143</v>
      </c>
      <c r="G76" s="72">
        <v>0.219560878243513</v>
      </c>
      <c r="H76" s="72" t="s">
        <v>143</v>
      </c>
    </row>
    <row r="77" spans="2:8" ht="15" hidden="1" customHeight="1" outlineLevel="1">
      <c r="B77" s="63" t="s">
        <v>85</v>
      </c>
      <c r="C77" s="72">
        <v>-1.3972380178716493E-2</v>
      </c>
      <c r="D77" s="72">
        <v>3.7634408602150504E-2</v>
      </c>
      <c r="E77" s="72">
        <v>0.51775147928994092</v>
      </c>
      <c r="F77" s="72" t="s">
        <v>143</v>
      </c>
      <c r="G77" s="72">
        <v>-0.39123214878777812</v>
      </c>
      <c r="H77" s="72" t="s">
        <v>143</v>
      </c>
    </row>
    <row r="78" spans="2:8" ht="15" hidden="1" customHeight="1" outlineLevel="1">
      <c r="B78" s="63" t="s">
        <v>84</v>
      </c>
      <c r="C78" s="72">
        <v>6.8065693430656937E-2</v>
      </c>
      <c r="D78" s="72">
        <v>-1.1914893617021249E-2</v>
      </c>
      <c r="E78" s="72">
        <v>-9.1885441527446265E-2</v>
      </c>
      <c r="F78" s="72" t="s">
        <v>143</v>
      </c>
      <c r="G78" s="72">
        <v>0.34505862646566166</v>
      </c>
      <c r="H78" s="72" t="s">
        <v>143</v>
      </c>
    </row>
    <row r="79" spans="2:8" ht="15" hidden="1" customHeight="1" outlineLevel="1">
      <c r="B79" s="63" t="s">
        <v>83</v>
      </c>
      <c r="C79" s="72">
        <v>0.235780765253361</v>
      </c>
      <c r="D79" s="72">
        <v>-2.9512697323267001E-2</v>
      </c>
      <c r="E79" s="72">
        <v>0.32519920318725104</v>
      </c>
      <c r="F79" s="72" t="s">
        <v>143</v>
      </c>
      <c r="G79" s="72">
        <v>0.38686131386861322</v>
      </c>
      <c r="H79" s="72" t="s">
        <v>143</v>
      </c>
    </row>
    <row r="80" spans="2:8" ht="15" hidden="1" customHeight="1" outlineLevel="1">
      <c r="B80" s="63" t="s">
        <v>82</v>
      </c>
      <c r="C80" s="72">
        <v>0.34141097164109713</v>
      </c>
      <c r="D80" s="72">
        <v>0.60716284275321764</v>
      </c>
      <c r="E80" s="72">
        <v>0.17151411462788713</v>
      </c>
      <c r="F80" s="72">
        <v>1.3888888888888888</v>
      </c>
      <c r="G80" s="72">
        <v>0.34708634623564438</v>
      </c>
      <c r="H80" s="72" t="s">
        <v>143</v>
      </c>
    </row>
    <row r="81" spans="2:8" ht="15" hidden="1" customHeight="1" outlineLevel="1">
      <c r="B81" s="63" t="s">
        <v>81</v>
      </c>
      <c r="C81" s="72">
        <v>0.14157180085036347</v>
      </c>
      <c r="D81" s="72">
        <v>-9.0823221681319843E-3</v>
      </c>
      <c r="E81" s="72">
        <v>0.16034317382500274</v>
      </c>
      <c r="F81" s="72">
        <v>1.0774487471526197</v>
      </c>
      <c r="G81" s="72">
        <v>0.43667979002624668</v>
      </c>
      <c r="H81" s="72" t="s">
        <v>143</v>
      </c>
    </row>
    <row r="82" spans="2:8" ht="15" hidden="1" customHeight="1" outlineLevel="1">
      <c r="B82" s="63" t="s">
        <v>80</v>
      </c>
      <c r="C82" s="72">
        <v>0.15894355721462849</v>
      </c>
      <c r="D82" s="72">
        <v>6.3513017968463537E-2</v>
      </c>
      <c r="E82" s="72">
        <v>0.17558427275226829</v>
      </c>
      <c r="F82" s="72">
        <v>0.67415730337078661</v>
      </c>
      <c r="G82" s="72">
        <v>0.36293186955117851</v>
      </c>
      <c r="H82" s="72" t="s">
        <v>143</v>
      </c>
    </row>
    <row r="83" spans="2:8" ht="15" hidden="1" customHeight="1" outlineLevel="1">
      <c r="B83" s="63" t="s">
        <v>79</v>
      </c>
      <c r="C83" s="72">
        <v>2.9026849836097934E-3</v>
      </c>
      <c r="D83" s="72">
        <v>5.4304465319778616E-2</v>
      </c>
      <c r="E83" s="72">
        <v>-9.7433645589383278E-2</v>
      </c>
      <c r="F83" s="72">
        <v>-1.3774104683195176E-3</v>
      </c>
      <c r="G83" s="72">
        <v>0.3969990622069397</v>
      </c>
      <c r="H83" s="72" t="s">
        <v>143</v>
      </c>
    </row>
    <row r="84" spans="2:8" ht="15" customHeight="1" collapsed="1">
      <c r="B84" s="65">
        <v>2006</v>
      </c>
      <c r="C84" s="67">
        <v>0.10126869880270872</v>
      </c>
      <c r="D84" s="67">
        <v>9.893287195624656E-2</v>
      </c>
      <c r="E84" s="67">
        <v>8.3010923987255403E-2</v>
      </c>
      <c r="F84" s="67">
        <v>0.49234319278372141</v>
      </c>
      <c r="G84" s="67">
        <v>0.11918292121025953</v>
      </c>
      <c r="H84" s="67" t="s">
        <v>143</v>
      </c>
    </row>
    <row r="85" spans="2:8" ht="15" hidden="1" customHeight="1" outlineLevel="1">
      <c r="B85" s="63" t="s">
        <v>90</v>
      </c>
      <c r="C85" s="72">
        <v>2.862284685919958E-2</v>
      </c>
      <c r="D85" s="72">
        <v>6.0204170665735912E-2</v>
      </c>
      <c r="E85" s="72">
        <v>-3.5739814152966454E-2</v>
      </c>
      <c r="F85" s="72">
        <v>-8.9686098654708779E-3</v>
      </c>
      <c r="G85" s="72">
        <v>0.33246414602346808</v>
      </c>
      <c r="H85" s="72" t="s">
        <v>143</v>
      </c>
    </row>
    <row r="86" spans="2:8" ht="15" hidden="1" customHeight="1" outlineLevel="1">
      <c r="B86" s="63" t="s">
        <v>89</v>
      </c>
      <c r="C86" s="72">
        <v>5.1274317599154795E-3</v>
      </c>
      <c r="D86" s="72">
        <v>2.2998014559894031E-2</v>
      </c>
      <c r="E86" s="72">
        <v>-2.6608583034084865E-2</v>
      </c>
      <c r="F86" s="72">
        <v>1.3831258644536604E-3</v>
      </c>
      <c r="G86" s="72">
        <v>0.10217456061960073</v>
      </c>
      <c r="H86" s="72" t="s">
        <v>143</v>
      </c>
    </row>
    <row r="87" spans="2:8" ht="15" hidden="1" customHeight="1" outlineLevel="1">
      <c r="B87" s="63" t="s">
        <v>88</v>
      </c>
      <c r="C87" s="72">
        <v>-0.10907459625736993</v>
      </c>
      <c r="D87" s="72">
        <v>-0.17414593500773723</v>
      </c>
      <c r="E87" s="72">
        <v>-0.17188823031329381</v>
      </c>
      <c r="F87" s="72">
        <v>-0.14756097560975612</v>
      </c>
      <c r="G87" s="72">
        <v>0.4467368421052631</v>
      </c>
      <c r="H87" s="72" t="s">
        <v>143</v>
      </c>
    </row>
    <row r="88" spans="2:8" ht="15" hidden="1" customHeight="1" outlineLevel="1">
      <c r="B88" s="63" t="s">
        <v>87</v>
      </c>
      <c r="C88" s="72">
        <v>-9.317098994176809E-2</v>
      </c>
      <c r="D88" s="72">
        <v>5.7657657657657735E-2</v>
      </c>
      <c r="E88" s="72">
        <v>-0.30392497394928797</v>
      </c>
      <c r="F88" s="72" t="s">
        <v>143</v>
      </c>
      <c r="G88" s="72">
        <v>0.1686531585220501</v>
      </c>
      <c r="H88" s="72" t="s">
        <v>143</v>
      </c>
    </row>
    <row r="89" spans="2:8" ht="15" hidden="1" customHeight="1" outlineLevel="1">
      <c r="B89" s="63" t="s">
        <v>86</v>
      </c>
      <c r="C89" s="72">
        <v>2.1669493122291383E-2</v>
      </c>
      <c r="D89" s="72">
        <v>9.4984802431610893E-2</v>
      </c>
      <c r="E89" s="72">
        <v>0.11021505376344076</v>
      </c>
      <c r="F89" s="72" t="s">
        <v>143</v>
      </c>
      <c r="G89" s="72">
        <v>-0.14553723706651511</v>
      </c>
      <c r="H89" s="72" t="s">
        <v>143</v>
      </c>
    </row>
    <row r="90" spans="2:8" ht="15" hidden="1" customHeight="1" outlineLevel="1">
      <c r="B90" s="63" t="s">
        <v>85</v>
      </c>
      <c r="C90" s="72">
        <v>0.18342626417996533</v>
      </c>
      <c r="D90" s="72">
        <v>3.9106145251396551E-2</v>
      </c>
      <c r="E90" s="72">
        <v>-9.6256684491978661E-2</v>
      </c>
      <c r="F90" s="72" t="s">
        <v>143</v>
      </c>
      <c r="G90" s="72">
        <v>0.59904407859798203</v>
      </c>
      <c r="H90" s="72" t="s">
        <v>143</v>
      </c>
    </row>
    <row r="91" spans="2:8" ht="15" hidden="1" customHeight="1" outlineLevel="1">
      <c r="B91" s="63" t="s">
        <v>84</v>
      </c>
      <c r="C91" s="72">
        <v>-6.7392784206943501E-2</v>
      </c>
      <c r="D91" s="72">
        <v>-0.13982430453879946</v>
      </c>
      <c r="E91" s="72">
        <v>-0.10977337110481589</v>
      </c>
      <c r="F91" s="72" t="s">
        <v>143</v>
      </c>
      <c r="G91" s="72">
        <v>6.2277580071174343E-2</v>
      </c>
      <c r="H91" s="72" t="s">
        <v>143</v>
      </c>
    </row>
    <row r="92" spans="2:8" ht="15" hidden="1" customHeight="1" outlineLevel="1">
      <c r="B92" s="63" t="s">
        <v>83</v>
      </c>
      <c r="C92" s="72">
        <v>-3.2613045218087278E-2</v>
      </c>
      <c r="D92" s="72">
        <v>0.35534883720930233</v>
      </c>
      <c r="E92" s="72">
        <v>-8.9342403628117961E-2</v>
      </c>
      <c r="F92" s="72" t="s">
        <v>143</v>
      </c>
      <c r="G92" s="72">
        <v>-0.20256111757857975</v>
      </c>
      <c r="H92" s="72" t="s">
        <v>143</v>
      </c>
    </row>
    <row r="93" spans="2:8" ht="15" hidden="1" customHeight="1" outlineLevel="1">
      <c r="B93" s="63" t="s">
        <v>82</v>
      </c>
      <c r="C93" s="72">
        <v>4.107931514308194E-2</v>
      </c>
      <c r="D93" s="72">
        <v>-0.13546202225447512</v>
      </c>
      <c r="E93" s="72">
        <v>0.2232831916285154</v>
      </c>
      <c r="F93" s="72">
        <v>-0.60762942779291551</v>
      </c>
      <c r="G93" s="72">
        <v>1.5112262521588926E-2</v>
      </c>
      <c r="H93" s="72" t="s">
        <v>143</v>
      </c>
    </row>
    <row r="94" spans="2:8" ht="15" hidden="1" customHeight="1" outlineLevel="1">
      <c r="B94" s="63" t="s">
        <v>81</v>
      </c>
      <c r="C94" s="72">
        <v>0.20552248677248675</v>
      </c>
      <c r="D94" s="72">
        <v>0.16556571815718146</v>
      </c>
      <c r="E94" s="72">
        <v>0.26960286854745963</v>
      </c>
      <c r="F94" s="72">
        <v>2.9308323563892236E-2</v>
      </c>
      <c r="G94" s="72">
        <v>8.9349535382416079E-2</v>
      </c>
      <c r="H94" s="72" t="s">
        <v>143</v>
      </c>
    </row>
    <row r="95" spans="2:8" ht="15" hidden="1" customHeight="1" outlineLevel="1">
      <c r="B95" s="63" t="s">
        <v>80</v>
      </c>
      <c r="C95" s="72">
        <v>0.16446056802954545</v>
      </c>
      <c r="D95" s="72">
        <v>6.957954188892379E-2</v>
      </c>
      <c r="E95" s="72">
        <v>0.25379205736348598</v>
      </c>
      <c r="F95" s="72">
        <v>-0.1672514619883041</v>
      </c>
      <c r="G95" s="72">
        <v>0.24377510040160644</v>
      </c>
      <c r="H95" s="72" t="s">
        <v>143</v>
      </c>
    </row>
    <row r="96" spans="2:8" ht="15" hidden="1" customHeight="1" outlineLevel="1">
      <c r="B96" s="63" t="s">
        <v>79</v>
      </c>
      <c r="C96" s="72">
        <v>0.23388291959985175</v>
      </c>
      <c r="D96" s="72">
        <v>0.32475281281963864</v>
      </c>
      <c r="E96" s="72">
        <v>0.22167252786553027</v>
      </c>
      <c r="F96" s="72">
        <v>-0.33394495412844039</v>
      </c>
      <c r="G96" s="72">
        <v>0.14700609537468634</v>
      </c>
      <c r="H96" s="72" t="s">
        <v>143</v>
      </c>
    </row>
    <row r="97" spans="2:8" ht="15" customHeight="1" collapsed="1">
      <c r="B97" s="65">
        <v>2005</v>
      </c>
      <c r="C97" s="67">
        <v>7.926575615993281E-2</v>
      </c>
      <c r="D97" s="67">
        <v>7.1398357800447787E-2</v>
      </c>
      <c r="E97" s="67">
        <v>7.4759333997239441E-2</v>
      </c>
      <c r="F97" s="67">
        <v>-0.14875000000000005</v>
      </c>
      <c r="G97" s="67">
        <v>0.16613532972740619</v>
      </c>
      <c r="H97" s="67" t="s">
        <v>143</v>
      </c>
    </row>
    <row r="98" spans="2:8" ht="15" hidden="1" customHeight="1" outlineLevel="1">
      <c r="B98" s="63" t="s">
        <v>90</v>
      </c>
      <c r="C98" s="72">
        <v>0.26813982974098893</v>
      </c>
      <c r="D98" s="72">
        <v>0.1650909830232794</v>
      </c>
      <c r="E98" s="72">
        <v>0.37339597503681365</v>
      </c>
      <c r="F98" s="72">
        <v>2.0594965675057253E-2</v>
      </c>
      <c r="G98" s="72">
        <v>0.16521078617546525</v>
      </c>
      <c r="H98" s="72" t="s">
        <v>143</v>
      </c>
    </row>
    <row r="99" spans="2:8" ht="15" hidden="1" customHeight="1" outlineLevel="1">
      <c r="B99" s="63" t="s">
        <v>89</v>
      </c>
      <c r="C99" s="72">
        <v>0.22415448235120361</v>
      </c>
      <c r="D99" s="72">
        <v>0.18871078768807159</v>
      </c>
      <c r="E99" s="72">
        <v>0.24538123167155423</v>
      </c>
      <c r="F99" s="72">
        <v>-0.16027874564459932</v>
      </c>
      <c r="G99" s="72">
        <v>0.39063794531897256</v>
      </c>
      <c r="H99" s="72" t="s">
        <v>143</v>
      </c>
    </row>
    <row r="100" spans="2:8" ht="15" hidden="1" customHeight="1" outlineLevel="1">
      <c r="B100" s="63" t="s">
        <v>88</v>
      </c>
      <c r="C100" s="72">
        <v>0.16349356265844817</v>
      </c>
      <c r="D100" s="72">
        <v>0.3236174570663306</v>
      </c>
      <c r="E100" s="72">
        <v>0.14515659846795304</v>
      </c>
      <c r="F100" s="72">
        <v>-5.7471264367816133E-2</v>
      </c>
      <c r="G100" s="72">
        <v>-8.1948202551217597E-2</v>
      </c>
      <c r="H100" s="72" t="s">
        <v>143</v>
      </c>
    </row>
    <row r="101" spans="2:8" ht="15" hidden="1" customHeight="1" outlineLevel="1">
      <c r="B101" s="63" t="s">
        <v>87</v>
      </c>
      <c r="C101" s="72">
        <v>-7.5530179445350787E-2</v>
      </c>
      <c r="D101" s="72">
        <v>-0.23342541436464093</v>
      </c>
      <c r="E101" s="72">
        <v>0.45110887096774199</v>
      </c>
      <c r="F101" s="72">
        <v>-1</v>
      </c>
      <c r="G101" s="72">
        <v>-9.7849462365591444E-2</v>
      </c>
      <c r="H101" s="72" t="s">
        <v>143</v>
      </c>
    </row>
    <row r="102" spans="2:8" ht="15" hidden="1" customHeight="1" outlineLevel="1">
      <c r="B102" s="63" t="s">
        <v>86</v>
      </c>
      <c r="C102" s="72">
        <v>7.2771376591873826E-2</v>
      </c>
      <c r="D102" s="72">
        <v>0.16666666666666674</v>
      </c>
      <c r="E102" s="72">
        <v>0.17597471022128564</v>
      </c>
      <c r="F102" s="72" t="s">
        <v>143</v>
      </c>
      <c r="G102" s="72">
        <v>-8.4331077563768897E-2</v>
      </c>
      <c r="H102" s="72" t="s">
        <v>143</v>
      </c>
    </row>
    <row r="103" spans="2:8" ht="15" hidden="1" customHeight="1" outlineLevel="1">
      <c r="B103" s="63" t="s">
        <v>85</v>
      </c>
      <c r="C103" s="72">
        <v>-4.778469425119003E-2</v>
      </c>
      <c r="D103" s="72">
        <v>-0.23937677053824358</v>
      </c>
      <c r="E103" s="72">
        <v>-5.2364864864864913E-2</v>
      </c>
      <c r="F103" s="72" t="s">
        <v>143</v>
      </c>
      <c r="G103" s="72">
        <v>0.11950059453032114</v>
      </c>
      <c r="H103" s="72" t="s">
        <v>143</v>
      </c>
    </row>
    <row r="104" spans="2:8" ht="15" hidden="1" customHeight="1" outlineLevel="1">
      <c r="B104" s="63" t="s">
        <v>84</v>
      </c>
      <c r="C104" s="72">
        <v>0.2388783470377398</v>
      </c>
      <c r="D104" s="72">
        <v>0.24408014571948988</v>
      </c>
      <c r="E104" s="72">
        <v>0.51909628832705756</v>
      </c>
      <c r="F104" s="72" t="s">
        <v>143</v>
      </c>
      <c r="G104" s="72">
        <v>-5.5991041433370636E-2</v>
      </c>
      <c r="H104" s="72" t="s">
        <v>143</v>
      </c>
    </row>
    <row r="105" spans="2:8" ht="15" hidden="1" customHeight="1" outlineLevel="1">
      <c r="B105" s="63" t="s">
        <v>83</v>
      </c>
      <c r="C105" s="72">
        <v>-2.1343254356765207E-2</v>
      </c>
      <c r="D105" s="72">
        <v>-5.1191526919682206E-2</v>
      </c>
      <c r="E105" s="72">
        <v>7.9295154185021977E-2</v>
      </c>
      <c r="F105" s="72" t="s">
        <v>143</v>
      </c>
      <c r="G105" s="72">
        <v>-0.11030554117037805</v>
      </c>
      <c r="H105" s="72" t="s">
        <v>143</v>
      </c>
    </row>
    <row r="106" spans="2:8" ht="15" hidden="1" customHeight="1" outlineLevel="1">
      <c r="B106" s="63" t="s">
        <v>82</v>
      </c>
      <c r="C106" s="72">
        <v>7.7650280349458756E-2</v>
      </c>
      <c r="D106" s="72">
        <v>0.24468085106382986</v>
      </c>
      <c r="E106" s="72">
        <v>-3.6911060720584477E-2</v>
      </c>
      <c r="F106" s="72">
        <v>-7.0886075949367133E-2</v>
      </c>
      <c r="G106" s="72">
        <v>0.14483440434997519</v>
      </c>
      <c r="H106" s="72" t="s">
        <v>143</v>
      </c>
    </row>
    <row r="107" spans="2:8" ht="15" hidden="1" customHeight="1" outlineLevel="1">
      <c r="B107" s="63" t="s">
        <v>81</v>
      </c>
      <c r="C107" s="72">
        <v>-2.3697294505068744E-2</v>
      </c>
      <c r="D107" s="72">
        <v>5.0440352281825529E-2</v>
      </c>
      <c r="E107" s="72">
        <v>-5.9493509798930977E-2</v>
      </c>
      <c r="F107" s="72">
        <v>-0.37646198830409361</v>
      </c>
      <c r="G107" s="72">
        <v>5.624764061910148E-2</v>
      </c>
      <c r="H107" s="72" t="s">
        <v>143</v>
      </c>
    </row>
    <row r="108" spans="2:8" ht="15" hidden="1" customHeight="1" outlineLevel="1">
      <c r="B108" s="63" t="s">
        <v>80</v>
      </c>
      <c r="C108" s="72">
        <v>5.5979292493528954E-2</v>
      </c>
      <c r="D108" s="72">
        <v>0.24894680121485258</v>
      </c>
      <c r="E108" s="72">
        <v>-3.8260062330084166E-2</v>
      </c>
      <c r="F108" s="72">
        <v>-0.3936170212765957</v>
      </c>
      <c r="G108" s="72">
        <v>9.3544137022397944E-2</v>
      </c>
      <c r="H108" s="72" t="s">
        <v>143</v>
      </c>
    </row>
    <row r="109" spans="2:8" ht="15" hidden="1" customHeight="1" outlineLevel="1">
      <c r="B109" s="63" t="s">
        <v>79</v>
      </c>
      <c r="C109" s="72">
        <v>1.5461685942235182E-3</v>
      </c>
      <c r="D109" s="72">
        <v>0.15780124346195601</v>
      </c>
      <c r="E109" s="72">
        <v>-6.8668813145331464E-2</v>
      </c>
      <c r="F109" s="72">
        <v>-0.39275766016713087</v>
      </c>
      <c r="G109" s="72">
        <v>0.16402337228714514</v>
      </c>
      <c r="H109" s="72" t="s">
        <v>143</v>
      </c>
    </row>
    <row r="110" spans="2:8" ht="15" customHeight="1" collapsed="1">
      <c r="B110" s="65">
        <v>2004</v>
      </c>
      <c r="C110" s="67">
        <v>9.3626089455033146E-2</v>
      </c>
      <c r="D110" s="67">
        <v>0.16265278079120571</v>
      </c>
      <c r="E110" s="67">
        <v>8.9035817913713622E-2</v>
      </c>
      <c r="F110" s="67">
        <v>-0.33420520746641302</v>
      </c>
      <c r="G110" s="67">
        <v>6.720440383806725E-2</v>
      </c>
      <c r="H110" s="67" t="s">
        <v>143</v>
      </c>
    </row>
    <row r="111" spans="2:8" ht="15" hidden="1" customHeight="1" outlineLevel="1">
      <c r="B111" s="63" t="s">
        <v>90</v>
      </c>
      <c r="C111" s="72">
        <v>-0.10859597003358301</v>
      </c>
      <c r="D111" s="72">
        <v>-0.12954605787098483</v>
      </c>
      <c r="E111" s="72">
        <v>-9.7233651959232725E-2</v>
      </c>
      <c r="F111" s="72">
        <v>-0.38276836158192096</v>
      </c>
      <c r="G111" s="72">
        <v>7.2942135289323584E-2</v>
      </c>
      <c r="H111" s="72" t="s">
        <v>143</v>
      </c>
    </row>
    <row r="112" spans="2:8" ht="15" hidden="1" customHeight="1" outlineLevel="1">
      <c r="B112" s="63" t="s">
        <v>89</v>
      </c>
      <c r="C112" s="72">
        <v>-0.18241917469133939</v>
      </c>
      <c r="D112" s="72">
        <v>1.6745468873129443E-3</v>
      </c>
      <c r="E112" s="72">
        <v>-0.25954074154497586</v>
      </c>
      <c r="F112" s="72">
        <v>-0.34969788519637457</v>
      </c>
      <c r="G112" s="72">
        <v>-0.25263157894736843</v>
      </c>
      <c r="H112" s="72" t="s">
        <v>143</v>
      </c>
    </row>
    <row r="113" spans="2:8" ht="15" hidden="1" customHeight="1" outlineLevel="1">
      <c r="B113" s="63" t="s">
        <v>88</v>
      </c>
      <c r="C113" s="72">
        <v>-9.4114468410861463E-2</v>
      </c>
      <c r="D113" s="72">
        <v>-0.11118890911637025</v>
      </c>
      <c r="E113" s="72">
        <v>-7.7219040801717931E-2</v>
      </c>
      <c r="F113" s="72">
        <v>-0.36727272727272731</v>
      </c>
      <c r="G113" s="72">
        <v>2.8628230616302153E-2</v>
      </c>
      <c r="H113" s="72" t="s">
        <v>143</v>
      </c>
    </row>
    <row r="114" spans="2:8" ht="15" hidden="1" customHeight="1" outlineLevel="1">
      <c r="B114" s="63" t="s">
        <v>87</v>
      </c>
      <c r="C114" s="72">
        <v>1.3558201058201158E-2</v>
      </c>
      <c r="D114" s="72">
        <v>0.42800788954635105</v>
      </c>
      <c r="E114" s="72">
        <v>-0.36995871705303274</v>
      </c>
      <c r="F114" s="72" t="s">
        <v>143</v>
      </c>
      <c r="G114" s="72">
        <v>-1.3262599469496039E-2</v>
      </c>
      <c r="H114" s="72" t="s">
        <v>143</v>
      </c>
    </row>
    <row r="115" spans="2:8" ht="15" hidden="1" customHeight="1" outlineLevel="1">
      <c r="B115" s="63" t="s">
        <v>86</v>
      </c>
      <c r="C115" s="72">
        <v>-0.27959807776321532</v>
      </c>
      <c r="D115" s="72">
        <v>-0.13695485845447586</v>
      </c>
      <c r="E115" s="72">
        <v>-0.49046979865771811</v>
      </c>
      <c r="F115" s="72" t="s">
        <v>143</v>
      </c>
      <c r="G115" s="72">
        <v>4.6866485013624004E-2</v>
      </c>
      <c r="H115" s="72" t="s">
        <v>143</v>
      </c>
    </row>
    <row r="116" spans="2:8" ht="15" hidden="1" customHeight="1" outlineLevel="1">
      <c r="B116" s="63" t="s">
        <v>85</v>
      </c>
      <c r="C116" s="72">
        <v>-0.40286432710178199</v>
      </c>
      <c r="D116" s="72">
        <v>-0.38581992170508916</v>
      </c>
      <c r="E116" s="72">
        <v>-0.52621048419367744</v>
      </c>
      <c r="F116" s="72" t="s">
        <v>143</v>
      </c>
      <c r="G116" s="72">
        <v>-9.0810810810810771E-2</v>
      </c>
      <c r="H116" s="72" t="s">
        <v>143</v>
      </c>
    </row>
    <row r="117" spans="2:8" ht="15" hidden="1" customHeight="1" outlineLevel="1">
      <c r="B117" s="63" t="s">
        <v>84</v>
      </c>
      <c r="C117" s="72">
        <v>-0.31980496199627129</v>
      </c>
      <c r="D117" s="72">
        <v>-0.35221238938053101</v>
      </c>
      <c r="E117" s="72">
        <v>-0.53361766181635728</v>
      </c>
      <c r="F117" s="72" t="s">
        <v>143</v>
      </c>
      <c r="G117" s="72">
        <v>0.38235294117647056</v>
      </c>
      <c r="H117" s="72" t="s">
        <v>143</v>
      </c>
    </row>
    <row r="118" spans="2:8" ht="15" hidden="1" customHeight="1" outlineLevel="1">
      <c r="B118" s="63" t="s">
        <v>83</v>
      </c>
      <c r="C118" s="72">
        <v>-0.33632228719948021</v>
      </c>
      <c r="D118" s="72">
        <v>-0.27418321588725181</v>
      </c>
      <c r="E118" s="72">
        <v>-0.57928336079077436</v>
      </c>
      <c r="F118" s="72" t="s">
        <v>143</v>
      </c>
      <c r="G118" s="72">
        <v>0.51095461658841934</v>
      </c>
      <c r="H118" s="72" t="s">
        <v>143</v>
      </c>
    </row>
    <row r="119" spans="2:8" ht="15" hidden="1" customHeight="1" outlineLevel="1">
      <c r="B119" s="63" t="s">
        <v>82</v>
      </c>
      <c r="C119" s="72">
        <v>0.25146866840731064</v>
      </c>
      <c r="D119" s="72">
        <v>0.31277997364953891</v>
      </c>
      <c r="E119" s="72">
        <v>0.26784858648778154</v>
      </c>
      <c r="F119" s="72" t="s">
        <v>143</v>
      </c>
      <c r="G119" s="72">
        <v>-8.0454545454545445E-2</v>
      </c>
      <c r="H119" s="72" t="s">
        <v>143</v>
      </c>
    </row>
    <row r="120" spans="2:8" ht="15" hidden="1" customHeight="1" outlineLevel="1">
      <c r="B120" s="63" t="s">
        <v>81</v>
      </c>
      <c r="C120" s="72">
        <v>-4.9002149217070912E-2</v>
      </c>
      <c r="D120" s="72">
        <v>7.0163747143945132E-2</v>
      </c>
      <c r="E120" s="72">
        <v>-0.10076100017165412</v>
      </c>
      <c r="F120" s="72">
        <v>0.10769230769230775</v>
      </c>
      <c r="G120" s="72">
        <v>-0.21019677996422181</v>
      </c>
      <c r="H120" s="72" t="s">
        <v>143</v>
      </c>
    </row>
    <row r="121" spans="2:8" ht="15" hidden="1" customHeight="1" outlineLevel="1">
      <c r="B121" s="63" t="s">
        <v>80</v>
      </c>
      <c r="C121" s="72">
        <v>3.5327122224915186E-3</v>
      </c>
      <c r="D121" s="72">
        <v>9.7055030094582939E-2</v>
      </c>
      <c r="E121" s="72">
        <v>-1.7972260207071655E-2</v>
      </c>
      <c r="F121" s="72">
        <v>8.3781706379707943E-2</v>
      </c>
      <c r="G121" s="72">
        <v>-0.21779457231192034</v>
      </c>
      <c r="H121" s="72" t="s">
        <v>143</v>
      </c>
    </row>
    <row r="122" spans="2:8" ht="15" hidden="1" customHeight="1" outlineLevel="1">
      <c r="B122" s="63" t="s">
        <v>79</v>
      </c>
      <c r="C122" s="72">
        <v>6.0610036077402452E-2</v>
      </c>
      <c r="D122" s="72">
        <v>1.3908345007004108E-2</v>
      </c>
      <c r="E122" s="72">
        <v>0.12517176764522175</v>
      </c>
      <c r="F122" s="72">
        <v>8.9860352155434198E-2</v>
      </c>
      <c r="G122" s="72">
        <v>-0.15604085945755553</v>
      </c>
      <c r="H122" s="72" t="s">
        <v>143</v>
      </c>
    </row>
    <row r="123" spans="2:8" ht="15" customHeight="1" collapsed="1">
      <c r="B123" s="65">
        <v>2003</v>
      </c>
      <c r="C123" s="67">
        <v>-8.0982831692493207E-2</v>
      </c>
      <c r="D123" s="67">
        <v>-1.3301554226668788E-2</v>
      </c>
      <c r="E123" s="67">
        <v>-0.13280753714535565</v>
      </c>
      <c r="F123" s="67">
        <v>1.3617739214268454E-2</v>
      </c>
      <c r="G123" s="67">
        <v>-5.368447708280577E-2</v>
      </c>
      <c r="H123" s="67" t="s">
        <v>143</v>
      </c>
    </row>
    <row r="124" spans="2:8" ht="15" hidden="1" customHeight="1" outlineLevel="1">
      <c r="B124" s="63" t="s">
        <v>90</v>
      </c>
      <c r="C124" s="72">
        <v>-8.5163603765128215E-3</v>
      </c>
      <c r="D124" s="72">
        <v>6.6836590201076129E-2</v>
      </c>
      <c r="E124" s="72">
        <v>-3.3172164759165179E-2</v>
      </c>
      <c r="F124" s="72">
        <v>7.5987841945288848E-2</v>
      </c>
      <c r="G124" s="72">
        <v>-0.17816476892163424</v>
      </c>
      <c r="H124" s="72" t="s">
        <v>143</v>
      </c>
    </row>
    <row r="125" spans="2:8" ht="15" hidden="1" customHeight="1" outlineLevel="1">
      <c r="B125" s="63" t="s">
        <v>89</v>
      </c>
      <c r="C125" s="72">
        <v>0.12934237889066913</v>
      </c>
      <c r="D125" s="72">
        <v>0.10926573426573416</v>
      </c>
      <c r="E125" s="72">
        <v>0.19477234401349075</v>
      </c>
      <c r="F125" s="72">
        <v>-0.19660194174757284</v>
      </c>
      <c r="G125" s="72">
        <v>3.6918138041733606E-2</v>
      </c>
      <c r="H125" s="72" t="s">
        <v>143</v>
      </c>
    </row>
    <row r="126" spans="2:8" ht="15" hidden="1" customHeight="1" outlineLevel="1">
      <c r="B126" s="63" t="s">
        <v>88</v>
      </c>
      <c r="C126" s="72">
        <v>1.5785675626915907E-3</v>
      </c>
      <c r="D126" s="72">
        <v>3.9364543793054541E-3</v>
      </c>
      <c r="E126" s="72">
        <v>-3.9284793260551898E-2</v>
      </c>
      <c r="F126" s="72">
        <v>0.45195353748680045</v>
      </c>
      <c r="G126" s="72">
        <v>1.452198467123833E-2</v>
      </c>
      <c r="H126" s="72" t="s">
        <v>143</v>
      </c>
    </row>
    <row r="127" spans="2:8" ht="15" hidden="1" customHeight="1" outlineLevel="1">
      <c r="B127" s="63" t="s">
        <v>87</v>
      </c>
      <c r="C127" s="72">
        <v>-0.25360977415771935</v>
      </c>
      <c r="D127" s="72">
        <v>-0.46178343949044587</v>
      </c>
      <c r="E127" s="72">
        <v>-0.30362671384343209</v>
      </c>
      <c r="F127" s="72" t="s">
        <v>143</v>
      </c>
      <c r="G127" s="72">
        <v>0.11078373600471414</v>
      </c>
      <c r="H127" s="72" t="s">
        <v>143</v>
      </c>
    </row>
    <row r="128" spans="2:8" ht="15" hidden="1" customHeight="1" outlineLevel="1">
      <c r="B128" s="63" t="s">
        <v>86</v>
      </c>
      <c r="C128" s="72">
        <v>-0.25609359766005846</v>
      </c>
      <c r="D128" s="72">
        <v>-0.28265642151481885</v>
      </c>
      <c r="E128" s="72">
        <v>-0.29809685321273793</v>
      </c>
      <c r="F128" s="72" t="s">
        <v>143</v>
      </c>
      <c r="G128" s="72">
        <v>-0.12702188392007607</v>
      </c>
      <c r="H128" s="72" t="s">
        <v>143</v>
      </c>
    </row>
    <row r="129" spans="2:8" ht="15" hidden="1" customHeight="1" outlineLevel="1">
      <c r="B129" s="63" t="s">
        <v>85</v>
      </c>
      <c r="C129" s="72">
        <v>-0.109000584453536</v>
      </c>
      <c r="D129" s="72">
        <v>-2.954833262980161E-2</v>
      </c>
      <c r="E129" s="72">
        <v>-9.440115963036777E-2</v>
      </c>
      <c r="F129" s="72" t="s">
        <v>143</v>
      </c>
      <c r="G129" s="72">
        <v>-0.22203532380151392</v>
      </c>
      <c r="H129" s="72" t="s">
        <v>143</v>
      </c>
    </row>
    <row r="130" spans="2:8" ht="15" hidden="1" customHeight="1" outlineLevel="1">
      <c r="B130" s="63" t="s">
        <v>84</v>
      </c>
      <c r="C130" s="72">
        <v>-0.17027605901951448</v>
      </c>
      <c r="D130" s="72">
        <v>-7.5790621592148333E-2</v>
      </c>
      <c r="E130" s="72">
        <v>-0.13741614369184163</v>
      </c>
      <c r="F130" s="72" t="s">
        <v>143</v>
      </c>
      <c r="G130" s="72">
        <v>-0.3370959466393022</v>
      </c>
      <c r="H130" s="72" t="s">
        <v>143</v>
      </c>
    </row>
    <row r="131" spans="2:8" ht="15" hidden="1" customHeight="1" outlineLevel="1">
      <c r="B131" s="63" t="s">
        <v>83</v>
      </c>
      <c r="C131" s="72">
        <v>-0.16440438701270499</v>
      </c>
      <c r="D131" s="72">
        <v>-0.26953673373888631</v>
      </c>
      <c r="E131" s="72">
        <v>-0.13409415121255353</v>
      </c>
      <c r="F131" s="72" t="s">
        <v>143</v>
      </c>
      <c r="G131" s="72">
        <v>-0.12704918032786883</v>
      </c>
      <c r="H131" s="72" t="s">
        <v>143</v>
      </c>
    </row>
    <row r="132" spans="2:8" ht="15" hidden="1" customHeight="1" outlineLevel="1">
      <c r="B132" s="63" t="s">
        <v>82</v>
      </c>
      <c r="C132" s="72">
        <v>-0.37383129821693151</v>
      </c>
      <c r="D132" s="72">
        <v>-0.425261244888687</v>
      </c>
      <c r="E132" s="72">
        <v>-0.33450255102040816</v>
      </c>
      <c r="F132" s="72">
        <v>-1</v>
      </c>
      <c r="G132" s="72">
        <v>-0.23050017488632391</v>
      </c>
      <c r="H132" s="72" t="s">
        <v>143</v>
      </c>
    </row>
    <row r="133" spans="2:8" ht="15" hidden="1" customHeight="1" outlineLevel="1">
      <c r="B133" s="63" t="s">
        <v>81</v>
      </c>
      <c r="C133" s="72">
        <v>-0.1214393612429866</v>
      </c>
      <c r="D133" s="72">
        <v>-4.1605839416058443E-2</v>
      </c>
      <c r="E133" s="72">
        <v>-0.11825841279451088</v>
      </c>
      <c r="F133" s="72">
        <v>-0.46022727272727271</v>
      </c>
      <c r="G133" s="72">
        <v>-0.16212840369722703</v>
      </c>
      <c r="H133" s="72" t="s">
        <v>143</v>
      </c>
    </row>
    <row r="134" spans="2:8" ht="15" hidden="1" customHeight="1" outlineLevel="1">
      <c r="B134" s="63" t="s">
        <v>80</v>
      </c>
      <c r="C134" s="72">
        <v>-0.14528877179479593</v>
      </c>
      <c r="D134" s="72">
        <v>-0.13160350942691801</v>
      </c>
      <c r="E134" s="72">
        <v>-0.11898342034306697</v>
      </c>
      <c r="F134" s="72">
        <v>-0.3046499198289685</v>
      </c>
      <c r="G134" s="72">
        <v>-0.22682602921646744</v>
      </c>
      <c r="H134" s="72" t="s">
        <v>143</v>
      </c>
    </row>
    <row r="135" spans="2:8" ht="15" hidden="1" customHeight="1" outlineLevel="1">
      <c r="B135" s="63" t="s">
        <v>79</v>
      </c>
      <c r="C135" s="72">
        <v>-0.13429869392390692</v>
      </c>
      <c r="D135" s="72">
        <v>-9.4664371772805511E-2</v>
      </c>
      <c r="E135" s="72">
        <v>-0.12393980848153219</v>
      </c>
      <c r="F135" s="72">
        <v>-0.1385983263598326</v>
      </c>
      <c r="G135" s="72">
        <v>-0.28918377566349529</v>
      </c>
      <c r="H135" s="72" t="s">
        <v>143</v>
      </c>
    </row>
    <row r="136" spans="2:8" ht="15" customHeight="1" collapsed="1">
      <c r="B136" s="65">
        <v>2002</v>
      </c>
      <c r="C136" s="67">
        <v>-0.10401107264252873</v>
      </c>
      <c r="D136" s="67">
        <v>-8.072684334820257E-2</v>
      </c>
      <c r="E136" s="67">
        <v>-9.4763334378874076E-2</v>
      </c>
      <c r="F136" s="67">
        <v>-0.22339728591483388</v>
      </c>
      <c r="G136" s="67">
        <v>-0.15699429721569946</v>
      </c>
      <c r="H136" s="67" t="s">
        <v>143</v>
      </c>
    </row>
    <row r="137" spans="2:8" ht="15" hidden="1" customHeight="1" outlineLevel="1">
      <c r="B137" s="63" t="s">
        <v>90</v>
      </c>
      <c r="C137" s="72">
        <v>-0.10821151210598445</v>
      </c>
      <c r="D137" s="72">
        <v>-3.4014225788801755E-2</v>
      </c>
      <c r="E137" s="72">
        <v>-0.1142253062994687</v>
      </c>
      <c r="F137" s="72">
        <v>-0.2847826086956522</v>
      </c>
      <c r="G137" s="72">
        <v>-0.20837751855779429</v>
      </c>
      <c r="H137" s="72" t="s">
        <v>143</v>
      </c>
    </row>
    <row r="138" spans="2:8" ht="15" hidden="1" customHeight="1" outlineLevel="1">
      <c r="B138" s="63" t="s">
        <v>89</v>
      </c>
      <c r="C138" s="72">
        <v>-8.0988783758380811E-2</v>
      </c>
      <c r="D138" s="72">
        <v>-2.6590087215486058E-2</v>
      </c>
      <c r="E138" s="72">
        <v>-7.7594974573736208E-2</v>
      </c>
      <c r="F138" s="72">
        <v>-0.2850325379609544</v>
      </c>
      <c r="G138" s="72">
        <v>-0.10898169336384445</v>
      </c>
      <c r="H138" s="72" t="s">
        <v>143</v>
      </c>
    </row>
    <row r="139" spans="2:8" ht="15" hidden="1" customHeight="1" outlineLevel="1">
      <c r="B139" s="63" t="s">
        <v>88</v>
      </c>
      <c r="C139" s="72">
        <v>2.2033742048492622E-2</v>
      </c>
      <c r="D139" s="72">
        <v>-1.2083333333333335E-2</v>
      </c>
      <c r="E139" s="72">
        <v>9.3738247461451651E-2</v>
      </c>
      <c r="F139" s="72">
        <v>5.222222222222217E-2</v>
      </c>
      <c r="G139" s="72">
        <v>-0.16193373901284647</v>
      </c>
      <c r="H139" s="72" t="s">
        <v>143</v>
      </c>
    </row>
    <row r="140" spans="2:8" ht="15" hidden="1" customHeight="1" outlineLevel="1">
      <c r="B140" s="63" t="s">
        <v>87</v>
      </c>
      <c r="C140" s="72">
        <v>7.324503311258268E-2</v>
      </c>
      <c r="D140" s="72">
        <v>0.62413793103448278</v>
      </c>
      <c r="E140" s="72">
        <v>3.7393897682954869E-2</v>
      </c>
      <c r="F140" s="72" t="s">
        <v>143</v>
      </c>
      <c r="G140" s="72">
        <v>-0.16445100935499757</v>
      </c>
      <c r="H140" s="72" t="s">
        <v>143</v>
      </c>
    </row>
    <row r="141" spans="2:8" ht="15" hidden="1" customHeight="1" outlineLevel="1">
      <c r="B141" s="63" t="s">
        <v>86</v>
      </c>
      <c r="C141" s="72">
        <v>7.2125435540069782E-2</v>
      </c>
      <c r="D141" s="72">
        <v>0.28581510232886376</v>
      </c>
      <c r="E141" s="72">
        <v>-3.0153508771929793E-2</v>
      </c>
      <c r="F141" s="72" t="s">
        <v>143</v>
      </c>
      <c r="G141" s="72">
        <v>0.22138291690877399</v>
      </c>
      <c r="H141" s="72" t="s">
        <v>143</v>
      </c>
    </row>
    <row r="142" spans="2:8" ht="15" hidden="1" customHeight="1" outlineLevel="1">
      <c r="B142" s="63" t="s">
        <v>85</v>
      </c>
      <c r="C142" s="72">
        <v>0.32996502137582584</v>
      </c>
      <c r="D142" s="72">
        <v>1.0404823428079242</v>
      </c>
      <c r="E142" s="72">
        <v>0.211635565312843</v>
      </c>
      <c r="F142" s="72" t="s">
        <v>143</v>
      </c>
      <c r="G142" s="72">
        <v>0.18721917124313525</v>
      </c>
      <c r="H142" s="72" t="s">
        <v>143</v>
      </c>
    </row>
    <row r="143" spans="2:8" ht="15" hidden="1" customHeight="1" outlineLevel="1">
      <c r="B143" s="63" t="s">
        <v>84</v>
      </c>
      <c r="C143" s="72">
        <v>0.11666223757640171</v>
      </c>
      <c r="D143" s="72">
        <v>0.66727272727272724</v>
      </c>
      <c r="E143" s="72">
        <v>4.3115124153498829E-2</v>
      </c>
      <c r="F143" s="72" t="s">
        <v>143</v>
      </c>
      <c r="G143" s="72">
        <v>-2.3547094188376749E-2</v>
      </c>
      <c r="H143" s="72" t="s">
        <v>143</v>
      </c>
    </row>
    <row r="144" spans="2:8" ht="15" hidden="1" customHeight="1" outlineLevel="1">
      <c r="B144" s="63" t="s">
        <v>83</v>
      </c>
      <c r="C144" s="72">
        <v>5.6320256939665025E-2</v>
      </c>
      <c r="D144" s="72">
        <v>0.43038821954484607</v>
      </c>
      <c r="E144" s="72">
        <v>2.2424794895168576E-2</v>
      </c>
      <c r="F144" s="72" t="s">
        <v>143</v>
      </c>
      <c r="G144" s="72">
        <v>-0.15813686026451979</v>
      </c>
      <c r="H144" s="72" t="s">
        <v>143</v>
      </c>
    </row>
    <row r="145" spans="2:8" ht="15" hidden="1" customHeight="1" outlineLevel="1">
      <c r="B145" s="63" t="s">
        <v>82</v>
      </c>
      <c r="C145" s="72">
        <v>-0.1076411051335826</v>
      </c>
      <c r="D145" s="72">
        <v>5.6142034548944286E-2</v>
      </c>
      <c r="E145" s="72">
        <v>-0.18283679319030666</v>
      </c>
      <c r="F145" s="72">
        <v>-0.55952380952380953</v>
      </c>
      <c r="G145" s="72">
        <v>0.11115429459774573</v>
      </c>
      <c r="H145" s="72" t="s">
        <v>143</v>
      </c>
    </row>
    <row r="146" spans="2:8" ht="15" hidden="1" customHeight="1" outlineLevel="1">
      <c r="B146" s="63" t="s">
        <v>81</v>
      </c>
      <c r="C146" s="72">
        <v>0.1299338596116919</v>
      </c>
      <c r="D146" s="72">
        <v>8.5041085041084985E-2</v>
      </c>
      <c r="E146" s="72">
        <v>0.20617051055802338</v>
      </c>
      <c r="F146" s="72">
        <v>-1.3367830961621419E-2</v>
      </c>
      <c r="G146" s="72">
        <v>1.1880687563195158E-2</v>
      </c>
      <c r="H146" s="72" t="s">
        <v>143</v>
      </c>
    </row>
    <row r="147" spans="2:8" ht="15" hidden="1" customHeight="1" outlineLevel="1">
      <c r="B147" s="63" t="s">
        <v>80</v>
      </c>
      <c r="C147" s="72">
        <v>6.7532549614460979E-2</v>
      </c>
      <c r="D147" s="72">
        <v>-2.6796257607412111E-2</v>
      </c>
      <c r="E147" s="72">
        <v>0.11794510005130832</v>
      </c>
      <c r="F147" s="72">
        <v>3.7553648068668899E-3</v>
      </c>
      <c r="G147" s="72">
        <v>0.18433469644542311</v>
      </c>
      <c r="H147" s="72" t="s">
        <v>143</v>
      </c>
    </row>
    <row r="148" spans="2:8" ht="15" hidden="1" customHeight="1" outlineLevel="1">
      <c r="B148" s="63" t="s">
        <v>79</v>
      </c>
      <c r="C148" s="72">
        <v>-3.1699337420614149E-2</v>
      </c>
      <c r="D148" s="72">
        <v>-9.5312243894443482E-2</v>
      </c>
      <c r="E148" s="72">
        <v>7.159610648528214E-2</v>
      </c>
      <c r="F148" s="72">
        <v>-0.35098438560760348</v>
      </c>
      <c r="G148" s="72">
        <v>-4.2435866698633418E-2</v>
      </c>
      <c r="H148" s="72" t="s">
        <v>143</v>
      </c>
    </row>
    <row r="149" spans="2:8" ht="15" customHeight="1" collapsed="1">
      <c r="B149" s="65">
        <v>2001</v>
      </c>
      <c r="C149" s="67">
        <v>8.2657771381089429E-3</v>
      </c>
      <c r="D149" s="67">
        <v>3.7514973320265765E-2</v>
      </c>
      <c r="E149" s="67">
        <v>2.4577243859514875E-2</v>
      </c>
      <c r="F149" s="67">
        <v>-0.22403776325344948</v>
      </c>
      <c r="G149" s="67">
        <v>-2.3932132757850888E-2</v>
      </c>
      <c r="H149" s="67" t="s">
        <v>143</v>
      </c>
    </row>
    <row r="150" spans="2:8" ht="15" hidden="1" customHeight="1" outlineLevel="1">
      <c r="B150" s="63" t="s">
        <v>90</v>
      </c>
      <c r="C150" s="72">
        <v>8.4737363726461901E-2</v>
      </c>
      <c r="D150" s="72">
        <v>0.13531421472202099</v>
      </c>
      <c r="E150" s="72">
        <v>0.17828169913765568</v>
      </c>
      <c r="F150" s="72">
        <v>-0.45172824791418353</v>
      </c>
      <c r="G150" s="72">
        <v>4.2564953012714124E-2</v>
      </c>
      <c r="H150" s="72" t="s">
        <v>143</v>
      </c>
    </row>
    <row r="151" spans="2:8" ht="15" hidden="1" customHeight="1" outlineLevel="1">
      <c r="B151" s="63" t="s">
        <v>89</v>
      </c>
      <c r="C151" s="72">
        <v>-5.0313904013805866E-2</v>
      </c>
      <c r="D151" s="72">
        <v>-0.2160426915700826</v>
      </c>
      <c r="E151" s="72">
        <v>0.14048853711790388</v>
      </c>
      <c r="F151" s="72">
        <v>-0.19037583421145066</v>
      </c>
      <c r="G151" s="72">
        <v>-0.15001215657670797</v>
      </c>
      <c r="H151" s="72" t="s">
        <v>143</v>
      </c>
    </row>
    <row r="152" spans="2:8" ht="15" hidden="1" customHeight="1" outlineLevel="1">
      <c r="B152" s="63" t="s">
        <v>88</v>
      </c>
      <c r="C152" s="72">
        <v>4.4738743077293419E-2</v>
      </c>
      <c r="D152" s="72">
        <v>9.5890410958904049E-2</v>
      </c>
      <c r="E152" s="72">
        <v>-1.3449587236805449E-2</v>
      </c>
      <c r="F152" s="72">
        <v>2.156640181611813E-2</v>
      </c>
      <c r="G152" s="72">
        <v>0.16778523489932895</v>
      </c>
      <c r="H152" s="72" t="s">
        <v>143</v>
      </c>
    </row>
    <row r="153" spans="2:8" ht="15" hidden="1" customHeight="1" outlineLevel="1">
      <c r="B153" s="63" t="s">
        <v>87</v>
      </c>
      <c r="C153" s="72">
        <v>-9.504974229893326E-2</v>
      </c>
      <c r="D153" s="72">
        <v>6.9444444444444198E-3</v>
      </c>
      <c r="E153" s="72">
        <v>-0.27735411140583555</v>
      </c>
      <c r="F153" s="72" t="s">
        <v>143</v>
      </c>
      <c r="G153" s="72">
        <v>0.75237273511647973</v>
      </c>
      <c r="H153" s="72" t="s">
        <v>143</v>
      </c>
    </row>
    <row r="154" spans="2:8" ht="15" hidden="1" customHeight="1" outlineLevel="1">
      <c r="B154" s="63" t="s">
        <v>86</v>
      </c>
      <c r="C154" s="72">
        <v>7.3699962588851475E-2</v>
      </c>
      <c r="D154" s="72">
        <v>-1.391788448155884E-2</v>
      </c>
      <c r="E154" s="72">
        <v>-3.9494470774091628E-2</v>
      </c>
      <c r="F154" s="72" t="s">
        <v>143</v>
      </c>
      <c r="G154" s="72">
        <v>0.94463276836158183</v>
      </c>
      <c r="H154" s="72" t="s">
        <v>143</v>
      </c>
    </row>
    <row r="155" spans="2:8" ht="15" hidden="1" customHeight="1" outlineLevel="1">
      <c r="B155" s="63" t="s">
        <v>85</v>
      </c>
      <c r="C155" s="72">
        <v>-0.14461436170212771</v>
      </c>
      <c r="D155" s="72">
        <v>1.6637478108581405E-2</v>
      </c>
      <c r="E155" s="72">
        <v>-0.29663372452130943</v>
      </c>
      <c r="F155" s="72" t="s">
        <v>143</v>
      </c>
      <c r="G155" s="72">
        <v>0.42460881934566141</v>
      </c>
      <c r="H155" s="72" t="s">
        <v>143</v>
      </c>
    </row>
    <row r="156" spans="2:8" ht="15" hidden="1" customHeight="1" outlineLevel="1">
      <c r="B156" s="63" t="s">
        <v>84</v>
      </c>
      <c r="C156" s="72">
        <v>-0.15285907248986941</v>
      </c>
      <c r="D156" s="72">
        <v>-0.24502402196293749</v>
      </c>
      <c r="E156" s="72">
        <v>-0.29165334186120884</v>
      </c>
      <c r="F156" s="72" t="s">
        <v>143</v>
      </c>
      <c r="G156" s="72">
        <v>0.7016197783461211</v>
      </c>
      <c r="H156" s="72" t="s">
        <v>143</v>
      </c>
    </row>
    <row r="157" spans="2:8" ht="15" hidden="1" customHeight="1" outlineLevel="1">
      <c r="B157" s="63" t="s">
        <v>83</v>
      </c>
      <c r="C157" s="72">
        <v>0.10690705942102596</v>
      </c>
      <c r="D157" s="72">
        <v>0.28904227782571179</v>
      </c>
      <c r="E157" s="72">
        <v>-2.2281639928698804E-2</v>
      </c>
      <c r="F157" s="72" t="s">
        <v>143</v>
      </c>
      <c r="G157" s="72">
        <v>0.57091237579042464</v>
      </c>
      <c r="H157" s="72" t="s">
        <v>143</v>
      </c>
    </row>
    <row r="158" spans="2:8" ht="15" hidden="1" customHeight="1" outlineLevel="1">
      <c r="B158" s="63" t="s">
        <v>82</v>
      </c>
      <c r="C158" s="72">
        <v>0.60700417613011948</v>
      </c>
      <c r="D158" s="72">
        <v>0.60307692307692307</v>
      </c>
      <c r="E158" s="72">
        <v>0.59393603765748315</v>
      </c>
      <c r="F158" s="72">
        <v>3.2222222222222223</v>
      </c>
      <c r="G158" s="72">
        <v>0.19785847299813786</v>
      </c>
      <c r="H158" s="72" t="s">
        <v>143</v>
      </c>
    </row>
    <row r="159" spans="2:8" ht="15" hidden="1" customHeight="1" outlineLevel="1">
      <c r="B159" s="63" t="s">
        <v>81</v>
      </c>
      <c r="C159" s="72">
        <v>-8.3521886086203478E-2</v>
      </c>
      <c r="D159" s="72">
        <v>-0.24714913915182235</v>
      </c>
      <c r="E159" s="72">
        <v>-1.1310992118404473E-2</v>
      </c>
      <c r="F159" s="72">
        <v>0.24010695187165765</v>
      </c>
      <c r="G159" s="72">
        <v>1.670521716782325E-2</v>
      </c>
      <c r="H159" s="72" t="s">
        <v>143</v>
      </c>
    </row>
    <row r="160" spans="2:8" ht="15" hidden="1" customHeight="1" outlineLevel="1">
      <c r="B160" s="63" t="s">
        <v>80</v>
      </c>
      <c r="C160" s="72">
        <v>-5.6529516994633267E-2</v>
      </c>
      <c r="D160" s="72">
        <v>-9.6734492943879258E-2</v>
      </c>
      <c r="E160" s="72">
        <v>-2.0971995479090788E-2</v>
      </c>
      <c r="F160" s="72">
        <v>-1.0615711252653925E-2</v>
      </c>
      <c r="G160" s="72">
        <v>-0.10248447204968947</v>
      </c>
      <c r="H160" s="72" t="s">
        <v>143</v>
      </c>
    </row>
    <row r="161" spans="2:8" ht="15" hidden="1" customHeight="1" outlineLevel="1">
      <c r="B161" s="63" t="s">
        <v>79</v>
      </c>
      <c r="C161" s="72">
        <v>-6.3926705612888268E-2</v>
      </c>
      <c r="D161" s="72">
        <v>-0.14962715171788976</v>
      </c>
      <c r="E161" s="72">
        <v>-8.005178552163128E-2</v>
      </c>
      <c r="F161" s="72">
        <v>0.56203605514316002</v>
      </c>
      <c r="G161" s="72">
        <v>2.1302644466209664E-2</v>
      </c>
      <c r="H161" s="72" t="s">
        <v>143</v>
      </c>
    </row>
    <row r="162" spans="2:8" ht="15" customHeight="1" collapsed="1">
      <c r="B162" s="65">
        <v>2000</v>
      </c>
      <c r="C162" s="67">
        <v>3.4549756037229873E-3</v>
      </c>
      <c r="D162" s="67">
        <v>-6.3234000229524523E-2</v>
      </c>
      <c r="E162" s="67">
        <v>9.4308290015370222E-3</v>
      </c>
      <c r="F162" s="67">
        <v>5.098458250648763E-2</v>
      </c>
      <c r="G162" s="67">
        <v>0.13270845274621523</v>
      </c>
      <c r="H162" s="67" t="s">
        <v>143</v>
      </c>
    </row>
    <row r="163" spans="2:8" ht="15" hidden="1" customHeight="1" outlineLevel="1">
      <c r="B163" s="63" t="s">
        <v>90</v>
      </c>
      <c r="C163" s="72">
        <v>-9.0120047342614029E-2</v>
      </c>
      <c r="D163" s="72">
        <v>-0.23335185332169217</v>
      </c>
      <c r="E163" s="72">
        <v>-5.8175911442666317E-2</v>
      </c>
      <c r="F163" s="72">
        <v>0.42022852306390179</v>
      </c>
      <c r="G163" s="72">
        <v>-7.2783188108662245E-2</v>
      </c>
      <c r="H163" s="72" t="s">
        <v>143</v>
      </c>
    </row>
    <row r="164" spans="2:8" ht="15" hidden="1" customHeight="1" outlineLevel="1">
      <c r="B164" s="63" t="s">
        <v>89</v>
      </c>
      <c r="C164" s="72">
        <v>-3.75705163082386E-2</v>
      </c>
      <c r="D164" s="72">
        <v>-9.901585155134851E-2</v>
      </c>
      <c r="E164" s="72">
        <v>-4.0837696335078499E-2</v>
      </c>
      <c r="F164" s="72">
        <v>0.5119490175252257</v>
      </c>
      <c r="G164" s="72">
        <v>-7.510681358219029E-2</v>
      </c>
      <c r="H164" s="72" t="s">
        <v>143</v>
      </c>
    </row>
    <row r="165" spans="2:8" ht="15" hidden="1" customHeight="1" outlineLevel="1">
      <c r="B165" s="63" t="s">
        <v>88</v>
      </c>
      <c r="C165" s="72">
        <v>-7.7930728241563108E-2</v>
      </c>
      <c r="D165" s="72">
        <v>-4.0875912408759096E-2</v>
      </c>
      <c r="E165" s="72">
        <v>-0.15970381917381138</v>
      </c>
      <c r="F165" s="72">
        <v>1.4816901408450702</v>
      </c>
      <c r="G165" s="72">
        <v>1.9315895372233438E-2</v>
      </c>
      <c r="H165" s="72" t="s">
        <v>143</v>
      </c>
    </row>
    <row r="166" spans="2:8" ht="15" hidden="1" customHeight="1" outlineLevel="1">
      <c r="B166" s="63" t="s">
        <v>87</v>
      </c>
      <c r="C166" s="72">
        <v>3.012717619459182E-2</v>
      </c>
      <c r="D166" s="72">
        <v>-0.2179226069246436</v>
      </c>
      <c r="E166" s="72">
        <v>0.10193642674461079</v>
      </c>
      <c r="F166" s="72" t="s">
        <v>143</v>
      </c>
      <c r="G166" s="72">
        <v>6.0763888888888395E-3</v>
      </c>
      <c r="H166" s="72" t="s">
        <v>143</v>
      </c>
    </row>
    <row r="167" spans="2:8" ht="15" hidden="1" customHeight="1" outlineLevel="1">
      <c r="B167" s="63" t="s">
        <v>86</v>
      </c>
      <c r="C167" s="72">
        <v>0.19793845234538399</v>
      </c>
      <c r="D167" s="72">
        <v>0.25174216027874574</v>
      </c>
      <c r="E167" s="72">
        <v>0.29772209567198171</v>
      </c>
      <c r="F167" s="72" t="s">
        <v>143</v>
      </c>
      <c r="G167" s="72">
        <v>-0.23442906574394462</v>
      </c>
      <c r="H167" s="72" t="s">
        <v>143</v>
      </c>
    </row>
    <row r="168" spans="2:8" ht="15" hidden="1" customHeight="1" outlineLevel="1">
      <c r="B168" s="63" t="s">
        <v>85</v>
      </c>
      <c r="C168" s="72">
        <v>0.13795712484237077</v>
      </c>
      <c r="D168" s="72">
        <v>-4.3591979075849885E-3</v>
      </c>
      <c r="E168" s="72">
        <v>0.19770667653042362</v>
      </c>
      <c r="F168" s="72" t="s">
        <v>143</v>
      </c>
      <c r="G168" s="72">
        <v>2.1802325581395277E-2</v>
      </c>
      <c r="H168" s="72" t="s">
        <v>143</v>
      </c>
    </row>
    <row r="169" spans="2:8" ht="15" hidden="1" customHeight="1" outlineLevel="1">
      <c r="B169" s="63" t="s">
        <v>84</v>
      </c>
      <c r="C169" s="72">
        <v>0.24078212290502798</v>
      </c>
      <c r="D169" s="72">
        <v>-7.256524506683637E-2</v>
      </c>
      <c r="E169" s="72">
        <v>0.44068187053674279</v>
      </c>
      <c r="F169" s="72" t="s">
        <v>143</v>
      </c>
      <c r="G169" s="72">
        <v>-6.0096153846153855E-2</v>
      </c>
      <c r="H169" s="72" t="s">
        <v>143</v>
      </c>
    </row>
    <row r="170" spans="2:8" ht="15" hidden="1" customHeight="1" outlineLevel="1">
      <c r="B170" s="63" t="s">
        <v>83</v>
      </c>
      <c r="C170" s="72">
        <v>0.44090742773508973</v>
      </c>
      <c r="D170" s="72">
        <v>0.25841476655808893</v>
      </c>
      <c r="E170" s="72">
        <v>0.69384057971014501</v>
      </c>
      <c r="F170" s="72" t="s">
        <v>143</v>
      </c>
      <c r="G170" s="72">
        <v>-0.1021897810218978</v>
      </c>
      <c r="H170" s="72" t="s">
        <v>143</v>
      </c>
    </row>
    <row r="171" spans="2:8" ht="15" hidden="1" customHeight="1" outlineLevel="1">
      <c r="B171" s="63" t="s">
        <v>82</v>
      </c>
      <c r="C171" s="72">
        <v>5.3163580246913478E-2</v>
      </c>
      <c r="D171" s="72">
        <v>7.0840197693574858E-2</v>
      </c>
      <c r="E171" s="72">
        <v>5.5409336473188908E-4</v>
      </c>
      <c r="F171" s="72">
        <v>0.30795847750865057</v>
      </c>
      <c r="G171" s="72">
        <v>0.18674033149171265</v>
      </c>
      <c r="H171" s="72" t="s">
        <v>143</v>
      </c>
    </row>
    <row r="172" spans="2:8" ht="15" hidden="1" customHeight="1" outlineLevel="1">
      <c r="B172" s="63" t="s">
        <v>81</v>
      </c>
      <c r="C172" s="72">
        <v>0.11672957544374074</v>
      </c>
      <c r="D172" s="72">
        <v>6.8743030109925218E-2</v>
      </c>
      <c r="E172" s="72">
        <v>0.18181171786120598</v>
      </c>
      <c r="F172" s="72">
        <v>0.34339080459770122</v>
      </c>
      <c r="G172" s="72">
        <v>-3.854707190511486E-2</v>
      </c>
      <c r="H172" s="72" t="s">
        <v>143</v>
      </c>
    </row>
    <row r="173" spans="2:8" ht="15" hidden="1" customHeight="1" outlineLevel="1">
      <c r="B173" s="63" t="s">
        <v>80</v>
      </c>
      <c r="C173" s="72">
        <v>0.11206896551724133</v>
      </c>
      <c r="D173" s="72">
        <v>0.1239395057174475</v>
      </c>
      <c r="E173" s="72">
        <v>0.10704851939385507</v>
      </c>
      <c r="F173" s="72">
        <v>0.34763948497854069</v>
      </c>
      <c r="G173" s="72">
        <v>2.8312570781428015E-3</v>
      </c>
      <c r="H173" s="72" t="s">
        <v>143</v>
      </c>
    </row>
    <row r="174" spans="2:8" ht="15" hidden="1" customHeight="1" outlineLevel="1">
      <c r="B174" s="63" t="s">
        <v>79</v>
      </c>
      <c r="C174" s="72">
        <v>0.14886760096978291</v>
      </c>
      <c r="D174" s="72">
        <v>0.28127511384945092</v>
      </c>
      <c r="E174" s="72">
        <v>6.7488195324196809E-2</v>
      </c>
      <c r="F174" s="72">
        <v>6.4935064935064846E-2</v>
      </c>
      <c r="G174" s="72">
        <v>0.17154331612162932</v>
      </c>
      <c r="H174" s="72" t="s">
        <v>143</v>
      </c>
    </row>
    <row r="175" spans="2:8" ht="15" customHeight="1" collapsed="1">
      <c r="B175" s="65">
        <v>1999</v>
      </c>
      <c r="C175" s="67">
        <v>5.6381835423032323E-2</v>
      </c>
      <c r="D175" s="67">
        <v>1.5066205878926819E-2</v>
      </c>
      <c r="E175" s="67">
        <v>7.2731189566744847E-2</v>
      </c>
      <c r="F175" s="67">
        <v>0.38630832716114694</v>
      </c>
      <c r="G175" s="67">
        <v>-7.1968936198700817E-3</v>
      </c>
      <c r="H175" s="67" t="s">
        <v>143</v>
      </c>
    </row>
    <row r="176" spans="2:8" ht="15" hidden="1" customHeight="1" outlineLevel="1">
      <c r="B176" s="63" t="s">
        <v>90</v>
      </c>
      <c r="C176" s="72">
        <v>0.12772110464931519</v>
      </c>
      <c r="D176" s="72">
        <v>0.19990476190476181</v>
      </c>
      <c r="E176" s="72">
        <v>5.8186911128087493E-2</v>
      </c>
      <c r="F176" s="72">
        <v>0.74907475943745383</v>
      </c>
      <c r="G176" s="72">
        <v>-1.5353121801432446E-3</v>
      </c>
      <c r="H176" s="72" t="s">
        <v>143</v>
      </c>
    </row>
    <row r="177" spans="2:8" ht="15" hidden="1" customHeight="1" outlineLevel="1">
      <c r="B177" s="63" t="s">
        <v>89</v>
      </c>
      <c r="C177" s="72">
        <v>8.6662932536718973E-2</v>
      </c>
      <c r="D177" s="72">
        <v>0.21042102391561346</v>
      </c>
      <c r="E177" s="72">
        <v>-6.8179046225149365E-2</v>
      </c>
      <c r="F177" s="72">
        <v>0.33451452870304754</v>
      </c>
      <c r="G177" s="72">
        <v>0.33543543543543541</v>
      </c>
      <c r="H177" s="72" t="s">
        <v>143</v>
      </c>
    </row>
    <row r="178" spans="2:8" ht="15" hidden="1" customHeight="1" outlineLevel="1">
      <c r="B178" s="63" t="s">
        <v>88</v>
      </c>
      <c r="C178" s="72">
        <v>0.31927357937902756</v>
      </c>
      <c r="D178" s="72">
        <v>0.15553306342780027</v>
      </c>
      <c r="E178" s="72">
        <v>0.42239467849223944</v>
      </c>
      <c r="F178" s="72">
        <v>-3.0054644808743203E-2</v>
      </c>
      <c r="G178" s="72">
        <v>0.41514806378132119</v>
      </c>
      <c r="H178" s="72" t="s">
        <v>143</v>
      </c>
    </row>
    <row r="179" spans="2:8" ht="15" hidden="1" customHeight="1" outlineLevel="1">
      <c r="B179" s="63" t="s">
        <v>87</v>
      </c>
      <c r="C179" s="72">
        <v>0.62239583333333326</v>
      </c>
      <c r="D179" s="72">
        <v>1.0893617021276594</v>
      </c>
      <c r="E179" s="72">
        <v>0.5294775076837106</v>
      </c>
      <c r="F179" s="72" t="s">
        <v>143</v>
      </c>
      <c r="G179" s="72">
        <v>0.62711864406779672</v>
      </c>
      <c r="H179" s="72" t="s">
        <v>143</v>
      </c>
    </row>
    <row r="180" spans="2:8" ht="15" hidden="1" customHeight="1" outlineLevel="1">
      <c r="B180" s="63" t="s">
        <v>86</v>
      </c>
      <c r="C180" s="72">
        <v>0.35478648046954064</v>
      </c>
      <c r="D180" s="72">
        <v>0.93265993265993274</v>
      </c>
      <c r="E180" s="72">
        <v>0.24503686897334087</v>
      </c>
      <c r="F180" s="72" t="s">
        <v>143</v>
      </c>
      <c r="G180" s="72">
        <v>0.4080389768574908</v>
      </c>
      <c r="H180" s="72" t="s">
        <v>143</v>
      </c>
    </row>
    <row r="181" spans="2:8" ht="15" hidden="1" customHeight="1" outlineLevel="1">
      <c r="B181" s="63" t="s">
        <v>85</v>
      </c>
      <c r="C181" s="72">
        <v>0.19842829076620827</v>
      </c>
      <c r="D181" s="72">
        <v>0.6527377521613833</v>
      </c>
      <c r="E181" s="72">
        <v>3.2067188394731883E-2</v>
      </c>
      <c r="F181" s="72" t="s">
        <v>143</v>
      </c>
      <c r="G181" s="72">
        <v>1.0116959064327484</v>
      </c>
      <c r="H181" s="72" t="s">
        <v>143</v>
      </c>
    </row>
    <row r="182" spans="2:8" ht="15" hidden="1" customHeight="1" outlineLevel="1">
      <c r="B182" s="63" t="s">
        <v>84</v>
      </c>
      <c r="C182" s="72">
        <v>0.53780068728522346</v>
      </c>
      <c r="D182" s="72">
        <v>1.7274305555555554</v>
      </c>
      <c r="E182" s="72">
        <v>0.24526678141135982</v>
      </c>
      <c r="F182" s="72" t="s">
        <v>143</v>
      </c>
      <c r="G182" s="72">
        <v>1.1010101010101012</v>
      </c>
      <c r="H182" s="72" t="s">
        <v>143</v>
      </c>
    </row>
    <row r="183" spans="2:8" ht="15" hidden="1" customHeight="1" outlineLevel="1">
      <c r="B183" s="63" t="s">
        <v>83</v>
      </c>
      <c r="C183" s="72">
        <v>0.29526066350710911</v>
      </c>
      <c r="D183" s="72">
        <v>0.59067357512953378</v>
      </c>
      <c r="E183" s="72">
        <v>0.18497316636851524</v>
      </c>
      <c r="F183" s="72" t="s">
        <v>143</v>
      </c>
      <c r="G183" s="72">
        <v>0.45744680851063824</v>
      </c>
      <c r="H183" s="72" t="s">
        <v>143</v>
      </c>
    </row>
    <row r="184" spans="2:8" ht="15" hidden="1" customHeight="1" outlineLevel="1">
      <c r="B184" s="63" t="s">
        <v>82</v>
      </c>
      <c r="C184" s="72">
        <v>0.47574584377135043</v>
      </c>
      <c r="D184" s="72">
        <v>0.38426453819840356</v>
      </c>
      <c r="E184" s="72">
        <v>0.5330218730091314</v>
      </c>
      <c r="F184" s="72">
        <v>1.035211267605634</v>
      </c>
      <c r="G184" s="72">
        <v>0.39230769230769225</v>
      </c>
      <c r="H184" s="72" t="s">
        <v>143</v>
      </c>
    </row>
    <row r="185" spans="2:8" ht="15" hidden="1" customHeight="1" outlineLevel="1">
      <c r="B185" s="63" t="s">
        <v>81</v>
      </c>
      <c r="C185" s="72">
        <v>-9.2871897903166523E-2</v>
      </c>
      <c r="D185" s="72">
        <v>-2.6972562393427379E-2</v>
      </c>
      <c r="E185" s="72">
        <v>-0.20614134116053284</v>
      </c>
      <c r="F185" s="72">
        <v>4.1136873597606538E-2</v>
      </c>
      <c r="G185" s="72">
        <v>0.19592198581560294</v>
      </c>
      <c r="H185" s="72" t="s">
        <v>143</v>
      </c>
    </row>
    <row r="186" spans="2:8" ht="15" hidden="1" customHeight="1" outlineLevel="1">
      <c r="B186" s="63" t="s">
        <v>80</v>
      </c>
      <c r="C186" s="72">
        <v>-3.385975590223278E-2</v>
      </c>
      <c r="D186" s="72">
        <v>-1.1035111719106205E-2</v>
      </c>
      <c r="E186" s="72">
        <v>-0.10634861473474966</v>
      </c>
      <c r="F186" s="72">
        <v>0.62369337979094075</v>
      </c>
      <c r="G186" s="72">
        <v>7.2578196173701759E-2</v>
      </c>
      <c r="H186" s="72" t="s">
        <v>143</v>
      </c>
    </row>
    <row r="187" spans="2:8" ht="15" hidden="1" customHeight="1" outlineLevel="1">
      <c r="B187" s="63" t="s">
        <v>79</v>
      </c>
      <c r="C187" s="72">
        <v>2.921307285010033E-2</v>
      </c>
      <c r="D187" s="72">
        <v>3.1120522972102105E-2</v>
      </c>
      <c r="E187" s="72">
        <v>1.4994232987313172E-3</v>
      </c>
      <c r="F187" s="72">
        <v>0.19500674763832659</v>
      </c>
      <c r="G187" s="72">
        <v>9.6571248820383815E-2</v>
      </c>
      <c r="H187" s="72" t="s">
        <v>143</v>
      </c>
    </row>
    <row r="188" spans="2:8" ht="15" customHeight="1" collapsed="1">
      <c r="B188" s="65">
        <v>1998</v>
      </c>
      <c r="C188" s="67">
        <v>0.10721468602279982</v>
      </c>
      <c r="D188" s="67">
        <v>0.13729906376965206</v>
      </c>
      <c r="E188" s="67">
        <v>4.3913366893282735E-2</v>
      </c>
      <c r="F188" s="67">
        <v>0.3598561151079136</v>
      </c>
      <c r="G188" s="67">
        <v>0.25505188421627523</v>
      </c>
      <c r="H188" s="67" t="s">
        <v>143</v>
      </c>
    </row>
    <row r="189" spans="2:8" ht="15" hidden="1" customHeight="1" outlineLevel="1">
      <c r="B189" s="63" t="s">
        <v>90</v>
      </c>
      <c r="C189" s="72">
        <v>1.8415431419509298E-2</v>
      </c>
      <c r="D189" s="72">
        <v>-9.7472924187725685E-2</v>
      </c>
      <c r="E189" s="72">
        <v>2.4457053414204566E-2</v>
      </c>
      <c r="F189" s="72">
        <v>0.98969072164948457</v>
      </c>
      <c r="G189" s="72">
        <v>0.20172201722017213</v>
      </c>
      <c r="H189" s="72" t="s">
        <v>143</v>
      </c>
    </row>
    <row r="190" spans="2:8" ht="15" hidden="1" customHeight="1" outlineLevel="1">
      <c r="B190" s="63" t="s">
        <v>89</v>
      </c>
      <c r="C190" s="72">
        <v>5.6132509530695485E-2</v>
      </c>
      <c r="D190" s="72">
        <v>0.1800622384376005</v>
      </c>
      <c r="E190" s="72">
        <v>-5.2357836338418839E-2</v>
      </c>
      <c r="F190" s="72">
        <v>0.72705018359853124</v>
      </c>
      <c r="G190" s="72">
        <v>0.1144578313253013</v>
      </c>
      <c r="H190" s="72" t="s">
        <v>143</v>
      </c>
    </row>
    <row r="191" spans="2:8" ht="15" hidden="1" customHeight="1" outlineLevel="1">
      <c r="B191" s="63" t="s">
        <v>88</v>
      </c>
      <c r="C191" s="72">
        <v>0.13241342709300774</v>
      </c>
      <c r="D191" s="72">
        <v>0.32558139534883712</v>
      </c>
      <c r="E191" s="72">
        <v>6.0227526210128168E-3</v>
      </c>
      <c r="F191" s="72">
        <v>-0.46097201767304863</v>
      </c>
      <c r="G191" s="72">
        <v>0.83490073145245569</v>
      </c>
      <c r="H191" s="72" t="s">
        <v>143</v>
      </c>
    </row>
    <row r="192" spans="2:8" ht="15" hidden="1" customHeight="1" outlineLevel="1">
      <c r="B192" s="63" t="s">
        <v>87</v>
      </c>
      <c r="C192" s="72">
        <v>0.40897544453852674</v>
      </c>
      <c r="D192" s="72" t="s">
        <v>143</v>
      </c>
      <c r="E192" s="72">
        <v>0.21445537835086537</v>
      </c>
      <c r="F192" s="72" t="s">
        <v>143</v>
      </c>
      <c r="G192" s="72">
        <v>0.18791946308724827</v>
      </c>
      <c r="H192" s="72" t="s">
        <v>143</v>
      </c>
    </row>
    <row r="193" spans="2:8" ht="15" hidden="1" customHeight="1" outlineLevel="1">
      <c r="B193" s="63" t="s">
        <v>86</v>
      </c>
      <c r="C193" s="72">
        <v>0.40608992601024463</v>
      </c>
      <c r="D193" s="72" t="s">
        <v>143</v>
      </c>
      <c r="E193" s="72">
        <v>0.22814350400557304</v>
      </c>
      <c r="F193" s="72" t="s">
        <v>143</v>
      </c>
      <c r="G193" s="72">
        <v>0.27682737169517879</v>
      </c>
      <c r="H193" s="72" t="s">
        <v>143</v>
      </c>
    </row>
    <row r="194" spans="2:8" ht="15" hidden="1" customHeight="1" outlineLevel="1">
      <c r="B194" s="63" t="s">
        <v>85</v>
      </c>
      <c r="C194" s="72">
        <v>0.57285476586641315</v>
      </c>
      <c r="D194" s="72" t="s">
        <v>143</v>
      </c>
      <c r="E194" s="72">
        <v>0.42829880043620494</v>
      </c>
      <c r="F194" s="72" t="s">
        <v>143</v>
      </c>
      <c r="G194" s="72">
        <v>0.26901669758812607</v>
      </c>
      <c r="H194" s="72" t="s">
        <v>143</v>
      </c>
    </row>
    <row r="195" spans="2:8" ht="15" hidden="1" customHeight="1" outlineLevel="1">
      <c r="B195" s="63" t="s">
        <v>84</v>
      </c>
      <c r="C195" s="72">
        <v>0.36021034180543388</v>
      </c>
      <c r="D195" s="72" t="s">
        <v>143</v>
      </c>
      <c r="E195" s="72">
        <v>0.20581113801452777</v>
      </c>
      <c r="F195" s="72" t="s">
        <v>143</v>
      </c>
      <c r="G195" s="72">
        <v>0.11654135338345872</v>
      </c>
      <c r="H195" s="72" t="s">
        <v>143</v>
      </c>
    </row>
    <row r="196" spans="2:8" ht="15" hidden="1" customHeight="1" outlineLevel="1">
      <c r="B196" s="63" t="s">
        <v>83</v>
      </c>
      <c r="C196" s="72">
        <v>0.11463285789751709</v>
      </c>
      <c r="D196" s="72" t="s">
        <v>143</v>
      </c>
      <c r="E196" s="72">
        <v>-0.15097205346294051</v>
      </c>
      <c r="F196" s="72" t="s">
        <v>143</v>
      </c>
      <c r="G196" s="72">
        <v>0.71255060728744946</v>
      </c>
      <c r="H196" s="72" t="s">
        <v>143</v>
      </c>
    </row>
    <row r="197" spans="2:8" ht="15" hidden="1" customHeight="1" outlineLevel="1">
      <c r="B197" s="63" t="s">
        <v>82</v>
      </c>
      <c r="C197" s="72">
        <v>-0.2237249182356581</v>
      </c>
      <c r="D197" s="72">
        <v>-0.10235414534288634</v>
      </c>
      <c r="E197" s="72">
        <v>-0.28073926989460818</v>
      </c>
      <c r="F197" s="72" t="s">
        <v>143</v>
      </c>
      <c r="G197" s="72">
        <v>-0.29155313351498635</v>
      </c>
      <c r="H197" s="72" t="s">
        <v>143</v>
      </c>
    </row>
    <row r="198" spans="2:8" ht="15" hidden="1" customHeight="1" outlineLevel="1">
      <c r="B198" s="63" t="s">
        <v>81</v>
      </c>
      <c r="C198" s="72">
        <v>0.23874789680314068</v>
      </c>
      <c r="D198" s="72">
        <v>0.41749066139310043</v>
      </c>
      <c r="E198" s="72">
        <v>7.0582547739908241E-2</v>
      </c>
      <c r="F198" s="72" t="s">
        <v>143</v>
      </c>
      <c r="G198" s="72">
        <v>0.17581653926337726</v>
      </c>
      <c r="H198" s="72" t="s">
        <v>143</v>
      </c>
    </row>
    <row r="199" spans="2:8" ht="15" hidden="1" customHeight="1" outlineLevel="1">
      <c r="B199" s="63" t="s">
        <v>80</v>
      </c>
      <c r="C199" s="72">
        <v>0.21391351687665261</v>
      </c>
      <c r="D199" s="72">
        <v>0.24235214140040795</v>
      </c>
      <c r="E199" s="72">
        <v>0.15406122302674019</v>
      </c>
      <c r="F199" s="72" t="s">
        <v>143</v>
      </c>
      <c r="G199" s="72">
        <v>0.11968718123087396</v>
      </c>
      <c r="H199" s="72" t="s">
        <v>143</v>
      </c>
    </row>
    <row r="200" spans="2:8" ht="15" hidden="1" customHeight="1" outlineLevel="1">
      <c r="B200" s="63" t="s">
        <v>79</v>
      </c>
      <c r="C200" s="72">
        <v>0.21034216050974175</v>
      </c>
      <c r="D200" s="72">
        <v>0.21202990737640892</v>
      </c>
      <c r="E200" s="72">
        <v>0.20827816876872696</v>
      </c>
      <c r="F200" s="72" t="s">
        <v>143</v>
      </c>
      <c r="G200" s="72">
        <v>-0.17191977077363896</v>
      </c>
      <c r="H200" s="72" t="s">
        <v>143</v>
      </c>
    </row>
    <row r="201" spans="2:8" ht="15" customHeight="1" collapsed="1">
      <c r="B201" s="65">
        <v>1997</v>
      </c>
      <c r="C201" s="67">
        <v>0.14243446830969031</v>
      </c>
      <c r="D201" s="67">
        <v>0.22964974205810473</v>
      </c>
      <c r="E201" s="67">
        <v>6.3929251750761473E-2</v>
      </c>
      <c r="F201" s="67">
        <v>2.1954022988505746</v>
      </c>
      <c r="G201" s="67">
        <v>0.10742532799851112</v>
      </c>
      <c r="H201" s="67" t="s">
        <v>143</v>
      </c>
    </row>
    <row r="202" spans="2:8" ht="15" hidden="1" customHeight="1" outlineLevel="1">
      <c r="B202" s="63" t="s">
        <v>90</v>
      </c>
      <c r="C202" s="72">
        <v>0.15597291331512597</v>
      </c>
      <c r="D202" s="72">
        <v>0.36870588235294122</v>
      </c>
      <c r="E202" s="72">
        <v>-1.831103143607149E-2</v>
      </c>
      <c r="F202" s="72" t="s">
        <v>143</v>
      </c>
      <c r="G202" s="72">
        <v>0.24597701149425277</v>
      </c>
      <c r="H202" s="72" t="s">
        <v>143</v>
      </c>
    </row>
    <row r="203" spans="2:8" ht="15" hidden="1" customHeight="1" outlineLevel="1">
      <c r="B203" s="63" t="s">
        <v>89</v>
      </c>
      <c r="C203" s="72">
        <v>0.51950062421972532</v>
      </c>
      <c r="D203" s="72">
        <v>0.41304018195602721</v>
      </c>
      <c r="E203" s="72">
        <v>0.54252094847566412</v>
      </c>
      <c r="F203" s="72" t="s">
        <v>143</v>
      </c>
      <c r="G203" s="72">
        <v>0.35081374321880654</v>
      </c>
      <c r="H203" s="72" t="s">
        <v>143</v>
      </c>
    </row>
    <row r="204" spans="2:8" ht="15" hidden="1" customHeight="1" outlineLevel="1">
      <c r="B204" s="63" t="s">
        <v>88</v>
      </c>
      <c r="C204" s="72">
        <v>0.20073283415644405</v>
      </c>
      <c r="D204" s="72">
        <v>0.16035288012454596</v>
      </c>
      <c r="E204" s="72">
        <v>0.2368602565871154</v>
      </c>
      <c r="F204" s="72" t="s">
        <v>143</v>
      </c>
      <c r="G204" s="72">
        <v>-0.34045485871812542</v>
      </c>
      <c r="H204" s="72" t="s">
        <v>143</v>
      </c>
    </row>
    <row r="205" spans="2:8" ht="15" hidden="1" customHeight="1" outlineLevel="1">
      <c r="B205" s="63" t="s">
        <v>87</v>
      </c>
      <c r="C205" s="72">
        <v>0.24797463895737937</v>
      </c>
      <c r="D205" s="72" t="s">
        <v>143</v>
      </c>
      <c r="E205" s="72">
        <v>0.34566210045662094</v>
      </c>
      <c r="F205" s="72" t="s">
        <v>143</v>
      </c>
      <c r="G205" s="72">
        <v>-8.166409861325119E-2</v>
      </c>
      <c r="H205" s="72" t="s">
        <v>143</v>
      </c>
    </row>
    <row r="206" spans="2:8" ht="15" hidden="1" customHeight="1" outlineLevel="1">
      <c r="B206" s="63" t="s">
        <v>86</v>
      </c>
      <c r="C206" s="72">
        <v>6.7436208991494606E-2</v>
      </c>
      <c r="D206" s="72" t="s">
        <v>143</v>
      </c>
      <c r="E206" s="72">
        <v>8.3805209513023726E-2</v>
      </c>
      <c r="F206" s="72" t="s">
        <v>143</v>
      </c>
      <c r="G206" s="72">
        <v>0</v>
      </c>
      <c r="H206" s="72" t="s">
        <v>143</v>
      </c>
    </row>
    <row r="207" spans="2:8" ht="15" hidden="1" customHeight="1" outlineLevel="1">
      <c r="B207" s="63" t="s">
        <v>85</v>
      </c>
      <c r="C207" s="72">
        <v>-1.424163304058812E-3</v>
      </c>
      <c r="D207" s="72" t="s">
        <v>143</v>
      </c>
      <c r="E207" s="72">
        <v>9.2642240095323292E-2</v>
      </c>
      <c r="F207" s="72" t="s">
        <v>143</v>
      </c>
      <c r="G207" s="72">
        <v>-0.37032710280373837</v>
      </c>
      <c r="H207" s="72" t="s">
        <v>143</v>
      </c>
    </row>
    <row r="208" spans="2:8" ht="15" hidden="1" customHeight="1" outlineLevel="1">
      <c r="B208" s="63" t="s">
        <v>84</v>
      </c>
      <c r="C208" s="72">
        <v>0.19434752267969291</v>
      </c>
      <c r="D208" s="72" t="s">
        <v>143</v>
      </c>
      <c r="E208" s="72">
        <v>0.29409131602506711</v>
      </c>
      <c r="F208" s="72" t="s">
        <v>143</v>
      </c>
      <c r="G208" s="72">
        <v>-0.15822784810126578</v>
      </c>
      <c r="H208" s="72" t="s">
        <v>143</v>
      </c>
    </row>
    <row r="209" spans="2:8" ht="15" hidden="1" customHeight="1" outlineLevel="1">
      <c r="B209" s="63" t="s">
        <v>83</v>
      </c>
      <c r="C209" s="72">
        <v>0.1128747795414462</v>
      </c>
      <c r="D209" s="72" t="s">
        <v>143</v>
      </c>
      <c r="E209" s="72">
        <v>0.19927140255009101</v>
      </c>
      <c r="F209" s="72" t="s">
        <v>143</v>
      </c>
      <c r="G209" s="72">
        <v>-0.24809741248097417</v>
      </c>
      <c r="H209" s="72" t="s">
        <v>143</v>
      </c>
    </row>
    <row r="210" spans="2:8" ht="15" hidden="1" customHeight="1" outlineLevel="1">
      <c r="B210" s="63" t="s">
        <v>82</v>
      </c>
      <c r="C210" s="72">
        <v>6.9888405522980923E-2</v>
      </c>
      <c r="D210" s="72">
        <v>-6.3279002876318269E-2</v>
      </c>
      <c r="E210" s="72">
        <v>-2.4437490686931906E-2</v>
      </c>
      <c r="F210" s="72" t="s">
        <v>143</v>
      </c>
      <c r="G210" s="72">
        <v>1.5</v>
      </c>
      <c r="H210" s="72" t="s">
        <v>143</v>
      </c>
    </row>
    <row r="211" spans="2:8" ht="15" hidden="1" customHeight="1" outlineLevel="1">
      <c r="B211" s="63" t="s">
        <v>81</v>
      </c>
      <c r="C211" s="72">
        <v>0.29355219007889732</v>
      </c>
      <c r="D211" s="72">
        <v>0.32431252728066351</v>
      </c>
      <c r="E211" s="72">
        <v>0.24580290597003684</v>
      </c>
      <c r="F211" s="72" t="s">
        <v>143</v>
      </c>
      <c r="G211" s="72">
        <v>0.51633298208640666</v>
      </c>
      <c r="H211" s="72" t="s">
        <v>143</v>
      </c>
    </row>
    <row r="212" spans="2:8" ht="15" hidden="1" customHeight="1" outlineLevel="1">
      <c r="B212" s="63" t="s">
        <v>80</v>
      </c>
      <c r="C212" s="72">
        <v>0.21761363636363629</v>
      </c>
      <c r="D212" s="72">
        <v>0.27543352601156079</v>
      </c>
      <c r="E212" s="72">
        <v>0.16358024691358031</v>
      </c>
      <c r="F212" s="72" t="s">
        <v>143</v>
      </c>
      <c r="G212" s="72">
        <v>0.32956600361663657</v>
      </c>
      <c r="H212" s="72" t="s">
        <v>143</v>
      </c>
    </row>
    <row r="213" spans="2:8" ht="15" hidden="1" customHeight="1" outlineLevel="1">
      <c r="B213" s="63" t="s">
        <v>79</v>
      </c>
      <c r="C213" s="72">
        <v>0.20832220738762786</v>
      </c>
      <c r="D213" s="72">
        <v>6.7039771374136636E-2</v>
      </c>
      <c r="E213" s="72">
        <v>0.23972011057360065</v>
      </c>
      <c r="F213" s="72" t="s">
        <v>143</v>
      </c>
      <c r="G213" s="72">
        <v>0.53806089743589736</v>
      </c>
      <c r="H213" s="72" t="s">
        <v>143</v>
      </c>
    </row>
    <row r="214" spans="2:8" ht="15" customHeight="1" collapsed="1">
      <c r="B214" s="65">
        <v>1996</v>
      </c>
      <c r="C214" s="67">
        <v>0.23296612286213825</v>
      </c>
      <c r="D214" s="67">
        <v>0.24793873816892176</v>
      </c>
      <c r="E214" s="67">
        <v>0.19652275404926289</v>
      </c>
      <c r="F214" s="67" t="s">
        <v>143</v>
      </c>
      <c r="G214" s="67">
        <v>0.26064516129032267</v>
      </c>
      <c r="H214" s="67" t="s">
        <v>143</v>
      </c>
    </row>
    <row r="215" spans="2:8" ht="15" hidden="1" customHeight="1" outlineLevel="1">
      <c r="B215" s="63" t="s">
        <v>90</v>
      </c>
      <c r="C215" s="72">
        <v>0.35818089430894307</v>
      </c>
      <c r="D215" s="72">
        <v>0.32708821233411389</v>
      </c>
      <c r="E215" s="72">
        <v>0.35593367479815963</v>
      </c>
      <c r="F215" s="72" t="s">
        <v>143</v>
      </c>
      <c r="G215" s="72">
        <v>0.48633257403189067</v>
      </c>
      <c r="H215" s="72" t="s">
        <v>143</v>
      </c>
    </row>
    <row r="216" spans="2:8" ht="15" hidden="1" customHeight="1" outlineLevel="1">
      <c r="B216" s="63" t="s">
        <v>89</v>
      </c>
      <c r="C216" s="72">
        <v>1.3975391159046113E-2</v>
      </c>
      <c r="D216" s="72">
        <v>-4.7103019794827339E-2</v>
      </c>
      <c r="E216" s="72">
        <v>4.2972247090420357E-3</v>
      </c>
      <c r="F216" s="72" t="s">
        <v>143</v>
      </c>
      <c r="G216" s="72">
        <v>0.33413751507840761</v>
      </c>
      <c r="H216" s="72" t="s">
        <v>143</v>
      </c>
    </row>
    <row r="217" spans="2:8" ht="15" hidden="1" customHeight="1" outlineLevel="1">
      <c r="B217" s="63" t="s">
        <v>88</v>
      </c>
      <c r="C217" s="72">
        <v>-1.352318829050958E-3</v>
      </c>
      <c r="D217" s="72">
        <v>4.6713742531232949E-2</v>
      </c>
      <c r="E217" s="72">
        <v>4.9514984798030959E-2</v>
      </c>
      <c r="F217" s="72" t="s">
        <v>143</v>
      </c>
      <c r="G217" s="72">
        <v>-0.26791120080726538</v>
      </c>
      <c r="H217" s="72" t="s">
        <v>143</v>
      </c>
    </row>
    <row r="218" spans="2:8" ht="15" hidden="1" customHeight="1" outlineLevel="1">
      <c r="B218" s="63" t="s">
        <v>87</v>
      </c>
      <c r="C218" s="72">
        <v>-0.20631814369583446</v>
      </c>
      <c r="D218" s="72">
        <v>-1</v>
      </c>
      <c r="E218" s="72">
        <v>-6.169665809768643E-2</v>
      </c>
      <c r="F218" s="72" t="s">
        <v>143</v>
      </c>
      <c r="G218" s="72">
        <v>-1.5174506828528056E-2</v>
      </c>
      <c r="H218" s="72" t="s">
        <v>143</v>
      </c>
    </row>
    <row r="219" spans="2:8" ht="15" hidden="1" customHeight="1" outlineLevel="1">
      <c r="B219" s="63" t="s">
        <v>86</v>
      </c>
      <c r="C219" s="72">
        <v>-6.636415201361312E-2</v>
      </c>
      <c r="D219" s="72">
        <v>-1</v>
      </c>
      <c r="E219" s="72">
        <v>0.1447709593777009</v>
      </c>
      <c r="F219" s="72" t="s">
        <v>143</v>
      </c>
      <c r="G219" s="72">
        <v>0.26326129666011777</v>
      </c>
      <c r="H219" s="72" t="s">
        <v>143</v>
      </c>
    </row>
    <row r="220" spans="2:8" ht="15" hidden="1" customHeight="1" outlineLevel="1">
      <c r="B220" s="63" t="s">
        <v>85</v>
      </c>
      <c r="C220" s="72">
        <v>2.4313153415998157E-2</v>
      </c>
      <c r="D220" s="72">
        <v>-1</v>
      </c>
      <c r="E220" s="72">
        <v>0.24057649667405756</v>
      </c>
      <c r="F220" s="72" t="s">
        <v>143</v>
      </c>
      <c r="G220" s="72">
        <v>0.32507739938080493</v>
      </c>
      <c r="H220" s="72" t="s">
        <v>143</v>
      </c>
    </row>
    <row r="221" spans="2:8" ht="15" hidden="1" customHeight="1" outlineLevel="1">
      <c r="B221" s="63" t="s">
        <v>84</v>
      </c>
      <c r="C221" s="72">
        <v>-0.18254420992584142</v>
      </c>
      <c r="D221" s="72">
        <v>-1</v>
      </c>
      <c r="E221" s="72">
        <v>-1.2378426171529622E-2</v>
      </c>
      <c r="F221" s="72" t="s">
        <v>143</v>
      </c>
      <c r="G221" s="72">
        <v>-4.6757164404223173E-2</v>
      </c>
      <c r="H221" s="72" t="s">
        <v>143</v>
      </c>
    </row>
    <row r="222" spans="2:8" ht="15" hidden="1" customHeight="1" outlineLevel="1">
      <c r="B222" s="63" t="s">
        <v>83</v>
      </c>
      <c r="C222" s="72">
        <v>0.41514143094841938</v>
      </c>
      <c r="D222" s="72">
        <v>-1</v>
      </c>
      <c r="E222" s="72">
        <v>1.2875000000000001</v>
      </c>
      <c r="F222" s="72" t="s">
        <v>143</v>
      </c>
      <c r="G222" s="72">
        <v>0.57932692307692313</v>
      </c>
      <c r="H222" s="72" t="s">
        <v>143</v>
      </c>
    </row>
    <row r="223" spans="2:8" ht="15" hidden="1" customHeight="1" outlineLevel="1">
      <c r="B223" s="63" t="s">
        <v>82</v>
      </c>
      <c r="C223" s="72">
        <v>0.6636249213341725</v>
      </c>
      <c r="D223" s="72">
        <v>0.70517711171662123</v>
      </c>
      <c r="E223" s="72">
        <v>0.88511235955056189</v>
      </c>
      <c r="F223" s="72" t="s">
        <v>143</v>
      </c>
      <c r="G223" s="72">
        <v>-0.23621227887617069</v>
      </c>
      <c r="H223" s="72" t="s">
        <v>143</v>
      </c>
    </row>
    <row r="224" spans="2:8" ht="15" hidden="1" customHeight="1" outlineLevel="1">
      <c r="B224" s="63" t="s">
        <v>81</v>
      </c>
      <c r="C224" s="72">
        <v>0.16061467213977476</v>
      </c>
      <c r="D224" s="72">
        <v>-2.4968080578805507E-2</v>
      </c>
      <c r="E224" s="72">
        <v>0.36221925956312173</v>
      </c>
      <c r="F224" s="72" t="s">
        <v>143</v>
      </c>
      <c r="G224" s="72">
        <v>-0.13805631244323346</v>
      </c>
      <c r="H224" s="72" t="s">
        <v>143</v>
      </c>
    </row>
    <row r="225" spans="2:8" ht="15" hidden="1" customHeight="1" outlineLevel="1">
      <c r="B225" s="63" t="s">
        <v>80</v>
      </c>
      <c r="C225" s="72">
        <v>0.18765112748130242</v>
      </c>
      <c r="D225" s="72">
        <v>3.6083245994909419E-2</v>
      </c>
      <c r="E225" s="72">
        <v>0.32801595214356927</v>
      </c>
      <c r="F225" s="72" t="s">
        <v>143</v>
      </c>
      <c r="G225" s="72">
        <v>6.4997592681752536E-2</v>
      </c>
      <c r="H225" s="72" t="s">
        <v>143</v>
      </c>
    </row>
    <row r="226" spans="2:8" ht="15" hidden="1" customHeight="1" outlineLevel="1">
      <c r="B226" s="63" t="s">
        <v>79</v>
      </c>
      <c r="C226" s="72">
        <v>0.13991477272727271</v>
      </c>
      <c r="D226" s="72">
        <v>0.11883826272315479</v>
      </c>
      <c r="E226" s="72">
        <v>0.17451298701298712</v>
      </c>
      <c r="F226" s="72" t="s">
        <v>143</v>
      </c>
      <c r="G226" s="72">
        <v>6.2127659574467975E-2</v>
      </c>
      <c r="H226" s="72" t="s">
        <v>143</v>
      </c>
    </row>
    <row r="227" spans="2:8" ht="15" customHeight="1" collapsed="1">
      <c r="B227" s="65">
        <v>1995</v>
      </c>
      <c r="C227" s="67">
        <v>0.15274399715106202</v>
      </c>
      <c r="D227" s="67">
        <v>1.7818549685014062E-2</v>
      </c>
      <c r="E227" s="67">
        <v>0.25084703743492276</v>
      </c>
      <c r="F227" s="67" t="s">
        <v>143</v>
      </c>
      <c r="G227" s="67">
        <v>7.3745198060331196E-2</v>
      </c>
      <c r="H227" s="67" t="s">
        <v>143</v>
      </c>
    </row>
    <row r="228" spans="2:8" ht="15" hidden="1" customHeight="1" outlineLevel="1">
      <c r="B228" s="63" t="s">
        <v>90</v>
      </c>
      <c r="C228" s="72">
        <v>0.26820466554968414</v>
      </c>
      <c r="D228" s="72">
        <v>0.14069456812110426</v>
      </c>
      <c r="E228" s="72">
        <v>0.38732988076598818</v>
      </c>
      <c r="F228" s="72" t="s">
        <v>143</v>
      </c>
      <c r="G228" s="72">
        <v>9.749999999999992E-2</v>
      </c>
      <c r="H228" s="72" t="s">
        <v>143</v>
      </c>
    </row>
    <row r="229" spans="2:8" ht="15" hidden="1" customHeight="1" outlineLevel="1">
      <c r="B229" s="63" t="s">
        <v>89</v>
      </c>
      <c r="C229" s="72">
        <v>0.39480189278903888</v>
      </c>
      <c r="D229" s="72">
        <v>0.17744130656685941</v>
      </c>
      <c r="E229" s="72">
        <v>0.59366528748751612</v>
      </c>
      <c r="F229" s="72" t="s">
        <v>143</v>
      </c>
      <c r="G229" s="72">
        <v>0.30345911949685545</v>
      </c>
      <c r="H229" s="72" t="s">
        <v>143</v>
      </c>
    </row>
    <row r="230" spans="2:8" ht="15" hidden="1" customHeight="1" outlineLevel="1">
      <c r="B230" s="63" t="s">
        <v>88</v>
      </c>
      <c r="C230" s="72">
        <v>0.33606121798278243</v>
      </c>
      <c r="D230" s="72">
        <v>3.5431997819568295E-3</v>
      </c>
      <c r="E230" s="72">
        <v>0.44136060100166952</v>
      </c>
      <c r="F230" s="72" t="s">
        <v>143</v>
      </c>
      <c r="G230" s="72">
        <v>1.090717299578059</v>
      </c>
      <c r="H230" s="72" t="s">
        <v>143</v>
      </c>
    </row>
    <row r="231" spans="2:8" ht="15" hidden="1" customHeight="1" outlineLevel="1">
      <c r="B231" s="63" t="s">
        <v>87</v>
      </c>
      <c r="C231" s="72">
        <v>0.24590734935562519</v>
      </c>
      <c r="D231" s="72">
        <v>2.0979020979021046E-2</v>
      </c>
      <c r="E231" s="72">
        <v>0.41027190332326291</v>
      </c>
      <c r="F231" s="72" t="s">
        <v>143</v>
      </c>
      <c r="G231" s="72">
        <v>2.3291925465838581E-2</v>
      </c>
      <c r="H231" s="72" t="s">
        <v>143</v>
      </c>
    </row>
    <row r="232" spans="2:8" ht="15" hidden="1" customHeight="1" outlineLevel="1">
      <c r="B232" s="63" t="s">
        <v>86</v>
      </c>
      <c r="C232" s="72">
        <v>0.29157509157509165</v>
      </c>
      <c r="D232" s="72">
        <v>4.457652303120363E-2</v>
      </c>
      <c r="E232" s="72">
        <v>0.66955266955266945</v>
      </c>
      <c r="F232" s="72" t="s">
        <v>143</v>
      </c>
      <c r="G232" s="72">
        <v>-0.24143070044709392</v>
      </c>
      <c r="H232" s="72" t="s">
        <v>143</v>
      </c>
    </row>
    <row r="233" spans="2:8" ht="15" hidden="1" customHeight="1" outlineLevel="1">
      <c r="B233" s="63" t="s">
        <v>85</v>
      </c>
      <c r="C233" s="72">
        <v>0.15696202531645564</v>
      </c>
      <c r="D233" s="72">
        <v>0.36870503597122295</v>
      </c>
      <c r="E233" s="72">
        <v>0.24071526822558464</v>
      </c>
      <c r="F233" s="72" t="s">
        <v>143</v>
      </c>
      <c r="G233" s="72">
        <v>-0.21026894865525669</v>
      </c>
      <c r="H233" s="72" t="s">
        <v>143</v>
      </c>
    </row>
    <row r="234" spans="2:8" ht="15" hidden="1" customHeight="1" outlineLevel="1">
      <c r="B234" s="63" t="s">
        <v>84</v>
      </c>
      <c r="C234" s="72">
        <v>0.26115107913669067</v>
      </c>
      <c r="D234" s="72">
        <v>0.17373737373737375</v>
      </c>
      <c r="E234" s="72">
        <v>0.33294048320565706</v>
      </c>
      <c r="F234" s="72" t="s">
        <v>143</v>
      </c>
      <c r="G234" s="72">
        <v>0.12755102040816335</v>
      </c>
      <c r="H234" s="72" t="s">
        <v>143</v>
      </c>
    </row>
    <row r="235" spans="2:8" ht="15" hidden="1" customHeight="1" outlineLevel="1">
      <c r="B235" s="63" t="s">
        <v>83</v>
      </c>
      <c r="C235" s="72">
        <v>6.7021748779405144E-2</v>
      </c>
      <c r="D235" s="72">
        <v>0.98989898989898983</v>
      </c>
      <c r="E235" s="72">
        <v>4.4386422976501416E-2</v>
      </c>
      <c r="F235" s="72" t="s">
        <v>143</v>
      </c>
      <c r="G235" s="72">
        <v>-0.41242937853107342</v>
      </c>
      <c r="H235" s="72" t="s">
        <v>143</v>
      </c>
    </row>
    <row r="236" spans="2:8" ht="15" hidden="1" customHeight="1" outlineLevel="1">
      <c r="B236" s="63" t="s">
        <v>82</v>
      </c>
      <c r="C236" s="72">
        <v>6.8774171851353705E-2</v>
      </c>
      <c r="D236" s="72">
        <v>9.906439185470628E-3</v>
      </c>
      <c r="E236" s="72">
        <v>0.12480252764612954</v>
      </c>
      <c r="F236" s="72" t="s">
        <v>143</v>
      </c>
      <c r="G236" s="72">
        <v>-4.1450777202072242E-3</v>
      </c>
      <c r="H236" s="72" t="s">
        <v>143</v>
      </c>
    </row>
    <row r="237" spans="2:8" ht="15" hidden="1" customHeight="1" outlineLevel="1">
      <c r="B237" s="63" t="s">
        <v>81</v>
      </c>
      <c r="C237" s="72">
        <v>0.33469129732387448</v>
      </c>
      <c r="D237" s="72">
        <v>0.42059653365578398</v>
      </c>
      <c r="E237" s="72">
        <v>0.21735330836454425</v>
      </c>
      <c r="F237" s="72" t="s">
        <v>143</v>
      </c>
      <c r="G237" s="72">
        <v>0.74071146245059283</v>
      </c>
      <c r="H237" s="72" t="s">
        <v>143</v>
      </c>
    </row>
    <row r="238" spans="2:8" ht="15" hidden="1" customHeight="1" outlineLevel="1">
      <c r="B238" s="63" t="s">
        <v>80</v>
      </c>
      <c r="C238" s="72">
        <v>0.14279287963498488</v>
      </c>
      <c r="D238" s="72">
        <v>0.16602653631284925</v>
      </c>
      <c r="E238" s="72">
        <v>6.8157614483493001E-2</v>
      </c>
      <c r="F238" s="72" t="s">
        <v>143</v>
      </c>
      <c r="G238" s="72">
        <v>0.5028943560057888</v>
      </c>
      <c r="H238" s="72" t="s">
        <v>143</v>
      </c>
    </row>
    <row r="239" spans="2:8" ht="15" hidden="1" customHeight="1" outlineLevel="1">
      <c r="B239" s="63" t="s">
        <v>79</v>
      </c>
      <c r="C239" s="72">
        <v>7.4750558857205274E-2</v>
      </c>
      <c r="D239" s="72">
        <v>8.7195828505214346E-2</v>
      </c>
      <c r="E239" s="72">
        <v>9.4223678820155587E-3</v>
      </c>
      <c r="F239" s="72" t="s">
        <v>143</v>
      </c>
      <c r="G239" s="72">
        <v>0.40466228332337129</v>
      </c>
      <c r="H239" s="72" t="s">
        <v>143</v>
      </c>
    </row>
    <row r="240" spans="2:8" ht="15" customHeight="1" collapsed="1">
      <c r="B240" s="65">
        <v>1994</v>
      </c>
      <c r="C240" s="67">
        <v>0.22930114287311043</v>
      </c>
      <c r="D240" s="67">
        <v>0.16715416610760769</v>
      </c>
      <c r="E240" s="67">
        <v>0.26135297592161488</v>
      </c>
      <c r="F240" s="67" t="s">
        <v>143</v>
      </c>
      <c r="G240" s="67">
        <v>0.26687410244135945</v>
      </c>
      <c r="H240" s="67" t="s">
        <v>143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0.28864993468930772</v>
      </c>
      <c r="E7" s="40">
        <v>0.50746407911923863</v>
      </c>
      <c r="F7" s="40">
        <v>0.10437659389189526</v>
      </c>
      <c r="G7" s="40">
        <v>9.950939229955838E-2</v>
      </c>
      <c r="H7" s="40">
        <v>0</v>
      </c>
    </row>
    <row r="8" spans="2:8" ht="15" customHeight="1">
      <c r="B8" s="46">
        <v>2009</v>
      </c>
      <c r="C8" s="74">
        <v>1</v>
      </c>
      <c r="D8" s="74">
        <v>0.33303744511804345</v>
      </c>
      <c r="E8" s="74">
        <v>0.45787971546964623</v>
      </c>
      <c r="F8" s="74">
        <v>0.10672276601080324</v>
      </c>
      <c r="G8" s="74">
        <v>0.10236007340150705</v>
      </c>
      <c r="H8" s="74">
        <v>0</v>
      </c>
    </row>
    <row r="9" spans="2:8" ht="15" customHeight="1">
      <c r="B9" s="46">
        <v>2008</v>
      </c>
      <c r="C9" s="74">
        <v>1</v>
      </c>
      <c r="D9" s="74">
        <v>0.35659330436781106</v>
      </c>
      <c r="E9" s="74">
        <v>0.46306531105103987</v>
      </c>
      <c r="F9" s="74">
        <v>6.8342581141766903E-2</v>
      </c>
      <c r="G9" s="74">
        <v>0.11199880343938216</v>
      </c>
      <c r="H9" s="74">
        <v>0</v>
      </c>
    </row>
    <row r="10" spans="2:8" ht="15" customHeight="1">
      <c r="B10" s="46">
        <v>2007</v>
      </c>
      <c r="C10" s="74">
        <v>1</v>
      </c>
      <c r="D10" s="74">
        <v>0.36217641246096033</v>
      </c>
      <c r="E10" s="74">
        <v>0.48283336098268187</v>
      </c>
      <c r="F10" s="74">
        <v>4.4337533630022866E-2</v>
      </c>
      <c r="G10" s="74">
        <v>0.11065269292633492</v>
      </c>
      <c r="H10" s="74">
        <v>0</v>
      </c>
    </row>
    <row r="11" spans="2:8" ht="15" customHeight="1">
      <c r="B11" s="46">
        <v>2006</v>
      </c>
      <c r="C11" s="74">
        <v>1</v>
      </c>
      <c r="D11" s="74">
        <v>0.34866431126650038</v>
      </c>
      <c r="E11" s="74">
        <v>0.49089462224563707</v>
      </c>
      <c r="F11" s="74">
        <v>2.6209046062932659E-2</v>
      </c>
      <c r="G11" s="74">
        <v>0.1342320204249299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0.34940541154609228</v>
      </c>
      <c r="E12" s="74">
        <v>0.49917029451501788</v>
      </c>
      <c r="F12" s="74">
        <v>1.9340860865084613E-2</v>
      </c>
      <c r="G12" s="74">
        <v>0.13208343307380524</v>
      </c>
      <c r="H12" s="74">
        <v>0</v>
      </c>
    </row>
    <row r="13" spans="2:8" ht="15" customHeight="1">
      <c r="B13" s="46">
        <v>2004</v>
      </c>
      <c r="C13" s="74">
        <v>1</v>
      </c>
      <c r="D13" s="74">
        <v>0.3519711346887302</v>
      </c>
      <c r="E13" s="74">
        <v>0.50126329525202407</v>
      </c>
      <c r="F13" s="74">
        <v>2.452150229232258E-2</v>
      </c>
      <c r="G13" s="74">
        <v>0.12224406776692312</v>
      </c>
      <c r="H13" s="74">
        <v>0</v>
      </c>
    </row>
    <row r="14" spans="2:8" ht="15" customHeight="1">
      <c r="B14" s="46">
        <v>2003</v>
      </c>
      <c r="C14" s="74">
        <v>1</v>
      </c>
      <c r="D14" s="74">
        <v>0.33107460971171343</v>
      </c>
      <c r="E14" s="74">
        <v>0.50337611339909971</v>
      </c>
      <c r="F14" s="74">
        <v>4.0278708935925681E-2</v>
      </c>
      <c r="G14" s="74">
        <v>0.12527056795326119</v>
      </c>
      <c r="H14" s="74">
        <v>0</v>
      </c>
    </row>
    <row r="15" spans="2:8" ht="15" customHeight="1">
      <c r="B15" s="46">
        <v>2002</v>
      </c>
      <c r="C15" s="74">
        <v>1</v>
      </c>
      <c r="D15" s="74">
        <v>0.3083649838703289</v>
      </c>
      <c r="E15" s="74">
        <v>0.53345861518081517</v>
      </c>
      <c r="F15" s="74">
        <v>3.651951184089499E-2</v>
      </c>
      <c r="G15" s="74">
        <v>0.12165688910796098</v>
      </c>
      <c r="H15" s="74">
        <v>0</v>
      </c>
    </row>
    <row r="16" spans="2:8" ht="15" customHeight="1">
      <c r="B16" s="46">
        <v>2001</v>
      </c>
      <c r="C16" s="74">
        <v>1</v>
      </c>
      <c r="D16" s="74">
        <v>0.3005544207761891</v>
      </c>
      <c r="E16" s="74">
        <v>0.52800889596921108</v>
      </c>
      <c r="F16" s="74">
        <v>4.2133613041112308E-2</v>
      </c>
      <c r="G16" s="74">
        <v>0.1293030702134875</v>
      </c>
      <c r="H16" s="74">
        <v>0</v>
      </c>
    </row>
    <row r="17" spans="2:10" ht="15" customHeight="1">
      <c r="B17" s="46">
        <v>2000</v>
      </c>
      <c r="C17" s="74">
        <v>1</v>
      </c>
      <c r="D17" s="74">
        <v>0.2920813139365217</v>
      </c>
      <c r="E17" s="74">
        <v>0.51960289282320615</v>
      </c>
      <c r="F17" s="74">
        <v>5.4747355070591086E-2</v>
      </c>
      <c r="G17" s="74">
        <v>0.13356843816968103</v>
      </c>
      <c r="H17" s="74">
        <v>0</v>
      </c>
    </row>
    <row r="18" spans="2:10" ht="15" customHeight="1">
      <c r="B18" s="46">
        <v>1999</v>
      </c>
      <c r="C18" s="74">
        <v>1</v>
      </c>
      <c r="D18" s="74">
        <v>0.3128747710978923</v>
      </c>
      <c r="E18" s="74">
        <v>0.5165268319150379</v>
      </c>
      <c r="F18" s="74">
        <v>5.227146692838306E-2</v>
      </c>
      <c r="G18" s="74">
        <v>0.11832693005868671</v>
      </c>
      <c r="H18" s="74">
        <v>0</v>
      </c>
    </row>
    <row r="19" spans="2:10" ht="15" customHeight="1">
      <c r="B19" s="46">
        <v>1998</v>
      </c>
      <c r="C19" s="74">
        <v>1</v>
      </c>
      <c r="D19" s="74">
        <v>0.32560952481298072</v>
      </c>
      <c r="E19" s="74">
        <v>0.5086545148034981</v>
      </c>
      <c r="F19" s="74">
        <v>3.9831419239279318E-2</v>
      </c>
      <c r="G19" s="74">
        <v>0.1259045411442419</v>
      </c>
      <c r="H19" s="74">
        <v>0</v>
      </c>
    </row>
    <row r="20" spans="2:10" ht="15" customHeight="1">
      <c r="B20" s="46">
        <v>1997</v>
      </c>
      <c r="C20" s="74">
        <v>1</v>
      </c>
      <c r="D20" s="74">
        <v>0.31699634622653394</v>
      </c>
      <c r="E20" s="74">
        <v>0.53949855108983247</v>
      </c>
      <c r="F20" s="74">
        <v>3.2431322591332669E-2</v>
      </c>
      <c r="G20" s="74">
        <v>0.11107378009230094</v>
      </c>
      <c r="H20" s="74">
        <v>0</v>
      </c>
    </row>
    <row r="21" spans="2:10" ht="15" customHeight="1">
      <c r="B21" s="46">
        <v>1996</v>
      </c>
      <c r="C21" s="74">
        <v>1</v>
      </c>
      <c r="D21" s="74">
        <v>0.29451277048315128</v>
      </c>
      <c r="E21" s="74">
        <v>0.57930707267793646</v>
      </c>
      <c r="F21" s="74">
        <v>1.1594990963903594E-2</v>
      </c>
      <c r="G21" s="74">
        <v>0.11458516587500867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0.29097924252980845</v>
      </c>
      <c r="E22" s="74">
        <v>0.59695145197123667</v>
      </c>
      <c r="F22" s="74">
        <v>0</v>
      </c>
      <c r="G22" s="74">
        <v>0.1120693054989549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0.32955242879549018</v>
      </c>
      <c r="E23" s="74">
        <v>0.55013297570067965</v>
      </c>
      <c r="F23" s="74">
        <v>0</v>
      </c>
      <c r="G23" s="74">
        <v>0.12031459550383015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0.34709997112545526</v>
      </c>
      <c r="E24" s="74">
        <v>0.53615372435055564</v>
      </c>
      <c r="F24" s="74">
        <v>0</v>
      </c>
      <c r="G24" s="74">
        <v>0.11674630452398915</v>
      </c>
      <c r="H24" s="74">
        <v>0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78236</v>
      </c>
      <c r="D7" s="83">
        <v>1</v>
      </c>
      <c r="E7" s="82">
        <v>95785</v>
      </c>
      <c r="F7" s="83">
        <v>1</v>
      </c>
      <c r="G7" s="83">
        <v>0.22430850247967687</v>
      </c>
    </row>
    <row r="8" spans="2:7" ht="15" customHeight="1">
      <c r="B8" s="84" t="s">
        <v>111</v>
      </c>
      <c r="C8" s="85">
        <v>28115</v>
      </c>
      <c r="D8" s="86">
        <v>0.359361419295465</v>
      </c>
      <c r="E8" s="85">
        <v>37788</v>
      </c>
      <c r="F8" s="86">
        <v>0.39450853473925979</v>
      </c>
      <c r="G8" s="87">
        <v>0.34405121821091944</v>
      </c>
    </row>
    <row r="9" spans="2:7" ht="15" customHeight="1">
      <c r="B9" s="84" t="s">
        <v>112</v>
      </c>
      <c r="C9" s="85">
        <v>50121</v>
      </c>
      <c r="D9" s="86">
        <v>0.64063858070453494</v>
      </c>
      <c r="E9" s="85">
        <v>57997</v>
      </c>
      <c r="F9" s="86">
        <v>0.60549146526074016</v>
      </c>
      <c r="G9" s="87">
        <v>0.15713972187306718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4042</v>
      </c>
      <c r="D8" s="72">
        <v>0.31919060052219317</v>
      </c>
      <c r="E8" s="97">
        <v>6782</v>
      </c>
      <c r="F8" s="57">
        <v>-0.1553119940216714</v>
      </c>
      <c r="G8" s="36">
        <v>10824</v>
      </c>
      <c r="H8" s="72">
        <v>-2.4249526728567616E-2</v>
      </c>
    </row>
    <row r="9" spans="2:8">
      <c r="B9" s="63" t="s">
        <v>89</v>
      </c>
      <c r="C9" s="36">
        <v>3795</v>
      </c>
      <c r="D9" s="72">
        <v>0.18556701030927836</v>
      </c>
      <c r="E9" s="97">
        <v>5736</v>
      </c>
      <c r="F9" s="57">
        <v>-0.16845462452884896</v>
      </c>
      <c r="G9" s="36">
        <v>9531</v>
      </c>
      <c r="H9" s="72">
        <v>-5.6243192395286634E-2</v>
      </c>
    </row>
    <row r="10" spans="2:8">
      <c r="B10" s="63" t="s">
        <v>88</v>
      </c>
      <c r="C10" s="36">
        <v>2988</v>
      </c>
      <c r="D10" s="72">
        <v>4.4390073400908836E-2</v>
      </c>
      <c r="E10" s="97">
        <v>3770</v>
      </c>
      <c r="F10" s="57">
        <v>-0.15866993974559251</v>
      </c>
      <c r="G10" s="36">
        <v>6758</v>
      </c>
      <c r="H10" s="72">
        <v>-7.9542359030236987E-2</v>
      </c>
    </row>
    <row r="11" spans="2:8">
      <c r="B11" s="63" t="s">
        <v>87</v>
      </c>
      <c r="C11" s="36">
        <v>987</v>
      </c>
      <c r="D11" s="72">
        <v>0.71057192374350087</v>
      </c>
      <c r="E11" s="97">
        <v>903</v>
      </c>
      <c r="F11" s="57">
        <v>0.81325301204819267</v>
      </c>
      <c r="G11" s="36">
        <v>1890</v>
      </c>
      <c r="H11" s="72">
        <v>0.75813953488372099</v>
      </c>
    </row>
    <row r="12" spans="2:8">
      <c r="B12" s="63" t="s">
        <v>86</v>
      </c>
      <c r="C12" s="36">
        <v>1029</v>
      </c>
      <c r="D12" s="72">
        <v>0.673170731707317</v>
      </c>
      <c r="E12" s="97">
        <v>1053</v>
      </c>
      <c r="F12" s="57">
        <v>0.89388489208633093</v>
      </c>
      <c r="G12" s="36">
        <v>2082</v>
      </c>
      <c r="H12" s="72">
        <v>0.77796754910333044</v>
      </c>
    </row>
    <row r="13" spans="2:8">
      <c r="B13" s="63" t="s">
        <v>85</v>
      </c>
      <c r="C13" s="36">
        <v>1351</v>
      </c>
      <c r="D13" s="72">
        <v>0.69086357947434296</v>
      </c>
      <c r="E13" s="97">
        <v>1564</v>
      </c>
      <c r="F13" s="57">
        <v>0.76923076923076916</v>
      </c>
      <c r="G13" s="36">
        <v>2915</v>
      </c>
      <c r="H13" s="72">
        <v>0.73202614379084974</v>
      </c>
    </row>
    <row r="14" spans="2:8">
      <c r="B14" s="63" t="s">
        <v>84</v>
      </c>
      <c r="C14" s="36">
        <v>730</v>
      </c>
      <c r="D14" s="72">
        <v>-8.9775561097256817E-2</v>
      </c>
      <c r="E14" s="97">
        <v>944</v>
      </c>
      <c r="F14" s="57">
        <v>0.37010159651669094</v>
      </c>
      <c r="G14" s="36">
        <v>1674</v>
      </c>
      <c r="H14" s="72">
        <v>0.12273641851106643</v>
      </c>
    </row>
    <row r="15" spans="2:8">
      <c r="B15" s="63" t="s">
        <v>83</v>
      </c>
      <c r="C15" s="36">
        <v>869</v>
      </c>
      <c r="D15" s="72">
        <v>0.25759768451519527</v>
      </c>
      <c r="E15" s="97">
        <v>1686</v>
      </c>
      <c r="F15" s="57">
        <v>0.71515768056968465</v>
      </c>
      <c r="G15" s="36">
        <v>2555</v>
      </c>
      <c r="H15" s="72">
        <v>0.52628434886499398</v>
      </c>
    </row>
    <row r="16" spans="2:8">
      <c r="B16" s="63" t="s">
        <v>82</v>
      </c>
      <c r="C16" s="36">
        <v>4445</v>
      </c>
      <c r="D16" s="72">
        <v>1.2678571428571428</v>
      </c>
      <c r="E16" s="97">
        <v>7202</v>
      </c>
      <c r="F16" s="57">
        <v>1.8023346303501944</v>
      </c>
      <c r="G16" s="36">
        <v>11647</v>
      </c>
      <c r="H16" s="72">
        <v>1.571081677704194</v>
      </c>
    </row>
    <row r="17" spans="2:12">
      <c r="B17" s="63" t="s">
        <v>81</v>
      </c>
      <c r="C17" s="36">
        <v>5974</v>
      </c>
      <c r="D17" s="72">
        <v>0.25874420564686051</v>
      </c>
      <c r="E17" s="97">
        <v>11026</v>
      </c>
      <c r="F17" s="57">
        <v>0.46993734168777501</v>
      </c>
      <c r="G17" s="36">
        <v>17000</v>
      </c>
      <c r="H17" s="72">
        <v>0.38809504368416747</v>
      </c>
    </row>
    <row r="18" spans="2:12">
      <c r="B18" s="63" t="s">
        <v>80</v>
      </c>
      <c r="C18" s="36">
        <v>6592</v>
      </c>
      <c r="D18" s="72">
        <v>0.45711759504862948</v>
      </c>
      <c r="E18" s="97">
        <v>10327</v>
      </c>
      <c r="F18" s="57">
        <v>0.19927999070955749</v>
      </c>
      <c r="G18" s="36">
        <v>16919</v>
      </c>
      <c r="H18" s="72">
        <v>0.28808526836695858</v>
      </c>
    </row>
    <row r="19" spans="2:12">
      <c r="B19" s="63" t="s">
        <v>79</v>
      </c>
      <c r="C19" s="36">
        <v>4986</v>
      </c>
      <c r="D19" s="72">
        <v>0.16631578947368419</v>
      </c>
      <c r="E19" s="97">
        <v>7004</v>
      </c>
      <c r="F19" s="57">
        <v>-0.16826980168626049</v>
      </c>
      <c r="G19" s="36">
        <v>11990</v>
      </c>
      <c r="H19" s="72">
        <v>-5.5608065532451123E-2</v>
      </c>
    </row>
    <row r="20" spans="2:12" ht="30" customHeight="1">
      <c r="B20" s="98" t="s">
        <v>290</v>
      </c>
      <c r="C20" s="99">
        <v>37788</v>
      </c>
      <c r="D20" s="100">
        <v>0.34405121821091944</v>
      </c>
      <c r="E20" s="99">
        <v>57997</v>
      </c>
      <c r="F20" s="100">
        <v>0.15713972187306724</v>
      </c>
      <c r="G20" s="99">
        <v>95785</v>
      </c>
      <c r="H20" s="100">
        <v>0.22430850247967693</v>
      </c>
      <c r="J20" s="101"/>
      <c r="K20" s="101"/>
      <c r="L20" s="101"/>
    </row>
    <row r="21" spans="2:12" outlineLevel="1">
      <c r="B21" s="63" t="s">
        <v>90</v>
      </c>
      <c r="C21" s="36">
        <v>3064</v>
      </c>
      <c r="D21" s="72">
        <v>-0.1630701993990713</v>
      </c>
      <c r="E21" s="97">
        <v>8029</v>
      </c>
      <c r="F21" s="57">
        <v>0.15292935094773119</v>
      </c>
      <c r="G21" s="36">
        <v>11093</v>
      </c>
      <c r="H21" s="72">
        <v>4.4047058823529328E-2</v>
      </c>
    </row>
    <row r="22" spans="2:12" outlineLevel="1">
      <c r="B22" s="63" t="s">
        <v>89</v>
      </c>
      <c r="C22" s="36">
        <v>3201</v>
      </c>
      <c r="D22" s="72">
        <v>-1.4166923313828184E-2</v>
      </c>
      <c r="E22" s="97">
        <v>6898</v>
      </c>
      <c r="F22" s="57">
        <v>-4.5259515570934217E-2</v>
      </c>
      <c r="G22" s="36">
        <v>10099</v>
      </c>
      <c r="H22" s="72">
        <v>-3.5618792971734203E-2</v>
      </c>
    </row>
    <row r="23" spans="2:12" outlineLevel="1">
      <c r="B23" s="63" t="s">
        <v>88</v>
      </c>
      <c r="C23" s="36">
        <v>2861</v>
      </c>
      <c r="D23" s="72">
        <v>1.0240112994350348E-2</v>
      </c>
      <c r="E23" s="97">
        <v>4481</v>
      </c>
      <c r="F23" s="57">
        <v>6.0089898273006925E-2</v>
      </c>
      <c r="G23" s="36">
        <v>7342</v>
      </c>
      <c r="H23" s="72">
        <v>4.0090664400056708E-2</v>
      </c>
    </row>
    <row r="24" spans="2:12" outlineLevel="1">
      <c r="B24" s="63" t="s">
        <v>87</v>
      </c>
      <c r="C24" s="36">
        <v>577</v>
      </c>
      <c r="D24" s="72">
        <v>-0.48983200707338637</v>
      </c>
      <c r="E24" s="97">
        <v>498</v>
      </c>
      <c r="F24" s="57">
        <v>-0.51603498542274051</v>
      </c>
      <c r="G24" s="36">
        <v>1075</v>
      </c>
      <c r="H24" s="72">
        <v>-0.50231481481481488</v>
      </c>
    </row>
    <row r="25" spans="2:12" outlineLevel="1">
      <c r="B25" s="63" t="s">
        <v>86</v>
      </c>
      <c r="C25" s="36">
        <v>615</v>
      </c>
      <c r="D25" s="72">
        <v>-0.14106145251396651</v>
      </c>
      <c r="E25" s="97">
        <v>556</v>
      </c>
      <c r="F25" s="57">
        <v>-0.26162018592297476</v>
      </c>
      <c r="G25" s="36">
        <v>1171</v>
      </c>
      <c r="H25" s="72">
        <v>-0.20285908781484008</v>
      </c>
    </row>
    <row r="26" spans="2:12" outlineLevel="1">
      <c r="B26" s="63" t="s">
        <v>85</v>
      </c>
      <c r="C26" s="36">
        <v>799</v>
      </c>
      <c r="D26" s="72">
        <v>-0.16943866943866948</v>
      </c>
      <c r="E26" s="97">
        <v>884</v>
      </c>
      <c r="F26" s="57">
        <v>-6.7510548523206704E-2</v>
      </c>
      <c r="G26" s="36">
        <v>1683</v>
      </c>
      <c r="H26" s="72">
        <v>-0.11884816753926697</v>
      </c>
    </row>
    <row r="27" spans="2:12" outlineLevel="1">
      <c r="B27" s="63" t="s">
        <v>84</v>
      </c>
      <c r="C27" s="36">
        <v>802</v>
      </c>
      <c r="D27" s="72">
        <v>-0.30742659758203794</v>
      </c>
      <c r="E27" s="97">
        <v>689</v>
      </c>
      <c r="F27" s="57">
        <v>-0.36904761904761907</v>
      </c>
      <c r="G27" s="36">
        <v>1491</v>
      </c>
      <c r="H27" s="72">
        <v>-0.33733333333333337</v>
      </c>
    </row>
    <row r="28" spans="2:12" outlineLevel="1">
      <c r="B28" s="63" t="s">
        <v>83</v>
      </c>
      <c r="C28" s="36">
        <v>691</v>
      </c>
      <c r="D28" s="72">
        <v>-0.249728555917481</v>
      </c>
      <c r="E28" s="97">
        <v>983</v>
      </c>
      <c r="F28" s="57">
        <v>-6.9128787878787845E-2</v>
      </c>
      <c r="G28" s="36">
        <v>1674</v>
      </c>
      <c r="H28" s="72">
        <v>-0.15326251896813359</v>
      </c>
    </row>
    <row r="29" spans="2:12" outlineLevel="1">
      <c r="B29" s="63" t="s">
        <v>82</v>
      </c>
      <c r="C29" s="36">
        <v>1960</v>
      </c>
      <c r="D29" s="72">
        <v>-0.20711974110032361</v>
      </c>
      <c r="E29" s="97">
        <v>2570</v>
      </c>
      <c r="F29" s="57">
        <v>-0.39515180042362907</v>
      </c>
      <c r="G29" s="36">
        <v>4530</v>
      </c>
      <c r="H29" s="72">
        <v>-0.32599315578038979</v>
      </c>
    </row>
    <row r="30" spans="2:12" outlineLevel="1">
      <c r="B30" s="63" t="s">
        <v>81</v>
      </c>
      <c r="C30" s="36">
        <v>4746</v>
      </c>
      <c r="D30" s="72">
        <v>-0.24976288333860264</v>
      </c>
      <c r="E30" s="97">
        <v>7501</v>
      </c>
      <c r="F30" s="57">
        <v>-0.3609643891634009</v>
      </c>
      <c r="G30" s="36">
        <v>12247</v>
      </c>
      <c r="H30" s="72">
        <v>-0.32202170062001767</v>
      </c>
    </row>
    <row r="31" spans="2:12" outlineLevel="1">
      <c r="B31" s="63" t="s">
        <v>80</v>
      </c>
      <c r="C31" s="36">
        <v>4524</v>
      </c>
      <c r="D31" s="72">
        <v>-0.17760407198691142</v>
      </c>
      <c r="E31" s="97">
        <v>8611</v>
      </c>
      <c r="F31" s="57">
        <v>-0.17463816735358961</v>
      </c>
      <c r="G31" s="36">
        <v>13135</v>
      </c>
      <c r="H31" s="72">
        <v>-0.17566210618802558</v>
      </c>
    </row>
    <row r="32" spans="2:12" outlineLevel="1">
      <c r="B32" s="63" t="s">
        <v>79</v>
      </c>
      <c r="C32" s="36">
        <v>4275</v>
      </c>
      <c r="D32" s="72">
        <v>-0.21285214509298467</v>
      </c>
      <c r="E32" s="97">
        <v>8421</v>
      </c>
      <c r="F32" s="57">
        <v>-0.21062992125984248</v>
      </c>
      <c r="G32" s="36">
        <v>12696</v>
      </c>
      <c r="H32" s="72">
        <v>-0.21137958879433505</v>
      </c>
    </row>
    <row r="33" spans="2:12" ht="15" customHeight="1">
      <c r="B33" s="102">
        <v>2010</v>
      </c>
      <c r="C33" s="103">
        <v>28115</v>
      </c>
      <c r="D33" s="104">
        <v>-0.18170440654287212</v>
      </c>
      <c r="E33" s="103">
        <v>50121</v>
      </c>
      <c r="F33" s="104">
        <v>-0.16993474876618864</v>
      </c>
      <c r="G33" s="103">
        <v>78236</v>
      </c>
      <c r="H33" s="104">
        <v>-0.17420308211948488</v>
      </c>
      <c r="J33" s="101"/>
      <c r="K33" s="101"/>
      <c r="L33" s="101"/>
    </row>
    <row r="34" spans="2:12" hidden="1" outlineLevel="1">
      <c r="B34" s="63" t="s">
        <v>90</v>
      </c>
      <c r="C34" s="36">
        <v>3661</v>
      </c>
      <c r="D34" s="72">
        <v>-0.23569937369519833</v>
      </c>
      <c r="E34" s="97">
        <v>6964</v>
      </c>
      <c r="F34" s="57">
        <v>-0.2784167443788208</v>
      </c>
      <c r="G34" s="36">
        <v>10625</v>
      </c>
      <c r="H34" s="72">
        <v>-0.26424762828059001</v>
      </c>
    </row>
    <row r="35" spans="2:12" hidden="1" outlineLevel="1">
      <c r="B35" s="63" t="s">
        <v>89</v>
      </c>
      <c r="C35" s="36">
        <v>3247</v>
      </c>
      <c r="D35" s="72">
        <v>-0.43441909075074026</v>
      </c>
      <c r="E35" s="97">
        <v>7225</v>
      </c>
      <c r="F35" s="57">
        <v>-0.41668012271919908</v>
      </c>
      <c r="G35" s="36">
        <v>10472</v>
      </c>
      <c r="H35" s="72">
        <v>-0.42229822916092019</v>
      </c>
    </row>
    <row r="36" spans="2:12" hidden="1" outlineLevel="1">
      <c r="B36" s="63" t="s">
        <v>88</v>
      </c>
      <c r="C36" s="36">
        <v>2832</v>
      </c>
      <c r="D36" s="72">
        <v>-0.37935568704799472</v>
      </c>
      <c r="E36" s="97">
        <v>4227</v>
      </c>
      <c r="F36" s="57">
        <v>-0.24315129811996417</v>
      </c>
      <c r="G36" s="36">
        <v>7059</v>
      </c>
      <c r="H36" s="72">
        <v>-0.30439495467087108</v>
      </c>
    </row>
    <row r="37" spans="2:12" hidden="1" outlineLevel="1">
      <c r="B37" s="63" t="s">
        <v>87</v>
      </c>
      <c r="C37" s="36">
        <v>1131</v>
      </c>
      <c r="D37" s="72">
        <v>-0.30098887515451178</v>
      </c>
      <c r="E37" s="97">
        <v>1029</v>
      </c>
      <c r="F37" s="57">
        <v>-0.3042596348884381</v>
      </c>
      <c r="G37" s="36">
        <v>2160</v>
      </c>
      <c r="H37" s="72">
        <v>-0.30255085566677431</v>
      </c>
    </row>
    <row r="38" spans="2:12" hidden="1" outlineLevel="1">
      <c r="B38" s="63" t="s">
        <v>86</v>
      </c>
      <c r="C38" s="36">
        <v>716</v>
      </c>
      <c r="D38" s="72">
        <v>-0.43038981702466195</v>
      </c>
      <c r="E38" s="97">
        <v>753</v>
      </c>
      <c r="F38" s="57">
        <v>-0.35695986336464558</v>
      </c>
      <c r="G38" s="36">
        <v>1469</v>
      </c>
      <c r="H38" s="72">
        <v>-0.39497528830313011</v>
      </c>
    </row>
    <row r="39" spans="2:12" hidden="1" outlineLevel="1">
      <c r="B39" s="63" t="s">
        <v>85</v>
      </c>
      <c r="C39" s="36">
        <v>962</v>
      </c>
      <c r="D39" s="72">
        <v>-0.44360902255639101</v>
      </c>
      <c r="E39" s="97">
        <v>948</v>
      </c>
      <c r="F39" s="57">
        <v>-0.52217741935483875</v>
      </c>
      <c r="G39" s="36">
        <v>1910</v>
      </c>
      <c r="H39" s="72">
        <v>-0.48559116617290599</v>
      </c>
    </row>
    <row r="40" spans="2:12" hidden="1" outlineLevel="1">
      <c r="B40" s="63" t="s">
        <v>84</v>
      </c>
      <c r="C40" s="36">
        <v>1158</v>
      </c>
      <c r="D40" s="72">
        <v>-9.7427903351519851E-2</v>
      </c>
      <c r="E40" s="97">
        <v>1092</v>
      </c>
      <c r="F40" s="57">
        <v>-0.27777777777777779</v>
      </c>
      <c r="G40" s="36">
        <v>2250</v>
      </c>
      <c r="H40" s="72">
        <v>-0.19499105545617168</v>
      </c>
    </row>
    <row r="41" spans="2:12" hidden="1" outlineLevel="1">
      <c r="B41" s="63" t="s">
        <v>83</v>
      </c>
      <c r="C41" s="36">
        <v>921</v>
      </c>
      <c r="D41" s="72">
        <v>0.61013986013986021</v>
      </c>
      <c r="E41" s="97">
        <v>1056</v>
      </c>
      <c r="F41" s="57">
        <v>-0.42546245919477688</v>
      </c>
      <c r="G41" s="36">
        <v>1977</v>
      </c>
      <c r="H41" s="72">
        <v>-0.17966804979253115</v>
      </c>
    </row>
    <row r="42" spans="2:12" hidden="1" outlineLevel="1">
      <c r="B42" s="63" t="s">
        <v>82</v>
      </c>
      <c r="C42" s="36">
        <v>2472</v>
      </c>
      <c r="D42" s="72">
        <v>5.6410256410256432E-2</v>
      </c>
      <c r="E42" s="97">
        <v>4249</v>
      </c>
      <c r="F42" s="57">
        <v>3.6341463414634179E-2</v>
      </c>
      <c r="G42" s="36">
        <v>6721</v>
      </c>
      <c r="H42" s="72">
        <v>4.3633540372670865E-2</v>
      </c>
    </row>
    <row r="43" spans="2:12" hidden="1" outlineLevel="1">
      <c r="B43" s="63" t="s">
        <v>81</v>
      </c>
      <c r="C43" s="36">
        <v>6326</v>
      </c>
      <c r="D43" s="72">
        <v>2.6945633222381637E-3</v>
      </c>
      <c r="E43" s="97">
        <v>11738</v>
      </c>
      <c r="F43" s="57">
        <v>-0.1673996311533551</v>
      </c>
      <c r="G43" s="36">
        <v>18064</v>
      </c>
      <c r="H43" s="72">
        <v>-0.11481354437202917</v>
      </c>
    </row>
    <row r="44" spans="2:12" hidden="1" outlineLevel="1">
      <c r="B44" s="63" t="s">
        <v>80</v>
      </c>
      <c r="C44" s="36">
        <v>5501</v>
      </c>
      <c r="D44" s="72">
        <v>-4.3803233095776162E-2</v>
      </c>
      <c r="E44" s="97">
        <v>10433</v>
      </c>
      <c r="F44" s="57">
        <v>-0.20878204155922953</v>
      </c>
      <c r="G44" s="36">
        <v>15934</v>
      </c>
      <c r="H44" s="72">
        <v>-0.15866730027984577</v>
      </c>
    </row>
    <row r="45" spans="2:12" hidden="1" outlineLevel="1">
      <c r="B45" s="63" t="s">
        <v>79</v>
      </c>
      <c r="C45" s="36">
        <v>5431</v>
      </c>
      <c r="D45" s="72">
        <v>8.5114885114885075E-2</v>
      </c>
      <c r="E45" s="97">
        <v>10668</v>
      </c>
      <c r="F45" s="57">
        <v>-0.14690123950419831</v>
      </c>
      <c r="G45" s="36">
        <v>16099</v>
      </c>
      <c r="H45" s="72">
        <v>-8.0582524271844647E-2</v>
      </c>
    </row>
    <row r="46" spans="2:12" collapsed="1">
      <c r="B46" s="105">
        <v>2009</v>
      </c>
      <c r="C46" s="66">
        <v>34358</v>
      </c>
      <c r="D46" s="67">
        <v>-0.16118164062499996</v>
      </c>
      <c r="E46" s="66">
        <v>60382</v>
      </c>
      <c r="F46" s="67">
        <v>-0.24043021573683876</v>
      </c>
      <c r="G46" s="66">
        <v>94740</v>
      </c>
      <c r="H46" s="67">
        <v>-0.21348221327466688</v>
      </c>
    </row>
    <row r="47" spans="2:12" hidden="1" outlineLevel="1">
      <c r="B47" s="63" t="s">
        <v>90</v>
      </c>
      <c r="C47" s="36">
        <v>4790</v>
      </c>
      <c r="D47" s="72">
        <v>-8.5354210425816257E-2</v>
      </c>
      <c r="E47" s="97">
        <v>9651</v>
      </c>
      <c r="F47" s="57">
        <v>-0.3213557415090359</v>
      </c>
      <c r="G47" s="36">
        <v>14441</v>
      </c>
      <c r="H47" s="72">
        <v>-0.25783739336005751</v>
      </c>
    </row>
    <row r="48" spans="2:12" hidden="1" outlineLevel="1">
      <c r="B48" s="63" t="s">
        <v>89</v>
      </c>
      <c r="C48" s="36">
        <v>5741</v>
      </c>
      <c r="D48" s="72">
        <v>0.54577275175013473</v>
      </c>
      <c r="E48" s="97">
        <v>12386</v>
      </c>
      <c r="F48" s="57">
        <v>0.11055321438178067</v>
      </c>
      <c r="G48" s="36">
        <v>18127</v>
      </c>
      <c r="H48" s="72">
        <v>0.2192775946727652</v>
      </c>
    </row>
    <row r="49" spans="2:8" hidden="1" outlineLevel="1">
      <c r="B49" s="63" t="s">
        <v>88</v>
      </c>
      <c r="C49" s="36">
        <v>4563</v>
      </c>
      <c r="D49" s="72">
        <v>0.73366261398176302</v>
      </c>
      <c r="E49" s="97">
        <v>5585</v>
      </c>
      <c r="F49" s="57">
        <v>-8.4726319239593617E-2</v>
      </c>
      <c r="G49" s="36">
        <v>10148</v>
      </c>
      <c r="H49" s="72">
        <v>0.16189603847034584</v>
      </c>
    </row>
    <row r="50" spans="2:8" hidden="1" outlineLevel="1">
      <c r="B50" s="63" t="s">
        <v>87</v>
      </c>
      <c r="C50" s="36">
        <v>1618</v>
      </c>
      <c r="D50" s="72">
        <v>0.27201257861635231</v>
      </c>
      <c r="E50" s="97">
        <v>1479</v>
      </c>
      <c r="F50" s="57">
        <v>8.1931236283833142E-2</v>
      </c>
      <c r="G50" s="36">
        <v>3097</v>
      </c>
      <c r="H50" s="72">
        <v>0.17355058734369089</v>
      </c>
    </row>
    <row r="51" spans="2:8" hidden="1" outlineLevel="1">
      <c r="B51" s="63" t="s">
        <v>86</v>
      </c>
      <c r="C51" s="36">
        <v>1257</v>
      </c>
      <c r="D51" s="72">
        <v>1.2366548042704628</v>
      </c>
      <c r="E51" s="97">
        <v>1171</v>
      </c>
      <c r="F51" s="57">
        <v>-0.23812621990891347</v>
      </c>
      <c r="G51" s="36">
        <v>2428</v>
      </c>
      <c r="H51" s="72">
        <v>0.15674130538351605</v>
      </c>
    </row>
    <row r="52" spans="2:8" hidden="1" outlineLevel="1">
      <c r="B52" s="63" t="s">
        <v>85</v>
      </c>
      <c r="C52" s="36">
        <v>1729</v>
      </c>
      <c r="D52" s="72">
        <v>1.6356707317073171</v>
      </c>
      <c r="E52" s="97">
        <v>1984</v>
      </c>
      <c r="F52" s="57">
        <v>0.16981132075471694</v>
      </c>
      <c r="G52" s="36">
        <v>3713</v>
      </c>
      <c r="H52" s="72">
        <v>0.57865646258503411</v>
      </c>
    </row>
    <row r="53" spans="2:8" hidden="1" outlineLevel="1">
      <c r="B53" s="63" t="s">
        <v>84</v>
      </c>
      <c r="C53" s="36">
        <v>1283</v>
      </c>
      <c r="D53" s="72">
        <v>3.7518518518518515</v>
      </c>
      <c r="E53" s="97">
        <v>1512</v>
      </c>
      <c r="F53" s="57">
        <v>0.20863309352517989</v>
      </c>
      <c r="G53" s="36">
        <v>2795</v>
      </c>
      <c r="H53" s="72">
        <v>0.83760683760683752</v>
      </c>
    </row>
    <row r="54" spans="2:8" hidden="1" outlineLevel="1">
      <c r="B54" s="63" t="s">
        <v>83</v>
      </c>
      <c r="C54" s="36">
        <v>572</v>
      </c>
      <c r="D54" s="72">
        <v>0.64841498559077815</v>
      </c>
      <c r="E54" s="97">
        <v>1838</v>
      </c>
      <c r="F54" s="57">
        <v>-9.3241243216576231E-2</v>
      </c>
      <c r="G54" s="36">
        <v>2410</v>
      </c>
      <c r="H54" s="72">
        <v>1.5164279696714411E-2</v>
      </c>
    </row>
    <row r="55" spans="2:8" hidden="1" outlineLevel="1">
      <c r="B55" s="63" t="s">
        <v>82</v>
      </c>
      <c r="C55" s="36">
        <v>2340</v>
      </c>
      <c r="D55" s="72">
        <v>-5.1479529793271195E-2</v>
      </c>
      <c r="E55" s="97">
        <v>4100</v>
      </c>
      <c r="F55" s="57">
        <v>-0.16241062308478038</v>
      </c>
      <c r="G55" s="36">
        <v>6440</v>
      </c>
      <c r="H55" s="72">
        <v>-0.12523770714479765</v>
      </c>
    </row>
    <row r="56" spans="2:8" hidden="1" outlineLevel="1">
      <c r="B56" s="63" t="s">
        <v>81</v>
      </c>
      <c r="C56" s="36">
        <v>6309</v>
      </c>
      <c r="D56" s="72">
        <v>0.13552915766738671</v>
      </c>
      <c r="E56" s="97">
        <v>14098</v>
      </c>
      <c r="F56" s="57">
        <v>0.45445166615083044</v>
      </c>
      <c r="G56" s="36">
        <v>20407</v>
      </c>
      <c r="H56" s="72">
        <v>0.3382516886353204</v>
      </c>
    </row>
    <row r="57" spans="2:8" hidden="1" outlineLevel="1">
      <c r="B57" s="63" t="s">
        <v>80</v>
      </c>
      <c r="C57" s="36">
        <v>5753</v>
      </c>
      <c r="D57" s="72">
        <v>-8.7549563838223654E-2</v>
      </c>
      <c r="E57" s="97">
        <v>13186</v>
      </c>
      <c r="F57" s="57">
        <v>0.31820453863840847</v>
      </c>
      <c r="G57" s="36">
        <v>18939</v>
      </c>
      <c r="H57" s="72">
        <v>0.16133186166298752</v>
      </c>
    </row>
    <row r="58" spans="2:8" hidden="1" outlineLevel="1">
      <c r="B58" s="63" t="s">
        <v>79</v>
      </c>
      <c r="C58" s="36">
        <v>5005</v>
      </c>
      <c r="D58" s="72">
        <v>8.6658605401048749E-3</v>
      </c>
      <c r="E58" s="97">
        <v>12505</v>
      </c>
      <c r="F58" s="57">
        <v>3.5010759807978742E-2</v>
      </c>
      <c r="G58" s="36">
        <v>17510</v>
      </c>
      <c r="H58" s="72">
        <v>2.7340999765313345E-2</v>
      </c>
    </row>
    <row r="59" spans="2:8" collapsed="1">
      <c r="B59" s="105">
        <v>2008</v>
      </c>
      <c r="C59" s="66">
        <v>40960</v>
      </c>
      <c r="D59" s="67">
        <v>0.20541494997057086</v>
      </c>
      <c r="E59" s="66">
        <v>79495</v>
      </c>
      <c r="F59" s="67">
        <v>4.5615373485735411E-2</v>
      </c>
      <c r="G59" s="66">
        <v>120455</v>
      </c>
      <c r="H59" s="67">
        <v>9.4975774268910129E-2</v>
      </c>
    </row>
    <row r="60" spans="2:8" hidden="1" outlineLevel="1">
      <c r="B60" s="63" t="s">
        <v>90</v>
      </c>
      <c r="C60" s="36">
        <v>5237</v>
      </c>
      <c r="D60" s="72">
        <v>-5.7075981274756882E-2</v>
      </c>
      <c r="E60" s="97">
        <v>14221</v>
      </c>
      <c r="F60" s="57">
        <v>0.61126217992295495</v>
      </c>
      <c r="G60" s="36">
        <v>19458</v>
      </c>
      <c r="H60" s="72">
        <v>0.35312934631432547</v>
      </c>
    </row>
    <row r="61" spans="2:8" hidden="1" outlineLevel="1">
      <c r="B61" s="63" t="s">
        <v>89</v>
      </c>
      <c r="C61" s="36">
        <v>3714</v>
      </c>
      <c r="D61" s="72">
        <v>-0.15686719636776392</v>
      </c>
      <c r="E61" s="97">
        <v>11153</v>
      </c>
      <c r="F61" s="57">
        <v>0.61497248769186208</v>
      </c>
      <c r="G61" s="36">
        <v>14867</v>
      </c>
      <c r="H61" s="72">
        <v>0.3143842277429052</v>
      </c>
    </row>
    <row r="62" spans="2:8" hidden="1" outlineLevel="1">
      <c r="B62" s="63" t="s">
        <v>88</v>
      </c>
      <c r="C62" s="36">
        <v>2632</v>
      </c>
      <c r="D62" s="72">
        <v>-0.34413157238973335</v>
      </c>
      <c r="E62" s="97">
        <v>6102</v>
      </c>
      <c r="F62" s="57">
        <v>0.30972311654861562</v>
      </c>
      <c r="G62" s="36">
        <v>8734</v>
      </c>
      <c r="H62" s="72">
        <v>7.1494464944650282E-3</v>
      </c>
    </row>
    <row r="63" spans="2:8" hidden="1" outlineLevel="1">
      <c r="B63" s="63" t="s">
        <v>87</v>
      </c>
      <c r="C63" s="36">
        <v>1272</v>
      </c>
      <c r="D63" s="72">
        <v>0.15009041591320083</v>
      </c>
      <c r="E63" s="97">
        <v>1367</v>
      </c>
      <c r="F63" s="57">
        <v>1.7015810276679844</v>
      </c>
      <c r="G63" s="36">
        <v>2639</v>
      </c>
      <c r="H63" s="72">
        <v>0.63709677419354849</v>
      </c>
    </row>
    <row r="64" spans="2:8" hidden="1" outlineLevel="1">
      <c r="B64" s="63" t="s">
        <v>86</v>
      </c>
      <c r="C64" s="36">
        <v>562</v>
      </c>
      <c r="D64" s="72">
        <v>-0.52453468697123518</v>
      </c>
      <c r="E64" s="97">
        <v>1537</v>
      </c>
      <c r="F64" s="57">
        <v>1.5404958677685952</v>
      </c>
      <c r="G64" s="36">
        <v>2099</v>
      </c>
      <c r="H64" s="72">
        <v>0.17459429210968103</v>
      </c>
    </row>
    <row r="65" spans="2:10" hidden="1" outlineLevel="1">
      <c r="B65" s="63" t="s">
        <v>85</v>
      </c>
      <c r="C65" s="36">
        <v>656</v>
      </c>
      <c r="D65" s="72">
        <v>-0.33804238143289611</v>
      </c>
      <c r="E65" s="97">
        <v>1696</v>
      </c>
      <c r="F65" s="57">
        <v>1.3921015514809589</v>
      </c>
      <c r="G65" s="36">
        <v>2352</v>
      </c>
      <c r="H65" s="72">
        <v>0.3835294117647059</v>
      </c>
    </row>
    <row r="66" spans="2:10" hidden="1" outlineLevel="1">
      <c r="B66" s="63" t="s">
        <v>84</v>
      </c>
      <c r="C66" s="36">
        <v>270</v>
      </c>
      <c r="D66" s="72">
        <v>-0.66376089663760895</v>
      </c>
      <c r="E66" s="97">
        <v>1251</v>
      </c>
      <c r="F66" s="57">
        <v>1.5900621118012421</v>
      </c>
      <c r="G66" s="36">
        <v>1521</v>
      </c>
      <c r="H66" s="72">
        <v>0.18273716951788499</v>
      </c>
    </row>
    <row r="67" spans="2:10" ht="16.5" hidden="1" outlineLevel="1" thickBot="1">
      <c r="B67" s="63" t="s">
        <v>83</v>
      </c>
      <c r="C67" s="36">
        <v>347</v>
      </c>
      <c r="D67" s="72">
        <v>-0.63816475495307612</v>
      </c>
      <c r="E67" s="97">
        <v>2027</v>
      </c>
      <c r="F67" s="57">
        <v>1.0029644268774702</v>
      </c>
      <c r="G67" s="36">
        <v>2374</v>
      </c>
      <c r="H67" s="72">
        <v>0.2044647387113141</v>
      </c>
      <c r="J67" s="48" t="s">
        <v>92</v>
      </c>
    </row>
    <row r="68" spans="2:10" hidden="1" outlineLevel="1">
      <c r="B68" s="63" t="s">
        <v>82</v>
      </c>
      <c r="C68" s="36">
        <v>2467</v>
      </c>
      <c r="D68" s="72">
        <v>-0.39415520628683698</v>
      </c>
      <c r="E68" s="97">
        <v>4895</v>
      </c>
      <c r="F68" s="57">
        <v>2.2988505747126409E-2</v>
      </c>
      <c r="G68" s="36">
        <v>7362</v>
      </c>
      <c r="H68" s="72">
        <v>-0.16879304504911374</v>
      </c>
    </row>
    <row r="69" spans="2:10" hidden="1" outlineLevel="1">
      <c r="B69" s="63" t="s">
        <v>81</v>
      </c>
      <c r="C69" s="36">
        <v>5556</v>
      </c>
      <c r="D69" s="72">
        <v>5.0879515793455621E-2</v>
      </c>
      <c r="E69" s="97">
        <v>9693</v>
      </c>
      <c r="F69" s="57">
        <v>-4.8025928108426652E-2</v>
      </c>
      <c r="G69" s="36">
        <v>15249</v>
      </c>
      <c r="H69" s="72">
        <v>-1.4221992371840408E-2</v>
      </c>
    </row>
    <row r="70" spans="2:10" hidden="1" outlineLevel="1">
      <c r="B70" s="63" t="s">
        <v>80</v>
      </c>
      <c r="C70" s="36">
        <v>6305</v>
      </c>
      <c r="D70" s="72">
        <v>0.11140490040542916</v>
      </c>
      <c r="E70" s="97">
        <v>10003</v>
      </c>
      <c r="F70" s="57">
        <v>-5.4268696227663837E-2</v>
      </c>
      <c r="G70" s="36">
        <v>16308</v>
      </c>
      <c r="H70" s="72">
        <v>3.569230769230769E-3</v>
      </c>
    </row>
    <row r="71" spans="2:10" hidden="1" outlineLevel="1">
      <c r="B71" s="63" t="s">
        <v>79</v>
      </c>
      <c r="C71" s="36">
        <v>4962</v>
      </c>
      <c r="D71" s="72">
        <v>-0.12471335332510147</v>
      </c>
      <c r="E71" s="97">
        <v>12082</v>
      </c>
      <c r="F71" s="57">
        <v>5.0426012867327508E-2</v>
      </c>
      <c r="G71" s="36">
        <v>17044</v>
      </c>
      <c r="H71" s="72">
        <v>-7.3961912526935292E-3</v>
      </c>
    </row>
    <row r="72" spans="2:10" collapsed="1">
      <c r="B72" s="105">
        <v>2007</v>
      </c>
      <c r="C72" s="66">
        <v>33980</v>
      </c>
      <c r="D72" s="67">
        <v>-0.14438233368585385</v>
      </c>
      <c r="E72" s="66">
        <v>76027</v>
      </c>
      <c r="F72" s="67">
        <v>0.25143205161969973</v>
      </c>
      <c r="G72" s="66">
        <v>110007</v>
      </c>
      <c r="H72" s="67">
        <v>9.4967451675193493E-2</v>
      </c>
    </row>
    <row r="73" spans="2:10" hidden="1" outlineLevel="1">
      <c r="B73" s="63" t="s">
        <v>90</v>
      </c>
      <c r="C73" s="36">
        <v>5554</v>
      </c>
      <c r="D73" s="72">
        <v>0.17694426785335882</v>
      </c>
      <c r="E73" s="97">
        <v>8826</v>
      </c>
      <c r="F73" s="57">
        <v>-3.5000564525233813E-3</v>
      </c>
      <c r="G73" s="36">
        <v>14380</v>
      </c>
      <c r="H73" s="72">
        <v>5.9222156747200883E-2</v>
      </c>
    </row>
    <row r="74" spans="2:10" hidden="1" outlineLevel="1">
      <c r="B74" s="63" t="s">
        <v>89</v>
      </c>
      <c r="C74" s="36">
        <v>4405</v>
      </c>
      <c r="D74" s="72">
        <v>-3.8419559048242791E-2</v>
      </c>
      <c r="E74" s="97">
        <v>6906</v>
      </c>
      <c r="F74" s="57">
        <v>-0.18580523461447773</v>
      </c>
      <c r="G74" s="36">
        <v>11311</v>
      </c>
      <c r="H74" s="72">
        <v>-0.13411926816198427</v>
      </c>
    </row>
    <row r="75" spans="2:10" hidden="1" outlineLevel="1">
      <c r="B75" s="63" t="s">
        <v>88</v>
      </c>
      <c r="C75" s="36">
        <v>4013</v>
      </c>
      <c r="D75" s="72">
        <v>0.17752347417840375</v>
      </c>
      <c r="E75" s="97">
        <v>4659</v>
      </c>
      <c r="F75" s="57">
        <v>0.16097682531771751</v>
      </c>
      <c r="G75" s="36">
        <v>8672</v>
      </c>
      <c r="H75" s="72">
        <v>0.16857566365718912</v>
      </c>
    </row>
    <row r="76" spans="2:10" hidden="1" outlineLevel="1">
      <c r="B76" s="63" t="s">
        <v>87</v>
      </c>
      <c r="C76" s="36">
        <v>1106</v>
      </c>
      <c r="D76" s="72">
        <v>-0.20943531093638312</v>
      </c>
      <c r="E76" s="97">
        <v>506</v>
      </c>
      <c r="F76" s="57">
        <v>1.0569105691056913</v>
      </c>
      <c r="G76" s="36">
        <v>1612</v>
      </c>
      <c r="H76" s="72">
        <v>-2.0060790273556228E-2</v>
      </c>
    </row>
    <row r="77" spans="2:10" hidden="1" outlineLevel="1">
      <c r="B77" s="63" t="s">
        <v>86</v>
      </c>
      <c r="C77" s="36">
        <v>1182</v>
      </c>
      <c r="D77" s="72">
        <v>7.6726342710997653E-3</v>
      </c>
      <c r="E77" s="97">
        <v>605</v>
      </c>
      <c r="F77" s="57">
        <v>0.63072776280323439</v>
      </c>
      <c r="G77" s="36">
        <v>1787</v>
      </c>
      <c r="H77" s="72">
        <v>0.15738341968911906</v>
      </c>
    </row>
    <row r="78" spans="2:10" hidden="1" outlineLevel="1">
      <c r="B78" s="63" t="s">
        <v>85</v>
      </c>
      <c r="C78" s="36">
        <v>991</v>
      </c>
      <c r="D78" s="72">
        <v>-0.36105738233397811</v>
      </c>
      <c r="E78" s="97">
        <v>709</v>
      </c>
      <c r="F78" s="57">
        <v>0.37137330754352038</v>
      </c>
      <c r="G78" s="36">
        <v>1700</v>
      </c>
      <c r="H78" s="72">
        <v>-0.17794970986460346</v>
      </c>
    </row>
    <row r="79" spans="2:10" hidden="1" outlineLevel="1">
      <c r="B79" s="63" t="s">
        <v>84</v>
      </c>
      <c r="C79" s="36">
        <v>803</v>
      </c>
      <c r="D79" s="72">
        <v>-0.39487565938206481</v>
      </c>
      <c r="E79" s="97">
        <v>483</v>
      </c>
      <c r="F79" s="57">
        <v>0.35674157303370779</v>
      </c>
      <c r="G79" s="36">
        <v>1286</v>
      </c>
      <c r="H79" s="72">
        <v>-0.23588829471182415</v>
      </c>
    </row>
    <row r="80" spans="2:10" hidden="1" outlineLevel="1">
      <c r="B80" s="63" t="s">
        <v>83</v>
      </c>
      <c r="C80" s="36">
        <v>959</v>
      </c>
      <c r="D80" s="72">
        <v>-0.42643540669856461</v>
      </c>
      <c r="E80" s="97">
        <v>1012</v>
      </c>
      <c r="F80" s="57">
        <v>2.2332268370607027</v>
      </c>
      <c r="G80" s="36">
        <v>1971</v>
      </c>
      <c r="H80" s="72">
        <v>-7.0528967254408492E-3</v>
      </c>
    </row>
    <row r="81" spans="2:8" hidden="1" outlineLevel="1">
      <c r="B81" s="63" t="s">
        <v>82</v>
      </c>
      <c r="C81" s="36">
        <v>4072</v>
      </c>
      <c r="D81" s="72">
        <v>0.59311424100156485</v>
      </c>
      <c r="E81" s="97">
        <v>4785</v>
      </c>
      <c r="F81" s="57">
        <v>0.29991850040749801</v>
      </c>
      <c r="G81" s="36">
        <v>8857</v>
      </c>
      <c r="H81" s="72">
        <v>0.42007375340708664</v>
      </c>
    </row>
    <row r="82" spans="2:8" hidden="1" outlineLevel="1">
      <c r="B82" s="63" t="s">
        <v>81</v>
      </c>
      <c r="C82" s="36">
        <v>5287</v>
      </c>
      <c r="D82" s="72">
        <v>0.3086633663366336</v>
      </c>
      <c r="E82" s="97">
        <v>10182</v>
      </c>
      <c r="F82" s="57">
        <v>0.10445818418483577</v>
      </c>
      <c r="G82" s="36">
        <v>15469</v>
      </c>
      <c r="H82" s="72">
        <v>0.16667923674485263</v>
      </c>
    </row>
    <row r="83" spans="2:8" hidden="1" outlineLevel="1">
      <c r="B83" s="63" t="s">
        <v>80</v>
      </c>
      <c r="C83" s="36">
        <v>5673</v>
      </c>
      <c r="D83" s="72">
        <v>0.11849369085173511</v>
      </c>
      <c r="E83" s="97">
        <v>10577</v>
      </c>
      <c r="F83" s="57">
        <v>0.11137963644005455</v>
      </c>
      <c r="G83" s="36">
        <v>16250</v>
      </c>
      <c r="H83" s="72">
        <v>0.11385290287202676</v>
      </c>
    </row>
    <row r="84" spans="2:8" hidden="1" outlineLevel="1">
      <c r="B84" s="63" t="s">
        <v>79</v>
      </c>
      <c r="C84" s="36">
        <v>5669</v>
      </c>
      <c r="D84" s="72">
        <v>5.2947405577130624E-4</v>
      </c>
      <c r="E84" s="97">
        <v>11502</v>
      </c>
      <c r="F84" s="57">
        <v>0.17199918483798649</v>
      </c>
      <c r="G84" s="36">
        <v>17171</v>
      </c>
      <c r="H84" s="72">
        <v>0.10923772609819116</v>
      </c>
    </row>
    <row r="85" spans="2:8" collapsed="1">
      <c r="B85" s="105">
        <v>2006</v>
      </c>
      <c r="C85" s="66">
        <v>39714</v>
      </c>
      <c r="D85" s="67">
        <v>6.8614788505004798E-2</v>
      </c>
      <c r="E85" s="66">
        <v>60752</v>
      </c>
      <c r="F85" s="67">
        <v>9.6883689018885555E-2</v>
      </c>
      <c r="G85" s="66">
        <v>100466</v>
      </c>
      <c r="H85" s="67">
        <v>8.553214478660176E-2</v>
      </c>
    </row>
    <row r="86" spans="2:8" hidden="1" outlineLevel="1">
      <c r="B86" s="63" t="s">
        <v>90</v>
      </c>
      <c r="C86" s="36">
        <v>4719</v>
      </c>
      <c r="D86" s="72">
        <v>3.874092009685226E-2</v>
      </c>
      <c r="E86" s="97">
        <v>8857</v>
      </c>
      <c r="F86" s="57">
        <v>8.6348583343554441E-2</v>
      </c>
      <c r="G86" s="36">
        <v>13576</v>
      </c>
      <c r="H86" s="72">
        <v>6.9313169502205341E-2</v>
      </c>
    </row>
    <row r="87" spans="2:8" hidden="1" outlineLevel="1">
      <c r="B87" s="63" t="s">
        <v>89</v>
      </c>
      <c r="C87" s="36">
        <v>4581</v>
      </c>
      <c r="D87" s="72">
        <v>2.0721925133689867E-2</v>
      </c>
      <c r="E87" s="97">
        <v>8482</v>
      </c>
      <c r="F87" s="57">
        <v>8.8971626652972091E-2</v>
      </c>
      <c r="G87" s="36">
        <v>13063</v>
      </c>
      <c r="H87" s="72">
        <v>6.4022155249653823E-2</v>
      </c>
    </row>
    <row r="88" spans="2:8" hidden="1" outlineLevel="1">
      <c r="B88" s="63" t="s">
        <v>88</v>
      </c>
      <c r="C88" s="36">
        <v>3408</v>
      </c>
      <c r="D88" s="72">
        <v>0.27164179104477615</v>
      </c>
      <c r="E88" s="97">
        <v>4013</v>
      </c>
      <c r="F88" s="57">
        <v>-0.26983260553129551</v>
      </c>
      <c r="G88" s="36">
        <v>7421</v>
      </c>
      <c r="H88" s="72">
        <v>-9.2343444227005911E-2</v>
      </c>
    </row>
    <row r="89" spans="2:8" hidden="1" outlineLevel="1">
      <c r="B89" s="63" t="s">
        <v>87</v>
      </c>
      <c r="C89" s="36">
        <v>1399</v>
      </c>
      <c r="D89" s="72">
        <v>0.17267393126571662</v>
      </c>
      <c r="E89" s="97">
        <v>246</v>
      </c>
      <c r="F89" s="57">
        <v>-5.7471264367816133E-2</v>
      </c>
      <c r="G89" s="36">
        <v>1645</v>
      </c>
      <c r="H89" s="72">
        <v>0.13136176066024752</v>
      </c>
    </row>
    <row r="90" spans="2:8" hidden="1" outlineLevel="1">
      <c r="B90" s="63" t="s">
        <v>86</v>
      </c>
      <c r="C90" s="36">
        <v>1173</v>
      </c>
      <c r="D90" s="72">
        <v>-0.20149761742682093</v>
      </c>
      <c r="E90" s="97">
        <v>371</v>
      </c>
      <c r="F90" s="57">
        <v>1.0273224043715845</v>
      </c>
      <c r="G90" s="36">
        <v>1544</v>
      </c>
      <c r="H90" s="72">
        <v>-6.5375302663438273E-2</v>
      </c>
    </row>
    <row r="91" spans="2:8" hidden="1" outlineLevel="1">
      <c r="B91" s="63" t="s">
        <v>85</v>
      </c>
      <c r="C91" s="36">
        <v>1551</v>
      </c>
      <c r="D91" s="72">
        <v>2.7921760391198043</v>
      </c>
      <c r="E91" s="97">
        <v>517</v>
      </c>
      <c r="F91" s="57">
        <v>-0.62235208181154134</v>
      </c>
      <c r="G91" s="36">
        <v>2068</v>
      </c>
      <c r="H91" s="72">
        <v>0.16310461192350956</v>
      </c>
    </row>
    <row r="92" spans="2:8" hidden="1" outlineLevel="1">
      <c r="B92" s="63" t="s">
        <v>84</v>
      </c>
      <c r="C92" s="36">
        <v>1327</v>
      </c>
      <c r="D92" s="72">
        <v>4.9774774774774775</v>
      </c>
      <c r="E92" s="97">
        <v>356</v>
      </c>
      <c r="F92" s="57">
        <v>-0.81696658097686381</v>
      </c>
      <c r="G92" s="36">
        <v>1683</v>
      </c>
      <c r="H92" s="72">
        <v>-0.2233502538071066</v>
      </c>
    </row>
    <row r="93" spans="2:8" hidden="1" outlineLevel="1">
      <c r="B93" s="63" t="s">
        <v>83</v>
      </c>
      <c r="C93" s="36">
        <v>1672</v>
      </c>
      <c r="D93" s="72">
        <v>3.2544529262086517</v>
      </c>
      <c r="E93" s="97">
        <v>313</v>
      </c>
      <c r="F93" s="57">
        <v>-0.78707482993197275</v>
      </c>
      <c r="G93" s="36">
        <v>1985</v>
      </c>
      <c r="H93" s="72">
        <v>6.5485775630703236E-2</v>
      </c>
    </row>
    <row r="94" spans="2:8" hidden="1" outlineLevel="1">
      <c r="B94" s="63" t="s">
        <v>82</v>
      </c>
      <c r="C94" s="36">
        <v>2556</v>
      </c>
      <c r="D94" s="72">
        <v>0.39672131147540979</v>
      </c>
      <c r="E94" s="97">
        <v>3681</v>
      </c>
      <c r="F94" s="57">
        <v>-0.27396449704142012</v>
      </c>
      <c r="G94" s="36">
        <v>6237</v>
      </c>
      <c r="H94" s="72">
        <v>-9.6086956521739153E-2</v>
      </c>
    </row>
    <row r="95" spans="2:8" hidden="1" outlineLevel="1">
      <c r="B95" s="63" t="s">
        <v>81</v>
      </c>
      <c r="C95" s="36">
        <v>4040</v>
      </c>
      <c r="D95" s="72">
        <v>0.86777623670827553</v>
      </c>
      <c r="E95" s="97">
        <v>9219</v>
      </c>
      <c r="F95" s="57">
        <v>-5.8709413926893994E-2</v>
      </c>
      <c r="G95" s="36">
        <v>13259</v>
      </c>
      <c r="H95" s="72">
        <v>0.10889018984695165</v>
      </c>
    </row>
    <row r="96" spans="2:8" hidden="1" outlineLevel="1">
      <c r="B96" s="63" t="s">
        <v>80</v>
      </c>
      <c r="C96" s="36">
        <v>5072</v>
      </c>
      <c r="D96" s="72">
        <v>0.95528141865844263</v>
      </c>
      <c r="E96" s="97">
        <v>9517</v>
      </c>
      <c r="F96" s="57">
        <v>-1.3373419033796408E-2</v>
      </c>
      <c r="G96" s="36">
        <v>14589</v>
      </c>
      <c r="H96" s="72">
        <v>0.19191176470588234</v>
      </c>
    </row>
    <row r="97" spans="2:8" hidden="1" outlineLevel="1">
      <c r="B97" s="63" t="s">
        <v>79</v>
      </c>
      <c r="C97" s="36">
        <v>5666</v>
      </c>
      <c r="D97" s="72">
        <v>1.4401378122308355</v>
      </c>
      <c r="E97" s="97">
        <v>9814</v>
      </c>
      <c r="F97" s="57">
        <v>0.10754993793025625</v>
      </c>
      <c r="G97" s="36">
        <v>15480</v>
      </c>
      <c r="H97" s="72">
        <v>0.38424394169721898</v>
      </c>
    </row>
    <row r="98" spans="2:8" collapsed="1">
      <c r="B98" s="105">
        <v>2005</v>
      </c>
      <c r="C98" s="66">
        <v>37164</v>
      </c>
      <c r="D98" s="67">
        <v>0.52900518390520856</v>
      </c>
      <c r="E98" s="66">
        <v>55386</v>
      </c>
      <c r="F98" s="67">
        <v>-7.7468894181921155E-2</v>
      </c>
      <c r="G98" s="66">
        <v>92550</v>
      </c>
      <c r="H98" s="67">
        <v>9.7305051990087987E-2</v>
      </c>
    </row>
    <row r="99" spans="2:8" hidden="1" outlineLevel="1">
      <c r="B99" s="63" t="s">
        <v>90</v>
      </c>
      <c r="C99" s="36">
        <v>4543</v>
      </c>
      <c r="D99" s="72">
        <v>1.2042697719553614</v>
      </c>
      <c r="E99" s="97">
        <v>8153</v>
      </c>
      <c r="F99" s="57">
        <v>7.3752140129066168E-2</v>
      </c>
      <c r="G99" s="36">
        <v>12696</v>
      </c>
      <c r="H99" s="72">
        <v>0.31510254816656302</v>
      </c>
    </row>
    <row r="100" spans="2:8" hidden="1" outlineLevel="1">
      <c r="B100" s="63" t="s">
        <v>89</v>
      </c>
      <c r="C100" s="36">
        <v>4488</v>
      </c>
      <c r="D100" s="72">
        <v>1.3374999999999999</v>
      </c>
      <c r="E100" s="97">
        <v>7789</v>
      </c>
      <c r="F100" s="57">
        <v>-2.7347652347652351E-2</v>
      </c>
      <c r="G100" s="36">
        <v>12277</v>
      </c>
      <c r="H100" s="72">
        <v>0.23660354552780016</v>
      </c>
    </row>
    <row r="101" spans="2:8" hidden="1" outlineLevel="1">
      <c r="B101" s="63" t="s">
        <v>88</v>
      </c>
      <c r="C101" s="36">
        <v>2680</v>
      </c>
      <c r="D101" s="72">
        <v>0.72569220862846096</v>
      </c>
      <c r="E101" s="97">
        <v>5496</v>
      </c>
      <c r="F101" s="57">
        <v>3.8352541092008252E-2</v>
      </c>
      <c r="G101" s="36">
        <v>8176</v>
      </c>
      <c r="H101" s="72">
        <v>0.19427402862985677</v>
      </c>
    </row>
    <row r="102" spans="2:8" hidden="1" outlineLevel="1">
      <c r="B102" s="63" t="s">
        <v>87</v>
      </c>
      <c r="C102" s="36">
        <v>1193</v>
      </c>
      <c r="D102" s="72">
        <v>2.2865013774104681</v>
      </c>
      <c r="E102" s="97">
        <v>261</v>
      </c>
      <c r="F102" s="57">
        <v>-0.85491939966648134</v>
      </c>
      <c r="G102" s="36">
        <v>1454</v>
      </c>
      <c r="H102" s="72">
        <v>-0.32747456059204438</v>
      </c>
    </row>
    <row r="103" spans="2:8" hidden="1" outlineLevel="1">
      <c r="B103" s="63" t="s">
        <v>86</v>
      </c>
      <c r="C103" s="36">
        <v>1469</v>
      </c>
      <c r="D103" s="72">
        <v>4.1006944444444446</v>
      </c>
      <c r="E103" s="97">
        <v>183</v>
      </c>
      <c r="F103" s="57">
        <v>-0.8532477947072975</v>
      </c>
      <c r="G103" s="36">
        <v>1652</v>
      </c>
      <c r="H103" s="72">
        <v>7.6221498371335406E-2</v>
      </c>
    </row>
    <row r="104" spans="2:8" hidden="1" outlineLevel="1">
      <c r="B104" s="63" t="s">
        <v>85</v>
      </c>
      <c r="C104" s="36">
        <v>409</v>
      </c>
      <c r="D104" s="72">
        <v>-0.17206477732793524</v>
      </c>
      <c r="E104" s="97">
        <v>1369</v>
      </c>
      <c r="F104" s="57">
        <v>-0.13627760252365928</v>
      </c>
      <c r="G104" s="36">
        <v>1778</v>
      </c>
      <c r="H104" s="72">
        <v>-0.14478114478114479</v>
      </c>
    </row>
    <row r="105" spans="2:8" hidden="1" outlineLevel="1">
      <c r="B105" s="63" t="s">
        <v>84</v>
      </c>
      <c r="C105" s="36">
        <v>222</v>
      </c>
      <c r="D105" s="72">
        <v>-0.47641509433962259</v>
      </c>
      <c r="E105" s="97">
        <v>1945</v>
      </c>
      <c r="F105" s="57">
        <v>0.63445378151260501</v>
      </c>
      <c r="G105" s="36">
        <v>2167</v>
      </c>
      <c r="H105" s="72">
        <v>0.342627013630731</v>
      </c>
    </row>
    <row r="106" spans="2:8" hidden="1" outlineLevel="1">
      <c r="B106" s="63" t="s">
        <v>83</v>
      </c>
      <c r="C106" s="36">
        <v>393</v>
      </c>
      <c r="D106" s="72">
        <v>2.0779220779220786E-2</v>
      </c>
      <c r="E106" s="97">
        <v>1470</v>
      </c>
      <c r="F106" s="57">
        <v>0.1620553359683794</v>
      </c>
      <c r="G106" s="36">
        <v>1863</v>
      </c>
      <c r="H106" s="72">
        <v>0.12909090909090915</v>
      </c>
    </row>
    <row r="107" spans="2:8" hidden="1" outlineLevel="1">
      <c r="B107" s="63" t="s">
        <v>82</v>
      </c>
      <c r="C107" s="36">
        <v>1830</v>
      </c>
      <c r="D107" s="72">
        <v>0.57487091222030973</v>
      </c>
      <c r="E107" s="97">
        <v>5070</v>
      </c>
      <c r="F107" s="57">
        <v>0.48332358104154483</v>
      </c>
      <c r="G107" s="36">
        <v>6900</v>
      </c>
      <c r="H107" s="72">
        <v>0.50655021834061142</v>
      </c>
    </row>
    <row r="108" spans="2:8" hidden="1" outlineLevel="1">
      <c r="B108" s="63" t="s">
        <v>81</v>
      </c>
      <c r="C108" s="36">
        <v>2163</v>
      </c>
      <c r="D108" s="72">
        <v>1.9321394910461809E-2</v>
      </c>
      <c r="E108" s="97">
        <v>9794</v>
      </c>
      <c r="F108" s="57">
        <v>0.25725288831835691</v>
      </c>
      <c r="G108" s="36">
        <v>11957</v>
      </c>
      <c r="H108" s="72">
        <v>0.20631557707828896</v>
      </c>
    </row>
    <row r="109" spans="2:8" hidden="1" outlineLevel="1">
      <c r="B109" s="63" t="s">
        <v>80</v>
      </c>
      <c r="C109" s="36">
        <v>2594</v>
      </c>
      <c r="D109" s="72">
        <v>0.38939475093733256</v>
      </c>
      <c r="E109" s="97">
        <v>9646</v>
      </c>
      <c r="F109" s="57">
        <v>0.46684914841849157</v>
      </c>
      <c r="G109" s="36">
        <v>12240</v>
      </c>
      <c r="H109" s="72">
        <v>0.449721662916025</v>
      </c>
    </row>
    <row r="110" spans="2:8" hidden="1" outlineLevel="1">
      <c r="B110" s="63" t="s">
        <v>79</v>
      </c>
      <c r="C110" s="36">
        <v>2322</v>
      </c>
      <c r="D110" s="72">
        <v>0.22210526315789481</v>
      </c>
      <c r="E110" s="97">
        <v>8861</v>
      </c>
      <c r="F110" s="57">
        <v>0.19791807489522784</v>
      </c>
      <c r="G110" s="36">
        <v>11183</v>
      </c>
      <c r="H110" s="72">
        <v>0.20286113800150596</v>
      </c>
    </row>
    <row r="111" spans="2:8" collapsed="1">
      <c r="B111" s="105">
        <v>2004</v>
      </c>
      <c r="C111" s="66">
        <v>24306</v>
      </c>
      <c r="D111" s="67">
        <v>0.67177935208748885</v>
      </c>
      <c r="E111" s="66">
        <v>60037</v>
      </c>
      <c r="F111" s="67">
        <v>0.12934293937284846</v>
      </c>
      <c r="G111" s="66">
        <v>84343</v>
      </c>
      <c r="H111" s="67">
        <v>0.24583456425406203</v>
      </c>
    </row>
    <row r="112" spans="2:8" hidden="1" outlineLevel="1">
      <c r="B112" s="63" t="s">
        <v>90</v>
      </c>
      <c r="C112" s="36">
        <v>2061</v>
      </c>
      <c r="D112" s="72">
        <v>-0.10508033000434214</v>
      </c>
      <c r="E112" s="97">
        <v>7593</v>
      </c>
      <c r="F112" s="57">
        <v>-8.1973159231048198E-2</v>
      </c>
      <c r="G112" s="36">
        <v>9654</v>
      </c>
      <c r="H112" s="72">
        <v>-8.7005863438623043E-2</v>
      </c>
    </row>
    <row r="113" spans="2:8" hidden="1" outlineLevel="1">
      <c r="B113" s="63" t="s">
        <v>89</v>
      </c>
      <c r="C113" s="36">
        <v>1920</v>
      </c>
      <c r="D113" s="72">
        <v>5.3208996160175603E-2</v>
      </c>
      <c r="E113" s="97">
        <v>8008</v>
      </c>
      <c r="F113" s="57">
        <v>0.10883411797286069</v>
      </c>
      <c r="G113" s="36">
        <v>9928</v>
      </c>
      <c r="H113" s="72">
        <v>9.7622996130458883E-2</v>
      </c>
    </row>
    <row r="114" spans="2:8" hidden="1" outlineLevel="1">
      <c r="B114" s="63" t="s">
        <v>88</v>
      </c>
      <c r="C114" s="36">
        <v>1553</v>
      </c>
      <c r="D114" s="72">
        <v>5.2168021680216725E-2</v>
      </c>
      <c r="E114" s="97">
        <v>5293</v>
      </c>
      <c r="F114" s="57">
        <v>0.10339795705649357</v>
      </c>
      <c r="G114" s="36">
        <v>6846</v>
      </c>
      <c r="H114" s="72">
        <v>9.1343854615016706E-2</v>
      </c>
    </row>
    <row r="115" spans="2:8" hidden="1" outlineLevel="1">
      <c r="B115" s="63" t="s">
        <v>87</v>
      </c>
      <c r="C115" s="36">
        <v>363</v>
      </c>
      <c r="D115" s="72">
        <v>0.77073170731707319</v>
      </c>
      <c r="E115" s="97">
        <v>1799</v>
      </c>
      <c r="F115" s="57">
        <v>0.62658227848101267</v>
      </c>
      <c r="G115" s="36">
        <v>2162</v>
      </c>
      <c r="H115" s="72">
        <v>0.64912280701754388</v>
      </c>
    </row>
    <row r="116" spans="2:8" hidden="1" outlineLevel="1">
      <c r="B116" s="63" t="s">
        <v>86</v>
      </c>
      <c r="C116" s="36">
        <v>288</v>
      </c>
      <c r="D116" s="72">
        <v>-0.23607427055702923</v>
      </c>
      <c r="E116" s="97">
        <v>1247</v>
      </c>
      <c r="F116" s="57">
        <v>0.1388127853881278</v>
      </c>
      <c r="G116" s="36">
        <v>1535</v>
      </c>
      <c r="H116" s="72">
        <v>4.2798913043478271E-2</v>
      </c>
    </row>
    <row r="117" spans="2:8" hidden="1" outlineLevel="1">
      <c r="B117" s="63" t="s">
        <v>85</v>
      </c>
      <c r="C117" s="36">
        <v>494</v>
      </c>
      <c r="D117" s="72">
        <v>1.1293103448275863</v>
      </c>
      <c r="E117" s="97">
        <v>1585</v>
      </c>
      <c r="F117" s="57">
        <v>-0.20110887096774188</v>
      </c>
      <c r="G117" s="36">
        <v>2079</v>
      </c>
      <c r="H117" s="72">
        <v>-6.1823104693140785E-2</v>
      </c>
    </row>
    <row r="118" spans="2:8" hidden="1" outlineLevel="1">
      <c r="B118" s="63" t="s">
        <v>84</v>
      </c>
      <c r="C118" s="36">
        <v>424</v>
      </c>
      <c r="D118" s="72">
        <v>-0.3216</v>
      </c>
      <c r="E118" s="97">
        <v>1190</v>
      </c>
      <c r="F118" s="57">
        <v>-0.1524216524216524</v>
      </c>
      <c r="G118" s="36">
        <v>1614</v>
      </c>
      <c r="H118" s="72">
        <v>-0.20453425332676201</v>
      </c>
    </row>
    <row r="119" spans="2:8" hidden="1" outlineLevel="1">
      <c r="B119" s="63" t="s">
        <v>83</v>
      </c>
      <c r="C119" s="36">
        <v>385</v>
      </c>
      <c r="D119" s="72">
        <v>0.9346733668341709</v>
      </c>
      <c r="E119" s="97">
        <v>1265</v>
      </c>
      <c r="F119" s="57">
        <v>-0.27465596330275233</v>
      </c>
      <c r="G119" s="36">
        <v>1650</v>
      </c>
      <c r="H119" s="72">
        <v>-0.15079773546062791</v>
      </c>
    </row>
    <row r="120" spans="2:8" hidden="1" outlineLevel="1">
      <c r="B120" s="63" t="s">
        <v>82</v>
      </c>
      <c r="C120" s="36">
        <v>1162</v>
      </c>
      <c r="D120" s="72">
        <v>9.5569070373588971E-3</v>
      </c>
      <c r="E120" s="97">
        <v>3418</v>
      </c>
      <c r="F120" s="57">
        <v>-6.7902917916553007E-2</v>
      </c>
      <c r="G120" s="36">
        <v>4580</v>
      </c>
      <c r="H120" s="72">
        <v>-4.9398090493980917E-2</v>
      </c>
    </row>
    <row r="121" spans="2:8" hidden="1" outlineLevel="1">
      <c r="B121" s="63" t="s">
        <v>81</v>
      </c>
      <c r="C121" s="36">
        <v>2122</v>
      </c>
      <c r="D121" s="72">
        <v>0.66562009419152268</v>
      </c>
      <c r="E121" s="97">
        <v>7790</v>
      </c>
      <c r="F121" s="57">
        <v>-0.18650793650793651</v>
      </c>
      <c r="G121" s="36">
        <v>9912</v>
      </c>
      <c r="H121" s="72">
        <v>-8.6451612903225783E-2</v>
      </c>
    </row>
    <row r="122" spans="2:8" hidden="1" outlineLevel="1">
      <c r="B122" s="63" t="s">
        <v>80</v>
      </c>
      <c r="C122" s="36">
        <v>1867</v>
      </c>
      <c r="D122" s="72">
        <v>-1.8917498686284784E-2</v>
      </c>
      <c r="E122" s="97">
        <v>6576</v>
      </c>
      <c r="F122" s="57">
        <v>-0.22753435921531773</v>
      </c>
      <c r="G122" s="36">
        <v>8443</v>
      </c>
      <c r="H122" s="72">
        <v>-0.18942012288786481</v>
      </c>
    </row>
    <row r="123" spans="2:8" hidden="1" outlineLevel="1">
      <c r="B123" s="63" t="s">
        <v>79</v>
      </c>
      <c r="C123" s="36">
        <v>1900</v>
      </c>
      <c r="D123" s="72">
        <v>9.8265895953757232E-2</v>
      </c>
      <c r="E123" s="97">
        <v>7397</v>
      </c>
      <c r="F123" s="57">
        <v>-0.13068515689270188</v>
      </c>
      <c r="G123" s="36">
        <v>9297</v>
      </c>
      <c r="H123" s="72">
        <v>-9.2001171989452124E-2</v>
      </c>
    </row>
    <row r="124" spans="2:8" collapsed="1">
      <c r="B124" s="105">
        <v>2003</v>
      </c>
      <c r="C124" s="66">
        <v>14539</v>
      </c>
      <c r="D124" s="67">
        <v>9.3322304105880605E-2</v>
      </c>
      <c r="E124" s="66">
        <v>53161</v>
      </c>
      <c r="F124" s="67">
        <v>-8.1657683803206149E-2</v>
      </c>
      <c r="G124" s="66">
        <v>67700</v>
      </c>
      <c r="H124" s="67">
        <v>-4.8970303149495686E-2</v>
      </c>
    </row>
    <row r="125" spans="2:8" hidden="1" outlineLevel="1">
      <c r="B125" s="63" t="s">
        <v>90</v>
      </c>
      <c r="C125" s="36">
        <v>2303</v>
      </c>
      <c r="D125" s="72">
        <v>2.0223097112860891</v>
      </c>
      <c r="E125" s="97">
        <v>8271</v>
      </c>
      <c r="F125" s="57">
        <v>-2.9680900985452841E-2</v>
      </c>
      <c r="G125" s="36">
        <v>10574</v>
      </c>
      <c r="H125" s="72">
        <v>0.13870342451001516</v>
      </c>
    </row>
    <row r="126" spans="2:8" hidden="1" outlineLevel="1">
      <c r="B126" s="63" t="s">
        <v>89</v>
      </c>
      <c r="C126" s="36">
        <v>1823</v>
      </c>
      <c r="D126" s="72">
        <v>0.25810904071773644</v>
      </c>
      <c r="E126" s="97">
        <v>7222</v>
      </c>
      <c r="F126" s="57">
        <v>6.0343561885185748E-2</v>
      </c>
      <c r="G126" s="36">
        <v>9045</v>
      </c>
      <c r="H126" s="72">
        <v>9.5036319612590736E-2</v>
      </c>
    </row>
    <row r="127" spans="2:8" hidden="1" outlineLevel="1">
      <c r="B127" s="63" t="s">
        <v>88</v>
      </c>
      <c r="C127" s="36">
        <v>1476</v>
      </c>
      <c r="D127" s="72">
        <v>0.44422700587084152</v>
      </c>
      <c r="E127" s="97">
        <v>4797</v>
      </c>
      <c r="F127" s="57">
        <v>-4.8025401865449457E-2</v>
      </c>
      <c r="G127" s="36">
        <v>6273</v>
      </c>
      <c r="H127" s="72">
        <v>3.4977726447780855E-2</v>
      </c>
    </row>
    <row r="128" spans="2:8" hidden="1" outlineLevel="1">
      <c r="B128" s="63" t="s">
        <v>87</v>
      </c>
      <c r="C128" s="36">
        <v>205</v>
      </c>
      <c r="D128" s="72">
        <v>0.70833333333333326</v>
      </c>
      <c r="E128" s="97">
        <v>1106</v>
      </c>
      <c r="F128" s="57">
        <v>-0.29329073482428114</v>
      </c>
      <c r="G128" s="36">
        <v>1311</v>
      </c>
      <c r="H128" s="72">
        <v>-0.22195845697329375</v>
      </c>
    </row>
    <row r="129" spans="2:8" hidden="1" outlineLevel="1">
      <c r="B129" s="63" t="s">
        <v>86</v>
      </c>
      <c r="C129" s="36">
        <v>377</v>
      </c>
      <c r="D129" s="72">
        <v>1.0828729281767955</v>
      </c>
      <c r="E129" s="97">
        <v>1095</v>
      </c>
      <c r="F129" s="57">
        <v>-0.35777126099706746</v>
      </c>
      <c r="G129" s="36">
        <v>1472</v>
      </c>
      <c r="H129" s="72">
        <v>-0.21951219512195119</v>
      </c>
    </row>
    <row r="130" spans="2:8" hidden="1" outlineLevel="1">
      <c r="B130" s="63" t="s">
        <v>85</v>
      </c>
      <c r="C130" s="36">
        <v>232</v>
      </c>
      <c r="D130" s="72">
        <v>-9.7276264591439676E-2</v>
      </c>
      <c r="E130" s="97">
        <v>1984</v>
      </c>
      <c r="F130" s="57">
        <v>-0.13664055700609223</v>
      </c>
      <c r="G130" s="36">
        <v>2216</v>
      </c>
      <c r="H130" s="72">
        <v>-0.13268101761252449</v>
      </c>
    </row>
    <row r="131" spans="2:8" hidden="1" outlineLevel="1">
      <c r="B131" s="63" t="s">
        <v>84</v>
      </c>
      <c r="C131" s="36">
        <v>625</v>
      </c>
      <c r="D131" s="72">
        <v>2.5511363636363638</v>
      </c>
      <c r="E131" s="97">
        <v>1404</v>
      </c>
      <c r="F131" s="57">
        <v>-0.11698113207547167</v>
      </c>
      <c r="G131" s="36">
        <v>2029</v>
      </c>
      <c r="H131" s="72">
        <v>0.14892412231030572</v>
      </c>
    </row>
    <row r="132" spans="2:8" hidden="1" outlineLevel="1">
      <c r="B132" s="63" t="s">
        <v>83</v>
      </c>
      <c r="C132" s="36">
        <v>199</v>
      </c>
      <c r="D132" s="72">
        <v>-2.9268292682926855E-2</v>
      </c>
      <c r="E132" s="97">
        <v>1744</v>
      </c>
      <c r="F132" s="57">
        <v>-0.22729286663712889</v>
      </c>
      <c r="G132" s="36">
        <v>1943</v>
      </c>
      <c r="H132" s="72">
        <v>-0.21080422420796097</v>
      </c>
    </row>
    <row r="133" spans="2:8" hidden="1" outlineLevel="1">
      <c r="B133" s="63" t="s">
        <v>82</v>
      </c>
      <c r="C133" s="36">
        <v>1151</v>
      </c>
      <c r="D133" s="72">
        <v>6.7717996289424764E-2</v>
      </c>
      <c r="E133" s="97">
        <v>3667</v>
      </c>
      <c r="F133" s="57">
        <v>-0.21241408934707906</v>
      </c>
      <c r="G133" s="36">
        <v>4818</v>
      </c>
      <c r="H133" s="72">
        <v>-0.15974886641088248</v>
      </c>
    </row>
    <row r="134" spans="2:8" hidden="1" outlineLevel="1">
      <c r="B134" s="63" t="s">
        <v>81</v>
      </c>
      <c r="C134" s="36">
        <v>1274</v>
      </c>
      <c r="D134" s="72">
        <v>-0.28467153284671531</v>
      </c>
      <c r="E134" s="97">
        <v>9576</v>
      </c>
      <c r="F134" s="57">
        <v>0.2565280146962341</v>
      </c>
      <c r="G134" s="36">
        <v>10850</v>
      </c>
      <c r="H134" s="72">
        <v>0.1540097851520954</v>
      </c>
    </row>
    <row r="135" spans="2:8" hidden="1" outlineLevel="1">
      <c r="B135" s="63" t="s">
        <v>80</v>
      </c>
      <c r="C135" s="36">
        <v>1903</v>
      </c>
      <c r="D135" s="72">
        <v>8.002270147559587E-2</v>
      </c>
      <c r="E135" s="97">
        <v>8513</v>
      </c>
      <c r="F135" s="57">
        <v>8.2665649243291339E-2</v>
      </c>
      <c r="G135" s="36">
        <v>10416</v>
      </c>
      <c r="H135" s="72">
        <v>8.2181818181818134E-2</v>
      </c>
    </row>
    <row r="136" spans="2:8" hidden="1" outlineLevel="1">
      <c r="B136" s="63" t="s">
        <v>79</v>
      </c>
      <c r="C136" s="36">
        <v>1730</v>
      </c>
      <c r="D136" s="72">
        <v>-3.0269058295964157E-2</v>
      </c>
      <c r="E136" s="97">
        <v>8509</v>
      </c>
      <c r="F136" s="57">
        <v>-7.6967930029154807E-3</v>
      </c>
      <c r="G136" s="36">
        <v>10239</v>
      </c>
      <c r="H136" s="72">
        <v>-1.1584129742253091E-2</v>
      </c>
    </row>
    <row r="137" spans="2:8" collapsed="1">
      <c r="B137" s="105">
        <v>2002</v>
      </c>
      <c r="C137" s="66">
        <v>13298</v>
      </c>
      <c r="D137" s="67">
        <v>0.25725631086319378</v>
      </c>
      <c r="E137" s="66">
        <v>57888</v>
      </c>
      <c r="F137" s="67">
        <v>-1.052919458498569E-2</v>
      </c>
      <c r="G137" s="66">
        <v>71186</v>
      </c>
      <c r="H137" s="67">
        <v>3.0471475514251445E-2</v>
      </c>
    </row>
    <row r="138" spans="2:8" hidden="1" outlineLevel="1">
      <c r="B138" s="63" t="s">
        <v>90</v>
      </c>
      <c r="C138" s="36">
        <v>762</v>
      </c>
      <c r="D138" s="72">
        <v>-0.5458879618593564</v>
      </c>
      <c r="E138" s="97">
        <v>8524</v>
      </c>
      <c r="F138" s="57">
        <v>-4.5785290495914066E-2</v>
      </c>
      <c r="G138" s="36">
        <v>9286</v>
      </c>
      <c r="H138" s="72">
        <v>-0.12487041749128258</v>
      </c>
    </row>
    <row r="139" spans="2:8" hidden="1" outlineLevel="1">
      <c r="B139" s="63" t="s">
        <v>89</v>
      </c>
      <c r="C139" s="36">
        <v>1449</v>
      </c>
      <c r="D139" s="72">
        <v>-0.15853658536585369</v>
      </c>
      <c r="E139" s="97">
        <v>6811</v>
      </c>
      <c r="F139" s="57">
        <v>-6.8390097113937953E-2</v>
      </c>
      <c r="G139" s="36">
        <v>8260</v>
      </c>
      <c r="H139" s="72">
        <v>-8.5575113472821873E-2</v>
      </c>
    </row>
    <row r="140" spans="2:8" hidden="1" outlineLevel="1">
      <c r="B140" s="63" t="s">
        <v>88</v>
      </c>
      <c r="C140" s="36">
        <v>1022</v>
      </c>
      <c r="D140" s="72">
        <v>-0.29371112646855568</v>
      </c>
      <c r="E140" s="97">
        <v>5039</v>
      </c>
      <c r="F140" s="57">
        <v>0.29670612454966538</v>
      </c>
      <c r="G140" s="36">
        <v>6061</v>
      </c>
      <c r="H140" s="72">
        <v>0.13650853178323641</v>
      </c>
    </row>
    <row r="141" spans="2:8" hidden="1" outlineLevel="1">
      <c r="B141" s="63" t="s">
        <v>87</v>
      </c>
      <c r="C141" s="36">
        <v>120</v>
      </c>
      <c r="D141" s="72">
        <v>-0.30232558139534882</v>
      </c>
      <c r="E141" s="97">
        <v>1565</v>
      </c>
      <c r="F141" s="57">
        <v>-7.2867298578199069E-2</v>
      </c>
      <c r="G141" s="36">
        <v>1685</v>
      </c>
      <c r="H141" s="72">
        <v>-9.4086021505376372E-2</v>
      </c>
    </row>
    <row r="142" spans="2:8" hidden="1" outlineLevel="1">
      <c r="B142" s="63" t="s">
        <v>86</v>
      </c>
      <c r="C142" s="36">
        <v>181</v>
      </c>
      <c r="D142" s="72">
        <v>-0.21645021645021645</v>
      </c>
      <c r="E142" s="97">
        <v>1705</v>
      </c>
      <c r="F142" s="57">
        <v>-0.2459088898717382</v>
      </c>
      <c r="G142" s="36">
        <v>1886</v>
      </c>
      <c r="H142" s="72">
        <v>-0.2431781701444623</v>
      </c>
    </row>
    <row r="143" spans="2:8" hidden="1" outlineLevel="1">
      <c r="B143" s="63" t="s">
        <v>85</v>
      </c>
      <c r="C143" s="36">
        <v>257</v>
      </c>
      <c r="D143" s="72">
        <v>0.58641975308641969</v>
      </c>
      <c r="E143" s="97">
        <v>2298</v>
      </c>
      <c r="F143" s="57">
        <v>0.37604790419161671</v>
      </c>
      <c r="G143" s="36">
        <v>2555</v>
      </c>
      <c r="H143" s="72">
        <v>0.39465065502183405</v>
      </c>
    </row>
    <row r="144" spans="2:8" hidden="1" outlineLevel="1">
      <c r="B144" s="63" t="s">
        <v>84</v>
      </c>
      <c r="C144" s="36">
        <v>176</v>
      </c>
      <c r="D144" s="72">
        <v>1.838709677419355</v>
      </c>
      <c r="E144" s="97">
        <v>1590</v>
      </c>
      <c r="F144" s="57">
        <v>-0.19289340101522845</v>
      </c>
      <c r="G144" s="36">
        <v>1766</v>
      </c>
      <c r="H144" s="72">
        <v>-0.13090551181102361</v>
      </c>
    </row>
    <row r="145" spans="2:8" hidden="1" outlineLevel="1">
      <c r="B145" s="63" t="s">
        <v>83</v>
      </c>
      <c r="C145" s="36">
        <v>205</v>
      </c>
      <c r="D145" s="72">
        <v>2.106060606060606</v>
      </c>
      <c r="E145" s="97">
        <v>2257</v>
      </c>
      <c r="F145" s="57">
        <v>-9.5028067361668023E-2</v>
      </c>
      <c r="G145" s="36">
        <v>2462</v>
      </c>
      <c r="H145" s="72">
        <v>-3.8281250000000044E-2</v>
      </c>
    </row>
    <row r="146" spans="2:8" hidden="1" outlineLevel="1">
      <c r="B146" s="63" t="s">
        <v>82</v>
      </c>
      <c r="C146" s="36">
        <v>1078</v>
      </c>
      <c r="D146" s="72">
        <v>-0.21940622737146998</v>
      </c>
      <c r="E146" s="97">
        <v>4656</v>
      </c>
      <c r="F146" s="57">
        <v>3.8358608385370196E-2</v>
      </c>
      <c r="G146" s="36">
        <v>5734</v>
      </c>
      <c r="H146" s="72">
        <v>-2.2335890878090403E-2</v>
      </c>
    </row>
    <row r="147" spans="2:8" hidden="1" outlineLevel="1">
      <c r="B147" s="63" t="s">
        <v>81</v>
      </c>
      <c r="C147" s="36">
        <v>1781</v>
      </c>
      <c r="D147" s="72">
        <v>-0.30047132757266304</v>
      </c>
      <c r="E147" s="97">
        <v>7621</v>
      </c>
      <c r="F147" s="57">
        <v>6.9614035087719239E-2</v>
      </c>
      <c r="G147" s="36">
        <v>9402</v>
      </c>
      <c r="H147" s="72">
        <v>-2.7815117361182917E-2</v>
      </c>
    </row>
    <row r="148" spans="2:8" hidden="1" outlineLevel="1">
      <c r="B148" s="63" t="s">
        <v>80</v>
      </c>
      <c r="C148" s="36">
        <v>1762</v>
      </c>
      <c r="D148" s="72">
        <v>-0.23623753792804503</v>
      </c>
      <c r="E148" s="97">
        <v>7863</v>
      </c>
      <c r="F148" s="57">
        <v>-1.0445507173420632E-2</v>
      </c>
      <c r="G148" s="36">
        <v>9625</v>
      </c>
      <c r="H148" s="72">
        <v>-6.1250365746610802E-2</v>
      </c>
    </row>
    <row r="149" spans="2:8" hidden="1" outlineLevel="1">
      <c r="B149" s="63" t="s">
        <v>79</v>
      </c>
      <c r="C149" s="36">
        <v>1784</v>
      </c>
      <c r="D149" s="72">
        <v>-0.25010508617065996</v>
      </c>
      <c r="E149" s="97">
        <v>8575</v>
      </c>
      <c r="F149" s="57">
        <v>-0.15708247321340807</v>
      </c>
      <c r="G149" s="36">
        <v>10359</v>
      </c>
      <c r="H149" s="72">
        <v>-0.1747131931166348</v>
      </c>
    </row>
    <row r="150" spans="2:8" collapsed="1">
      <c r="B150" s="105">
        <v>2001</v>
      </c>
      <c r="C150" s="66">
        <v>10577</v>
      </c>
      <c r="D150" s="67">
        <v>-0.2526672790221155</v>
      </c>
      <c r="E150" s="66">
        <v>58504</v>
      </c>
      <c r="F150" s="67">
        <v>-2.3973574014447552E-2</v>
      </c>
      <c r="G150" s="66">
        <v>69081</v>
      </c>
      <c r="H150" s="67">
        <v>-6.7657300186249936E-2</v>
      </c>
    </row>
    <row r="151" spans="2:8" hidden="1" outlineLevel="1">
      <c r="B151" s="63" t="s">
        <v>90</v>
      </c>
      <c r="C151" s="36">
        <v>1678</v>
      </c>
      <c r="D151" s="72">
        <v>-0.17583497053045183</v>
      </c>
      <c r="E151" s="97">
        <v>8933</v>
      </c>
      <c r="F151" s="57">
        <v>0.21985525058036326</v>
      </c>
      <c r="G151" s="36">
        <v>10611</v>
      </c>
      <c r="H151" s="72">
        <v>0.13377497595896992</v>
      </c>
    </row>
    <row r="152" spans="2:8" hidden="1" outlineLevel="1">
      <c r="B152" s="63" t="s">
        <v>89</v>
      </c>
      <c r="C152" s="36">
        <v>1722</v>
      </c>
      <c r="D152" s="72">
        <v>-0.33178114086146682</v>
      </c>
      <c r="E152" s="97">
        <v>7311</v>
      </c>
      <c r="F152" s="57">
        <v>-1.0690121786197548E-2</v>
      </c>
      <c r="G152" s="36">
        <v>9033</v>
      </c>
      <c r="H152" s="72">
        <v>-9.3709240493628942E-2</v>
      </c>
    </row>
    <row r="153" spans="2:8" hidden="1" outlineLevel="1">
      <c r="B153" s="63" t="s">
        <v>88</v>
      </c>
      <c r="C153" s="36">
        <v>1447</v>
      </c>
      <c r="D153" s="72">
        <v>7.5836431226765866E-2</v>
      </c>
      <c r="E153" s="97">
        <v>3886</v>
      </c>
      <c r="F153" s="57">
        <v>-0.28814801245649391</v>
      </c>
      <c r="G153" s="36">
        <v>5333</v>
      </c>
      <c r="H153" s="72">
        <v>-0.21619635508524393</v>
      </c>
    </row>
    <row r="154" spans="2:8" hidden="1" outlineLevel="1">
      <c r="B154" s="63" t="s">
        <v>87</v>
      </c>
      <c r="C154" s="36">
        <v>172</v>
      </c>
      <c r="D154" s="72">
        <v>0.97701149425287359</v>
      </c>
      <c r="E154" s="97">
        <v>1688</v>
      </c>
      <c r="F154" s="57">
        <v>0.12010617120106182</v>
      </c>
      <c r="G154" s="36">
        <v>1860</v>
      </c>
      <c r="H154" s="72">
        <v>0.16687578419071514</v>
      </c>
    </row>
    <row r="155" spans="2:8" hidden="1" outlineLevel="1">
      <c r="B155" s="63" t="s">
        <v>86</v>
      </c>
      <c r="C155" s="36">
        <v>231</v>
      </c>
      <c r="D155" s="72">
        <v>0.32000000000000006</v>
      </c>
      <c r="E155" s="97">
        <v>2261</v>
      </c>
      <c r="F155" s="57">
        <v>7.1269487750555971E-3</v>
      </c>
      <c r="G155" s="36">
        <v>2492</v>
      </c>
      <c r="H155" s="72">
        <v>2.9752066115702469E-2</v>
      </c>
    </row>
    <row r="156" spans="2:8" hidden="1" outlineLevel="1">
      <c r="B156" s="63" t="s">
        <v>85</v>
      </c>
      <c r="C156" s="36">
        <v>162</v>
      </c>
      <c r="D156" s="72">
        <v>0.37288135593220328</v>
      </c>
      <c r="E156" s="97">
        <v>1670</v>
      </c>
      <c r="F156" s="57">
        <v>1.0797011207970111</v>
      </c>
      <c r="G156" s="36">
        <v>1832</v>
      </c>
      <c r="H156" s="72">
        <v>0.98914223669923995</v>
      </c>
    </row>
    <row r="157" spans="2:8" hidden="1" outlineLevel="1">
      <c r="B157" s="63" t="s">
        <v>84</v>
      </c>
      <c r="C157" s="36">
        <v>62</v>
      </c>
      <c r="D157" s="72">
        <v>-0.25301204819277112</v>
      </c>
      <c r="E157" s="97">
        <v>1970</v>
      </c>
      <c r="F157" s="57">
        <v>-0.221958925750395</v>
      </c>
      <c r="G157" s="36">
        <v>2032</v>
      </c>
      <c r="H157" s="72">
        <v>-0.22294455066921604</v>
      </c>
    </row>
    <row r="158" spans="2:8" hidden="1" outlineLevel="1">
      <c r="B158" s="63" t="s">
        <v>83</v>
      </c>
      <c r="C158" s="36">
        <v>66</v>
      </c>
      <c r="D158" s="72">
        <v>-0.19512195121951215</v>
      </c>
      <c r="E158" s="97">
        <v>2494</v>
      </c>
      <c r="F158" s="57">
        <v>0.27897435897435896</v>
      </c>
      <c r="G158" s="36">
        <v>2560</v>
      </c>
      <c r="H158" s="72">
        <v>0.25984251968503935</v>
      </c>
    </row>
    <row r="159" spans="2:8" hidden="1" outlineLevel="1">
      <c r="B159" s="63" t="s">
        <v>82</v>
      </c>
      <c r="C159" s="36">
        <v>1381</v>
      </c>
      <c r="D159" s="72">
        <v>1.1782334384858042</v>
      </c>
      <c r="E159" s="97">
        <v>4484</v>
      </c>
      <c r="F159" s="57">
        <v>-2.4156692056583218E-2</v>
      </c>
      <c r="G159" s="36">
        <v>5865</v>
      </c>
      <c r="H159" s="72">
        <v>0.12162937464142276</v>
      </c>
    </row>
    <row r="160" spans="2:8" hidden="1" outlineLevel="1">
      <c r="B160" s="63" t="s">
        <v>81</v>
      </c>
      <c r="C160" s="36">
        <v>2546</v>
      </c>
      <c r="D160" s="72">
        <v>6.3936481404095247E-2</v>
      </c>
      <c r="E160" s="97">
        <v>7125</v>
      </c>
      <c r="F160" s="57">
        <v>-0.26142842334404481</v>
      </c>
      <c r="G160" s="36">
        <v>9671</v>
      </c>
      <c r="H160" s="72">
        <v>-0.19676079734219265</v>
      </c>
    </row>
    <row r="161" spans="2:8" hidden="1" outlineLevel="1">
      <c r="B161" s="63" t="s">
        <v>80</v>
      </c>
      <c r="C161" s="36">
        <v>2307</v>
      </c>
      <c r="D161" s="72">
        <v>-0.12348024316109418</v>
      </c>
      <c r="E161" s="97">
        <v>7946</v>
      </c>
      <c r="F161" s="57">
        <v>-0.10031702898550721</v>
      </c>
      <c r="G161" s="36">
        <v>10253</v>
      </c>
      <c r="H161" s="72">
        <v>-0.10563503140265174</v>
      </c>
    </row>
    <row r="162" spans="2:8" hidden="1" outlineLevel="1">
      <c r="B162" s="63" t="s">
        <v>79</v>
      </c>
      <c r="C162" s="36">
        <v>2379</v>
      </c>
      <c r="D162" s="72">
        <v>-0.13897937024972851</v>
      </c>
      <c r="E162" s="97">
        <v>10173</v>
      </c>
      <c r="F162" s="57">
        <v>-7.1806569343065729E-2</v>
      </c>
      <c r="G162" s="36">
        <v>12552</v>
      </c>
      <c r="H162" s="72">
        <v>-8.5331195802667015E-2</v>
      </c>
    </row>
    <row r="163" spans="2:8" collapsed="1">
      <c r="B163" s="105">
        <v>2000</v>
      </c>
      <c r="C163" s="66">
        <v>14153</v>
      </c>
      <c r="D163" s="67">
        <v>-5.172529313232832E-2</v>
      </c>
      <c r="E163" s="66">
        <v>59941</v>
      </c>
      <c r="F163" s="67">
        <v>-5.2211311923849313E-2</v>
      </c>
      <c r="G163" s="66">
        <v>74094</v>
      </c>
      <c r="H163" s="67">
        <v>-5.2118513969910962E-2</v>
      </c>
    </row>
    <row r="164" spans="2:8" hidden="1" outlineLevel="1">
      <c r="B164" s="63" t="s">
        <v>90</v>
      </c>
      <c r="C164" s="36">
        <v>2036</v>
      </c>
      <c r="D164" s="72">
        <v>-0.18068410462776663</v>
      </c>
      <c r="E164" s="97">
        <v>7323</v>
      </c>
      <c r="F164" s="57">
        <v>-0.2695261845386534</v>
      </c>
      <c r="G164" s="36">
        <v>9359</v>
      </c>
      <c r="H164" s="72">
        <v>-0.25187849720223821</v>
      </c>
    </row>
    <row r="165" spans="2:8" hidden="1" outlineLevel="1">
      <c r="B165" s="63" t="s">
        <v>89</v>
      </c>
      <c r="C165" s="36">
        <v>2577</v>
      </c>
      <c r="D165" s="72">
        <v>-0.20634431783184481</v>
      </c>
      <c r="E165" s="97">
        <v>7390</v>
      </c>
      <c r="F165" s="57">
        <v>-0.18324491600353665</v>
      </c>
      <c r="G165" s="36">
        <v>9967</v>
      </c>
      <c r="H165" s="72">
        <v>-0.18934526230174864</v>
      </c>
    </row>
    <row r="166" spans="2:8" hidden="1" outlineLevel="1">
      <c r="B166" s="63" t="s">
        <v>88</v>
      </c>
      <c r="C166" s="36">
        <v>1345</v>
      </c>
      <c r="D166" s="72">
        <v>0.87587168758716882</v>
      </c>
      <c r="E166" s="97">
        <v>5459</v>
      </c>
      <c r="F166" s="57">
        <v>5.5899419729206867E-2</v>
      </c>
      <c r="G166" s="36">
        <v>6804</v>
      </c>
      <c r="H166" s="72">
        <v>0.15576694411414982</v>
      </c>
    </row>
    <row r="167" spans="2:8" hidden="1" outlineLevel="1">
      <c r="B167" s="63" t="s">
        <v>87</v>
      </c>
      <c r="C167" s="36">
        <v>87</v>
      </c>
      <c r="D167" s="72">
        <v>2.3461538461538463</v>
      </c>
      <c r="E167" s="97">
        <v>1507</v>
      </c>
      <c r="F167" s="57">
        <v>-0.29546517064048616</v>
      </c>
      <c r="G167" s="36">
        <v>1594</v>
      </c>
      <c r="H167" s="72">
        <v>-0.2637413394919168</v>
      </c>
    </row>
    <row r="168" spans="2:8" hidden="1" outlineLevel="1">
      <c r="B168" s="63" t="s">
        <v>86</v>
      </c>
      <c r="C168" s="36">
        <v>175</v>
      </c>
      <c r="D168" s="72">
        <v>6.291666666666667</v>
      </c>
      <c r="E168" s="97">
        <v>2245</v>
      </c>
      <c r="F168" s="57">
        <v>2.4015151515151514</v>
      </c>
      <c r="G168" s="36">
        <v>2420</v>
      </c>
      <c r="H168" s="72">
        <v>2.5380116959064329</v>
      </c>
    </row>
    <row r="169" spans="2:8" hidden="1" outlineLevel="1">
      <c r="B169" s="63" t="s">
        <v>85</v>
      </c>
      <c r="C169" s="36">
        <v>118</v>
      </c>
      <c r="D169" s="72">
        <v>3.5384615384615383</v>
      </c>
      <c r="E169" s="97">
        <v>803</v>
      </c>
      <c r="F169" s="57">
        <v>-0.52513305736250737</v>
      </c>
      <c r="G169" s="36">
        <v>921</v>
      </c>
      <c r="H169" s="72">
        <v>-0.46359930110658121</v>
      </c>
    </row>
    <row r="170" spans="2:8" hidden="1" outlineLevel="1">
      <c r="B170" s="63" t="s">
        <v>84</v>
      </c>
      <c r="C170" s="36">
        <v>83</v>
      </c>
      <c r="D170" s="72">
        <v>8.2222222222222214</v>
      </c>
      <c r="E170" s="97">
        <v>2532</v>
      </c>
      <c r="F170" s="57">
        <v>0.21965317919075145</v>
      </c>
      <c r="G170" s="36">
        <v>2615</v>
      </c>
      <c r="H170" s="72">
        <v>0.25419664268585129</v>
      </c>
    </row>
    <row r="171" spans="2:8" hidden="1" outlineLevel="1">
      <c r="B171" s="63" t="s">
        <v>83</v>
      </c>
      <c r="C171" s="36">
        <v>82</v>
      </c>
      <c r="D171" s="72">
        <v>3.0999999999999996</v>
      </c>
      <c r="E171" s="97">
        <v>1950</v>
      </c>
      <c r="F171" s="57">
        <v>0.17682558841279428</v>
      </c>
      <c r="G171" s="36">
        <v>2032</v>
      </c>
      <c r="H171" s="72">
        <v>0.21168753726893264</v>
      </c>
    </row>
    <row r="172" spans="2:8" hidden="1" outlineLevel="1">
      <c r="B172" s="63" t="s">
        <v>82</v>
      </c>
      <c r="C172" s="36">
        <v>634</v>
      </c>
      <c r="D172" s="72">
        <v>0.22393822393822393</v>
      </c>
      <c r="E172" s="97">
        <v>4595</v>
      </c>
      <c r="F172" s="57">
        <v>0.32458921879504188</v>
      </c>
      <c r="G172" s="36">
        <v>5229</v>
      </c>
      <c r="H172" s="72">
        <v>0.31151241534988716</v>
      </c>
    </row>
    <row r="173" spans="2:8" hidden="1" outlineLevel="1">
      <c r="B173" s="63" t="s">
        <v>81</v>
      </c>
      <c r="C173" s="36">
        <v>2393</v>
      </c>
      <c r="D173" s="72">
        <v>0.13251301467108378</v>
      </c>
      <c r="E173" s="97">
        <v>9647</v>
      </c>
      <c r="F173" s="57">
        <v>-0.13673378076062637</v>
      </c>
      <c r="G173" s="36">
        <v>12040</v>
      </c>
      <c r="H173" s="72">
        <v>-9.3919325707405132E-2</v>
      </c>
    </row>
    <row r="174" spans="2:8" hidden="1" outlineLevel="1">
      <c r="B174" s="63" t="s">
        <v>80</v>
      </c>
      <c r="C174" s="36">
        <v>2632</v>
      </c>
      <c r="D174" s="72">
        <v>0.3955461293743372</v>
      </c>
      <c r="E174" s="97">
        <v>8832</v>
      </c>
      <c r="F174" s="57">
        <v>3.093264853507649E-2</v>
      </c>
      <c r="G174" s="36">
        <v>11464</v>
      </c>
      <c r="H174" s="72">
        <v>9.6718645364967104E-2</v>
      </c>
    </row>
    <row r="175" spans="2:8" hidden="1" outlineLevel="1">
      <c r="B175" s="63" t="s">
        <v>79</v>
      </c>
      <c r="C175" s="36">
        <v>2763</v>
      </c>
      <c r="D175" s="72">
        <v>0.41402251791197542</v>
      </c>
      <c r="E175" s="97">
        <v>10960</v>
      </c>
      <c r="F175" s="57">
        <v>0.1534413807619448</v>
      </c>
      <c r="G175" s="36">
        <v>13723</v>
      </c>
      <c r="H175" s="72">
        <v>0.1978875698324023</v>
      </c>
    </row>
    <row r="176" spans="2:8" collapsed="1">
      <c r="B176" s="105">
        <v>1999</v>
      </c>
      <c r="C176" s="66">
        <v>14925</v>
      </c>
      <c r="D176" s="67">
        <v>0.14587332053742808</v>
      </c>
      <c r="E176" s="66">
        <v>63243</v>
      </c>
      <c r="F176" s="67">
        <v>-2.9702818392427055E-2</v>
      </c>
      <c r="G176" s="66">
        <v>78168</v>
      </c>
      <c r="H176" s="67">
        <v>-4.6033450974369838E-4</v>
      </c>
    </row>
    <row r="177" spans="2:8" hidden="1" outlineLevel="1">
      <c r="B177" s="63" t="s">
        <v>90</v>
      </c>
      <c r="C177" s="36">
        <v>2485</v>
      </c>
      <c r="D177" s="72">
        <v>0.88257575757575757</v>
      </c>
      <c r="E177" s="97">
        <v>10025</v>
      </c>
      <c r="F177" s="57">
        <v>0.11302320417453093</v>
      </c>
      <c r="G177" s="36">
        <v>12510</v>
      </c>
      <c r="H177" s="72">
        <v>0.21138762467318672</v>
      </c>
    </row>
    <row r="178" spans="2:8" hidden="1" outlineLevel="1">
      <c r="B178" s="63" t="s">
        <v>89</v>
      </c>
      <c r="C178" s="36">
        <v>3247</v>
      </c>
      <c r="D178" s="72">
        <v>0.49631336405529947</v>
      </c>
      <c r="E178" s="97">
        <v>9048</v>
      </c>
      <c r="F178" s="57">
        <v>5.9484777517564424E-2</v>
      </c>
      <c r="G178" s="36">
        <v>12295</v>
      </c>
      <c r="H178" s="72">
        <v>0.14799253034547144</v>
      </c>
    </row>
    <row r="179" spans="2:8" hidden="1" outlineLevel="1">
      <c r="B179" s="63" t="s">
        <v>88</v>
      </c>
      <c r="C179" s="36">
        <v>717</v>
      </c>
      <c r="D179" s="72">
        <v>-0.34758871701546856</v>
      </c>
      <c r="E179" s="97">
        <v>5170</v>
      </c>
      <c r="F179" s="57">
        <v>0.30588532457691331</v>
      </c>
      <c r="G179" s="36">
        <v>5887</v>
      </c>
      <c r="H179" s="72">
        <v>0.16389877421905896</v>
      </c>
    </row>
    <row r="180" spans="2:8" hidden="1" outlineLevel="1">
      <c r="B180" s="63" t="s">
        <v>87</v>
      </c>
      <c r="C180" s="36">
        <v>26</v>
      </c>
      <c r="D180" s="72">
        <v>-0.796875</v>
      </c>
      <c r="E180" s="97">
        <v>2139</v>
      </c>
      <c r="F180" s="57">
        <v>0.91495076096687566</v>
      </c>
      <c r="G180" s="36">
        <v>2165</v>
      </c>
      <c r="H180" s="72">
        <v>0.73895582329317278</v>
      </c>
    </row>
    <row r="181" spans="2:8" hidden="1" outlineLevel="1">
      <c r="B181" s="63" t="s">
        <v>86</v>
      </c>
      <c r="C181" s="36">
        <v>24</v>
      </c>
      <c r="D181" s="72">
        <v>-0.81954887218045114</v>
      </c>
      <c r="E181" s="97">
        <v>660</v>
      </c>
      <c r="F181" s="57">
        <v>-0.25085130533484679</v>
      </c>
      <c r="G181" s="36">
        <v>684</v>
      </c>
      <c r="H181" s="72">
        <v>-0.32544378698224852</v>
      </c>
    </row>
    <row r="182" spans="2:8" hidden="1" outlineLevel="1">
      <c r="B182" s="63" t="s">
        <v>85</v>
      </c>
      <c r="C182" s="36">
        <v>26</v>
      </c>
      <c r="D182" s="72">
        <v>-0.74</v>
      </c>
      <c r="E182" s="97">
        <v>1691</v>
      </c>
      <c r="F182" s="57">
        <v>0.38379705400981989</v>
      </c>
      <c r="G182" s="36">
        <v>1717</v>
      </c>
      <c r="H182" s="72">
        <v>0.29878971255673226</v>
      </c>
    </row>
    <row r="183" spans="2:8" hidden="1" outlineLevel="1">
      <c r="B183" s="63" t="s">
        <v>84</v>
      </c>
      <c r="C183" s="36">
        <v>9</v>
      </c>
      <c r="D183" s="72">
        <v>-0.73529411764705888</v>
      </c>
      <c r="E183" s="97">
        <v>2076</v>
      </c>
      <c r="F183" s="57">
        <v>1.131416837782341</v>
      </c>
      <c r="G183" s="36">
        <v>2085</v>
      </c>
      <c r="H183" s="72">
        <v>1.0684523809523809</v>
      </c>
    </row>
    <row r="184" spans="2:8" hidden="1" outlineLevel="1">
      <c r="B184" s="63" t="s">
        <v>83</v>
      </c>
      <c r="C184" s="36">
        <v>20</v>
      </c>
      <c r="D184" s="72">
        <v>-0.39393939393939392</v>
      </c>
      <c r="E184" s="97">
        <v>1657</v>
      </c>
      <c r="F184" s="57">
        <v>54.233333333333334</v>
      </c>
      <c r="G184" s="36">
        <v>1677</v>
      </c>
      <c r="H184" s="72">
        <v>25.61904761904762</v>
      </c>
    </row>
    <row r="185" spans="2:8" hidden="1" outlineLevel="1">
      <c r="B185" s="63" t="s">
        <v>82</v>
      </c>
      <c r="C185" s="36">
        <v>518</v>
      </c>
      <c r="D185" s="72">
        <v>0.22458628841607564</v>
      </c>
      <c r="E185" s="97">
        <v>3469</v>
      </c>
      <c r="F185" s="57">
        <v>0.30462579917262134</v>
      </c>
      <c r="G185" s="36">
        <v>3987</v>
      </c>
      <c r="H185" s="72">
        <v>0.29364049318624263</v>
      </c>
    </row>
    <row r="186" spans="2:8" hidden="1" outlineLevel="1">
      <c r="B186" s="63" t="s">
        <v>81</v>
      </c>
      <c r="C186" s="36">
        <v>2113</v>
      </c>
      <c r="D186" s="72">
        <v>-0.20653398422831393</v>
      </c>
      <c r="E186" s="97">
        <v>11175</v>
      </c>
      <c r="F186" s="57">
        <v>0.24568052613978364</v>
      </c>
      <c r="G186" s="36">
        <v>13288</v>
      </c>
      <c r="H186" s="72">
        <v>0.14216950318033361</v>
      </c>
    </row>
    <row r="187" spans="2:8" hidden="1" outlineLevel="1">
      <c r="B187" s="63" t="s">
        <v>80</v>
      </c>
      <c r="C187" s="36">
        <v>1886</v>
      </c>
      <c r="D187" s="72">
        <v>4.083885209713034E-2</v>
      </c>
      <c r="E187" s="97">
        <v>8567</v>
      </c>
      <c r="F187" s="57">
        <v>-4.8956483126110117E-2</v>
      </c>
      <c r="G187" s="36">
        <v>10453</v>
      </c>
      <c r="H187" s="72">
        <v>-3.3918669131238421E-2</v>
      </c>
    </row>
    <row r="188" spans="2:8" hidden="1" outlineLevel="1">
      <c r="B188" s="63" t="s">
        <v>79</v>
      </c>
      <c r="C188" s="36">
        <v>1954</v>
      </c>
      <c r="D188" s="72">
        <v>4.2133333333333356E-2</v>
      </c>
      <c r="E188" s="97">
        <v>9502</v>
      </c>
      <c r="F188" s="57">
        <v>0.26727127233929049</v>
      </c>
      <c r="G188" s="36">
        <v>11456</v>
      </c>
      <c r="H188" s="72">
        <v>0.22223407660300865</v>
      </c>
    </row>
    <row r="189" spans="2:8" collapsed="1">
      <c r="B189" s="105">
        <v>1998</v>
      </c>
      <c r="C189" s="66">
        <v>13025</v>
      </c>
      <c r="D189" s="67">
        <v>0.10474978795589474</v>
      </c>
      <c r="E189" s="66">
        <v>65179</v>
      </c>
      <c r="F189" s="67">
        <v>0.21002116362826273</v>
      </c>
      <c r="G189" s="66">
        <v>78204</v>
      </c>
      <c r="H189" s="67">
        <v>0.19111733885707327</v>
      </c>
    </row>
    <row r="190" spans="2:8" hidden="1" outlineLevel="1">
      <c r="B190" s="63" t="s">
        <v>90</v>
      </c>
      <c r="C190" s="36">
        <v>1320</v>
      </c>
      <c r="D190" s="72">
        <v>-0.41176470588235292</v>
      </c>
      <c r="E190" s="97">
        <v>9007</v>
      </c>
      <c r="F190" s="57">
        <v>-3.870825038708281E-3</v>
      </c>
      <c r="G190" s="36">
        <v>10327</v>
      </c>
      <c r="H190" s="72">
        <v>-8.4972532340953366E-2</v>
      </c>
    </row>
    <row r="191" spans="2:8" hidden="1" outlineLevel="1">
      <c r="B191" s="63" t="s">
        <v>89</v>
      </c>
      <c r="C191" s="36">
        <v>2170</v>
      </c>
      <c r="D191" s="72">
        <v>0.38924455825864279</v>
      </c>
      <c r="E191" s="97">
        <v>8540</v>
      </c>
      <c r="F191" s="57">
        <v>0.14262777629114254</v>
      </c>
      <c r="G191" s="36">
        <v>10710</v>
      </c>
      <c r="H191" s="72">
        <v>0.18525896414342635</v>
      </c>
    </row>
    <row r="192" spans="2:8" hidden="1" outlineLevel="1">
      <c r="B192" s="63" t="s">
        <v>88</v>
      </c>
      <c r="C192" s="36">
        <v>1099</v>
      </c>
      <c r="D192" s="72">
        <v>0.28088578088578098</v>
      </c>
      <c r="E192" s="97">
        <v>3959</v>
      </c>
      <c r="F192" s="57">
        <v>1.2531969309462987E-2</v>
      </c>
      <c r="G192" s="36">
        <v>5058</v>
      </c>
      <c r="H192" s="72">
        <v>6.0822147651006686E-2</v>
      </c>
    </row>
    <row r="193" spans="2:8" hidden="1" outlineLevel="1">
      <c r="B193" s="63" t="s">
        <v>87</v>
      </c>
      <c r="C193" s="36">
        <v>128</v>
      </c>
      <c r="D193" s="72">
        <v>3</v>
      </c>
      <c r="E193" s="97">
        <v>1117</v>
      </c>
      <c r="F193" s="57">
        <v>8.6293103448275854</v>
      </c>
      <c r="G193" s="36">
        <v>1245</v>
      </c>
      <c r="H193" s="72">
        <v>7.4121621621621614</v>
      </c>
    </row>
    <row r="194" spans="2:8" hidden="1" outlineLevel="1">
      <c r="B194" s="63" t="s">
        <v>86</v>
      </c>
      <c r="C194" s="36">
        <v>133</v>
      </c>
      <c r="D194" s="72">
        <v>5.0454545454545459</v>
      </c>
      <c r="E194" s="97">
        <v>881</v>
      </c>
      <c r="F194" s="57">
        <v>9.4880952380952372</v>
      </c>
      <c r="G194" s="36">
        <v>1014</v>
      </c>
      <c r="H194" s="72">
        <v>8.566037735849056</v>
      </c>
    </row>
    <row r="195" spans="2:8" hidden="1" outlineLevel="1">
      <c r="B195" s="63" t="s">
        <v>85</v>
      </c>
      <c r="C195" s="36">
        <v>100</v>
      </c>
      <c r="D195" s="72">
        <v>1.3809523809523809</v>
      </c>
      <c r="E195" s="97">
        <v>1222</v>
      </c>
      <c r="F195" s="57">
        <v>10.75</v>
      </c>
      <c r="G195" s="36">
        <v>1322</v>
      </c>
      <c r="H195" s="72">
        <v>8.0547945205479454</v>
      </c>
    </row>
    <row r="196" spans="2:8" hidden="1" outlineLevel="1">
      <c r="B196" s="63" t="s">
        <v>84</v>
      </c>
      <c r="C196" s="36">
        <v>34</v>
      </c>
      <c r="D196" s="72">
        <v>0.47826086956521729</v>
      </c>
      <c r="E196" s="97">
        <v>974</v>
      </c>
      <c r="F196" s="57">
        <v>19.291666666666668</v>
      </c>
      <c r="G196" s="36">
        <v>1008</v>
      </c>
      <c r="H196" s="72">
        <v>13.19718309859155</v>
      </c>
    </row>
    <row r="197" spans="2:8" hidden="1" outlineLevel="1">
      <c r="B197" s="63" t="s">
        <v>83</v>
      </c>
      <c r="C197" s="36">
        <v>33</v>
      </c>
      <c r="D197" s="72">
        <v>0.73684210526315796</v>
      </c>
      <c r="E197" s="97">
        <v>30</v>
      </c>
      <c r="F197" s="57">
        <v>-0.23076923076923073</v>
      </c>
      <c r="G197" s="36">
        <v>63</v>
      </c>
      <c r="H197" s="72">
        <v>8.6206896551724199E-2</v>
      </c>
    </row>
    <row r="198" spans="2:8" hidden="1" outlineLevel="1">
      <c r="B198" s="63" t="s">
        <v>82</v>
      </c>
      <c r="C198" s="36">
        <v>423</v>
      </c>
      <c r="D198" s="72">
        <v>-0.38248175182481747</v>
      </c>
      <c r="E198" s="97">
        <v>2659</v>
      </c>
      <c r="F198" s="57">
        <v>-9.4654409261150874E-2</v>
      </c>
      <c r="G198" s="36">
        <v>3082</v>
      </c>
      <c r="H198" s="72">
        <v>-0.14908890115958029</v>
      </c>
    </row>
    <row r="199" spans="2:8" hidden="1" outlineLevel="1">
      <c r="B199" s="63" t="s">
        <v>81</v>
      </c>
      <c r="C199" s="36">
        <v>2663</v>
      </c>
      <c r="D199" s="72">
        <v>0.32027764005949422</v>
      </c>
      <c r="E199" s="97">
        <v>8971</v>
      </c>
      <c r="F199" s="57">
        <v>5.120693695805012E-2</v>
      </c>
      <c r="G199" s="36">
        <v>11634</v>
      </c>
      <c r="H199" s="72">
        <v>0.10264429911856698</v>
      </c>
    </row>
    <row r="200" spans="2:8" hidden="1" outlineLevel="1">
      <c r="B200" s="63" t="s">
        <v>80</v>
      </c>
      <c r="C200" s="36">
        <v>1812</v>
      </c>
      <c r="D200" s="72">
        <v>-0.11824817518248176</v>
      </c>
      <c r="E200" s="97">
        <v>9008</v>
      </c>
      <c r="F200" s="57">
        <v>0.19659936238044629</v>
      </c>
      <c r="G200" s="36">
        <v>10820</v>
      </c>
      <c r="H200" s="72">
        <v>0.12908275070437236</v>
      </c>
    </row>
    <row r="201" spans="2:8" hidden="1" outlineLevel="1">
      <c r="B201" s="63" t="s">
        <v>79</v>
      </c>
      <c r="C201" s="36">
        <v>1875</v>
      </c>
      <c r="D201" s="72">
        <v>-0.28133384438482179</v>
      </c>
      <c r="E201" s="97">
        <v>7498</v>
      </c>
      <c r="F201" s="57">
        <v>-8.0451312239391726E-2</v>
      </c>
      <c r="G201" s="36">
        <v>9373</v>
      </c>
      <c r="H201" s="72">
        <v>-0.12914614884325937</v>
      </c>
    </row>
    <row r="202" spans="2:8" collapsed="1">
      <c r="B202" s="105">
        <v>1997</v>
      </c>
      <c r="C202" s="66">
        <v>11790</v>
      </c>
      <c r="D202" s="67">
        <v>-3.1065088757396442E-2</v>
      </c>
      <c r="E202" s="66">
        <v>53866</v>
      </c>
      <c r="F202" s="67">
        <v>0.12291015217844481</v>
      </c>
      <c r="G202" s="66">
        <v>65656</v>
      </c>
      <c r="H202" s="67">
        <v>9.1755628720609161E-2</v>
      </c>
    </row>
    <row r="203" spans="2:8" hidden="1" outlineLevel="1">
      <c r="B203" s="63" t="s">
        <v>90</v>
      </c>
      <c r="C203" s="36">
        <v>2244</v>
      </c>
      <c r="D203" s="72">
        <v>0.11976047904191622</v>
      </c>
      <c r="E203" s="97">
        <v>9042</v>
      </c>
      <c r="F203" s="57">
        <v>0.22139673105497781</v>
      </c>
      <c r="G203" s="36">
        <v>11286</v>
      </c>
      <c r="H203" s="72">
        <v>0.19974487084086312</v>
      </c>
    </row>
    <row r="204" spans="2:8" hidden="1" outlineLevel="1">
      <c r="B204" s="63" t="s">
        <v>89</v>
      </c>
      <c r="C204" s="36">
        <v>1562</v>
      </c>
      <c r="D204" s="72">
        <v>-2.6184538653366562E-2</v>
      </c>
      <c r="E204" s="97">
        <v>7474</v>
      </c>
      <c r="F204" s="57">
        <v>0.36262534184138562</v>
      </c>
      <c r="G204" s="36">
        <v>9036</v>
      </c>
      <c r="H204" s="72">
        <v>0.27465086754126111</v>
      </c>
    </row>
    <row r="205" spans="2:8" hidden="1" outlineLevel="1">
      <c r="B205" s="63" t="s">
        <v>88</v>
      </c>
      <c r="C205" s="36">
        <v>858</v>
      </c>
      <c r="D205" s="72">
        <v>7.0422535211267512E-3</v>
      </c>
      <c r="E205" s="97">
        <v>3910</v>
      </c>
      <c r="F205" s="57">
        <v>5.1357891906426367E-2</v>
      </c>
      <c r="G205" s="36">
        <v>4768</v>
      </c>
      <c r="H205" s="72">
        <v>4.3097790417851778E-2</v>
      </c>
    </row>
    <row r="206" spans="2:8" hidden="1" outlineLevel="1">
      <c r="B206" s="63" t="s">
        <v>87</v>
      </c>
      <c r="C206" s="36">
        <v>32</v>
      </c>
      <c r="D206" s="72">
        <v>1</v>
      </c>
      <c r="E206" s="97">
        <v>116</v>
      </c>
      <c r="F206" s="57">
        <v>-0.63291139240506333</v>
      </c>
      <c r="G206" s="36">
        <v>148</v>
      </c>
      <c r="H206" s="72">
        <v>-0.55421686746987953</v>
      </c>
    </row>
    <row r="207" spans="2:8" hidden="1" outlineLevel="1">
      <c r="B207" s="63" t="s">
        <v>86</v>
      </c>
      <c r="C207" s="36">
        <v>22</v>
      </c>
      <c r="D207" s="72">
        <v>-4.3478260869565188E-2</v>
      </c>
      <c r="E207" s="97">
        <v>84</v>
      </c>
      <c r="F207" s="57">
        <v>-0.58208955223880599</v>
      </c>
      <c r="G207" s="36">
        <v>106</v>
      </c>
      <c r="H207" s="72">
        <v>-0.5267857142857143</v>
      </c>
    </row>
    <row r="208" spans="2:8" hidden="1" outlineLevel="1">
      <c r="B208" s="63" t="s">
        <v>85</v>
      </c>
      <c r="C208" s="36">
        <v>42</v>
      </c>
      <c r="D208" s="72">
        <v>-0.33333333333333337</v>
      </c>
      <c r="E208" s="97">
        <v>104</v>
      </c>
      <c r="F208" s="57">
        <v>-0.29729729729729726</v>
      </c>
      <c r="G208" s="36">
        <v>146</v>
      </c>
      <c r="H208" s="72">
        <v>-0.30805687203791465</v>
      </c>
    </row>
    <row r="209" spans="2:8" hidden="1" outlineLevel="1">
      <c r="B209" s="63" t="s">
        <v>84</v>
      </c>
      <c r="C209" s="36">
        <v>23</v>
      </c>
      <c r="D209" s="72">
        <v>-0.45238095238095233</v>
      </c>
      <c r="E209" s="97">
        <v>48</v>
      </c>
      <c r="F209" s="57">
        <v>-0.15789473684210531</v>
      </c>
      <c r="G209" s="36">
        <v>71</v>
      </c>
      <c r="H209" s="72">
        <v>-0.28282828282828287</v>
      </c>
    </row>
    <row r="210" spans="2:8" hidden="1" outlineLevel="1">
      <c r="B210" s="63" t="s">
        <v>83</v>
      </c>
      <c r="C210" s="36">
        <v>19</v>
      </c>
      <c r="D210" s="72">
        <v>-0.40625</v>
      </c>
      <c r="E210" s="97">
        <v>39</v>
      </c>
      <c r="F210" s="57">
        <v>-0.54117647058823537</v>
      </c>
      <c r="G210" s="36">
        <v>58</v>
      </c>
      <c r="H210" s="72">
        <v>-0.50427350427350426</v>
      </c>
    </row>
    <row r="211" spans="2:8" hidden="1" outlineLevel="1">
      <c r="B211" s="63" t="s">
        <v>82</v>
      </c>
      <c r="C211" s="36">
        <v>685</v>
      </c>
      <c r="D211" s="72">
        <v>5.3846153846153877E-2</v>
      </c>
      <c r="E211" s="97">
        <v>2937</v>
      </c>
      <c r="F211" s="57">
        <v>0.3647769516728625</v>
      </c>
      <c r="G211" s="36">
        <v>3622</v>
      </c>
      <c r="H211" s="72">
        <v>0.29264810849393297</v>
      </c>
    </row>
    <row r="212" spans="2:8" hidden="1" outlineLevel="1">
      <c r="B212" s="63" t="s">
        <v>81</v>
      </c>
      <c r="C212" s="36">
        <v>2017</v>
      </c>
      <c r="D212" s="72">
        <v>-0.28041384231180877</v>
      </c>
      <c r="E212" s="97">
        <v>8534</v>
      </c>
      <c r="F212" s="57">
        <v>0.6561226470017465</v>
      </c>
      <c r="G212" s="36">
        <v>10551</v>
      </c>
      <c r="H212" s="72">
        <v>0.32616892911010553</v>
      </c>
    </row>
    <row r="213" spans="2:8" hidden="1" outlineLevel="1">
      <c r="B213" s="63" t="s">
        <v>80</v>
      </c>
      <c r="C213" s="36">
        <v>2055</v>
      </c>
      <c r="D213" s="72">
        <v>0.37274549098196386</v>
      </c>
      <c r="E213" s="97">
        <v>7528</v>
      </c>
      <c r="F213" s="57">
        <v>0.65268935236004388</v>
      </c>
      <c r="G213" s="36">
        <v>9583</v>
      </c>
      <c r="H213" s="72">
        <v>0.58344348975545279</v>
      </c>
    </row>
    <row r="214" spans="2:8" hidden="1" outlineLevel="1">
      <c r="B214" s="63" t="s">
        <v>79</v>
      </c>
      <c r="C214" s="36">
        <v>2609</v>
      </c>
      <c r="D214" s="72">
        <v>0.38629117959617432</v>
      </c>
      <c r="E214" s="97">
        <v>8154</v>
      </c>
      <c r="F214" s="57">
        <v>0.50165745856353583</v>
      </c>
      <c r="G214" s="36">
        <v>10763</v>
      </c>
      <c r="H214" s="72">
        <v>0.47196389496717717</v>
      </c>
    </row>
    <row r="215" spans="2:8" collapsed="1">
      <c r="B215" s="105">
        <v>1996</v>
      </c>
      <c r="C215" s="66">
        <v>12168</v>
      </c>
      <c r="D215" s="67">
        <v>6.1039414021625493E-2</v>
      </c>
      <c r="E215" s="66">
        <v>47970</v>
      </c>
      <c r="F215" s="67">
        <v>0.38226141078838172</v>
      </c>
      <c r="G215" s="66">
        <v>60138</v>
      </c>
      <c r="H215" s="67">
        <v>0.30247769210777098</v>
      </c>
    </row>
    <row r="216" spans="2:8" hidden="1" outlineLevel="1">
      <c r="B216" s="63" t="s">
        <v>90</v>
      </c>
      <c r="C216" s="36">
        <v>2004</v>
      </c>
      <c r="D216" s="72">
        <v>0.57299843014128737</v>
      </c>
      <c r="E216" s="97">
        <v>7403</v>
      </c>
      <c r="F216" s="57">
        <v>0.31562111249333569</v>
      </c>
      <c r="G216" s="36">
        <v>9407</v>
      </c>
      <c r="H216" s="72">
        <v>0.36313577742356173</v>
      </c>
    </row>
    <row r="217" spans="2:8" hidden="1" outlineLevel="1">
      <c r="B217" s="63" t="s">
        <v>89</v>
      </c>
      <c r="C217" s="36">
        <v>1604</v>
      </c>
      <c r="D217" s="72">
        <v>0.37211291702309657</v>
      </c>
      <c r="E217" s="97">
        <v>5485</v>
      </c>
      <c r="F217" s="57">
        <v>1.4613392526822144E-2</v>
      </c>
      <c r="G217" s="36">
        <v>7089</v>
      </c>
      <c r="H217" s="72">
        <v>7.8174904942965862E-2</v>
      </c>
    </row>
    <row r="218" spans="2:8" hidden="1" outlineLevel="1">
      <c r="B218" s="63" t="s">
        <v>88</v>
      </c>
      <c r="C218" s="36">
        <v>852</v>
      </c>
      <c r="D218" s="72">
        <v>0.27544910179640714</v>
      </c>
      <c r="E218" s="97">
        <v>3719</v>
      </c>
      <c r="F218" s="57">
        <v>0.73622782446311863</v>
      </c>
      <c r="G218" s="36">
        <v>4571</v>
      </c>
      <c r="H218" s="72">
        <v>0.62669039145907468</v>
      </c>
    </row>
    <row r="219" spans="2:8" hidden="1" outlineLevel="1">
      <c r="B219" s="63" t="s">
        <v>87</v>
      </c>
      <c r="C219" s="36">
        <v>16</v>
      </c>
      <c r="D219" s="72">
        <v>-0.74193548387096775</v>
      </c>
      <c r="E219" s="97">
        <v>316</v>
      </c>
      <c r="F219" s="57">
        <v>2.5505617977528088</v>
      </c>
      <c r="G219" s="36">
        <v>332</v>
      </c>
      <c r="H219" s="72">
        <v>1.1986754966887418</v>
      </c>
    </row>
    <row r="220" spans="2:8" hidden="1" outlineLevel="1">
      <c r="B220" s="63" t="s">
        <v>86</v>
      </c>
      <c r="C220" s="36">
        <v>23</v>
      </c>
      <c r="D220" s="72">
        <v>1.875</v>
      </c>
      <c r="E220" s="97">
        <v>201</v>
      </c>
      <c r="F220" s="57">
        <v>-0.81491712707182318</v>
      </c>
      <c r="G220" s="36">
        <v>224</v>
      </c>
      <c r="H220" s="72">
        <v>-0.79524680073126142</v>
      </c>
    </row>
    <row r="221" spans="2:8" hidden="1" outlineLevel="1">
      <c r="B221" s="63" t="s">
        <v>85</v>
      </c>
      <c r="C221" s="36">
        <v>63</v>
      </c>
      <c r="D221" s="72">
        <v>2.7058823529411766</v>
      </c>
      <c r="E221" s="97">
        <v>148</v>
      </c>
      <c r="F221" s="57">
        <v>-0.84338624338624335</v>
      </c>
      <c r="G221" s="36">
        <v>211</v>
      </c>
      <c r="H221" s="72">
        <v>-0.78066528066528063</v>
      </c>
    </row>
    <row r="222" spans="2:8" hidden="1" outlineLevel="1">
      <c r="B222" s="63" t="s">
        <v>84</v>
      </c>
      <c r="C222" s="36">
        <v>42</v>
      </c>
      <c r="D222" s="72">
        <v>2.5</v>
      </c>
      <c r="E222" s="97">
        <v>57</v>
      </c>
      <c r="F222" s="57">
        <v>-0.93687707641196016</v>
      </c>
      <c r="G222" s="36">
        <v>99</v>
      </c>
      <c r="H222" s="72">
        <v>-0.8918032786885246</v>
      </c>
    </row>
    <row r="223" spans="2:8" hidden="1" outlineLevel="1">
      <c r="B223" s="63" t="s">
        <v>83</v>
      </c>
      <c r="C223" s="36">
        <v>32</v>
      </c>
      <c r="D223" s="72">
        <v>0.39130434782608692</v>
      </c>
      <c r="E223" s="97">
        <v>85</v>
      </c>
      <c r="F223" s="57">
        <v>2.1481481481481484</v>
      </c>
      <c r="G223" s="36">
        <v>117</v>
      </c>
      <c r="H223" s="72">
        <v>1.3399999999999999</v>
      </c>
    </row>
    <row r="224" spans="2:8" hidden="1" outlineLevel="1">
      <c r="B224" s="63" t="s">
        <v>82</v>
      </c>
      <c r="C224" s="36">
        <v>650</v>
      </c>
      <c r="D224" s="72">
        <v>1.8017241379310347</v>
      </c>
      <c r="E224" s="97">
        <v>2152</v>
      </c>
      <c r="F224" s="57">
        <v>0.16261480280929219</v>
      </c>
      <c r="G224" s="36">
        <v>2802</v>
      </c>
      <c r="H224" s="72">
        <v>0.34517522803648593</v>
      </c>
    </row>
    <row r="225" spans="2:8" hidden="1" outlineLevel="1">
      <c r="B225" s="63" t="s">
        <v>81</v>
      </c>
      <c r="C225" s="36">
        <v>2803</v>
      </c>
      <c r="D225" s="72">
        <v>2.1109877913429522</v>
      </c>
      <c r="E225" s="97">
        <v>5153</v>
      </c>
      <c r="F225" s="57">
        <v>-0.1117048784692295</v>
      </c>
      <c r="G225" s="36">
        <v>7956</v>
      </c>
      <c r="H225" s="72">
        <v>0.18710832587287385</v>
      </c>
    </row>
    <row r="226" spans="2:8" hidden="1" outlineLevel="1">
      <c r="B226" s="63" t="s">
        <v>80</v>
      </c>
      <c r="C226" s="36">
        <v>1497</v>
      </c>
      <c r="D226" s="72">
        <v>-9.1074681238615618E-2</v>
      </c>
      <c r="E226" s="97">
        <v>4555</v>
      </c>
      <c r="F226" s="57">
        <v>-0.17987036370183651</v>
      </c>
      <c r="G226" s="36">
        <v>6052</v>
      </c>
      <c r="H226" s="72">
        <v>-0.15956117205943621</v>
      </c>
    </row>
    <row r="227" spans="2:8" hidden="1" outlineLevel="1">
      <c r="B227" s="63" t="s">
        <v>79</v>
      </c>
      <c r="C227" s="36">
        <v>1882</v>
      </c>
      <c r="D227" s="72">
        <v>7.1143995446784292E-2</v>
      </c>
      <c r="E227" s="97">
        <v>5430</v>
      </c>
      <c r="F227" s="57">
        <v>-0.25504184387433115</v>
      </c>
      <c r="G227" s="36">
        <v>7312</v>
      </c>
      <c r="H227" s="72">
        <v>-0.19168693345124921</v>
      </c>
    </row>
    <row r="228" spans="2:8" collapsed="1">
      <c r="B228" s="105">
        <v>1995</v>
      </c>
      <c r="C228" s="66">
        <v>11468</v>
      </c>
      <c r="D228" s="67">
        <v>0.47593307593307599</v>
      </c>
      <c r="E228" s="66">
        <v>34704</v>
      </c>
      <c r="F228" s="67">
        <v>-5.4901960784313752E-2</v>
      </c>
      <c r="G228" s="66">
        <v>46172</v>
      </c>
      <c r="H228" s="67">
        <v>3.7806248595189995E-2</v>
      </c>
    </row>
    <row r="229" spans="2:8" hidden="1" outlineLevel="1">
      <c r="B229" s="63" t="s">
        <v>90</v>
      </c>
      <c r="C229" s="36">
        <v>1274</v>
      </c>
      <c r="D229" s="72">
        <v>3.5772357723577342E-2</v>
      </c>
      <c r="E229" s="97">
        <v>5627</v>
      </c>
      <c r="F229" s="57">
        <v>0.30134135060129519</v>
      </c>
      <c r="G229" s="36">
        <v>6901</v>
      </c>
      <c r="H229" s="72">
        <v>0.24252790781418798</v>
      </c>
    </row>
    <row r="230" spans="2:8" hidden="1" outlineLevel="1">
      <c r="B230" s="63" t="s">
        <v>89</v>
      </c>
      <c r="C230" s="36">
        <v>1169</v>
      </c>
      <c r="D230" s="72">
        <v>-1.0160880609652811E-2</v>
      </c>
      <c r="E230" s="97">
        <v>5406</v>
      </c>
      <c r="F230" s="57">
        <v>7.7536376320510358E-2</v>
      </c>
      <c r="G230" s="36">
        <v>6575</v>
      </c>
      <c r="H230" s="72">
        <v>6.0826072926750463E-2</v>
      </c>
    </row>
    <row r="231" spans="2:8" hidden="1" outlineLevel="1">
      <c r="B231" s="63" t="s">
        <v>88</v>
      </c>
      <c r="C231" s="36">
        <v>668</v>
      </c>
      <c r="D231" s="72">
        <v>-0.18734793187347931</v>
      </c>
      <c r="E231" s="97">
        <v>2142</v>
      </c>
      <c r="F231" s="57">
        <v>-0.34173325138291333</v>
      </c>
      <c r="G231" s="36">
        <v>2810</v>
      </c>
      <c r="H231" s="72">
        <v>-0.31059862610402356</v>
      </c>
    </row>
    <row r="232" spans="2:8" hidden="1" outlineLevel="1">
      <c r="B232" s="63" t="s">
        <v>87</v>
      </c>
      <c r="C232" s="36">
        <v>62</v>
      </c>
      <c r="D232" s="72">
        <v>0.26530612244897966</v>
      </c>
      <c r="E232" s="97">
        <v>89</v>
      </c>
      <c r="F232" s="57">
        <v>-0.91222879684418146</v>
      </c>
      <c r="G232" s="36">
        <v>151</v>
      </c>
      <c r="H232" s="72">
        <v>-0.85794920037629352</v>
      </c>
    </row>
    <row r="233" spans="2:8" hidden="1" outlineLevel="1">
      <c r="B233" s="63" t="s">
        <v>86</v>
      </c>
      <c r="C233" s="36">
        <v>8</v>
      </c>
      <c r="D233" s="72">
        <v>-0.55555555555555558</v>
      </c>
      <c r="E233" s="97">
        <v>1086</v>
      </c>
      <c r="F233" s="57">
        <v>-0.23087818696883855</v>
      </c>
      <c r="G233" s="36">
        <v>1094</v>
      </c>
      <c r="H233" s="72">
        <v>-0.23496503496503496</v>
      </c>
    </row>
    <row r="234" spans="2:8" hidden="1" outlineLevel="1">
      <c r="B234" s="63" t="s">
        <v>85</v>
      </c>
      <c r="C234" s="36">
        <v>17</v>
      </c>
      <c r="D234" s="72">
        <v>-0.15000000000000002</v>
      </c>
      <c r="E234" s="97">
        <v>945</v>
      </c>
      <c r="F234" s="57">
        <v>-9.9999999999999978E-2</v>
      </c>
      <c r="G234" s="36">
        <v>962</v>
      </c>
      <c r="H234" s="72">
        <v>-0.10093457943925233</v>
      </c>
    </row>
    <row r="235" spans="2:8" hidden="1" outlineLevel="1">
      <c r="B235" s="63" t="s">
        <v>84</v>
      </c>
      <c r="C235" s="36">
        <v>12</v>
      </c>
      <c r="D235" s="72">
        <v>-0.4</v>
      </c>
      <c r="E235" s="97">
        <v>903</v>
      </c>
      <c r="F235" s="57">
        <v>-9.0634441087613316E-2</v>
      </c>
      <c r="G235" s="36">
        <v>915</v>
      </c>
      <c r="H235" s="72">
        <v>-9.6742349457058285E-2</v>
      </c>
    </row>
    <row r="236" spans="2:8" hidden="1" outlineLevel="1">
      <c r="B236" s="63" t="s">
        <v>83</v>
      </c>
      <c r="C236" s="36">
        <v>23</v>
      </c>
      <c r="D236" s="72">
        <v>-0.39473684210526316</v>
      </c>
      <c r="E236" s="97">
        <v>27</v>
      </c>
      <c r="F236" s="57">
        <v>-0.96181046676096182</v>
      </c>
      <c r="G236" s="36">
        <v>50</v>
      </c>
      <c r="H236" s="72">
        <v>-0.93288590604026844</v>
      </c>
    </row>
    <row r="237" spans="2:8" hidden="1" outlineLevel="1">
      <c r="B237" s="63" t="s">
        <v>82</v>
      </c>
      <c r="C237" s="36">
        <v>232</v>
      </c>
      <c r="D237" s="72">
        <v>-0.39107611548556431</v>
      </c>
      <c r="E237" s="97">
        <v>1851</v>
      </c>
      <c r="F237" s="57">
        <v>-0.27695312500000002</v>
      </c>
      <c r="G237" s="36">
        <v>2083</v>
      </c>
      <c r="H237" s="72">
        <v>-0.29173750425025502</v>
      </c>
    </row>
    <row r="238" spans="2:8" hidden="1" outlineLevel="1">
      <c r="B238" s="63" t="s">
        <v>81</v>
      </c>
      <c r="C238" s="36">
        <v>901</v>
      </c>
      <c r="D238" s="72">
        <v>-0.12946859903381647</v>
      </c>
      <c r="E238" s="97">
        <v>5801</v>
      </c>
      <c r="F238" s="57">
        <v>6.950589970501464E-2</v>
      </c>
      <c r="G238" s="36">
        <v>6702</v>
      </c>
      <c r="H238" s="72">
        <v>3.7621922898281479E-2</v>
      </c>
    </row>
    <row r="239" spans="2:8" hidden="1" outlineLevel="1">
      <c r="B239" s="63" t="s">
        <v>80</v>
      </c>
      <c r="C239" s="36">
        <v>1647</v>
      </c>
      <c r="D239" s="72">
        <v>0.56857142857142851</v>
      </c>
      <c r="E239" s="97">
        <v>5554</v>
      </c>
      <c r="F239" s="57">
        <v>-7.6795212765957466E-2</v>
      </c>
      <c r="G239" s="36">
        <v>7201</v>
      </c>
      <c r="H239" s="72">
        <v>1.9105575997735658E-2</v>
      </c>
    </row>
    <row r="240" spans="2:8" hidden="1" outlineLevel="1">
      <c r="B240" s="63" t="s">
        <v>79</v>
      </c>
      <c r="C240" s="36">
        <v>1757</v>
      </c>
      <c r="D240" s="72">
        <v>-0.17083529966965549</v>
      </c>
      <c r="E240" s="97">
        <v>7289</v>
      </c>
      <c r="F240" s="57">
        <v>7.6343768458357886E-2</v>
      </c>
      <c r="G240" s="36">
        <v>9046</v>
      </c>
      <c r="H240" s="72">
        <v>1.7433359577100349E-2</v>
      </c>
    </row>
    <row r="241" spans="2:8" collapsed="1">
      <c r="B241" s="105">
        <v>1994</v>
      </c>
      <c r="C241" s="66">
        <v>7770</v>
      </c>
      <c r="D241" s="67">
        <v>-2.4237096571643857E-2</v>
      </c>
      <c r="E241" s="66">
        <v>36720</v>
      </c>
      <c r="F241" s="67">
        <v>-4.7297823210440293E-2</v>
      </c>
      <c r="G241" s="66">
        <v>44490</v>
      </c>
      <c r="H241" s="67">
        <v>-4.3349245258676339E-2</v>
      </c>
    </row>
    <row r="242" spans="2:8" hidden="1" outlineLevel="1">
      <c r="B242" s="63" t="s">
        <v>90</v>
      </c>
      <c r="C242" s="36">
        <v>1230</v>
      </c>
      <c r="D242" s="72">
        <v>-7.0996978851963766E-2</v>
      </c>
      <c r="E242" s="97">
        <v>4324</v>
      </c>
      <c r="F242" s="57">
        <v>-0.20762323621037204</v>
      </c>
      <c r="G242" s="36">
        <v>5554</v>
      </c>
      <c r="H242" s="72">
        <v>-0.18094676301430468</v>
      </c>
    </row>
    <row r="243" spans="2:8" hidden="1" outlineLevel="1">
      <c r="B243" s="63" t="s">
        <v>89</v>
      </c>
      <c r="C243" s="36">
        <v>1181</v>
      </c>
      <c r="D243" s="72">
        <v>-0.42836398838334944</v>
      </c>
      <c r="E243" s="97">
        <v>5017</v>
      </c>
      <c r="F243" s="57">
        <v>-5.553463855421692E-2</v>
      </c>
      <c r="G243" s="36">
        <v>6198</v>
      </c>
      <c r="H243" s="72">
        <v>-0.15993494171862288</v>
      </c>
    </row>
    <row r="244" spans="2:8" hidden="1" outlineLevel="1">
      <c r="B244" s="63" t="s">
        <v>88</v>
      </c>
      <c r="C244" s="36">
        <v>822</v>
      </c>
      <c r="D244" s="72">
        <v>4.4472681067344366E-2</v>
      </c>
      <c r="E244" s="97">
        <v>3254</v>
      </c>
      <c r="F244" s="57">
        <v>-0.19555006180469714</v>
      </c>
      <c r="G244" s="36">
        <v>4076</v>
      </c>
      <c r="H244" s="72">
        <v>-0.1564569536423841</v>
      </c>
    </row>
    <row r="245" spans="2:8" hidden="1" outlineLevel="1">
      <c r="B245" s="63" t="s">
        <v>87</v>
      </c>
      <c r="C245" s="36">
        <v>49</v>
      </c>
      <c r="D245" s="72">
        <v>23.5</v>
      </c>
      <c r="E245" s="97">
        <v>1014</v>
      </c>
      <c r="F245" s="57">
        <v>-5.8495821727019504E-2</v>
      </c>
      <c r="G245" s="36">
        <v>1063</v>
      </c>
      <c r="H245" s="72">
        <v>-1.4828544949026856E-2</v>
      </c>
    </row>
    <row r="246" spans="2:8" hidden="1" outlineLevel="1">
      <c r="B246" s="63" t="s">
        <v>86</v>
      </c>
      <c r="C246" s="36">
        <v>18</v>
      </c>
      <c r="D246" s="72">
        <v>2.6</v>
      </c>
      <c r="E246" s="97">
        <v>1412</v>
      </c>
      <c r="F246" s="57">
        <v>3.0656934306569239E-2</v>
      </c>
      <c r="G246" s="36">
        <v>1430</v>
      </c>
      <c r="H246" s="72">
        <v>4.0000000000000036E-2</v>
      </c>
    </row>
    <row r="247" spans="2:8" hidden="1" outlineLevel="1">
      <c r="B247" s="63" t="s">
        <v>85</v>
      </c>
      <c r="C247" s="36">
        <v>20</v>
      </c>
      <c r="D247" s="72">
        <v>-0.57446808510638303</v>
      </c>
      <c r="E247" s="97">
        <v>1050</v>
      </c>
      <c r="F247" s="57">
        <v>-0.13651315789473684</v>
      </c>
      <c r="G247" s="36">
        <v>1070</v>
      </c>
      <c r="H247" s="72">
        <v>-0.15281076801266824</v>
      </c>
    </row>
    <row r="248" spans="2:8" hidden="1" outlineLevel="1">
      <c r="B248" s="63" t="s">
        <v>84</v>
      </c>
      <c r="C248" s="36">
        <v>20</v>
      </c>
      <c r="D248" s="72">
        <v>0.4285714285714286</v>
      </c>
      <c r="E248" s="97">
        <v>993</v>
      </c>
      <c r="F248" s="57">
        <v>-0.35769728331177231</v>
      </c>
      <c r="G248" s="36">
        <v>1013</v>
      </c>
      <c r="H248" s="72">
        <v>-0.35064102564102562</v>
      </c>
    </row>
    <row r="249" spans="2:8" hidden="1" outlineLevel="1">
      <c r="B249" s="63" t="s">
        <v>83</v>
      </c>
      <c r="C249" s="36">
        <v>38</v>
      </c>
      <c r="D249" s="72">
        <v>0.40740740740740744</v>
      </c>
      <c r="E249" s="97">
        <v>707</v>
      </c>
      <c r="F249" s="57">
        <v>-0.45906656465187456</v>
      </c>
      <c r="G249" s="36">
        <v>745</v>
      </c>
      <c r="H249" s="72">
        <v>-0.44152923538230882</v>
      </c>
    </row>
    <row r="250" spans="2:8" hidden="1" outlineLevel="1">
      <c r="B250" s="63" t="s">
        <v>82</v>
      </c>
      <c r="C250" s="36">
        <v>381</v>
      </c>
      <c r="D250" s="72">
        <v>-0.54857819905213268</v>
      </c>
      <c r="E250" s="97">
        <v>2560</v>
      </c>
      <c r="F250" s="57">
        <v>-8.1363812475784281E-3</v>
      </c>
      <c r="G250" s="36">
        <v>2941</v>
      </c>
      <c r="H250" s="72">
        <v>-0.14131386861313866</v>
      </c>
    </row>
    <row r="251" spans="2:8" hidden="1" outlineLevel="1">
      <c r="B251" s="63" t="s">
        <v>81</v>
      </c>
      <c r="C251" s="36">
        <v>1035</v>
      </c>
      <c r="D251" s="72">
        <v>-0.56821026282853571</v>
      </c>
      <c r="E251" s="97">
        <v>5424</v>
      </c>
      <c r="F251" s="57">
        <v>-7.5034106412005475E-2</v>
      </c>
      <c r="G251" s="36">
        <v>6459</v>
      </c>
      <c r="H251" s="72">
        <v>-0.21813339789371744</v>
      </c>
    </row>
    <row r="252" spans="2:8" hidden="1" outlineLevel="1">
      <c r="B252" s="63" t="s">
        <v>80</v>
      </c>
      <c r="C252" s="36">
        <v>1050</v>
      </c>
      <c r="D252" s="72">
        <v>-0.58984375</v>
      </c>
      <c r="E252" s="97">
        <v>6016</v>
      </c>
      <c r="F252" s="57">
        <v>-6.5257924176507109E-2</v>
      </c>
      <c r="G252" s="36">
        <v>7066</v>
      </c>
      <c r="H252" s="72">
        <v>-0.21453979546465096</v>
      </c>
    </row>
    <row r="253" spans="2:8" hidden="1" outlineLevel="1">
      <c r="B253" s="63" t="s">
        <v>79</v>
      </c>
      <c r="C253" s="36">
        <v>2119</v>
      </c>
      <c r="D253" s="72">
        <v>-8.3080917351795791E-2</v>
      </c>
      <c r="E253" s="97">
        <v>6772</v>
      </c>
      <c r="F253" s="57">
        <v>4.2006462532697242E-2</v>
      </c>
      <c r="G253" s="36">
        <v>8891</v>
      </c>
      <c r="H253" s="72">
        <v>9.1940976163451538E-3</v>
      </c>
    </row>
    <row r="254" spans="2:8" collapsed="1">
      <c r="B254" s="105">
        <v>1993</v>
      </c>
      <c r="C254" s="66">
        <v>7963</v>
      </c>
      <c r="D254" s="67">
        <v>-0.35699289405684753</v>
      </c>
      <c r="E254" s="66">
        <v>38543</v>
      </c>
      <c r="F254" s="67">
        <v>-9.7564973074221517E-2</v>
      </c>
      <c r="G254" s="66">
        <v>46506</v>
      </c>
      <c r="H254" s="67">
        <v>-0.15587904308999168</v>
      </c>
    </row>
    <row r="255" spans="2:8" hidden="1" outlineLevel="1">
      <c r="B255" s="63" t="s">
        <v>90</v>
      </c>
      <c r="C255" s="36">
        <v>1324</v>
      </c>
      <c r="D255" s="72">
        <v>-0.46091205211726383</v>
      </c>
      <c r="E255" s="97">
        <v>5457</v>
      </c>
      <c r="F255" s="57">
        <v>9.3806374022850303E-2</v>
      </c>
      <c r="G255" s="36">
        <v>6781</v>
      </c>
      <c r="H255" s="72">
        <v>-8.918737407656141E-2</v>
      </c>
    </row>
    <row r="256" spans="2:8" hidden="1" outlineLevel="1">
      <c r="B256" s="63" t="s">
        <v>89</v>
      </c>
      <c r="C256" s="36">
        <v>2066</v>
      </c>
      <c r="D256" s="72">
        <v>-0.29076553381393755</v>
      </c>
      <c r="E256" s="97">
        <v>5312</v>
      </c>
      <c r="F256" s="57">
        <v>5.6904098686828553E-2</v>
      </c>
      <c r="G256" s="36">
        <v>7378</v>
      </c>
      <c r="H256" s="72">
        <v>-7.0663811563169143E-2</v>
      </c>
    </row>
    <row r="257" spans="2:8" hidden="1" outlineLevel="1">
      <c r="B257" s="63" t="s">
        <v>88</v>
      </c>
      <c r="C257" s="36">
        <v>787</v>
      </c>
      <c r="D257" s="72">
        <v>-0.33809924306139616</v>
      </c>
      <c r="E257" s="97">
        <v>4045</v>
      </c>
      <c r="F257" s="57">
        <v>0.15902578796561606</v>
      </c>
      <c r="G257" s="36">
        <v>4832</v>
      </c>
      <c r="H257" s="72">
        <v>3.269929472109423E-2</v>
      </c>
    </row>
    <row r="258" spans="2:8" hidden="1" outlineLevel="1">
      <c r="B258" s="63" t="s">
        <v>87</v>
      </c>
      <c r="C258" s="36">
        <v>2</v>
      </c>
      <c r="D258" s="72">
        <v>-0.90476190476190477</v>
      </c>
      <c r="E258" s="97">
        <v>1077</v>
      </c>
      <c r="F258" s="57">
        <v>-0.29928432010409889</v>
      </c>
      <c r="G258" s="36">
        <v>1079</v>
      </c>
      <c r="H258" s="72">
        <v>-0.30744544287548137</v>
      </c>
    </row>
    <row r="259" spans="2:8" hidden="1" outlineLevel="1">
      <c r="B259" s="63" t="s">
        <v>86</v>
      </c>
      <c r="C259" s="36">
        <v>5</v>
      </c>
      <c r="D259" s="72">
        <v>-0.83870967741935487</v>
      </c>
      <c r="E259" s="97">
        <v>1370</v>
      </c>
      <c r="F259" s="57">
        <v>-0.15012406947890822</v>
      </c>
      <c r="G259" s="36">
        <v>1375</v>
      </c>
      <c r="H259" s="72">
        <v>-0.16311625076080338</v>
      </c>
    </row>
    <row r="260" spans="2:8" hidden="1" outlineLevel="1">
      <c r="B260" s="63" t="s">
        <v>85</v>
      </c>
      <c r="C260" s="36">
        <v>47</v>
      </c>
      <c r="D260" s="72">
        <v>2.6153846153846154</v>
      </c>
      <c r="E260" s="97">
        <v>1216</v>
      </c>
      <c r="F260" s="57">
        <v>-0.18716577540106949</v>
      </c>
      <c r="G260" s="36">
        <v>1263</v>
      </c>
      <c r="H260" s="72">
        <v>-0.16302186878727631</v>
      </c>
    </row>
    <row r="261" spans="2:8" hidden="1" outlineLevel="1">
      <c r="B261" s="63" t="s">
        <v>84</v>
      </c>
      <c r="C261" s="36">
        <v>14</v>
      </c>
      <c r="D261" s="72">
        <v>0.39999999999999991</v>
      </c>
      <c r="E261" s="97">
        <v>1546</v>
      </c>
      <c r="F261" s="57">
        <v>0.39656729900632337</v>
      </c>
      <c r="G261" s="36">
        <v>1560</v>
      </c>
      <c r="H261" s="72">
        <v>0.39659803043867492</v>
      </c>
    </row>
    <row r="262" spans="2:8" hidden="1" outlineLevel="1">
      <c r="B262" s="63" t="s">
        <v>83</v>
      </c>
      <c r="C262" s="36">
        <v>27</v>
      </c>
      <c r="D262" s="72">
        <v>1.25</v>
      </c>
      <c r="E262" s="97">
        <v>1307</v>
      </c>
      <c r="F262" s="57">
        <v>5.9521276595744679</v>
      </c>
      <c r="G262" s="36">
        <v>1334</v>
      </c>
      <c r="H262" s="72">
        <v>5.67</v>
      </c>
    </row>
    <row r="263" spans="2:8" hidden="1" outlineLevel="1">
      <c r="B263" s="63" t="s">
        <v>82</v>
      </c>
      <c r="C263" s="36">
        <v>844</v>
      </c>
      <c r="D263" s="72">
        <v>1.2506666666666666</v>
      </c>
      <c r="E263" s="97">
        <v>2581</v>
      </c>
      <c r="F263" s="57">
        <v>-7.8214285714285681E-2</v>
      </c>
      <c r="G263" s="36">
        <v>3425</v>
      </c>
      <c r="H263" s="72">
        <v>7.8740157480315043E-2</v>
      </c>
    </row>
    <row r="264" spans="2:8" hidden="1" outlineLevel="1">
      <c r="B264" s="63" t="s">
        <v>81</v>
      </c>
      <c r="C264" s="36">
        <v>2397</v>
      </c>
      <c r="D264" s="72">
        <v>-0.17259233690024167</v>
      </c>
      <c r="E264" s="97">
        <v>5864</v>
      </c>
      <c r="F264" s="57">
        <v>9.7716211156870125E-2</v>
      </c>
      <c r="G264" s="36">
        <v>8261</v>
      </c>
      <c r="H264" s="72">
        <v>2.6702269692924219E-3</v>
      </c>
    </row>
    <row r="265" spans="2:8" hidden="1" outlineLevel="1">
      <c r="B265" s="63" t="s">
        <v>80</v>
      </c>
      <c r="C265" s="36">
        <v>2560</v>
      </c>
      <c r="D265" s="72">
        <v>-5.5699004057543355E-2</v>
      </c>
      <c r="E265" s="97">
        <v>6436</v>
      </c>
      <c r="F265" s="57">
        <v>0.11619840443981966</v>
      </c>
      <c r="G265" s="36">
        <v>8996</v>
      </c>
      <c r="H265" s="72">
        <v>6.1224489795918435E-2</v>
      </c>
    </row>
    <row r="266" spans="2:8" hidden="1" outlineLevel="1">
      <c r="B266" s="63" t="s">
        <v>79</v>
      </c>
      <c r="C266" s="36">
        <v>2311</v>
      </c>
      <c r="D266" s="72">
        <v>-0.12428950359984847</v>
      </c>
      <c r="E266" s="97">
        <v>6499</v>
      </c>
      <c r="F266" s="57">
        <v>0.13599021150148571</v>
      </c>
      <c r="G266" s="36">
        <v>8810</v>
      </c>
      <c r="H266" s="72">
        <v>5.3827751196172224E-2</v>
      </c>
    </row>
    <row r="267" spans="2:8" collapsed="1">
      <c r="B267" s="105">
        <v>1992</v>
      </c>
      <c r="C267" s="66">
        <v>12384</v>
      </c>
      <c r="D267" s="67">
        <v>-0.1888386716447239</v>
      </c>
      <c r="E267" s="66">
        <v>42710</v>
      </c>
      <c r="F267" s="67">
        <v>9.305420484209459E-2</v>
      </c>
      <c r="G267" s="66">
        <v>55094</v>
      </c>
      <c r="H267" s="67">
        <v>1.3856940431718145E-2</v>
      </c>
    </row>
    <row r="268" spans="2:8" hidden="1" outlineLevel="1">
      <c r="B268" s="63" t="s">
        <v>90</v>
      </c>
      <c r="C268" s="36">
        <v>2456</v>
      </c>
      <c r="D268" s="72">
        <v>-0.15775034293552814</v>
      </c>
      <c r="E268" s="97">
        <v>4989</v>
      </c>
      <c r="F268" s="57">
        <v>0.15915427509293689</v>
      </c>
      <c r="G268" s="36">
        <v>7445</v>
      </c>
      <c r="H268" s="72">
        <v>3.1163434903047182E-2</v>
      </c>
    </row>
    <row r="269" spans="2:8" hidden="1" outlineLevel="1">
      <c r="B269" s="63" t="s">
        <v>89</v>
      </c>
      <c r="C269" s="36">
        <v>2913</v>
      </c>
      <c r="D269" s="72">
        <v>0.176969696969697</v>
      </c>
      <c r="E269" s="97">
        <v>5026</v>
      </c>
      <c r="F269" s="57">
        <v>0.16802231001626766</v>
      </c>
      <c r="G269" s="36">
        <v>7939</v>
      </c>
      <c r="H269" s="72">
        <v>0.17128946591915017</v>
      </c>
    </row>
    <row r="270" spans="2:8" hidden="1" outlineLevel="1">
      <c r="B270" s="63" t="s">
        <v>88</v>
      </c>
      <c r="C270" s="36">
        <v>1189</v>
      </c>
      <c r="D270" s="72">
        <v>0.23725286160249737</v>
      </c>
      <c r="E270" s="97">
        <v>3490</v>
      </c>
      <c r="F270" s="57">
        <v>0.38437128123760411</v>
      </c>
      <c r="G270" s="36">
        <v>4679</v>
      </c>
      <c r="H270" s="72">
        <v>0.34376794945433664</v>
      </c>
    </row>
    <row r="271" spans="2:8" hidden="1" outlineLevel="1">
      <c r="B271" s="63" t="s">
        <v>87</v>
      </c>
      <c r="C271" s="36">
        <v>21</v>
      </c>
      <c r="D271" s="72">
        <v>-0.5</v>
      </c>
      <c r="E271" s="97">
        <v>1537</v>
      </c>
      <c r="F271" s="57">
        <v>0.54939516129032251</v>
      </c>
      <c r="G271" s="36">
        <v>1558</v>
      </c>
      <c r="H271" s="72">
        <v>0.50676982591876207</v>
      </c>
    </row>
    <row r="272" spans="2:8" hidden="1" outlineLevel="1">
      <c r="B272" s="63" t="s">
        <v>86</v>
      </c>
      <c r="C272" s="36">
        <v>31</v>
      </c>
      <c r="D272" s="72">
        <v>0.82352941176470584</v>
      </c>
      <c r="E272" s="97">
        <v>1612</v>
      </c>
      <c r="F272" s="57">
        <v>0.37425404944586527</v>
      </c>
      <c r="G272" s="36">
        <v>1643</v>
      </c>
      <c r="H272" s="72">
        <v>0.38067226890756301</v>
      </c>
    </row>
    <row r="273" spans="2:8" hidden="1" outlineLevel="1">
      <c r="B273" s="63" t="s">
        <v>85</v>
      </c>
      <c r="C273" s="36">
        <v>13</v>
      </c>
      <c r="D273" s="72">
        <v>0.85714285714285721</v>
      </c>
      <c r="E273" s="97">
        <v>1496</v>
      </c>
      <c r="F273" s="57">
        <v>-0.15192743764172334</v>
      </c>
      <c r="G273" s="36">
        <v>1509</v>
      </c>
      <c r="H273" s="72">
        <v>-0.14793901750423488</v>
      </c>
    </row>
    <row r="274" spans="2:8" hidden="1" outlineLevel="1">
      <c r="B274" s="63" t="s">
        <v>84</v>
      </c>
      <c r="C274" s="36">
        <v>10</v>
      </c>
      <c r="D274" s="72">
        <v>-0.2857142857142857</v>
      </c>
      <c r="E274" s="97">
        <v>1107</v>
      </c>
      <c r="F274" s="57">
        <v>-3.7391304347826115E-2</v>
      </c>
      <c r="G274" s="36">
        <v>1117</v>
      </c>
      <c r="H274" s="72">
        <v>-4.0378006872852201E-2</v>
      </c>
    </row>
    <row r="275" spans="2:8" hidden="1" outlineLevel="1">
      <c r="B275" s="63" t="s">
        <v>83</v>
      </c>
      <c r="C275" s="36">
        <v>12</v>
      </c>
      <c r="D275" s="72">
        <v>-7.6923076923076872E-2</v>
      </c>
      <c r="E275" s="97">
        <v>188</v>
      </c>
      <c r="F275" s="57">
        <v>-0.84665579119086454</v>
      </c>
      <c r="G275" s="36">
        <v>200</v>
      </c>
      <c r="H275" s="72">
        <v>-0.83857949959644873</v>
      </c>
    </row>
    <row r="276" spans="2:8" hidden="1" outlineLevel="1">
      <c r="B276" s="63" t="s">
        <v>82</v>
      </c>
      <c r="C276" s="36">
        <v>375</v>
      </c>
      <c r="D276" s="72">
        <v>-0.70634299138606105</v>
      </c>
      <c r="E276" s="97">
        <v>2800</v>
      </c>
      <c r="F276" s="57">
        <v>0.65484633569739947</v>
      </c>
      <c r="G276" s="36">
        <v>3175</v>
      </c>
      <c r="H276" s="72">
        <v>6.9383630852138722E-2</v>
      </c>
    </row>
    <row r="277" spans="2:8" hidden="1" outlineLevel="1">
      <c r="B277" s="63" t="s">
        <v>81</v>
      </c>
      <c r="C277" s="36">
        <v>2897</v>
      </c>
      <c r="D277" s="72">
        <v>-4.7039473684210575E-2</v>
      </c>
      <c r="E277" s="97">
        <v>5342</v>
      </c>
      <c r="F277" s="57">
        <v>-0.13922010957138253</v>
      </c>
      <c r="G277" s="36">
        <v>8239</v>
      </c>
      <c r="H277" s="72">
        <v>-0.10891196192948305</v>
      </c>
    </row>
    <row r="278" spans="2:8" hidden="1" outlineLevel="1">
      <c r="B278" s="63" t="s">
        <v>80</v>
      </c>
      <c r="C278" s="36">
        <v>2711</v>
      </c>
      <c r="D278" s="72">
        <v>-0.14398484370066311</v>
      </c>
      <c r="E278" s="97">
        <v>5766</v>
      </c>
      <c r="F278" s="57">
        <v>-0.19491762077631947</v>
      </c>
      <c r="G278" s="36">
        <v>8477</v>
      </c>
      <c r="H278" s="72">
        <v>-0.17930099719237103</v>
      </c>
    </row>
    <row r="279" spans="2:8" hidden="1" outlineLevel="1">
      <c r="B279" s="63" t="s">
        <v>79</v>
      </c>
      <c r="C279" s="36">
        <v>2639</v>
      </c>
      <c r="D279" s="72">
        <v>-0.27500000000000002</v>
      </c>
      <c r="E279" s="97">
        <v>5721</v>
      </c>
      <c r="F279" s="57">
        <v>-0.32567185289957568</v>
      </c>
      <c r="G279" s="36">
        <v>8360</v>
      </c>
      <c r="H279" s="72">
        <v>-0.31045859452325963</v>
      </c>
    </row>
    <row r="280" spans="2:8" collapsed="1">
      <c r="B280" s="105">
        <v>1991</v>
      </c>
      <c r="C280" s="66">
        <v>15267</v>
      </c>
      <c r="D280" s="67">
        <v>-0.13102623939894131</v>
      </c>
      <c r="E280" s="66">
        <v>39074</v>
      </c>
      <c r="F280" s="67">
        <v>-4.6440686238621631E-2</v>
      </c>
      <c r="G280" s="66">
        <v>54341</v>
      </c>
      <c r="H280" s="67">
        <v>-7.1823864995046671E-2</v>
      </c>
    </row>
    <row r="281" spans="2:8" hidden="1" outlineLevel="1">
      <c r="B281" s="63" t="s">
        <v>90</v>
      </c>
      <c r="C281" s="36">
        <v>2916</v>
      </c>
      <c r="D281" s="72">
        <v>-0.1415955254636444</v>
      </c>
      <c r="E281" s="97">
        <v>4304</v>
      </c>
      <c r="F281" s="57">
        <v>-0.41593160537386353</v>
      </c>
      <c r="G281" s="36">
        <v>7220</v>
      </c>
      <c r="H281" s="72">
        <v>-0.32937023964332157</v>
      </c>
    </row>
    <row r="282" spans="2:8" hidden="1" outlineLevel="1">
      <c r="B282" s="63" t="s">
        <v>89</v>
      </c>
      <c r="C282" s="36">
        <v>2475</v>
      </c>
      <c r="D282" s="72">
        <v>-0.2349304482225657</v>
      </c>
      <c r="E282" s="97">
        <v>4303</v>
      </c>
      <c r="F282" s="57">
        <v>-0.35438859714928728</v>
      </c>
      <c r="G282" s="36">
        <v>6778</v>
      </c>
      <c r="H282" s="72">
        <v>-0.31535353535353539</v>
      </c>
    </row>
    <row r="283" spans="2:8" hidden="1" outlineLevel="1">
      <c r="B283" s="63" t="s">
        <v>88</v>
      </c>
      <c r="C283" s="36">
        <v>961</v>
      </c>
      <c r="D283" s="72">
        <v>-0.3506756756756757</v>
      </c>
      <c r="E283" s="97">
        <v>2521</v>
      </c>
      <c r="F283" s="57">
        <v>-0.46017130620985014</v>
      </c>
      <c r="G283" s="36">
        <v>3482</v>
      </c>
      <c r="H283" s="72">
        <v>-0.43382113821138213</v>
      </c>
    </row>
    <row r="284" spans="2:8" hidden="1" outlineLevel="1">
      <c r="B284" s="63" t="s">
        <v>87</v>
      </c>
      <c r="C284" s="36">
        <v>42</v>
      </c>
      <c r="D284" s="72">
        <v>0.61538461538461542</v>
      </c>
      <c r="E284" s="97">
        <v>992</v>
      </c>
      <c r="F284" s="57">
        <v>-0.59609120521172643</v>
      </c>
      <c r="G284" s="36">
        <v>1034</v>
      </c>
      <c r="H284" s="72">
        <v>-0.58340048348106366</v>
      </c>
    </row>
    <row r="285" spans="2:8" hidden="1" outlineLevel="1">
      <c r="B285" s="63" t="s">
        <v>86</v>
      </c>
      <c r="C285" s="36">
        <v>17</v>
      </c>
      <c r="D285" s="72">
        <v>0.41666666666666674</v>
      </c>
      <c r="E285" s="97">
        <v>1173</v>
      </c>
      <c r="F285" s="57">
        <v>-0.62761904761904763</v>
      </c>
      <c r="G285" s="36">
        <v>1190</v>
      </c>
      <c r="H285" s="72">
        <v>-0.62365591397849462</v>
      </c>
    </row>
    <row r="286" spans="2:8" hidden="1" outlineLevel="1">
      <c r="B286" s="63" t="s">
        <v>85</v>
      </c>
      <c r="C286" s="36">
        <v>7</v>
      </c>
      <c r="D286" s="72">
        <v>-0.7407407407407407</v>
      </c>
      <c r="E286" s="97">
        <v>1764</v>
      </c>
      <c r="F286" s="57">
        <v>-0.49412102093490107</v>
      </c>
      <c r="G286" s="36">
        <v>1771</v>
      </c>
      <c r="H286" s="72">
        <v>-0.49601593625498008</v>
      </c>
    </row>
    <row r="287" spans="2:8" hidden="1" outlineLevel="1">
      <c r="B287" s="63" t="s">
        <v>84</v>
      </c>
      <c r="C287" s="36">
        <v>14</v>
      </c>
      <c r="D287" s="72">
        <v>-0.73076923076923084</v>
      </c>
      <c r="E287" s="97">
        <v>1150</v>
      </c>
      <c r="F287" s="57">
        <v>-0.58736993182633657</v>
      </c>
      <c r="G287" s="36">
        <v>1164</v>
      </c>
      <c r="H287" s="72">
        <v>-0.58999647763296936</v>
      </c>
    </row>
    <row r="288" spans="2:8" hidden="1" outlineLevel="1">
      <c r="B288" s="63" t="s">
        <v>83</v>
      </c>
      <c r="C288" s="36">
        <v>13</v>
      </c>
      <c r="D288" s="72">
        <v>-0.70454545454545459</v>
      </c>
      <c r="E288" s="97">
        <v>1226</v>
      </c>
      <c r="F288" s="57">
        <v>-0.66029371016902183</v>
      </c>
      <c r="G288" s="36">
        <v>1239</v>
      </c>
      <c r="H288" s="72">
        <v>-0.66082671776621948</v>
      </c>
    </row>
    <row r="289" spans="2:8" hidden="1" outlineLevel="1">
      <c r="B289" s="63" t="s">
        <v>82</v>
      </c>
      <c r="C289" s="36">
        <v>1277</v>
      </c>
      <c r="D289" s="72">
        <v>-0.29680616740088106</v>
      </c>
      <c r="E289" s="97">
        <v>1692</v>
      </c>
      <c r="F289" s="57">
        <v>-0.70640291514836018</v>
      </c>
      <c r="G289" s="36">
        <v>2969</v>
      </c>
      <c r="H289" s="72">
        <v>-0.60825966486343841</v>
      </c>
    </row>
    <row r="290" spans="2:8" hidden="1" outlineLevel="1">
      <c r="B290" s="63" t="s">
        <v>81</v>
      </c>
      <c r="C290" s="36">
        <v>3040</v>
      </c>
      <c r="D290" s="72">
        <v>-0.13464275547964699</v>
      </c>
      <c r="E290" s="97">
        <v>6206</v>
      </c>
      <c r="F290" s="57">
        <v>-0.28625646923519266</v>
      </c>
      <c r="G290" s="36">
        <v>9246</v>
      </c>
      <c r="H290" s="72">
        <v>-0.24262778505897775</v>
      </c>
    </row>
    <row r="291" spans="2:8" hidden="1" outlineLevel="1">
      <c r="B291" s="63" t="s">
        <v>80</v>
      </c>
      <c r="C291" s="36">
        <v>3167</v>
      </c>
      <c r="D291" s="72">
        <v>-9.9772598067083607E-2</v>
      </c>
      <c r="E291" s="97">
        <v>7162</v>
      </c>
      <c r="F291" s="57">
        <v>-6.4035546262415033E-2</v>
      </c>
      <c r="G291" s="36">
        <v>10329</v>
      </c>
      <c r="H291" s="72">
        <v>-7.5290957923008106E-2</v>
      </c>
    </row>
    <row r="292" spans="2:8" hidden="1" outlineLevel="1">
      <c r="B292" s="63" t="s">
        <v>79</v>
      </c>
      <c r="C292" s="36">
        <v>3640</v>
      </c>
      <c r="D292" s="72">
        <v>-7.8014184397163122E-2</v>
      </c>
      <c r="E292" s="97">
        <v>8484</v>
      </c>
      <c r="F292" s="57">
        <v>-0.14346289752650176</v>
      </c>
      <c r="G292" s="36">
        <v>12124</v>
      </c>
      <c r="H292" s="72">
        <v>-0.124810510358767</v>
      </c>
    </row>
    <row r="293" spans="2:8" collapsed="1">
      <c r="B293" s="105">
        <v>1990</v>
      </c>
      <c r="C293" s="66">
        <v>17569</v>
      </c>
      <c r="D293" s="67">
        <v>-0.16608126067970386</v>
      </c>
      <c r="E293" s="66">
        <v>40977</v>
      </c>
      <c r="F293" s="67">
        <v>-0.38108687771870464</v>
      </c>
      <c r="G293" s="66">
        <v>58546</v>
      </c>
      <c r="H293" s="67">
        <v>-0.32918557220770883</v>
      </c>
    </row>
    <row r="294" spans="2:8" hidden="1" outlineLevel="1">
      <c r="B294" s="63" t="s">
        <v>90</v>
      </c>
      <c r="C294" s="36">
        <v>3397</v>
      </c>
      <c r="D294" s="72">
        <v>0.3151374370886566</v>
      </c>
      <c r="E294" s="97">
        <v>7369</v>
      </c>
      <c r="F294" s="57">
        <v>-0.37656514382402706</v>
      </c>
      <c r="G294" s="36">
        <v>10766</v>
      </c>
      <c r="H294" s="72">
        <v>-0.25251683677011738</v>
      </c>
    </row>
    <row r="295" spans="2:8" hidden="1" outlineLevel="1">
      <c r="B295" s="63" t="s">
        <v>89</v>
      </c>
      <c r="C295" s="36">
        <v>3235</v>
      </c>
      <c r="D295" s="72">
        <v>-1.0400734169470738E-2</v>
      </c>
      <c r="E295" s="97">
        <v>6665</v>
      </c>
      <c r="F295" s="57">
        <v>-0.31704068039758171</v>
      </c>
      <c r="G295" s="36">
        <v>9900</v>
      </c>
      <c r="H295" s="72">
        <v>-0.24009824992324225</v>
      </c>
    </row>
    <row r="296" spans="2:8" hidden="1" outlineLevel="1">
      <c r="B296" s="63" t="s">
        <v>88</v>
      </c>
      <c r="C296" s="36">
        <v>1480</v>
      </c>
      <c r="D296" s="72">
        <v>-0.19956733369388857</v>
      </c>
      <c r="E296" s="97">
        <v>4670</v>
      </c>
      <c r="F296" s="57">
        <v>-0.27809553253980523</v>
      </c>
      <c r="G296" s="36">
        <v>6150</v>
      </c>
      <c r="H296" s="72">
        <v>-0.2606395768213513</v>
      </c>
    </row>
    <row r="297" spans="2:8" hidden="1" outlineLevel="1">
      <c r="B297" s="63" t="s">
        <v>87</v>
      </c>
      <c r="C297" s="36">
        <v>26</v>
      </c>
      <c r="D297" s="72">
        <v>-0.10344827586206895</v>
      </c>
      <c r="E297" s="97">
        <v>2456</v>
      </c>
      <c r="F297" s="57">
        <v>-0.4421985010220304</v>
      </c>
      <c r="G297" s="36">
        <v>2482</v>
      </c>
      <c r="H297" s="72">
        <v>-0.43998194945848379</v>
      </c>
    </row>
    <row r="298" spans="2:8" hidden="1" outlineLevel="1">
      <c r="B298" s="63" t="s">
        <v>86</v>
      </c>
      <c r="C298" s="36">
        <v>12</v>
      </c>
      <c r="D298" s="72">
        <v>-0.4285714285714286</v>
      </c>
      <c r="E298" s="97">
        <v>3150</v>
      </c>
      <c r="F298" s="57">
        <v>-0.31132487975513778</v>
      </c>
      <c r="G298" s="36">
        <v>3162</v>
      </c>
      <c r="H298" s="72">
        <v>-0.31186071817192595</v>
      </c>
    </row>
    <row r="299" spans="2:8" hidden="1" outlineLevel="1">
      <c r="B299" s="63" t="s">
        <v>85</v>
      </c>
      <c r="C299" s="36">
        <v>27</v>
      </c>
      <c r="D299" s="72">
        <v>-6.8965517241379337E-2</v>
      </c>
      <c r="E299" s="97">
        <v>3487</v>
      </c>
      <c r="F299" s="57">
        <v>-0.1926371845334568</v>
      </c>
      <c r="G299" s="36">
        <v>3514</v>
      </c>
      <c r="H299" s="72">
        <v>-0.19181232750689969</v>
      </c>
    </row>
    <row r="300" spans="2:8" hidden="1" outlineLevel="1">
      <c r="B300" s="63" t="s">
        <v>84</v>
      </c>
      <c r="C300" s="36">
        <v>52</v>
      </c>
      <c r="D300" s="72">
        <v>1.4761904761904763</v>
      </c>
      <c r="E300" s="97">
        <v>2787</v>
      </c>
      <c r="F300" s="57">
        <v>-0.31031922791388267</v>
      </c>
      <c r="G300" s="36">
        <v>2839</v>
      </c>
      <c r="H300" s="72">
        <v>-0.3010832102412605</v>
      </c>
    </row>
    <row r="301" spans="2:8" hidden="1" outlineLevel="1">
      <c r="B301" s="63" t="s">
        <v>83</v>
      </c>
      <c r="C301" s="36">
        <v>44</v>
      </c>
      <c r="D301" s="72">
        <v>2.1428571428571428</v>
      </c>
      <c r="E301" s="97">
        <v>3609</v>
      </c>
      <c r="F301" s="57">
        <v>-7.6745970836531119E-2</v>
      </c>
      <c r="G301" s="36">
        <v>3653</v>
      </c>
      <c r="H301" s="72">
        <v>-6.8824878919194532E-2</v>
      </c>
    </row>
    <row r="302" spans="2:8" hidden="1" outlineLevel="1">
      <c r="B302" s="63" t="s">
        <v>82</v>
      </c>
      <c r="C302" s="36">
        <v>1816</v>
      </c>
      <c r="D302" s="72">
        <v>0.17692806221646151</v>
      </c>
      <c r="E302" s="97">
        <v>5763</v>
      </c>
      <c r="F302" s="57">
        <v>-9.8404255319148981E-2</v>
      </c>
      <c r="G302" s="36">
        <v>7579</v>
      </c>
      <c r="H302" s="72">
        <v>-4.4864524259609295E-2</v>
      </c>
    </row>
    <row r="303" spans="2:8" hidden="1" outlineLevel="1">
      <c r="B303" s="63" t="s">
        <v>81</v>
      </c>
      <c r="C303" s="36">
        <v>3513</v>
      </c>
      <c r="D303" s="72">
        <v>0.10645669291338589</v>
      </c>
      <c r="E303" s="97">
        <v>8695</v>
      </c>
      <c r="F303" s="57">
        <v>-5.0867809191136315E-2</v>
      </c>
      <c r="G303" s="36">
        <v>12208</v>
      </c>
      <c r="H303" s="72">
        <v>-1.037613488975353E-2</v>
      </c>
    </row>
    <row r="304" spans="2:8" hidden="1" outlineLevel="1">
      <c r="B304" s="63" t="s">
        <v>80</v>
      </c>
      <c r="C304" s="36">
        <v>3518</v>
      </c>
      <c r="D304" s="72">
        <v>7.7158603796693148E-2</v>
      </c>
      <c r="E304" s="97">
        <v>7652</v>
      </c>
      <c r="F304" s="57">
        <v>-0.16517564913811911</v>
      </c>
      <c r="G304" s="36">
        <v>11170</v>
      </c>
      <c r="H304" s="72">
        <v>-0.10151222651222647</v>
      </c>
    </row>
    <row r="305" spans="2:8" hidden="1" outlineLevel="1">
      <c r="B305" s="63" t="s">
        <v>79</v>
      </c>
      <c r="C305" s="36">
        <v>3948</v>
      </c>
      <c r="D305" s="72">
        <v>-3.7307973664959748E-2</v>
      </c>
      <c r="E305" s="97">
        <v>9905</v>
      </c>
      <c r="F305" s="57">
        <v>-9.8960415833666548E-3</v>
      </c>
      <c r="G305" s="36">
        <v>13853</v>
      </c>
      <c r="H305" s="72">
        <v>-1.7866004962779125E-2</v>
      </c>
    </row>
    <row r="306" spans="2:8" collapsed="1">
      <c r="B306" s="105">
        <v>1989</v>
      </c>
      <c r="C306" s="66">
        <v>21068</v>
      </c>
      <c r="D306" s="67">
        <v>5.8693467336683458E-2</v>
      </c>
      <c r="E306" s="66">
        <v>66208</v>
      </c>
      <c r="F306" s="67">
        <v>-0.21196900627254012</v>
      </c>
      <c r="G306" s="66">
        <v>87276</v>
      </c>
      <c r="H306" s="67">
        <v>-0.1601374173619331</v>
      </c>
    </row>
    <row r="307" spans="2:8" hidden="1" outlineLevel="1">
      <c r="B307" s="63" t="s">
        <v>90</v>
      </c>
      <c r="C307" s="36">
        <v>2583</v>
      </c>
      <c r="D307" s="72">
        <v>-0.20449645826917151</v>
      </c>
      <c r="E307" s="97">
        <v>11820</v>
      </c>
      <c r="F307" s="57">
        <v>0.8620037807183365</v>
      </c>
      <c r="G307" s="36">
        <v>14403</v>
      </c>
      <c r="H307" s="72">
        <v>0.50109431995831155</v>
      </c>
    </row>
    <row r="308" spans="2:8" hidden="1" outlineLevel="1">
      <c r="B308" s="63" t="s">
        <v>89</v>
      </c>
      <c r="C308" s="36">
        <v>3269</v>
      </c>
      <c r="D308" s="72">
        <v>-0.25108820160366552</v>
      </c>
      <c r="E308" s="97">
        <v>9759</v>
      </c>
      <c r="F308" s="57">
        <v>0.73585912486659555</v>
      </c>
      <c r="G308" s="36">
        <v>13028</v>
      </c>
      <c r="H308" s="72">
        <v>0.30449584459797729</v>
      </c>
    </row>
    <row r="309" spans="2:8" hidden="1" outlineLevel="1">
      <c r="B309" s="63" t="s">
        <v>88</v>
      </c>
      <c r="C309" s="36">
        <v>1849</v>
      </c>
      <c r="D309" s="72">
        <v>-0.30567029665790457</v>
      </c>
      <c r="E309" s="97">
        <v>6469</v>
      </c>
      <c r="F309" s="57">
        <v>0.72231096911608095</v>
      </c>
      <c r="G309" s="36">
        <v>8318</v>
      </c>
      <c r="H309" s="72">
        <v>0.29584047359401766</v>
      </c>
    </row>
    <row r="310" spans="2:8" hidden="1" outlineLevel="1">
      <c r="B310" s="63" t="s">
        <v>87</v>
      </c>
      <c r="C310" s="36">
        <v>29</v>
      </c>
      <c r="D310" s="72">
        <v>-0.96759776536312847</v>
      </c>
      <c r="E310" s="97">
        <v>4403</v>
      </c>
      <c r="F310" s="57">
        <v>0.86330935251798557</v>
      </c>
      <c r="G310" s="36">
        <v>4432</v>
      </c>
      <c r="H310" s="72">
        <v>0.36034376918354827</v>
      </c>
    </row>
    <row r="311" spans="2:8" hidden="1" outlineLevel="1">
      <c r="B311" s="63" t="s">
        <v>86</v>
      </c>
      <c r="C311" s="36">
        <v>21</v>
      </c>
      <c r="D311" s="72">
        <v>-0.97017045454545459</v>
      </c>
      <c r="E311" s="97">
        <v>4574</v>
      </c>
      <c r="F311" s="57">
        <v>1.2225461613216715</v>
      </c>
      <c r="G311" s="36">
        <v>4595</v>
      </c>
      <c r="H311" s="72">
        <v>0.66364952932657495</v>
      </c>
    </row>
    <row r="312" spans="2:8" hidden="1" outlineLevel="1">
      <c r="B312" s="63" t="s">
        <v>85</v>
      </c>
      <c r="C312" s="36">
        <v>29</v>
      </c>
      <c r="D312" s="72">
        <v>-0.97442680776014112</v>
      </c>
      <c r="E312" s="97">
        <v>4319</v>
      </c>
      <c r="F312" s="57">
        <v>0.35732243871778757</v>
      </c>
      <c r="G312" s="36">
        <v>4348</v>
      </c>
      <c r="H312" s="72">
        <v>7.4142724745134281E-3</v>
      </c>
    </row>
    <row r="313" spans="2:8" hidden="1" outlineLevel="1">
      <c r="B313" s="63" t="s">
        <v>84</v>
      </c>
      <c r="C313" s="36">
        <v>21</v>
      </c>
      <c r="D313" s="72">
        <v>-0.9682299546142209</v>
      </c>
      <c r="E313" s="97">
        <v>4041</v>
      </c>
      <c r="F313" s="57">
        <v>0.43654461429079272</v>
      </c>
      <c r="G313" s="36">
        <v>4062</v>
      </c>
      <c r="H313" s="72">
        <v>0.16925734024179628</v>
      </c>
    </row>
    <row r="314" spans="2:8" hidden="1" outlineLevel="1">
      <c r="B314" s="63" t="s">
        <v>83</v>
      </c>
      <c r="C314" s="36">
        <v>14</v>
      </c>
      <c r="D314" s="72">
        <v>-0.97712418300653592</v>
      </c>
      <c r="E314" s="97">
        <v>3909</v>
      </c>
      <c r="F314" s="57">
        <v>0.75134408602150549</v>
      </c>
      <c r="G314" s="36">
        <v>3923</v>
      </c>
      <c r="H314" s="72">
        <v>0.37939521800281284</v>
      </c>
    </row>
    <row r="315" spans="2:8" hidden="1" outlineLevel="1">
      <c r="B315" s="63" t="s">
        <v>82</v>
      </c>
      <c r="C315" s="36">
        <v>1543</v>
      </c>
      <c r="D315" s="72">
        <v>-0.25530888030888033</v>
      </c>
      <c r="E315" s="97">
        <v>6392</v>
      </c>
      <c r="F315" s="57">
        <v>0.55750487329434706</v>
      </c>
      <c r="G315" s="36">
        <v>7935</v>
      </c>
      <c r="H315" s="72">
        <v>0.28481217616580312</v>
      </c>
    </row>
    <row r="316" spans="2:8" hidden="1" outlineLevel="1">
      <c r="B316" s="63" t="s">
        <v>81</v>
      </c>
      <c r="C316" s="36">
        <v>3175</v>
      </c>
      <c r="D316" s="72">
        <v>-0.11263275572945775</v>
      </c>
      <c r="E316" s="97">
        <v>9161</v>
      </c>
      <c r="F316" s="57">
        <v>0.36283844094019635</v>
      </c>
      <c r="G316" s="36">
        <v>12336</v>
      </c>
      <c r="H316" s="72">
        <v>0.19766990291262143</v>
      </c>
    </row>
    <row r="317" spans="2:8" hidden="1" outlineLevel="1">
      <c r="B317" s="63" t="s">
        <v>80</v>
      </c>
      <c r="C317" s="36">
        <v>3266</v>
      </c>
      <c r="D317" s="72">
        <v>-8.5666293393057091E-2</v>
      </c>
      <c r="E317" s="97">
        <v>9166</v>
      </c>
      <c r="F317" s="57">
        <v>0.39725609756097557</v>
      </c>
      <c r="G317" s="36">
        <v>12432</v>
      </c>
      <c r="H317" s="72">
        <v>0.22700355309909193</v>
      </c>
    </row>
    <row r="318" spans="2:8" hidden="1" outlineLevel="1">
      <c r="B318" s="63" t="s">
        <v>79</v>
      </c>
      <c r="C318" s="36">
        <v>4101</v>
      </c>
      <c r="D318" s="72">
        <v>0.13948318977493757</v>
      </c>
      <c r="E318" s="97">
        <v>10004</v>
      </c>
      <c r="F318" s="57">
        <v>0.26504805260495701</v>
      </c>
      <c r="G318" s="36">
        <v>14105</v>
      </c>
      <c r="H318" s="72">
        <v>0.22577561484313891</v>
      </c>
    </row>
    <row r="319" spans="2:8" collapsed="1">
      <c r="B319" s="105">
        <v>1988</v>
      </c>
      <c r="C319" s="66">
        <v>19900</v>
      </c>
      <c r="D319" s="67">
        <v>-0.26573684598922587</v>
      </c>
      <c r="E319" s="66">
        <v>84017</v>
      </c>
      <c r="F319" s="67">
        <v>0.56549526719833043</v>
      </c>
      <c r="G319" s="66">
        <v>103917</v>
      </c>
      <c r="H319" s="67">
        <v>0.28657917543642442</v>
      </c>
    </row>
    <row r="320" spans="2:8" hidden="1" outlineLevel="1">
      <c r="B320" s="63" t="s">
        <v>90</v>
      </c>
      <c r="C320" s="36">
        <v>3247</v>
      </c>
      <c r="D320" s="72">
        <v>-1.9921521279806842E-2</v>
      </c>
      <c r="E320" s="97">
        <v>6348</v>
      </c>
      <c r="F320" s="57">
        <v>0.18543417366946779</v>
      </c>
      <c r="G320" s="36">
        <v>9595</v>
      </c>
      <c r="H320" s="72">
        <v>0.10694508537148129</v>
      </c>
    </row>
    <row r="321" spans="2:8" hidden="1" outlineLevel="1">
      <c r="B321" s="63" t="s">
        <v>89</v>
      </c>
      <c r="C321" s="36">
        <v>4365</v>
      </c>
      <c r="D321" s="72">
        <v>0.30493273542600896</v>
      </c>
      <c r="E321" s="97">
        <v>5622</v>
      </c>
      <c r="F321" s="57">
        <v>-2.2430881585811191E-2</v>
      </c>
      <c r="G321" s="36">
        <v>9987</v>
      </c>
      <c r="H321" s="72">
        <v>9.7955145118733489E-2</v>
      </c>
    </row>
    <row r="322" spans="2:8" hidden="1" outlineLevel="1">
      <c r="B322" s="63" t="s">
        <v>88</v>
      </c>
      <c r="C322" s="36">
        <v>2663</v>
      </c>
      <c r="D322" s="72">
        <v>0.73372395833333326</v>
      </c>
      <c r="E322" s="97">
        <v>3756</v>
      </c>
      <c r="F322" s="57">
        <v>0.6678507992895204</v>
      </c>
      <c r="G322" s="36">
        <v>6419</v>
      </c>
      <c r="H322" s="72">
        <v>0.69456177402323127</v>
      </c>
    </row>
    <row r="323" spans="2:8" hidden="1" outlineLevel="1">
      <c r="B323" s="63" t="s">
        <v>87</v>
      </c>
      <c r="C323" s="36">
        <v>895</v>
      </c>
      <c r="D323" s="72">
        <v>1.8144654088050314</v>
      </c>
      <c r="E323" s="97">
        <v>2363</v>
      </c>
      <c r="F323" s="57">
        <v>0.53341985723556129</v>
      </c>
      <c r="G323" s="36">
        <v>3258</v>
      </c>
      <c r="H323" s="72">
        <v>0.75255513717052169</v>
      </c>
    </row>
    <row r="324" spans="2:8" hidden="1" outlineLevel="1">
      <c r="B324" s="63" t="s">
        <v>86</v>
      </c>
      <c r="C324" s="36">
        <v>704</v>
      </c>
      <c r="D324" s="72">
        <v>2.0085470085470085</v>
      </c>
      <c r="E324" s="97">
        <v>2058</v>
      </c>
      <c r="F324" s="57">
        <v>0.6596774193548387</v>
      </c>
      <c r="G324" s="36">
        <v>2762</v>
      </c>
      <c r="H324" s="72">
        <v>0.87381275440976935</v>
      </c>
    </row>
    <row r="325" spans="2:8" hidden="1" outlineLevel="1">
      <c r="B325" s="63" t="s">
        <v>85</v>
      </c>
      <c r="C325" s="36">
        <v>1134</v>
      </c>
      <c r="D325" s="72">
        <v>2.2586206896551726</v>
      </c>
      <c r="E325" s="97">
        <v>3182</v>
      </c>
      <c r="F325" s="57">
        <v>0.98132004981320042</v>
      </c>
      <c r="G325" s="36">
        <v>4316</v>
      </c>
      <c r="H325" s="72">
        <v>1.2088024564994884</v>
      </c>
    </row>
    <row r="326" spans="2:8" hidden="1" outlineLevel="1">
      <c r="B326" s="63" t="s">
        <v>84</v>
      </c>
      <c r="C326" s="36">
        <v>661</v>
      </c>
      <c r="D326" s="72">
        <v>1.5521235521235521</v>
      </c>
      <c r="E326" s="97">
        <v>2813</v>
      </c>
      <c r="F326" s="57">
        <v>1.4524847428073233</v>
      </c>
      <c r="G326" s="36">
        <v>3474</v>
      </c>
      <c r="H326" s="72">
        <v>1.4708392603129443</v>
      </c>
    </row>
    <row r="327" spans="2:8" hidden="1" outlineLevel="1">
      <c r="B327" s="63" t="s">
        <v>83</v>
      </c>
      <c r="C327" s="36">
        <v>612</v>
      </c>
      <c r="D327" s="72">
        <v>1.5185185185185186</v>
      </c>
      <c r="E327" s="97">
        <v>2232</v>
      </c>
      <c r="F327" s="57">
        <v>0.91259640102827766</v>
      </c>
      <c r="G327" s="36">
        <v>2844</v>
      </c>
      <c r="H327" s="72">
        <v>1.0170212765957447</v>
      </c>
    </row>
    <row r="328" spans="2:8" hidden="1" outlineLevel="1">
      <c r="B328" s="63" t="s">
        <v>82</v>
      </c>
      <c r="C328" s="36">
        <v>2072</v>
      </c>
      <c r="D328" s="72">
        <v>0.35602094240837689</v>
      </c>
      <c r="E328" s="97">
        <v>4104</v>
      </c>
      <c r="F328" s="57">
        <v>0.78434782608695652</v>
      </c>
      <c r="G328" s="36">
        <v>6176</v>
      </c>
      <c r="H328" s="72">
        <v>0.61337513061650983</v>
      </c>
    </row>
    <row r="329" spans="2:8" hidden="1" outlineLevel="1">
      <c r="B329" s="63" t="s">
        <v>81</v>
      </c>
      <c r="C329" s="36">
        <v>3578</v>
      </c>
      <c r="D329" s="72">
        <v>4.2099354476565765E-3</v>
      </c>
      <c r="E329" s="97">
        <v>6722</v>
      </c>
      <c r="F329" s="57">
        <v>0.25480679484786251</v>
      </c>
      <c r="G329" s="36">
        <v>10300</v>
      </c>
      <c r="H329" s="72">
        <v>0.15470852017937209</v>
      </c>
    </row>
    <row r="330" spans="2:8" hidden="1" outlineLevel="1">
      <c r="B330" s="63" t="s">
        <v>80</v>
      </c>
      <c r="C330" s="36">
        <v>3572</v>
      </c>
      <c r="D330" s="72">
        <v>-7.2930184271995824E-2</v>
      </c>
      <c r="E330" s="97">
        <v>6560</v>
      </c>
      <c r="F330" s="57">
        <v>0.67774936061381075</v>
      </c>
      <c r="G330" s="36">
        <v>10132</v>
      </c>
      <c r="H330" s="72">
        <v>0.30516552879041603</v>
      </c>
    </row>
    <row r="331" spans="2:8" hidden="1" outlineLevel="1">
      <c r="B331" s="63" t="s">
        <v>79</v>
      </c>
      <c r="C331" s="36">
        <v>3599</v>
      </c>
      <c r="D331" s="72">
        <v>-8.3524318818436472E-2</v>
      </c>
      <c r="E331" s="97">
        <v>7908</v>
      </c>
      <c r="F331" s="57">
        <v>1.0045627376425856</v>
      </c>
      <c r="G331" s="36">
        <v>11507</v>
      </c>
      <c r="H331" s="72">
        <v>0.46176321138211374</v>
      </c>
    </row>
    <row r="332" spans="2:8" collapsed="1">
      <c r="B332" s="105">
        <v>1987</v>
      </c>
      <c r="C332" s="66">
        <v>27102</v>
      </c>
      <c r="D332" s="67">
        <v>0.20630257711309929</v>
      </c>
      <c r="E332" s="66">
        <v>53668</v>
      </c>
      <c r="F332" s="67">
        <v>0.50875713362008379</v>
      </c>
      <c r="G332" s="66">
        <v>80770</v>
      </c>
      <c r="H332" s="67">
        <v>0.39167442020745025</v>
      </c>
    </row>
    <row r="333" spans="2:8" hidden="1" outlineLevel="1">
      <c r="B333" s="63" t="s">
        <v>90</v>
      </c>
      <c r="C333" s="36">
        <v>3313</v>
      </c>
      <c r="D333" s="72">
        <v>-5.4239223522694835E-2</v>
      </c>
      <c r="E333" s="97">
        <v>5355</v>
      </c>
      <c r="F333" s="57">
        <v>0.30577907827359185</v>
      </c>
      <c r="G333" s="36">
        <v>8668</v>
      </c>
      <c r="H333" s="72">
        <v>0.13992635455023672</v>
      </c>
    </row>
    <row r="334" spans="2:8" hidden="1" outlineLevel="1">
      <c r="B334" s="63" t="s">
        <v>89</v>
      </c>
      <c r="C334" s="36">
        <v>3345</v>
      </c>
      <c r="D334" s="72">
        <v>-9.6434359805510517E-2</v>
      </c>
      <c r="E334" s="97">
        <v>5751</v>
      </c>
      <c r="F334" s="57">
        <v>0.94751100575685743</v>
      </c>
      <c r="G334" s="36">
        <v>9096</v>
      </c>
      <c r="H334" s="72">
        <v>0.36679188580015021</v>
      </c>
    </row>
    <row r="335" spans="2:8" hidden="1" outlineLevel="1">
      <c r="B335" s="63" t="s">
        <v>88</v>
      </c>
      <c r="C335" s="36">
        <v>1536</v>
      </c>
      <c r="D335" s="72">
        <v>-0.30213539300318037</v>
      </c>
      <c r="E335" s="97">
        <v>2252</v>
      </c>
      <c r="F335" s="57">
        <v>0.20427807486631022</v>
      </c>
      <c r="G335" s="36">
        <v>3788</v>
      </c>
      <c r="H335" s="72">
        <v>-6.9516089412920645E-2</v>
      </c>
    </row>
    <row r="336" spans="2:8" hidden="1" outlineLevel="1">
      <c r="B336" s="63" t="s">
        <v>87</v>
      </c>
      <c r="C336" s="36">
        <v>318</v>
      </c>
      <c r="D336" s="72">
        <v>-0.49842271293375395</v>
      </c>
      <c r="E336" s="97">
        <v>1541</v>
      </c>
      <c r="F336" s="57">
        <v>1.6846689895470384</v>
      </c>
      <c r="G336" s="36">
        <v>1859</v>
      </c>
      <c r="H336" s="72">
        <v>0.53890728476821192</v>
      </c>
    </row>
    <row r="337" spans="2:8" hidden="1" outlineLevel="1">
      <c r="B337" s="63" t="s">
        <v>86</v>
      </c>
      <c r="C337" s="36">
        <v>234</v>
      </c>
      <c r="D337" s="72">
        <v>-0.5880281690140845</v>
      </c>
      <c r="E337" s="97">
        <v>1240</v>
      </c>
      <c r="F337" s="57">
        <v>2.0769230769230771</v>
      </c>
      <c r="G337" s="36">
        <v>1474</v>
      </c>
      <c r="H337" s="72">
        <v>0.51802265705458295</v>
      </c>
    </row>
    <row r="338" spans="2:8" hidden="1" outlineLevel="1">
      <c r="B338" s="63" t="s">
        <v>85</v>
      </c>
      <c r="C338" s="36">
        <v>348</v>
      </c>
      <c r="D338" s="72">
        <v>0.359375</v>
      </c>
      <c r="E338" s="97">
        <v>1606</v>
      </c>
      <c r="F338" s="57">
        <v>1.96309963099631</v>
      </c>
      <c r="G338" s="36">
        <v>1954</v>
      </c>
      <c r="H338" s="72">
        <v>1.4486215538847116</v>
      </c>
    </row>
    <row r="339" spans="2:8" hidden="1" outlineLevel="1">
      <c r="B339" s="63" t="s">
        <v>84</v>
      </c>
      <c r="C339" s="36">
        <v>259</v>
      </c>
      <c r="D339" s="72">
        <v>-0.76624548736462095</v>
      </c>
      <c r="E339" s="97">
        <v>1147</v>
      </c>
      <c r="F339" s="57">
        <v>2.4757575757575756</v>
      </c>
      <c r="G339" s="36">
        <v>1406</v>
      </c>
      <c r="H339" s="72">
        <v>-2.2253129346314293E-2</v>
      </c>
    </row>
    <row r="340" spans="2:8" hidden="1" outlineLevel="1">
      <c r="B340" s="63" t="s">
        <v>83</v>
      </c>
      <c r="C340" s="36">
        <v>243</v>
      </c>
      <c r="D340" s="72">
        <v>-0.85343787696019302</v>
      </c>
      <c r="E340" s="97">
        <v>1167</v>
      </c>
      <c r="F340" s="57">
        <v>1.3865030674846626</v>
      </c>
      <c r="G340" s="36">
        <v>1410</v>
      </c>
      <c r="H340" s="72">
        <v>-0.34326967862133206</v>
      </c>
    </row>
    <row r="341" spans="2:8" hidden="1" outlineLevel="1">
      <c r="B341" s="63" t="s">
        <v>82</v>
      </c>
      <c r="C341" s="36">
        <v>1528</v>
      </c>
      <c r="D341" s="72">
        <v>-0.3860988348734431</v>
      </c>
      <c r="E341" s="97">
        <v>2300</v>
      </c>
      <c r="F341" s="57">
        <v>1.0140105078809105</v>
      </c>
      <c r="G341" s="36">
        <v>3828</v>
      </c>
      <c r="H341" s="72">
        <v>5.4255026163591236E-2</v>
      </c>
    </row>
    <row r="342" spans="2:8" hidden="1" outlineLevel="1">
      <c r="B342" s="63" t="s">
        <v>81</v>
      </c>
      <c r="C342" s="36">
        <v>3563</v>
      </c>
      <c r="D342" s="72">
        <v>-0.28482537133681252</v>
      </c>
      <c r="E342" s="97">
        <v>5357</v>
      </c>
      <c r="F342" s="57">
        <v>0.88229093464511599</v>
      </c>
      <c r="G342" s="36">
        <v>8920</v>
      </c>
      <c r="H342" s="72">
        <v>0.13949923352069504</v>
      </c>
    </row>
    <row r="343" spans="2:8" hidden="1" outlineLevel="1">
      <c r="B343" s="63" t="s">
        <v>80</v>
      </c>
      <c r="C343" s="36">
        <v>3853</v>
      </c>
      <c r="D343" s="72">
        <v>-9.5752170851912677E-2</v>
      </c>
      <c r="E343" s="97">
        <v>3910</v>
      </c>
      <c r="F343" s="57">
        <v>0.65959252971137516</v>
      </c>
      <c r="G343" s="36">
        <v>7763</v>
      </c>
      <c r="H343" s="72">
        <v>0.17319026749282163</v>
      </c>
    </row>
    <row r="344" spans="2:8" hidden="1" outlineLevel="1">
      <c r="B344" s="63" t="s">
        <v>79</v>
      </c>
      <c r="C344" s="36">
        <v>3927</v>
      </c>
      <c r="D344" s="72">
        <v>-5.1907291163689084E-2</v>
      </c>
      <c r="E344" s="97">
        <v>3945</v>
      </c>
      <c r="F344" s="57">
        <v>0.65825977301387129</v>
      </c>
      <c r="G344" s="36">
        <v>7872</v>
      </c>
      <c r="H344" s="72">
        <v>0.20717681337218208</v>
      </c>
    </row>
    <row r="345" spans="2:8" collapsed="1">
      <c r="B345" s="105">
        <v>1986</v>
      </c>
      <c r="C345" s="66">
        <v>22467</v>
      </c>
      <c r="D345" s="67">
        <v>-0.23851003253796099</v>
      </c>
      <c r="E345" s="66">
        <v>35571</v>
      </c>
      <c r="F345" s="67">
        <v>0.77988491368526391</v>
      </c>
      <c r="G345" s="66">
        <v>58038</v>
      </c>
      <c r="H345" s="67">
        <v>0.17274545858675672</v>
      </c>
    </row>
    <row r="346" spans="2:8" hidden="1" outlineLevel="1">
      <c r="B346" s="63" t="s">
        <v>90</v>
      </c>
      <c r="C346" s="36">
        <v>3503</v>
      </c>
      <c r="D346" s="72">
        <v>-0.202776513427401</v>
      </c>
      <c r="E346" s="97">
        <v>4101</v>
      </c>
      <c r="F346" s="57">
        <v>0.91188811188811192</v>
      </c>
      <c r="G346" s="36">
        <v>7604</v>
      </c>
      <c r="H346" s="72">
        <v>0.16286894020492437</v>
      </c>
    </row>
    <row r="347" spans="2:8" hidden="1" outlineLevel="1">
      <c r="B347" s="63" t="s">
        <v>89</v>
      </c>
      <c r="C347" s="36">
        <v>3702</v>
      </c>
      <c r="D347" s="72">
        <v>0.1248860528714677</v>
      </c>
      <c r="E347" s="97">
        <v>2953</v>
      </c>
      <c r="F347" s="57">
        <v>0.40887404580152675</v>
      </c>
      <c r="G347" s="36">
        <v>6655</v>
      </c>
      <c r="H347" s="72">
        <v>0.23538147391869324</v>
      </c>
    </row>
    <row r="348" spans="2:8" hidden="1" outlineLevel="1">
      <c r="B348" s="63" t="s">
        <v>88</v>
      </c>
      <c r="C348" s="36">
        <v>2201</v>
      </c>
      <c r="D348" s="72">
        <v>0.18716289104638628</v>
      </c>
      <c r="E348" s="97">
        <v>1870</v>
      </c>
      <c r="F348" s="57">
        <v>0.84965380811078139</v>
      </c>
      <c r="G348" s="36">
        <v>4071</v>
      </c>
      <c r="H348" s="72">
        <v>0.42094240837696328</v>
      </c>
    </row>
    <row r="349" spans="2:8" hidden="1" outlineLevel="1">
      <c r="B349" s="63" t="s">
        <v>87</v>
      </c>
      <c r="C349" s="36">
        <v>634</v>
      </c>
      <c r="D349" s="72">
        <v>-0.40357478833490124</v>
      </c>
      <c r="E349" s="97">
        <v>574</v>
      </c>
      <c r="F349" s="57">
        <v>1.1660377358490566</v>
      </c>
      <c r="G349" s="36">
        <v>1208</v>
      </c>
      <c r="H349" s="72">
        <v>-9.0361445783132543E-2</v>
      </c>
    </row>
    <row r="350" spans="2:8" hidden="1" outlineLevel="1">
      <c r="B350" s="63" t="s">
        <v>86</v>
      </c>
      <c r="C350" s="36">
        <v>568</v>
      </c>
      <c r="D350" s="72">
        <v>-0.19318181818181823</v>
      </c>
      <c r="E350" s="97">
        <v>403</v>
      </c>
      <c r="F350" s="57">
        <v>0.70042194092827015</v>
      </c>
      <c r="G350" s="36">
        <v>971</v>
      </c>
      <c r="H350" s="72">
        <v>3.1880977683315548E-2</v>
      </c>
    </row>
    <row r="351" spans="2:8" hidden="1" outlineLevel="1">
      <c r="B351" s="63" t="s">
        <v>85</v>
      </c>
      <c r="C351" s="36">
        <v>256</v>
      </c>
      <c r="D351" s="72">
        <v>-0.72881355932203395</v>
      </c>
      <c r="E351" s="97">
        <v>542</v>
      </c>
      <c r="F351" s="57">
        <v>0.30288461538461542</v>
      </c>
      <c r="G351" s="36">
        <v>798</v>
      </c>
      <c r="H351" s="72">
        <v>-0.41323529411764703</v>
      </c>
    </row>
    <row r="352" spans="2:8" hidden="1" outlineLevel="1">
      <c r="B352" s="63" t="s">
        <v>84</v>
      </c>
      <c r="C352" s="36">
        <v>1108</v>
      </c>
      <c r="D352" s="72">
        <v>2.985611510791367</v>
      </c>
      <c r="E352" s="97">
        <v>330</v>
      </c>
      <c r="F352" s="57">
        <v>0.2890625</v>
      </c>
      <c r="G352" s="36">
        <v>1438</v>
      </c>
      <c r="H352" s="72">
        <v>1.6928838951310863</v>
      </c>
    </row>
    <row r="353" spans="2:8" hidden="1" outlineLevel="1">
      <c r="B353" s="63" t="s">
        <v>83</v>
      </c>
      <c r="C353" s="36">
        <v>1658</v>
      </c>
      <c r="D353" s="72">
        <v>3.1449999999999996</v>
      </c>
      <c r="E353" s="97">
        <v>489</v>
      </c>
      <c r="F353" s="57">
        <v>0.5</v>
      </c>
      <c r="G353" s="36">
        <v>2147</v>
      </c>
      <c r="H353" s="72">
        <v>1.9573002754820936</v>
      </c>
    </row>
    <row r="354" spans="2:8" hidden="1" outlineLevel="1">
      <c r="B354" s="63" t="s">
        <v>82</v>
      </c>
      <c r="C354" s="36">
        <v>2489</v>
      </c>
      <c r="D354" s="72">
        <v>0.5326354679802956</v>
      </c>
      <c r="E354" s="97">
        <v>1142</v>
      </c>
      <c r="F354" s="57">
        <v>7.9395085066162663E-2</v>
      </c>
      <c r="G354" s="36">
        <v>3631</v>
      </c>
      <c r="H354" s="72">
        <v>0.3538404175988068</v>
      </c>
    </row>
    <row r="355" spans="2:8" hidden="1" outlineLevel="1">
      <c r="B355" s="63" t="s">
        <v>81</v>
      </c>
      <c r="C355" s="36">
        <v>4982</v>
      </c>
      <c r="D355" s="72">
        <v>0.96683774180813264</v>
      </c>
      <c r="E355" s="97">
        <v>2846</v>
      </c>
      <c r="F355" s="57">
        <v>0.55434188967777165</v>
      </c>
      <c r="G355" s="36">
        <v>7828</v>
      </c>
      <c r="H355" s="72">
        <v>0.7937671860678277</v>
      </c>
    </row>
    <row r="356" spans="2:8" hidden="1" outlineLevel="1">
      <c r="B356" s="63" t="s">
        <v>80</v>
      </c>
      <c r="C356" s="36">
        <v>4261</v>
      </c>
      <c r="D356" s="72">
        <v>0.49876890608512126</v>
      </c>
      <c r="E356" s="97">
        <v>2356</v>
      </c>
      <c r="F356" s="57">
        <v>0.17272274763563966</v>
      </c>
      <c r="G356" s="36">
        <v>6617</v>
      </c>
      <c r="H356" s="72">
        <v>0.36376751854905187</v>
      </c>
    </row>
    <row r="357" spans="2:8" hidden="1" outlineLevel="1">
      <c r="B357" s="63" t="s">
        <v>79</v>
      </c>
      <c r="C357" s="36">
        <v>4142</v>
      </c>
      <c r="D357" s="72">
        <v>0.25211608222490933</v>
      </c>
      <c r="E357" s="97">
        <v>2379</v>
      </c>
      <c r="F357" s="57">
        <v>-0.18971389645776571</v>
      </c>
      <c r="G357" s="36">
        <v>6521</v>
      </c>
      <c r="H357" s="72">
        <v>4.4362588084561283E-2</v>
      </c>
    </row>
    <row r="358" spans="2:8" collapsed="1">
      <c r="B358" s="105">
        <v>1985</v>
      </c>
      <c r="C358" s="66">
        <v>29504</v>
      </c>
      <c r="D358" s="67">
        <v>0.2697538302633844</v>
      </c>
      <c r="E358" s="66">
        <v>19985</v>
      </c>
      <c r="F358" s="67">
        <v>0.37014945838475244</v>
      </c>
      <c r="G358" s="66">
        <v>49489</v>
      </c>
      <c r="H358" s="67">
        <v>0.30847126011316162</v>
      </c>
    </row>
    <row r="359" spans="2:8" hidden="1" outlineLevel="1">
      <c r="B359" s="63" t="s">
        <v>90</v>
      </c>
      <c r="C359" s="36">
        <v>4394</v>
      </c>
      <c r="D359" s="72">
        <v>0.30231179608772973</v>
      </c>
      <c r="E359" s="97">
        <v>2145</v>
      </c>
      <c r="F359" s="57">
        <v>3.3734939759036076E-2</v>
      </c>
      <c r="G359" s="36">
        <v>6539</v>
      </c>
      <c r="H359" s="72">
        <v>0.20003670398238205</v>
      </c>
    </row>
    <row r="360" spans="2:8" hidden="1" outlineLevel="1">
      <c r="B360" s="63" t="s">
        <v>89</v>
      </c>
      <c r="C360" s="36">
        <v>3291</v>
      </c>
      <c r="D360" s="72">
        <v>-9.9277978339350481E-3</v>
      </c>
      <c r="E360" s="97">
        <v>2096</v>
      </c>
      <c r="F360" s="57">
        <v>-7.2566371681415887E-2</v>
      </c>
      <c r="G360" s="36">
        <v>5387</v>
      </c>
      <c r="H360" s="72">
        <v>-3.5279369627507218E-2</v>
      </c>
    </row>
    <row r="361" spans="2:8" hidden="1" outlineLevel="1">
      <c r="B361" s="63" t="s">
        <v>88</v>
      </c>
      <c r="C361" s="36">
        <v>1854</v>
      </c>
      <c r="D361" s="72">
        <v>0.31396172927002119</v>
      </c>
      <c r="E361" s="97">
        <v>1011</v>
      </c>
      <c r="F361" s="57">
        <v>-0.20643642072213497</v>
      </c>
      <c r="G361" s="36">
        <v>2865</v>
      </c>
      <c r="H361" s="72">
        <v>6.7039106145251326E-2</v>
      </c>
    </row>
    <row r="362" spans="2:8" hidden="1" outlineLevel="1">
      <c r="B362" s="63" t="s">
        <v>87</v>
      </c>
      <c r="C362" s="36">
        <v>1063</v>
      </c>
      <c r="D362" s="72">
        <v>1.8047493403693933</v>
      </c>
      <c r="E362" s="97">
        <v>265</v>
      </c>
      <c r="F362" s="57">
        <v>2.8405797101449277</v>
      </c>
      <c r="G362" s="36">
        <v>1328</v>
      </c>
      <c r="H362" s="72">
        <v>1.9642857142857144</v>
      </c>
    </row>
    <row r="363" spans="2:8" hidden="1" outlineLevel="1">
      <c r="B363" s="63" t="s">
        <v>86</v>
      </c>
      <c r="C363" s="36">
        <v>704</v>
      </c>
      <c r="D363" s="72">
        <v>38.111111111111114</v>
      </c>
      <c r="E363" s="97">
        <v>237</v>
      </c>
      <c r="F363" s="57" t="s">
        <v>143</v>
      </c>
      <c r="G363" s="36">
        <v>941</v>
      </c>
      <c r="H363" s="72">
        <v>51.277777777777779</v>
      </c>
    </row>
    <row r="364" spans="2:8" hidden="1" outlineLevel="1">
      <c r="B364" s="63" t="s">
        <v>85</v>
      </c>
      <c r="C364" s="36">
        <v>944</v>
      </c>
      <c r="D364" s="72">
        <v>51.444444444444443</v>
      </c>
      <c r="E364" s="97">
        <v>416</v>
      </c>
      <c r="F364" s="57" t="s">
        <v>143</v>
      </c>
      <c r="G364" s="36">
        <v>1360</v>
      </c>
      <c r="H364" s="72">
        <v>74.555555555555557</v>
      </c>
    </row>
    <row r="365" spans="2:8" hidden="1" outlineLevel="1">
      <c r="B365" s="63" t="s">
        <v>84</v>
      </c>
      <c r="C365" s="36">
        <v>278</v>
      </c>
      <c r="D365" s="72">
        <v>8.9285714285714288</v>
      </c>
      <c r="E365" s="97">
        <v>256</v>
      </c>
      <c r="F365" s="57">
        <v>255</v>
      </c>
      <c r="G365" s="36">
        <v>534</v>
      </c>
      <c r="H365" s="72">
        <v>17.413793103448278</v>
      </c>
    </row>
    <row r="366" spans="2:8" hidden="1" outlineLevel="1">
      <c r="B366" s="63" t="s">
        <v>83</v>
      </c>
      <c r="C366" s="36">
        <v>400</v>
      </c>
      <c r="D366" s="72">
        <v>21.222222222222221</v>
      </c>
      <c r="E366" s="97">
        <v>326</v>
      </c>
      <c r="F366" s="57">
        <v>162</v>
      </c>
      <c r="G366" s="36">
        <v>726</v>
      </c>
      <c r="H366" s="72">
        <v>35.299999999999997</v>
      </c>
    </row>
    <row r="367" spans="2:8" hidden="1" outlineLevel="1">
      <c r="B367" s="63" t="s">
        <v>82</v>
      </c>
      <c r="C367" s="36">
        <v>1624</v>
      </c>
      <c r="D367" s="72">
        <v>0.16082916368834876</v>
      </c>
      <c r="E367" s="97">
        <v>1058</v>
      </c>
      <c r="F367" s="57">
        <v>0.3866317169069462</v>
      </c>
      <c r="G367" s="36">
        <v>2682</v>
      </c>
      <c r="H367" s="72">
        <v>0.24051803885291401</v>
      </c>
    </row>
    <row r="368" spans="2:8" hidden="1" outlineLevel="1">
      <c r="B368" s="63" t="s">
        <v>81</v>
      </c>
      <c r="C368" s="36">
        <v>2533</v>
      </c>
      <c r="D368" s="72">
        <v>-0.29344490934449097</v>
      </c>
      <c r="E368" s="97">
        <v>1831</v>
      </c>
      <c r="F368" s="57">
        <v>-7.9899497487437188E-2</v>
      </c>
      <c r="G368" s="36">
        <v>4364</v>
      </c>
      <c r="H368" s="72">
        <v>-0.21721973094170399</v>
      </c>
    </row>
    <row r="369" spans="2:8" hidden="1" outlineLevel="1">
      <c r="B369" s="63" t="s">
        <v>80</v>
      </c>
      <c r="C369" s="36">
        <v>2843</v>
      </c>
      <c r="D369" s="72">
        <v>-0.32390011890606418</v>
      </c>
      <c r="E369" s="97">
        <v>2009</v>
      </c>
      <c r="F369" s="57">
        <v>0.20951234196267299</v>
      </c>
      <c r="G369" s="36">
        <v>4852</v>
      </c>
      <c r="H369" s="72">
        <v>-0.17286055233549269</v>
      </c>
    </row>
    <row r="370" spans="2:8" hidden="1" outlineLevel="1">
      <c r="B370" s="63" t="s">
        <v>79</v>
      </c>
      <c r="C370" s="36">
        <v>3308</v>
      </c>
      <c r="D370" s="72">
        <v>-0.15026971487284868</v>
      </c>
      <c r="E370" s="97">
        <v>2936</v>
      </c>
      <c r="F370" s="57">
        <v>0.25954525954525964</v>
      </c>
      <c r="G370" s="36">
        <v>6244</v>
      </c>
      <c r="H370" s="72">
        <v>3.2133676092545027E-3</v>
      </c>
    </row>
    <row r="371" spans="2:8" collapsed="1">
      <c r="B371" s="105">
        <v>1984</v>
      </c>
      <c r="C371" s="66">
        <v>23236</v>
      </c>
      <c r="D371" s="67">
        <v>7.3157214114169644E-2</v>
      </c>
      <c r="E371" s="66">
        <v>14586</v>
      </c>
      <c r="F371" s="67">
        <v>0.17382906808305165</v>
      </c>
      <c r="G371" s="66">
        <v>37822</v>
      </c>
      <c r="H371" s="67">
        <v>0.10986560244145793</v>
      </c>
    </row>
    <row r="372" spans="2:8" hidden="1" outlineLevel="1">
      <c r="B372" s="63" t="s">
        <v>90</v>
      </c>
      <c r="C372" s="36">
        <v>3374</v>
      </c>
      <c r="D372" s="72">
        <v>0.17152777777777772</v>
      </c>
      <c r="E372" s="97">
        <v>2075</v>
      </c>
      <c r="F372" s="57">
        <v>-0.22400897531787589</v>
      </c>
      <c r="G372" s="36">
        <v>5449</v>
      </c>
      <c r="H372" s="72">
        <v>-1.8905293482174956E-2</v>
      </c>
    </row>
    <row r="373" spans="2:8" hidden="1" outlineLevel="1">
      <c r="B373" s="63" t="s">
        <v>89</v>
      </c>
      <c r="C373" s="36">
        <v>3324</v>
      </c>
      <c r="D373" s="72">
        <v>0.68389057750759874</v>
      </c>
      <c r="E373" s="97">
        <v>2260</v>
      </c>
      <c r="F373" s="57">
        <v>6.2333036509349959E-3</v>
      </c>
      <c r="G373" s="36">
        <v>5584</v>
      </c>
      <c r="H373" s="72">
        <v>0.32322274881516577</v>
      </c>
    </row>
    <row r="374" spans="2:8" hidden="1" outlineLevel="1">
      <c r="B374" s="63" t="s">
        <v>88</v>
      </c>
      <c r="C374" s="36">
        <v>1411</v>
      </c>
      <c r="D374" s="72">
        <v>0.1837248322147651</v>
      </c>
      <c r="E374" s="97">
        <v>1274</v>
      </c>
      <c r="F374" s="57">
        <v>-0.14381720430107525</v>
      </c>
      <c r="G374" s="36">
        <v>2685</v>
      </c>
      <c r="H374" s="72">
        <v>1.8656716417910779E-3</v>
      </c>
    </row>
    <row r="375" spans="2:8" hidden="1" outlineLevel="1">
      <c r="B375" s="63" t="s">
        <v>87</v>
      </c>
      <c r="C375" s="36">
        <v>379</v>
      </c>
      <c r="D375" s="72">
        <v>0.87623762376237613</v>
      </c>
      <c r="E375" s="97">
        <v>69</v>
      </c>
      <c r="F375" s="57">
        <v>-0.82307692307692304</v>
      </c>
      <c r="G375" s="36">
        <v>448</v>
      </c>
      <c r="H375" s="72">
        <v>-0.2432432432432432</v>
      </c>
    </row>
    <row r="376" spans="2:8" hidden="1" outlineLevel="1">
      <c r="B376" s="63" t="s">
        <v>86</v>
      </c>
      <c r="C376" s="36">
        <v>18</v>
      </c>
      <c r="D376" s="72">
        <v>-0.18181818181818177</v>
      </c>
      <c r="E376" s="97">
        <v>0</v>
      </c>
      <c r="F376" s="57" t="s">
        <v>143</v>
      </c>
      <c r="G376" s="36">
        <v>18</v>
      </c>
      <c r="H376" s="72">
        <v>-0.18181818181818177</v>
      </c>
    </row>
    <row r="377" spans="2:8" hidden="1" outlineLevel="1">
      <c r="B377" s="63" t="s">
        <v>85</v>
      </c>
      <c r="C377" s="36">
        <v>18</v>
      </c>
      <c r="D377" s="72">
        <v>-0.55000000000000004</v>
      </c>
      <c r="E377" s="97">
        <v>0</v>
      </c>
      <c r="F377" s="57" t="s">
        <v>143</v>
      </c>
      <c r="G377" s="36">
        <v>18</v>
      </c>
      <c r="H377" s="72">
        <v>-0.55000000000000004</v>
      </c>
    </row>
    <row r="378" spans="2:8" hidden="1" outlineLevel="1">
      <c r="B378" s="63" t="s">
        <v>84</v>
      </c>
      <c r="C378" s="36">
        <v>28</v>
      </c>
      <c r="D378" s="72">
        <v>-0.26315789473684215</v>
      </c>
      <c r="E378" s="97">
        <v>1</v>
      </c>
      <c r="F378" s="57" t="s">
        <v>143</v>
      </c>
      <c r="G378" s="36">
        <v>29</v>
      </c>
      <c r="H378" s="72">
        <v>-0.23684210526315785</v>
      </c>
    </row>
    <row r="379" spans="2:8" hidden="1" outlineLevel="1">
      <c r="B379" s="63" t="s">
        <v>83</v>
      </c>
      <c r="C379" s="36">
        <v>18</v>
      </c>
      <c r="D379" s="72">
        <v>-0.53846153846153844</v>
      </c>
      <c r="E379" s="97">
        <v>2</v>
      </c>
      <c r="F379" s="57" t="s">
        <v>143</v>
      </c>
      <c r="G379" s="36">
        <v>20</v>
      </c>
      <c r="H379" s="72">
        <v>-0.48717948717948723</v>
      </c>
    </row>
    <row r="380" spans="2:8" hidden="1" outlineLevel="1">
      <c r="B380" s="63" t="s">
        <v>82</v>
      </c>
      <c r="C380" s="36">
        <v>1399</v>
      </c>
      <c r="D380" s="72">
        <v>0.19165247018739362</v>
      </c>
      <c r="E380" s="97">
        <v>763</v>
      </c>
      <c r="F380" s="57">
        <v>-0.44184345281638626</v>
      </c>
      <c r="G380" s="36">
        <v>2162</v>
      </c>
      <c r="H380" s="72">
        <v>-0.14915387642660372</v>
      </c>
    </row>
    <row r="381" spans="2:8" hidden="1" outlineLevel="1">
      <c r="B381" s="63" t="s">
        <v>81</v>
      </c>
      <c r="C381" s="36">
        <v>3585</v>
      </c>
      <c r="D381" s="72">
        <v>0.15794573643410859</v>
      </c>
      <c r="E381" s="97">
        <v>1990</v>
      </c>
      <c r="F381" s="57">
        <v>-0.32358939496940853</v>
      </c>
      <c r="G381" s="36">
        <v>5575</v>
      </c>
      <c r="H381" s="72">
        <v>-7.6681020205366046E-2</v>
      </c>
    </row>
    <row r="382" spans="2:8" hidden="1" outlineLevel="1">
      <c r="B382" s="63" t="s">
        <v>80</v>
      </c>
      <c r="C382" s="36">
        <v>4205</v>
      </c>
      <c r="D382" s="72">
        <v>0.47907140344706289</v>
      </c>
      <c r="E382" s="97">
        <v>1661</v>
      </c>
      <c r="F382" s="57">
        <v>-0.38114754098360659</v>
      </c>
      <c r="G382" s="36">
        <v>5866</v>
      </c>
      <c r="H382" s="72">
        <v>6.1335263253120997E-2</v>
      </c>
    </row>
    <row r="383" spans="2:8" hidden="1" outlineLevel="1">
      <c r="B383" s="63" t="s">
        <v>79</v>
      </c>
      <c r="C383" s="36">
        <v>3893</v>
      </c>
      <c r="D383" s="72">
        <v>0.48701298701298712</v>
      </c>
      <c r="E383" s="97">
        <v>2331</v>
      </c>
      <c r="F383" s="57">
        <v>-0.22942148760330583</v>
      </c>
      <c r="G383" s="36">
        <v>6224</v>
      </c>
      <c r="H383" s="72">
        <v>0.10295941874889247</v>
      </c>
    </row>
    <row r="384" spans="2:8" collapsed="1">
      <c r="B384" s="105">
        <v>1983</v>
      </c>
      <c r="C384" s="66">
        <v>21652</v>
      </c>
      <c r="D384" s="67">
        <v>0.34334284650701075</v>
      </c>
      <c r="E384" s="66">
        <v>12426</v>
      </c>
      <c r="F384" s="67">
        <v>-0.26106089438629876</v>
      </c>
      <c r="G384" s="66">
        <v>34078</v>
      </c>
      <c r="H384" s="67">
        <v>3.4736138944555739E-2</v>
      </c>
    </row>
    <row r="385" spans="2:8" hidden="1" outlineLevel="1">
      <c r="B385" s="63" t="s">
        <v>90</v>
      </c>
      <c r="C385" s="36">
        <v>2880</v>
      </c>
      <c r="D385" s="72">
        <v>0.49377593360995853</v>
      </c>
      <c r="E385" s="97">
        <v>2674</v>
      </c>
      <c r="F385" s="57">
        <v>-0.10057181298351836</v>
      </c>
      <c r="G385" s="36">
        <v>5554</v>
      </c>
      <c r="H385" s="72">
        <v>0.1332381146704753</v>
      </c>
    </row>
    <row r="386" spans="2:8" hidden="1" outlineLevel="1">
      <c r="B386" s="63" t="s">
        <v>89</v>
      </c>
      <c r="C386" s="36">
        <v>1974</v>
      </c>
      <c r="D386" s="72">
        <v>-0.11835640911121037</v>
      </c>
      <c r="E386" s="97">
        <v>2246</v>
      </c>
      <c r="F386" s="57">
        <v>-0.21742160278745648</v>
      </c>
      <c r="G386" s="36">
        <v>4220</v>
      </c>
      <c r="H386" s="72">
        <v>-0.17400665492268541</v>
      </c>
    </row>
    <row r="387" spans="2:8" hidden="1" outlineLevel="1">
      <c r="B387" s="63" t="s">
        <v>88</v>
      </c>
      <c r="C387" s="36">
        <v>1192</v>
      </c>
      <c r="D387" s="72">
        <v>1.5254237288135593</v>
      </c>
      <c r="E387" s="97">
        <v>1488</v>
      </c>
      <c r="F387" s="57">
        <v>0.70642201834862384</v>
      </c>
      <c r="G387" s="36">
        <v>2680</v>
      </c>
      <c r="H387" s="72">
        <v>0.99404761904761907</v>
      </c>
    </row>
    <row r="388" spans="2:8" hidden="1" outlineLevel="1">
      <c r="B388" s="63" t="s">
        <v>87</v>
      </c>
      <c r="C388" s="36">
        <v>202</v>
      </c>
      <c r="D388" s="72">
        <v>2.4827586206896552</v>
      </c>
      <c r="E388" s="97">
        <v>390</v>
      </c>
      <c r="F388" s="57">
        <v>20.666666666666668</v>
      </c>
      <c r="G388" s="36">
        <v>592</v>
      </c>
      <c r="H388" s="72">
        <v>6.7894736842105265</v>
      </c>
    </row>
    <row r="389" spans="2:8" hidden="1" outlineLevel="1">
      <c r="B389" s="63" t="s">
        <v>86</v>
      </c>
      <c r="C389" s="36">
        <v>22</v>
      </c>
      <c r="D389" s="72">
        <v>-0.12</v>
      </c>
      <c r="E389" s="97">
        <v>0</v>
      </c>
      <c r="F389" s="57">
        <v>-1</v>
      </c>
      <c r="G389" s="36">
        <v>22</v>
      </c>
      <c r="H389" s="72">
        <v>-0.37142857142857144</v>
      </c>
    </row>
    <row r="390" spans="2:8" hidden="1" outlineLevel="1">
      <c r="B390" s="63" t="s">
        <v>85</v>
      </c>
      <c r="C390" s="36">
        <v>40</v>
      </c>
      <c r="D390" s="72">
        <v>0</v>
      </c>
      <c r="E390" s="97">
        <v>0</v>
      </c>
      <c r="F390" s="57">
        <v>-1</v>
      </c>
      <c r="G390" s="36">
        <v>40</v>
      </c>
      <c r="H390" s="72">
        <v>-4.7619047619047672E-2</v>
      </c>
    </row>
    <row r="391" spans="2:8" hidden="1" outlineLevel="1">
      <c r="B391" s="63" t="s">
        <v>84</v>
      </c>
      <c r="C391" s="36">
        <v>38</v>
      </c>
      <c r="D391" s="72">
        <v>2.7027027027026973E-2</v>
      </c>
      <c r="E391" s="97">
        <v>0</v>
      </c>
      <c r="F391" s="57">
        <v>-1</v>
      </c>
      <c r="G391" s="36">
        <v>38</v>
      </c>
      <c r="H391" s="72">
        <v>-2.5641025641025661E-2</v>
      </c>
    </row>
    <row r="392" spans="2:8" hidden="1" outlineLevel="1">
      <c r="B392" s="63" t="s">
        <v>83</v>
      </c>
      <c r="C392" s="36">
        <v>39</v>
      </c>
      <c r="D392" s="72">
        <v>0.14705882352941169</v>
      </c>
      <c r="E392" s="97">
        <v>0</v>
      </c>
      <c r="F392" s="57">
        <v>-1</v>
      </c>
      <c r="G392" s="36">
        <v>39</v>
      </c>
      <c r="H392" s="72">
        <v>-0.36065573770491799</v>
      </c>
    </row>
    <row r="393" spans="2:8" hidden="1" outlineLevel="1">
      <c r="B393" s="63" t="s">
        <v>82</v>
      </c>
      <c r="C393" s="36">
        <v>1174</v>
      </c>
      <c r="D393" s="72">
        <v>1.0327022375215211E-2</v>
      </c>
      <c r="E393" s="97">
        <v>1367</v>
      </c>
      <c r="F393" s="57">
        <v>-0.25095890410958899</v>
      </c>
      <c r="G393" s="36">
        <v>2541</v>
      </c>
      <c r="H393" s="72">
        <v>-0.14931369266822903</v>
      </c>
    </row>
    <row r="394" spans="2:8" hidden="1" outlineLevel="1">
      <c r="B394" s="63" t="s">
        <v>81</v>
      </c>
      <c r="C394" s="36">
        <v>3096</v>
      </c>
      <c r="D394" s="72">
        <v>0.65384615384615374</v>
      </c>
      <c r="E394" s="97">
        <v>2942</v>
      </c>
      <c r="F394" s="57">
        <v>0.27746417716022576</v>
      </c>
      <c r="G394" s="36">
        <v>6038</v>
      </c>
      <c r="H394" s="72">
        <v>0.44622754491017957</v>
      </c>
    </row>
    <row r="395" spans="2:8" hidden="1" outlineLevel="1">
      <c r="B395" s="63" t="s">
        <v>80</v>
      </c>
      <c r="C395" s="36">
        <v>2843</v>
      </c>
      <c r="D395" s="72">
        <v>0.57506925207756243</v>
      </c>
      <c r="E395" s="97">
        <v>2684</v>
      </c>
      <c r="F395" s="57">
        <v>0.20900900900900909</v>
      </c>
      <c r="G395" s="36">
        <v>5527</v>
      </c>
      <c r="H395" s="72">
        <v>0.37316770186335413</v>
      </c>
    </row>
    <row r="396" spans="2:8" hidden="1" outlineLevel="1">
      <c r="B396" s="63" t="s">
        <v>79</v>
      </c>
      <c r="C396" s="36">
        <v>2618</v>
      </c>
      <c r="D396" s="72">
        <v>8.4745762711864181E-3</v>
      </c>
      <c r="E396" s="97">
        <v>3025</v>
      </c>
      <c r="F396" s="57">
        <v>0.13465866466616649</v>
      </c>
      <c r="G396" s="36">
        <v>5643</v>
      </c>
      <c r="H396" s="72">
        <v>7.2405929304447003E-2</v>
      </c>
    </row>
    <row r="397" spans="2:8" collapsed="1">
      <c r="B397" s="105">
        <v>1982</v>
      </c>
      <c r="C397" s="66">
        <v>16118</v>
      </c>
      <c r="D397" s="67">
        <v>0.31382458428431703</v>
      </c>
      <c r="E397" s="66">
        <v>16816</v>
      </c>
      <c r="F397" s="67">
        <v>6.5112743856093225E-2</v>
      </c>
      <c r="G397" s="66">
        <v>32934</v>
      </c>
      <c r="H397" s="67">
        <v>0.17386655260906747</v>
      </c>
    </row>
    <row r="398" spans="2:8" hidden="1" outlineLevel="1">
      <c r="B398" s="63" t="s">
        <v>90</v>
      </c>
      <c r="C398" s="36">
        <v>1928</v>
      </c>
      <c r="D398" s="72">
        <v>-3.9362232187344248E-2</v>
      </c>
      <c r="E398" s="97">
        <v>2973</v>
      </c>
      <c r="F398" s="57">
        <v>0.49848790322580649</v>
      </c>
      <c r="G398" s="36">
        <v>4901</v>
      </c>
      <c r="H398" s="72">
        <v>0.22801302931596101</v>
      </c>
    </row>
    <row r="399" spans="2:8" hidden="1" outlineLevel="1">
      <c r="B399" s="63" t="s">
        <v>89</v>
      </c>
      <c r="C399" s="36">
        <v>2239</v>
      </c>
      <c r="D399" s="72">
        <v>1.9538258575197891</v>
      </c>
      <c r="E399" s="97">
        <v>2870</v>
      </c>
      <c r="F399" s="57">
        <v>0.29046762589928066</v>
      </c>
      <c r="G399" s="36">
        <v>5109</v>
      </c>
      <c r="H399" s="72">
        <v>0.71327967806841053</v>
      </c>
    </row>
    <row r="400" spans="2:8" hidden="1" outlineLevel="1">
      <c r="B400" s="63" t="s">
        <v>88</v>
      </c>
      <c r="C400" s="36">
        <v>472</v>
      </c>
      <c r="D400" s="72">
        <v>-0.3370786516853933</v>
      </c>
      <c r="E400" s="97">
        <v>872</v>
      </c>
      <c r="F400" s="57">
        <v>-0.27333333333333332</v>
      </c>
      <c r="G400" s="36">
        <v>1344</v>
      </c>
      <c r="H400" s="72">
        <v>-0.29707112970711302</v>
      </c>
    </row>
    <row r="401" spans="2:8" hidden="1" outlineLevel="1">
      <c r="B401" s="63" t="s">
        <v>87</v>
      </c>
      <c r="C401" s="36">
        <v>58</v>
      </c>
      <c r="D401" s="72">
        <v>-0.7734375</v>
      </c>
      <c r="E401" s="97">
        <v>18</v>
      </c>
      <c r="F401" s="57">
        <v>-0.96178343949044587</v>
      </c>
      <c r="G401" s="36">
        <v>76</v>
      </c>
      <c r="H401" s="72">
        <v>-0.89546079779917465</v>
      </c>
    </row>
    <row r="402" spans="2:8" hidden="1" outlineLevel="1">
      <c r="B402" s="63" t="s">
        <v>86</v>
      </c>
      <c r="C402" s="36">
        <v>25</v>
      </c>
      <c r="D402" s="72">
        <v>-0.90601503759398494</v>
      </c>
      <c r="E402" s="97">
        <v>10</v>
      </c>
      <c r="F402" s="57">
        <v>-0.96551724137931039</v>
      </c>
      <c r="G402" s="36">
        <v>35</v>
      </c>
      <c r="H402" s="72">
        <v>-0.93705035971223016</v>
      </c>
    </row>
    <row r="403" spans="2:8" hidden="1" outlineLevel="1">
      <c r="B403" s="63" t="s">
        <v>85</v>
      </c>
      <c r="C403" s="36">
        <v>40</v>
      </c>
      <c r="D403" s="72">
        <v>-0.89974937343358397</v>
      </c>
      <c r="E403" s="97">
        <v>2</v>
      </c>
      <c r="F403" s="57">
        <v>-0.99592668024439923</v>
      </c>
      <c r="G403" s="36">
        <v>42</v>
      </c>
      <c r="H403" s="72">
        <v>-0.95280898876404496</v>
      </c>
    </row>
    <row r="404" spans="2:8" hidden="1" outlineLevel="1">
      <c r="B404" s="63" t="s">
        <v>84</v>
      </c>
      <c r="C404" s="36">
        <v>37</v>
      </c>
      <c r="D404" s="72">
        <v>-0.75</v>
      </c>
      <c r="E404" s="97">
        <v>2</v>
      </c>
      <c r="F404" s="57">
        <v>-0.99423631123919309</v>
      </c>
      <c r="G404" s="36">
        <v>39</v>
      </c>
      <c r="H404" s="72">
        <v>-0.92121212121212126</v>
      </c>
    </row>
    <row r="405" spans="2:8" hidden="1" outlineLevel="1">
      <c r="B405" s="63" t="s">
        <v>83</v>
      </c>
      <c r="C405" s="36">
        <v>34</v>
      </c>
      <c r="D405" s="72">
        <v>-0.87813620071684584</v>
      </c>
      <c r="E405" s="97">
        <v>27</v>
      </c>
      <c r="F405" s="57">
        <v>-0.92643051771117169</v>
      </c>
      <c r="G405" s="36">
        <v>61</v>
      </c>
      <c r="H405" s="72">
        <v>-0.90557275541795668</v>
      </c>
    </row>
    <row r="406" spans="2:8" hidden="1" outlineLevel="1">
      <c r="B406" s="63" t="s">
        <v>82</v>
      </c>
      <c r="C406" s="36">
        <v>1162</v>
      </c>
      <c r="D406" s="72">
        <v>0.23617021276595751</v>
      </c>
      <c r="E406" s="97">
        <v>1825</v>
      </c>
      <c r="F406" s="57">
        <v>0.20621282220753478</v>
      </c>
      <c r="G406" s="36">
        <v>2987</v>
      </c>
      <c r="H406" s="72">
        <v>0.21769262128006517</v>
      </c>
    </row>
    <row r="407" spans="2:8" hidden="1" outlineLevel="1">
      <c r="B407" s="63" t="s">
        <v>81</v>
      </c>
      <c r="C407" s="36">
        <v>1872</v>
      </c>
      <c r="D407" s="72">
        <v>-0.37349397590361444</v>
      </c>
      <c r="E407" s="97">
        <v>2303</v>
      </c>
      <c r="F407" s="57">
        <v>6.2759575449930827E-2</v>
      </c>
      <c r="G407" s="36">
        <v>4175</v>
      </c>
      <c r="H407" s="72">
        <v>-0.19010669253152279</v>
      </c>
    </row>
    <row r="408" spans="2:8" hidden="1" outlineLevel="1">
      <c r="B408" s="63" t="s">
        <v>80</v>
      </c>
      <c r="C408" s="36">
        <v>1805</v>
      </c>
      <c r="D408" s="72">
        <v>-0.33688464364437909</v>
      </c>
      <c r="E408" s="97">
        <v>2220</v>
      </c>
      <c r="F408" s="57">
        <v>-3.8961038961038974E-2</v>
      </c>
      <c r="G408" s="36">
        <v>4025</v>
      </c>
      <c r="H408" s="72">
        <v>-0.20011923688394273</v>
      </c>
    </row>
    <row r="409" spans="2:8" hidden="1" outlineLevel="1">
      <c r="B409" s="63" t="s">
        <v>79</v>
      </c>
      <c r="C409" s="36">
        <v>2596</v>
      </c>
      <c r="D409" s="72">
        <v>-9.9549080818591706E-2</v>
      </c>
      <c r="E409" s="97">
        <v>2666</v>
      </c>
      <c r="F409" s="57">
        <v>0.1272727272727272</v>
      </c>
      <c r="G409" s="36">
        <v>5262</v>
      </c>
      <c r="H409" s="72">
        <v>2.6676829268292845E-3</v>
      </c>
    </row>
    <row r="410" spans="2:8" collapsed="1">
      <c r="B410" s="105">
        <v>1981</v>
      </c>
      <c r="C410" s="66">
        <v>12268</v>
      </c>
      <c r="D410" s="67">
        <v>-0.14556344894832152</v>
      </c>
      <c r="E410" s="66">
        <v>15788</v>
      </c>
      <c r="F410" s="67">
        <v>3.7510331235297567E-3</v>
      </c>
      <c r="G410" s="66">
        <v>28056</v>
      </c>
      <c r="H410" s="67">
        <v>-6.7504237710639181E-2</v>
      </c>
    </row>
    <row r="411" spans="2:8" hidden="1" outlineLevel="1">
      <c r="B411" s="63" t="s">
        <v>90</v>
      </c>
      <c r="C411" s="36">
        <v>2007</v>
      </c>
      <c r="D411" s="72">
        <v>-0.2736156351791531</v>
      </c>
      <c r="E411" s="97">
        <v>1984</v>
      </c>
      <c r="F411" s="57">
        <v>-0.2558139534883721</v>
      </c>
      <c r="G411" s="36">
        <v>3991</v>
      </c>
      <c r="H411" s="72">
        <v>-0.26487382575059859</v>
      </c>
    </row>
    <row r="412" spans="2:8" hidden="1" outlineLevel="1">
      <c r="B412" s="63" t="s">
        <v>89</v>
      </c>
      <c r="C412" s="36">
        <v>758</v>
      </c>
      <c r="D412" s="72">
        <v>-0.74597855227882037</v>
      </c>
      <c r="E412" s="97">
        <v>2224</v>
      </c>
      <c r="F412" s="57">
        <v>-0.21690140845070427</v>
      </c>
      <c r="G412" s="36">
        <v>2982</v>
      </c>
      <c r="H412" s="72">
        <v>-0.48798076923076927</v>
      </c>
    </row>
    <row r="413" spans="2:8" hidden="1" outlineLevel="1">
      <c r="B413" s="63" t="s">
        <v>88</v>
      </c>
      <c r="C413" s="36">
        <v>712</v>
      </c>
      <c r="D413" s="72">
        <v>-0.39558573853989809</v>
      </c>
      <c r="E413" s="97">
        <v>1200</v>
      </c>
      <c r="F413" s="57">
        <v>-0.43635509628933766</v>
      </c>
      <c r="G413" s="36">
        <v>1912</v>
      </c>
      <c r="H413" s="72">
        <v>-0.42183247656486245</v>
      </c>
    </row>
    <row r="414" spans="2:8" hidden="1" outlineLevel="1">
      <c r="B414" s="63" t="s">
        <v>87</v>
      </c>
      <c r="C414" s="36">
        <v>256</v>
      </c>
      <c r="D414" s="72">
        <v>-0.50291262135922332</v>
      </c>
      <c r="E414" s="97">
        <v>471</v>
      </c>
      <c r="F414" s="57">
        <v>0.91463414634146334</v>
      </c>
      <c r="G414" s="36">
        <v>727</v>
      </c>
      <c r="H414" s="72">
        <v>-4.4678055190538801E-2</v>
      </c>
    </row>
    <row r="415" spans="2:8" hidden="1" outlineLevel="1">
      <c r="B415" s="63" t="s">
        <v>86</v>
      </c>
      <c r="C415" s="36">
        <v>266</v>
      </c>
      <c r="D415" s="72">
        <v>-0.37704918032786883</v>
      </c>
      <c r="E415" s="97">
        <v>290</v>
      </c>
      <c r="F415" s="57">
        <v>0.33640552995391704</v>
      </c>
      <c r="G415" s="36">
        <v>556</v>
      </c>
      <c r="H415" s="72">
        <v>-0.13664596273291929</v>
      </c>
    </row>
    <row r="416" spans="2:8" hidden="1" outlineLevel="1">
      <c r="B416" s="63" t="s">
        <v>85</v>
      </c>
      <c r="C416" s="36">
        <v>399</v>
      </c>
      <c r="D416" s="72">
        <v>0.38062283737024227</v>
      </c>
      <c r="E416" s="97">
        <v>491</v>
      </c>
      <c r="F416" s="57">
        <v>0.66440677966101691</v>
      </c>
      <c r="G416" s="36">
        <v>890</v>
      </c>
      <c r="H416" s="72">
        <v>0.52397260273972601</v>
      </c>
    </row>
    <row r="417" spans="2:8" hidden="1" outlineLevel="1">
      <c r="B417" s="63" t="s">
        <v>84</v>
      </c>
      <c r="C417" s="36">
        <v>148</v>
      </c>
      <c r="D417" s="72">
        <v>-0.80026990553306343</v>
      </c>
      <c r="E417" s="97">
        <v>347</v>
      </c>
      <c r="F417" s="57">
        <v>-0.12151898734177213</v>
      </c>
      <c r="G417" s="36">
        <v>495</v>
      </c>
      <c r="H417" s="72">
        <v>-0.56426056338028174</v>
      </c>
    </row>
    <row r="418" spans="2:8" hidden="1" outlineLevel="1">
      <c r="B418" s="63" t="s">
        <v>83</v>
      </c>
      <c r="C418" s="36">
        <v>279</v>
      </c>
      <c r="D418" s="72">
        <v>-0.47556390977443608</v>
      </c>
      <c r="E418" s="97">
        <v>367</v>
      </c>
      <c r="F418" s="57">
        <v>6.0693641618497107E-2</v>
      </c>
      <c r="G418" s="36">
        <v>646</v>
      </c>
      <c r="H418" s="72">
        <v>-0.26423690205011385</v>
      </c>
    </row>
    <row r="419" spans="2:8" hidden="1" outlineLevel="1">
      <c r="B419" s="63" t="s">
        <v>82</v>
      </c>
      <c r="C419" s="36">
        <v>940</v>
      </c>
      <c r="D419" s="72">
        <v>-0.61332784862196621</v>
      </c>
      <c r="E419" s="97">
        <v>1513</v>
      </c>
      <c r="F419" s="57">
        <v>-0.37193856371938561</v>
      </c>
      <c r="G419" s="36">
        <v>2453</v>
      </c>
      <c r="H419" s="72">
        <v>-0.49318181818181817</v>
      </c>
    </row>
    <row r="420" spans="2:8" hidden="1" outlineLevel="1">
      <c r="B420" s="63" t="s">
        <v>81</v>
      </c>
      <c r="C420" s="36">
        <v>2988</v>
      </c>
      <c r="D420" s="72">
        <v>-0.26076199901039088</v>
      </c>
      <c r="E420" s="97">
        <v>2167</v>
      </c>
      <c r="F420" s="57">
        <v>-0.48758571766375025</v>
      </c>
      <c r="G420" s="36">
        <v>5155</v>
      </c>
      <c r="H420" s="72">
        <v>-0.3767380002418087</v>
      </c>
    </row>
    <row r="421" spans="2:8" hidden="1" outlineLevel="1">
      <c r="B421" s="63" t="s">
        <v>80</v>
      </c>
      <c r="C421" s="36">
        <v>2722</v>
      </c>
      <c r="D421" s="72">
        <v>-0.47904306220095694</v>
      </c>
      <c r="E421" s="97">
        <v>2310</v>
      </c>
      <c r="F421" s="57">
        <v>-0.41430020283975655</v>
      </c>
      <c r="G421" s="36">
        <v>5032</v>
      </c>
      <c r="H421" s="72">
        <v>-0.45119424146580867</v>
      </c>
    </row>
    <row r="422" spans="2:8" hidden="1" outlineLevel="1">
      <c r="B422" s="63" t="s">
        <v>79</v>
      </c>
      <c r="C422" s="36">
        <v>2883</v>
      </c>
      <c r="D422" s="72">
        <v>-0.49712192569335423</v>
      </c>
      <c r="E422" s="97">
        <v>2365</v>
      </c>
      <c r="F422" s="57">
        <v>-0.47676991150442483</v>
      </c>
      <c r="G422" s="36">
        <v>5248</v>
      </c>
      <c r="H422" s="72">
        <v>-0.48814980981176237</v>
      </c>
    </row>
    <row r="423" spans="2:8" collapsed="1">
      <c r="B423" s="105">
        <v>1980</v>
      </c>
      <c r="C423" s="66">
        <v>14358</v>
      </c>
      <c r="D423" s="67">
        <v>-0.46545048399106481</v>
      </c>
      <c r="E423" s="66">
        <v>15729</v>
      </c>
      <c r="F423" s="67">
        <v>-0.3510067667932002</v>
      </c>
      <c r="G423" s="66">
        <v>30087</v>
      </c>
      <c r="H423" s="67">
        <v>-0.41116721465476747</v>
      </c>
    </row>
    <row r="424" spans="2:8" hidden="1" outlineLevel="1">
      <c r="B424" s="63" t="s">
        <v>90</v>
      </c>
      <c r="C424" s="36">
        <v>2763</v>
      </c>
      <c r="D424" s="72">
        <v>-0.42461474385672637</v>
      </c>
      <c r="E424" s="97">
        <v>2666</v>
      </c>
      <c r="F424" s="57">
        <v>-0.19407496977025396</v>
      </c>
      <c r="G424" s="36">
        <v>5429</v>
      </c>
      <c r="H424" s="72">
        <v>-0.33057953144266339</v>
      </c>
    </row>
    <row r="425" spans="2:8" hidden="1" outlineLevel="1">
      <c r="B425" s="63" t="s">
        <v>89</v>
      </c>
      <c r="C425" s="36">
        <v>2984</v>
      </c>
      <c r="D425" s="72">
        <v>-0.42593305117352831</v>
      </c>
      <c r="E425" s="97">
        <v>2840</v>
      </c>
      <c r="F425" s="57">
        <v>-0.20179876335019675</v>
      </c>
      <c r="G425" s="36">
        <v>5824</v>
      </c>
      <c r="H425" s="72">
        <v>-0.33485609867519417</v>
      </c>
    </row>
    <row r="426" spans="2:8" hidden="1" outlineLevel="1">
      <c r="B426" s="63" t="s">
        <v>88</v>
      </c>
      <c r="C426" s="36">
        <v>1178</v>
      </c>
      <c r="D426" s="72">
        <v>-0.54163424124513626</v>
      </c>
      <c r="E426" s="97">
        <v>2129</v>
      </c>
      <c r="F426" s="57">
        <v>0.13667912439935925</v>
      </c>
      <c r="G426" s="36">
        <v>3307</v>
      </c>
      <c r="H426" s="72">
        <v>-0.25568309700652714</v>
      </c>
    </row>
    <row r="427" spans="2:8" hidden="1" outlineLevel="1">
      <c r="B427" s="63" t="s">
        <v>87</v>
      </c>
      <c r="C427" s="36">
        <v>515</v>
      </c>
      <c r="D427" s="72">
        <v>-0.60776846915460769</v>
      </c>
      <c r="E427" s="97">
        <v>246</v>
      </c>
      <c r="F427" s="57">
        <v>0.12844036697247696</v>
      </c>
      <c r="G427" s="36">
        <v>761</v>
      </c>
      <c r="H427" s="72">
        <v>-0.50293925538863493</v>
      </c>
    </row>
    <row r="428" spans="2:8" hidden="1" outlineLevel="1">
      <c r="B428" s="63" t="s">
        <v>86</v>
      </c>
      <c r="C428" s="36">
        <v>427</v>
      </c>
      <c r="D428" s="72">
        <v>-9.5338983050847426E-2</v>
      </c>
      <c r="E428" s="97">
        <v>217</v>
      </c>
      <c r="F428" s="57">
        <v>-6.4655172413793149E-2</v>
      </c>
      <c r="G428" s="36">
        <v>644</v>
      </c>
      <c r="H428" s="72">
        <v>-8.5227272727272707E-2</v>
      </c>
    </row>
    <row r="429" spans="2:8" hidden="1" outlineLevel="1">
      <c r="B429" s="63" t="s">
        <v>85</v>
      </c>
      <c r="C429" s="36">
        <v>289</v>
      </c>
      <c r="D429" s="72">
        <v>-0.34762979683972917</v>
      </c>
      <c r="E429" s="97">
        <v>295</v>
      </c>
      <c r="F429" s="57">
        <v>0.53645833333333326</v>
      </c>
      <c r="G429" s="36">
        <v>584</v>
      </c>
      <c r="H429" s="72">
        <v>-8.0314960629921273E-2</v>
      </c>
    </row>
    <row r="430" spans="2:8" hidden="1" outlineLevel="1">
      <c r="B430" s="63" t="s">
        <v>84</v>
      </c>
      <c r="C430" s="36">
        <v>741</v>
      </c>
      <c r="D430" s="72">
        <v>0.82962962962962972</v>
      </c>
      <c r="E430" s="97">
        <v>395</v>
      </c>
      <c r="F430" s="57">
        <v>-0.52294685990338163</v>
      </c>
      <c r="G430" s="36">
        <v>1136</v>
      </c>
      <c r="H430" s="72">
        <v>-7.866991078669916E-2</v>
      </c>
    </row>
    <row r="431" spans="2:8" hidden="1" outlineLevel="1">
      <c r="B431" s="63" t="s">
        <v>83</v>
      </c>
      <c r="C431" s="36">
        <v>532</v>
      </c>
      <c r="D431" s="72">
        <v>-2.025782688766109E-2</v>
      </c>
      <c r="E431" s="97">
        <v>346</v>
      </c>
      <c r="F431" s="57">
        <v>-0.55754475703324813</v>
      </c>
      <c r="G431" s="36">
        <v>878</v>
      </c>
      <c r="H431" s="72">
        <v>-0.33735849056603773</v>
      </c>
    </row>
    <row r="432" spans="2:8" hidden="1" outlineLevel="1">
      <c r="B432" s="63" t="s">
        <v>82</v>
      </c>
      <c r="C432" s="36">
        <v>2431</v>
      </c>
      <c r="D432" s="72">
        <v>1.306451612903226</v>
      </c>
      <c r="E432" s="97">
        <v>2409</v>
      </c>
      <c r="F432" s="57">
        <v>0.3495798319327732</v>
      </c>
      <c r="G432" s="36">
        <v>4840</v>
      </c>
      <c r="H432" s="72">
        <v>0.70482564283198301</v>
      </c>
    </row>
    <row r="433" spans="2:8" hidden="1" outlineLevel="1">
      <c r="B433" s="63" t="s">
        <v>81</v>
      </c>
      <c r="C433" s="36">
        <v>4042</v>
      </c>
      <c r="D433" s="72">
        <v>3.4756703078451245E-3</v>
      </c>
      <c r="E433" s="97">
        <v>4229</v>
      </c>
      <c r="F433" s="57">
        <v>0.76797658862876261</v>
      </c>
      <c r="G433" s="36">
        <v>8271</v>
      </c>
      <c r="H433" s="72">
        <v>0.28831775700934581</v>
      </c>
    </row>
    <row r="434" spans="2:8" hidden="1" outlineLevel="1">
      <c r="B434" s="63" t="s">
        <v>80</v>
      </c>
      <c r="C434" s="36">
        <v>5225</v>
      </c>
      <c r="D434" s="72">
        <v>0.46235656311223061</v>
      </c>
      <c r="E434" s="97">
        <v>3944</v>
      </c>
      <c r="F434" s="57">
        <v>0.32794612794612799</v>
      </c>
      <c r="G434" s="36">
        <v>9169</v>
      </c>
      <c r="H434" s="72">
        <v>0.40134494880024452</v>
      </c>
    </row>
    <row r="435" spans="2:8" hidden="1" outlineLevel="1">
      <c r="B435" s="63" t="s">
        <v>79</v>
      </c>
      <c r="C435" s="36">
        <v>5733</v>
      </c>
      <c r="D435" s="72">
        <v>0.5</v>
      </c>
      <c r="E435" s="97">
        <v>4520</v>
      </c>
      <c r="F435" s="57">
        <v>0.1143984220907297</v>
      </c>
      <c r="G435" s="36">
        <v>10253</v>
      </c>
      <c r="H435" s="72">
        <v>0.30147245493780139</v>
      </c>
    </row>
    <row r="436" spans="2:8" collapsed="1">
      <c r="B436" s="105">
        <v>1979</v>
      </c>
      <c r="C436" s="66">
        <v>26860</v>
      </c>
      <c r="D436" s="67">
        <v>-4.8293944655068533E-2</v>
      </c>
      <c r="E436" s="66">
        <v>24236</v>
      </c>
      <c r="F436" s="67">
        <v>9.2006848697846255E-2</v>
      </c>
      <c r="G436" s="66">
        <v>51096</v>
      </c>
      <c r="H436" s="67">
        <v>1.3467679552531919E-2</v>
      </c>
    </row>
    <row r="437" spans="2:8" hidden="1" outlineLevel="1">
      <c r="B437" s="63" t="s">
        <v>90</v>
      </c>
      <c r="C437" s="36">
        <v>4802</v>
      </c>
      <c r="D437" s="36"/>
      <c r="E437" s="97">
        <v>3308</v>
      </c>
      <c r="F437" s="97"/>
      <c r="G437" s="36">
        <v>8110</v>
      </c>
      <c r="H437" s="36"/>
    </row>
    <row r="438" spans="2:8" hidden="1" outlineLevel="1">
      <c r="B438" s="63" t="s">
        <v>89</v>
      </c>
      <c r="C438" s="36">
        <v>5198</v>
      </c>
      <c r="D438" s="36"/>
      <c r="E438" s="97">
        <v>3558</v>
      </c>
      <c r="F438" s="97"/>
      <c r="G438" s="36">
        <v>8756</v>
      </c>
      <c r="H438" s="36"/>
    </row>
    <row r="439" spans="2:8" hidden="1" outlineLevel="1">
      <c r="B439" s="63" t="s">
        <v>88</v>
      </c>
      <c r="C439" s="36">
        <v>2570</v>
      </c>
      <c r="D439" s="36"/>
      <c r="E439" s="97">
        <v>1873</v>
      </c>
      <c r="F439" s="97"/>
      <c r="G439" s="36">
        <v>4443</v>
      </c>
      <c r="H439" s="36"/>
    </row>
    <row r="440" spans="2:8" hidden="1" outlineLevel="1">
      <c r="B440" s="63" t="s">
        <v>87</v>
      </c>
      <c r="C440" s="36">
        <v>1313</v>
      </c>
      <c r="D440" s="36"/>
      <c r="E440" s="97">
        <v>218</v>
      </c>
      <c r="F440" s="97"/>
      <c r="G440" s="36">
        <v>1531</v>
      </c>
      <c r="H440" s="36"/>
    </row>
    <row r="441" spans="2:8" hidden="1" outlineLevel="1">
      <c r="B441" s="63" t="s">
        <v>86</v>
      </c>
      <c r="C441" s="36">
        <v>472</v>
      </c>
      <c r="D441" s="36"/>
      <c r="E441" s="97">
        <v>232</v>
      </c>
      <c r="F441" s="97"/>
      <c r="G441" s="36">
        <v>704</v>
      </c>
      <c r="H441" s="36"/>
    </row>
    <row r="442" spans="2:8" hidden="1" outlineLevel="1">
      <c r="B442" s="63" t="s">
        <v>85</v>
      </c>
      <c r="C442" s="36">
        <v>443</v>
      </c>
      <c r="D442" s="36"/>
      <c r="E442" s="97">
        <v>192</v>
      </c>
      <c r="F442" s="97"/>
      <c r="G442" s="36">
        <v>635</v>
      </c>
      <c r="H442" s="36"/>
    </row>
    <row r="443" spans="2:8" hidden="1" outlineLevel="1">
      <c r="B443" s="63" t="s">
        <v>84</v>
      </c>
      <c r="C443" s="36">
        <v>405</v>
      </c>
      <c r="D443" s="36"/>
      <c r="E443" s="97">
        <v>828</v>
      </c>
      <c r="F443" s="97"/>
      <c r="G443" s="36">
        <v>1233</v>
      </c>
      <c r="H443" s="36"/>
    </row>
    <row r="444" spans="2:8" hidden="1" outlineLevel="1">
      <c r="B444" s="63" t="s">
        <v>83</v>
      </c>
      <c r="C444" s="36">
        <v>543</v>
      </c>
      <c r="D444" s="36"/>
      <c r="E444" s="97">
        <v>782</v>
      </c>
      <c r="F444" s="97"/>
      <c r="G444" s="36">
        <v>1325</v>
      </c>
      <c r="H444" s="36"/>
    </row>
    <row r="445" spans="2:8" hidden="1" outlineLevel="1">
      <c r="B445" s="63" t="s">
        <v>82</v>
      </c>
      <c r="C445" s="36">
        <v>1054</v>
      </c>
      <c r="D445" s="36"/>
      <c r="E445" s="97">
        <v>1785</v>
      </c>
      <c r="F445" s="97"/>
      <c r="G445" s="36">
        <v>2839</v>
      </c>
      <c r="H445" s="36"/>
    </row>
    <row r="446" spans="2:8" hidden="1" outlineLevel="1">
      <c r="B446" s="63" t="s">
        <v>81</v>
      </c>
      <c r="C446" s="36">
        <v>4028</v>
      </c>
      <c r="D446" s="36"/>
      <c r="E446" s="97">
        <v>2392</v>
      </c>
      <c r="F446" s="97"/>
      <c r="G446" s="36">
        <v>6420</v>
      </c>
      <c r="H446" s="36"/>
    </row>
    <row r="447" spans="2:8" hidden="1" outlineLevel="1">
      <c r="B447" s="63" t="s">
        <v>80</v>
      </c>
      <c r="C447" s="36">
        <v>3573</v>
      </c>
      <c r="D447" s="36"/>
      <c r="E447" s="97">
        <v>2970</v>
      </c>
      <c r="F447" s="97"/>
      <c r="G447" s="36">
        <v>6543</v>
      </c>
      <c r="H447" s="36"/>
    </row>
    <row r="448" spans="2:8" hidden="1" outlineLevel="1">
      <c r="B448" s="63" t="s">
        <v>79</v>
      </c>
      <c r="C448" s="36">
        <v>3822</v>
      </c>
      <c r="D448" s="36"/>
      <c r="E448" s="97">
        <v>4056</v>
      </c>
      <c r="F448" s="97"/>
      <c r="G448" s="36">
        <v>7878</v>
      </c>
      <c r="H448" s="36"/>
    </row>
    <row r="449" spans="2:8" collapsed="1">
      <c r="B449" s="105">
        <v>1978</v>
      </c>
      <c r="C449" s="66">
        <v>28223</v>
      </c>
      <c r="D449" s="66"/>
      <c r="E449" s="66">
        <v>22194</v>
      </c>
      <c r="F449" s="66"/>
      <c r="G449" s="66">
        <v>50417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0.31919060052219317</v>
      </c>
      <c r="D7" s="74">
        <v>-0.1553119940216714</v>
      </c>
      <c r="E7" s="74">
        <v>-2.4249526728567616E-2</v>
      </c>
    </row>
    <row r="8" spans="2:5">
      <c r="B8" s="63" t="s">
        <v>89</v>
      </c>
      <c r="C8" s="74">
        <v>0.18556701030927836</v>
      </c>
      <c r="D8" s="74">
        <v>-0.16845462452884896</v>
      </c>
      <c r="E8" s="74">
        <v>-5.6243192395286634E-2</v>
      </c>
    </row>
    <row r="9" spans="2:5">
      <c r="B9" s="63" t="s">
        <v>88</v>
      </c>
      <c r="C9" s="74">
        <v>4.4390073400908836E-2</v>
      </c>
      <c r="D9" s="74">
        <v>-0.15866993974559251</v>
      </c>
      <c r="E9" s="74">
        <v>-7.9542359030236987E-2</v>
      </c>
    </row>
    <row r="10" spans="2:5">
      <c r="B10" s="63" t="s">
        <v>87</v>
      </c>
      <c r="C10" s="74">
        <v>0.71057192374350087</v>
      </c>
      <c r="D10" s="74">
        <v>0.81325301204819267</v>
      </c>
      <c r="E10" s="74">
        <v>0.75813953488372099</v>
      </c>
    </row>
    <row r="11" spans="2:5">
      <c r="B11" s="63" t="s">
        <v>86</v>
      </c>
      <c r="C11" s="74">
        <v>0.673170731707317</v>
      </c>
      <c r="D11" s="74">
        <v>0.89388489208633093</v>
      </c>
      <c r="E11" s="74">
        <v>0.77796754910333044</v>
      </c>
    </row>
    <row r="12" spans="2:5">
      <c r="B12" s="63" t="s">
        <v>85</v>
      </c>
      <c r="C12" s="74">
        <v>0.69086357947434296</v>
      </c>
      <c r="D12" s="74">
        <v>0.76923076923076916</v>
      </c>
      <c r="E12" s="74">
        <v>0.73202614379084974</v>
      </c>
    </row>
    <row r="13" spans="2:5">
      <c r="B13" s="63" t="s">
        <v>84</v>
      </c>
      <c r="C13" s="74">
        <v>-8.9775561097256817E-2</v>
      </c>
      <c r="D13" s="74">
        <v>0.37010159651669094</v>
      </c>
      <c r="E13" s="74">
        <v>0.12273641851106643</v>
      </c>
    </row>
    <row r="14" spans="2:5">
      <c r="B14" s="63" t="s">
        <v>83</v>
      </c>
      <c r="C14" s="74">
        <v>0.25759768451519527</v>
      </c>
      <c r="D14" s="74">
        <v>0.71515768056968465</v>
      </c>
      <c r="E14" s="74">
        <v>0.52628434886499398</v>
      </c>
    </row>
    <row r="15" spans="2:5">
      <c r="B15" s="63" t="s">
        <v>82</v>
      </c>
      <c r="C15" s="74">
        <v>1.2678571428571428</v>
      </c>
      <c r="D15" s="74">
        <v>1.8023346303501944</v>
      </c>
      <c r="E15" s="74">
        <v>1.571081677704194</v>
      </c>
    </row>
    <row r="16" spans="2:5">
      <c r="B16" s="63" t="s">
        <v>81</v>
      </c>
      <c r="C16" s="74">
        <v>0.25874420564686051</v>
      </c>
      <c r="D16" s="74">
        <v>0.46993734168777501</v>
      </c>
      <c r="E16" s="74">
        <v>0.38809504368416747</v>
      </c>
    </row>
    <row r="17" spans="2:8">
      <c r="B17" s="63" t="s">
        <v>80</v>
      </c>
      <c r="C17" s="74">
        <v>0.45711759504862948</v>
      </c>
      <c r="D17" s="74">
        <v>0.19927999070955749</v>
      </c>
      <c r="E17" s="74">
        <v>0.28808526836695858</v>
      </c>
    </row>
    <row r="18" spans="2:8">
      <c r="B18" s="63" t="s">
        <v>79</v>
      </c>
      <c r="C18" s="74">
        <v>0.16631578947368419</v>
      </c>
      <c r="D18" s="74">
        <v>-0.16826980168626049</v>
      </c>
      <c r="E18" s="74">
        <v>-5.5608065532451123E-2</v>
      </c>
      <c r="F18" s="110"/>
      <c r="G18" s="110"/>
      <c r="H18" s="110"/>
    </row>
    <row r="19" spans="2:8" ht="30" customHeight="1">
      <c r="B19" s="98" t="s">
        <v>290</v>
      </c>
      <c r="C19" s="111">
        <v>0.34405121821091944</v>
      </c>
      <c r="D19" s="111">
        <v>0.15713972187306724</v>
      </c>
      <c r="E19" s="111">
        <v>0.22430850247967693</v>
      </c>
      <c r="F19" s="110"/>
      <c r="G19" s="110"/>
      <c r="H19" s="110"/>
    </row>
    <row r="20" spans="2:8" outlineLevel="1">
      <c r="B20" s="63" t="s">
        <v>90</v>
      </c>
      <c r="C20" s="74">
        <v>-0.1630701993990713</v>
      </c>
      <c r="D20" s="74">
        <v>0.15292935094773119</v>
      </c>
      <c r="E20" s="74">
        <v>4.4047058823529328E-2</v>
      </c>
    </row>
    <row r="21" spans="2:8" outlineLevel="1">
      <c r="B21" s="63" t="s">
        <v>89</v>
      </c>
      <c r="C21" s="74">
        <v>-1.4166923313828184E-2</v>
      </c>
      <c r="D21" s="74">
        <v>-4.5259515570934217E-2</v>
      </c>
      <c r="E21" s="74">
        <v>-3.5618792971734203E-2</v>
      </c>
    </row>
    <row r="22" spans="2:8" outlineLevel="1">
      <c r="B22" s="63" t="s">
        <v>88</v>
      </c>
      <c r="C22" s="74">
        <v>1.0240112994350348E-2</v>
      </c>
      <c r="D22" s="74">
        <v>6.0089898273006925E-2</v>
      </c>
      <c r="E22" s="74">
        <v>4.0090664400056708E-2</v>
      </c>
    </row>
    <row r="23" spans="2:8" outlineLevel="1">
      <c r="B23" s="63" t="s">
        <v>87</v>
      </c>
      <c r="C23" s="74">
        <v>-0.48983200707338637</v>
      </c>
      <c r="D23" s="74">
        <v>-0.51603498542274051</v>
      </c>
      <c r="E23" s="74">
        <v>-0.50231481481481488</v>
      </c>
    </row>
    <row r="24" spans="2:8" outlineLevel="1">
      <c r="B24" s="63" t="s">
        <v>86</v>
      </c>
      <c r="C24" s="74">
        <v>-0.14106145251396651</v>
      </c>
      <c r="D24" s="74">
        <v>-0.26162018592297476</v>
      </c>
      <c r="E24" s="74">
        <v>-0.20285908781484008</v>
      </c>
    </row>
    <row r="25" spans="2:8" outlineLevel="1">
      <c r="B25" s="63" t="s">
        <v>85</v>
      </c>
      <c r="C25" s="74">
        <v>-0.16943866943866948</v>
      </c>
      <c r="D25" s="74">
        <v>-6.7510548523206704E-2</v>
      </c>
      <c r="E25" s="74">
        <v>-0.11884816753926697</v>
      </c>
    </row>
    <row r="26" spans="2:8" outlineLevel="1">
      <c r="B26" s="63" t="s">
        <v>84</v>
      </c>
      <c r="C26" s="74">
        <v>-0.30742659758203794</v>
      </c>
      <c r="D26" s="74">
        <v>-0.36904761904761907</v>
      </c>
      <c r="E26" s="74">
        <v>-0.33733333333333337</v>
      </c>
    </row>
    <row r="27" spans="2:8" outlineLevel="1">
      <c r="B27" s="63" t="s">
        <v>83</v>
      </c>
      <c r="C27" s="74">
        <v>-0.249728555917481</v>
      </c>
      <c r="D27" s="74">
        <v>-6.9128787878787845E-2</v>
      </c>
      <c r="E27" s="74">
        <v>-0.15326251896813359</v>
      </c>
    </row>
    <row r="28" spans="2:8" outlineLevel="1">
      <c r="B28" s="63" t="s">
        <v>82</v>
      </c>
      <c r="C28" s="74">
        <v>-0.20711974110032361</v>
      </c>
      <c r="D28" s="74">
        <v>-0.39515180042362907</v>
      </c>
      <c r="E28" s="74">
        <v>-0.32599315578038979</v>
      </c>
    </row>
    <row r="29" spans="2:8" outlineLevel="1">
      <c r="B29" s="63" t="s">
        <v>81</v>
      </c>
      <c r="C29" s="74">
        <v>-0.24976288333860264</v>
      </c>
      <c r="D29" s="74">
        <v>-0.3609643891634009</v>
      </c>
      <c r="E29" s="74">
        <v>-0.32202170062001767</v>
      </c>
    </row>
    <row r="30" spans="2:8" outlineLevel="1">
      <c r="B30" s="63" t="s">
        <v>80</v>
      </c>
      <c r="C30" s="74">
        <v>-0.17760407198691142</v>
      </c>
      <c r="D30" s="74">
        <v>-0.17463816735358961</v>
      </c>
      <c r="E30" s="74">
        <v>-0.17566210618802558</v>
      </c>
    </row>
    <row r="31" spans="2:8" outlineLevel="1">
      <c r="B31" s="63" t="s">
        <v>79</v>
      </c>
      <c r="C31" s="74">
        <v>-0.21285214509298467</v>
      </c>
      <c r="D31" s="74">
        <v>-0.21062992125984248</v>
      </c>
      <c r="E31" s="74">
        <v>-0.21137958879433505</v>
      </c>
      <c r="F31" s="110"/>
      <c r="G31" s="110"/>
      <c r="H31" s="110"/>
    </row>
    <row r="32" spans="2:8" ht="15" customHeight="1">
      <c r="B32" s="102">
        <v>2010</v>
      </c>
      <c r="C32" s="112">
        <v>-0.18170440654287212</v>
      </c>
      <c r="D32" s="112">
        <v>-0.16993474876618864</v>
      </c>
      <c r="E32" s="112">
        <v>-0.17420308211948488</v>
      </c>
      <c r="F32" s="110"/>
      <c r="G32" s="110"/>
      <c r="H32" s="110"/>
    </row>
    <row r="33" spans="2:5" hidden="1" outlineLevel="1">
      <c r="B33" s="63" t="s">
        <v>90</v>
      </c>
      <c r="C33" s="74">
        <v>-0.23569937369519833</v>
      </c>
      <c r="D33" s="74">
        <v>-0.2784167443788208</v>
      </c>
      <c r="E33" s="74">
        <v>-0.26424762828059001</v>
      </c>
    </row>
    <row r="34" spans="2:5" hidden="1" outlineLevel="1">
      <c r="B34" s="63" t="s">
        <v>89</v>
      </c>
      <c r="C34" s="74">
        <v>-0.43441909075074026</v>
      </c>
      <c r="D34" s="74">
        <v>-0.41668012271919908</v>
      </c>
      <c r="E34" s="74">
        <v>-0.42229822916092019</v>
      </c>
    </row>
    <row r="35" spans="2:5" hidden="1" outlineLevel="1">
      <c r="B35" s="63" t="s">
        <v>88</v>
      </c>
      <c r="C35" s="74">
        <v>-0.37935568704799472</v>
      </c>
      <c r="D35" s="74">
        <v>-0.24315129811996417</v>
      </c>
      <c r="E35" s="74">
        <v>-0.30439495467087108</v>
      </c>
    </row>
    <row r="36" spans="2:5" hidden="1" outlineLevel="1">
      <c r="B36" s="63" t="s">
        <v>87</v>
      </c>
      <c r="C36" s="74">
        <v>-0.30098887515451178</v>
      </c>
      <c r="D36" s="74">
        <v>-0.3042596348884381</v>
      </c>
      <c r="E36" s="74">
        <v>-0.30255085566677431</v>
      </c>
    </row>
    <row r="37" spans="2:5" hidden="1" outlineLevel="1">
      <c r="B37" s="63" t="s">
        <v>86</v>
      </c>
      <c r="C37" s="74">
        <v>-0.43038981702466195</v>
      </c>
      <c r="D37" s="74">
        <v>-0.35695986336464558</v>
      </c>
      <c r="E37" s="74">
        <v>-0.39497528830313011</v>
      </c>
    </row>
    <row r="38" spans="2:5" hidden="1" outlineLevel="1">
      <c r="B38" s="63" t="s">
        <v>85</v>
      </c>
      <c r="C38" s="74">
        <v>-0.44360902255639101</v>
      </c>
      <c r="D38" s="74">
        <v>-0.52217741935483875</v>
      </c>
      <c r="E38" s="74">
        <v>-0.48559116617290599</v>
      </c>
    </row>
    <row r="39" spans="2:5" hidden="1" outlineLevel="1">
      <c r="B39" s="63" t="s">
        <v>84</v>
      </c>
      <c r="C39" s="74">
        <v>-9.7427903351519851E-2</v>
      </c>
      <c r="D39" s="74">
        <v>-0.27777777777777779</v>
      </c>
      <c r="E39" s="74">
        <v>-0.19499105545617168</v>
      </c>
    </row>
    <row r="40" spans="2:5" hidden="1" outlineLevel="1">
      <c r="B40" s="63" t="s">
        <v>83</v>
      </c>
      <c r="C40" s="74">
        <v>0.61013986013986021</v>
      </c>
      <c r="D40" s="74">
        <v>-0.42546245919477688</v>
      </c>
      <c r="E40" s="74">
        <v>-0.17966804979253115</v>
      </c>
    </row>
    <row r="41" spans="2:5" hidden="1" outlineLevel="1">
      <c r="B41" s="63" t="s">
        <v>82</v>
      </c>
      <c r="C41" s="74">
        <v>5.6410256410256432E-2</v>
      </c>
      <c r="D41" s="74">
        <v>3.6341463414634179E-2</v>
      </c>
      <c r="E41" s="74">
        <v>4.3633540372670865E-2</v>
      </c>
    </row>
    <row r="42" spans="2:5" hidden="1" outlineLevel="1">
      <c r="B42" s="63" t="s">
        <v>81</v>
      </c>
      <c r="C42" s="74">
        <v>2.6945633222381637E-3</v>
      </c>
      <c r="D42" s="74">
        <v>-0.1673996311533551</v>
      </c>
      <c r="E42" s="74">
        <v>-0.11481354437202917</v>
      </c>
    </row>
    <row r="43" spans="2:5" hidden="1" outlineLevel="1">
      <c r="B43" s="63" t="s">
        <v>80</v>
      </c>
      <c r="C43" s="74">
        <v>-4.3803233095776162E-2</v>
      </c>
      <c r="D43" s="74">
        <v>-0.20878204155922953</v>
      </c>
      <c r="E43" s="74">
        <v>-0.15866730027984577</v>
      </c>
    </row>
    <row r="44" spans="2:5" hidden="1" outlineLevel="1">
      <c r="B44" s="63" t="s">
        <v>79</v>
      </c>
      <c r="C44" s="74">
        <v>8.5114885114885075E-2</v>
      </c>
      <c r="D44" s="74">
        <v>-0.14690123950419831</v>
      </c>
      <c r="E44" s="74">
        <v>-8.0582524271844647E-2</v>
      </c>
    </row>
    <row r="45" spans="2:5" collapsed="1">
      <c r="B45" s="105">
        <v>2009</v>
      </c>
      <c r="C45" s="113">
        <v>-0.16118164062499996</v>
      </c>
      <c r="D45" s="113">
        <v>-0.24043021573683876</v>
      </c>
      <c r="E45" s="113">
        <v>-0.21348221327466688</v>
      </c>
    </row>
    <row r="46" spans="2:5" hidden="1" outlineLevel="1">
      <c r="B46" s="63" t="s">
        <v>90</v>
      </c>
      <c r="C46" s="74">
        <v>-8.5354210425816257E-2</v>
      </c>
      <c r="D46" s="74">
        <v>-0.3213557415090359</v>
      </c>
      <c r="E46" s="74">
        <v>-0.25783739336005751</v>
      </c>
    </row>
    <row r="47" spans="2:5" hidden="1" outlineLevel="1">
      <c r="B47" s="63" t="s">
        <v>89</v>
      </c>
      <c r="C47" s="74">
        <v>0.54577275175013473</v>
      </c>
      <c r="D47" s="74">
        <v>0.11055321438178067</v>
      </c>
      <c r="E47" s="74">
        <v>0.2192775946727652</v>
      </c>
    </row>
    <row r="48" spans="2:5" hidden="1" outlineLevel="1">
      <c r="B48" s="63" t="s">
        <v>88</v>
      </c>
      <c r="C48" s="74">
        <v>0.73366261398176302</v>
      </c>
      <c r="D48" s="74">
        <v>-8.4726319239593617E-2</v>
      </c>
      <c r="E48" s="74">
        <v>0.16189603847034584</v>
      </c>
    </row>
    <row r="49" spans="2:5" hidden="1" outlineLevel="1">
      <c r="B49" s="63" t="s">
        <v>87</v>
      </c>
      <c r="C49" s="74">
        <v>0.27201257861635231</v>
      </c>
      <c r="D49" s="74">
        <v>8.1931236283833142E-2</v>
      </c>
      <c r="E49" s="74">
        <v>0.17355058734369089</v>
      </c>
    </row>
    <row r="50" spans="2:5" hidden="1" outlineLevel="1">
      <c r="B50" s="63" t="s">
        <v>86</v>
      </c>
      <c r="C50" s="74">
        <v>1.2366548042704628</v>
      </c>
      <c r="D50" s="74">
        <v>-0.23812621990891347</v>
      </c>
      <c r="E50" s="74">
        <v>0.15674130538351605</v>
      </c>
    </row>
    <row r="51" spans="2:5" hidden="1" outlineLevel="1">
      <c r="B51" s="63" t="s">
        <v>85</v>
      </c>
      <c r="C51" s="74">
        <v>1.6356707317073171</v>
      </c>
      <c r="D51" s="74">
        <v>0.16981132075471694</v>
      </c>
      <c r="E51" s="74">
        <v>0.57865646258503411</v>
      </c>
    </row>
    <row r="52" spans="2:5" hidden="1" outlineLevel="1">
      <c r="B52" s="63" t="s">
        <v>84</v>
      </c>
      <c r="C52" s="74">
        <v>3.7518518518518515</v>
      </c>
      <c r="D52" s="74">
        <v>0.20863309352517989</v>
      </c>
      <c r="E52" s="74">
        <v>0.83760683760683752</v>
      </c>
    </row>
    <row r="53" spans="2:5" hidden="1" outlineLevel="1">
      <c r="B53" s="63" t="s">
        <v>83</v>
      </c>
      <c r="C53" s="74">
        <v>0.64841498559077815</v>
      </c>
      <c r="D53" s="74">
        <v>-9.3241243216576231E-2</v>
      </c>
      <c r="E53" s="74">
        <v>1.5164279696714411E-2</v>
      </c>
    </row>
    <row r="54" spans="2:5" hidden="1" outlineLevel="1">
      <c r="B54" s="63" t="s">
        <v>82</v>
      </c>
      <c r="C54" s="74">
        <v>-5.1479529793271195E-2</v>
      </c>
      <c r="D54" s="74">
        <v>-0.16241062308478038</v>
      </c>
      <c r="E54" s="74">
        <v>-0.12523770714479765</v>
      </c>
    </row>
    <row r="55" spans="2:5" hidden="1" outlineLevel="1">
      <c r="B55" s="63" t="s">
        <v>81</v>
      </c>
      <c r="C55" s="74">
        <v>0.13552915766738671</v>
      </c>
      <c r="D55" s="74">
        <v>0.45445166615083044</v>
      </c>
      <c r="E55" s="74">
        <v>0.3382516886353204</v>
      </c>
    </row>
    <row r="56" spans="2:5" hidden="1" outlineLevel="1">
      <c r="B56" s="63" t="s">
        <v>80</v>
      </c>
      <c r="C56" s="74">
        <v>-8.7549563838223654E-2</v>
      </c>
      <c r="D56" s="74">
        <v>0.31820453863840847</v>
      </c>
      <c r="E56" s="74">
        <v>0.16133186166298752</v>
      </c>
    </row>
    <row r="57" spans="2:5" hidden="1" outlineLevel="1">
      <c r="B57" s="63" t="s">
        <v>79</v>
      </c>
      <c r="C57" s="74">
        <v>8.6658605401048749E-3</v>
      </c>
      <c r="D57" s="74">
        <v>3.5010759807978742E-2</v>
      </c>
      <c r="E57" s="74">
        <v>2.7340999765313345E-2</v>
      </c>
    </row>
    <row r="58" spans="2:5" collapsed="1">
      <c r="B58" s="105">
        <v>2008</v>
      </c>
      <c r="C58" s="113">
        <v>0.20541494997057086</v>
      </c>
      <c r="D58" s="113">
        <v>4.5615373485735411E-2</v>
      </c>
      <c r="E58" s="113">
        <v>9.4975774268910129E-2</v>
      </c>
    </row>
    <row r="59" spans="2:5" hidden="1" outlineLevel="1">
      <c r="B59" s="63" t="s">
        <v>90</v>
      </c>
      <c r="C59" s="74">
        <v>-5.7075981274756882E-2</v>
      </c>
      <c r="D59" s="74">
        <v>0.61126217992295495</v>
      </c>
      <c r="E59" s="74">
        <v>0.35312934631432547</v>
      </c>
    </row>
    <row r="60" spans="2:5" hidden="1" outlineLevel="1">
      <c r="B60" s="63" t="s">
        <v>89</v>
      </c>
      <c r="C60" s="74">
        <v>-0.15686719636776392</v>
      </c>
      <c r="D60" s="74">
        <v>0.61497248769186208</v>
      </c>
      <c r="E60" s="74">
        <v>0.3143842277429052</v>
      </c>
    </row>
    <row r="61" spans="2:5" hidden="1" outlineLevel="1">
      <c r="B61" s="63" t="s">
        <v>88</v>
      </c>
      <c r="C61" s="74">
        <v>-0.34413157238973335</v>
      </c>
      <c r="D61" s="74">
        <v>0.30972311654861562</v>
      </c>
      <c r="E61" s="74">
        <v>7.1494464944650282E-3</v>
      </c>
    </row>
    <row r="62" spans="2:5" hidden="1" outlineLevel="1">
      <c r="B62" s="63" t="s">
        <v>87</v>
      </c>
      <c r="C62" s="74">
        <v>0.15009041591320083</v>
      </c>
      <c r="D62" s="74">
        <v>1.7015810276679844</v>
      </c>
      <c r="E62" s="74">
        <v>0.63709677419354849</v>
      </c>
    </row>
    <row r="63" spans="2:5" hidden="1" outlineLevel="1">
      <c r="B63" s="63" t="s">
        <v>86</v>
      </c>
      <c r="C63" s="74">
        <v>-0.52453468697123518</v>
      </c>
      <c r="D63" s="74">
        <v>1.5404958677685952</v>
      </c>
      <c r="E63" s="74">
        <v>0.17459429210968103</v>
      </c>
    </row>
    <row r="64" spans="2:5" hidden="1" outlineLevel="1">
      <c r="B64" s="63" t="s">
        <v>85</v>
      </c>
      <c r="C64" s="74">
        <v>-0.33804238143289611</v>
      </c>
      <c r="D64" s="74">
        <v>1.3921015514809589</v>
      </c>
      <c r="E64" s="74">
        <v>0.3835294117647059</v>
      </c>
    </row>
    <row r="65" spans="2:5" hidden="1" outlineLevel="1">
      <c r="B65" s="63" t="s">
        <v>84</v>
      </c>
      <c r="C65" s="74">
        <v>-0.66376089663760895</v>
      </c>
      <c r="D65" s="74">
        <v>1.5900621118012421</v>
      </c>
      <c r="E65" s="74">
        <v>0.18273716951788499</v>
      </c>
    </row>
    <row r="66" spans="2:5" hidden="1" outlineLevel="1">
      <c r="B66" s="63" t="s">
        <v>83</v>
      </c>
      <c r="C66" s="74">
        <v>-0.63816475495307612</v>
      </c>
      <c r="D66" s="74">
        <v>1.0029644268774702</v>
      </c>
      <c r="E66" s="74">
        <v>0.2044647387113141</v>
      </c>
    </row>
    <row r="67" spans="2:5" hidden="1" outlineLevel="1">
      <c r="B67" s="63" t="s">
        <v>82</v>
      </c>
      <c r="C67" s="74">
        <v>-0.39415520628683698</v>
      </c>
      <c r="D67" s="74">
        <v>2.2988505747126409E-2</v>
      </c>
      <c r="E67" s="74">
        <v>-0.16879304504911374</v>
      </c>
    </row>
    <row r="68" spans="2:5" hidden="1" outlineLevel="1">
      <c r="B68" s="63" t="s">
        <v>81</v>
      </c>
      <c r="C68" s="74">
        <v>5.0879515793455621E-2</v>
      </c>
      <c r="D68" s="74">
        <v>-4.8025928108426652E-2</v>
      </c>
      <c r="E68" s="74">
        <v>-1.4221992371840408E-2</v>
      </c>
    </row>
    <row r="69" spans="2:5" hidden="1" outlineLevel="1">
      <c r="B69" s="63" t="s">
        <v>80</v>
      </c>
      <c r="C69" s="74">
        <v>0.11140490040542916</v>
      </c>
      <c r="D69" s="74">
        <v>-5.4268696227663837E-2</v>
      </c>
      <c r="E69" s="74">
        <v>3.569230769230769E-3</v>
      </c>
    </row>
    <row r="70" spans="2:5" hidden="1" outlineLevel="1">
      <c r="B70" s="63" t="s">
        <v>79</v>
      </c>
      <c r="C70" s="74">
        <v>-0.12471335332510147</v>
      </c>
      <c r="D70" s="74">
        <v>5.0426012867327508E-2</v>
      </c>
      <c r="E70" s="74">
        <v>-7.3961912526935292E-3</v>
      </c>
    </row>
    <row r="71" spans="2:5" collapsed="1">
      <c r="B71" s="105">
        <v>2007</v>
      </c>
      <c r="C71" s="113">
        <v>-0.14438233368585385</v>
      </c>
      <c r="D71" s="113">
        <v>0.25143205161969973</v>
      </c>
      <c r="E71" s="113">
        <v>9.4967451675193493E-2</v>
      </c>
    </row>
    <row r="72" spans="2:5" hidden="1" outlineLevel="1">
      <c r="B72" s="63" t="s">
        <v>90</v>
      </c>
      <c r="C72" s="74">
        <v>0.17694426785335882</v>
      </c>
      <c r="D72" s="74">
        <v>-3.5000564525233813E-3</v>
      </c>
      <c r="E72" s="74">
        <v>5.9222156747200883E-2</v>
      </c>
    </row>
    <row r="73" spans="2:5" hidden="1" outlineLevel="1">
      <c r="B73" s="63" t="s">
        <v>89</v>
      </c>
      <c r="C73" s="74">
        <v>-3.8419559048242791E-2</v>
      </c>
      <c r="D73" s="74">
        <v>-0.18580523461447773</v>
      </c>
      <c r="E73" s="74">
        <v>-0.13411926816198427</v>
      </c>
    </row>
    <row r="74" spans="2:5" hidden="1" outlineLevel="1">
      <c r="B74" s="63" t="s">
        <v>88</v>
      </c>
      <c r="C74" s="74">
        <v>0.17752347417840375</v>
      </c>
      <c r="D74" s="74">
        <v>0.16097682531771751</v>
      </c>
      <c r="E74" s="74">
        <v>0.16857566365718912</v>
      </c>
    </row>
    <row r="75" spans="2:5" hidden="1" outlineLevel="1">
      <c r="B75" s="63" t="s">
        <v>87</v>
      </c>
      <c r="C75" s="74">
        <v>-0.20943531093638312</v>
      </c>
      <c r="D75" s="74">
        <v>1.0569105691056913</v>
      </c>
      <c r="E75" s="74">
        <v>-2.0060790273556228E-2</v>
      </c>
    </row>
    <row r="76" spans="2:5" hidden="1" outlineLevel="1">
      <c r="B76" s="63" t="s">
        <v>86</v>
      </c>
      <c r="C76" s="74">
        <v>7.6726342710997653E-3</v>
      </c>
      <c r="D76" s="74">
        <v>0.63072776280323439</v>
      </c>
      <c r="E76" s="74">
        <v>0.15738341968911906</v>
      </c>
    </row>
    <row r="77" spans="2:5" hidden="1" outlineLevel="1">
      <c r="B77" s="63" t="s">
        <v>85</v>
      </c>
      <c r="C77" s="74">
        <v>-0.36105738233397811</v>
      </c>
      <c r="D77" s="74">
        <v>0.37137330754352038</v>
      </c>
      <c r="E77" s="74">
        <v>-0.17794970986460346</v>
      </c>
    </row>
    <row r="78" spans="2:5" hidden="1" outlineLevel="1">
      <c r="B78" s="63" t="s">
        <v>84</v>
      </c>
      <c r="C78" s="74">
        <v>-0.39487565938206481</v>
      </c>
      <c r="D78" s="74">
        <v>0.35674157303370779</v>
      </c>
      <c r="E78" s="74">
        <v>-0.23588829471182415</v>
      </c>
    </row>
    <row r="79" spans="2:5" hidden="1" outlineLevel="1">
      <c r="B79" s="63" t="s">
        <v>83</v>
      </c>
      <c r="C79" s="74">
        <v>-0.42643540669856461</v>
      </c>
      <c r="D79" s="74">
        <v>2.2332268370607027</v>
      </c>
      <c r="E79" s="74">
        <v>-7.0528967254408492E-3</v>
      </c>
    </row>
    <row r="80" spans="2:5" hidden="1" outlineLevel="1">
      <c r="B80" s="63" t="s">
        <v>82</v>
      </c>
      <c r="C80" s="74">
        <v>0.59311424100156485</v>
      </c>
      <c r="D80" s="74">
        <v>0.29991850040749801</v>
      </c>
      <c r="E80" s="74">
        <v>0.42007375340708664</v>
      </c>
    </row>
    <row r="81" spans="2:5" hidden="1" outlineLevel="1">
      <c r="B81" s="63" t="s">
        <v>81</v>
      </c>
      <c r="C81" s="74">
        <v>0.3086633663366336</v>
      </c>
      <c r="D81" s="74">
        <v>0.10445818418483577</v>
      </c>
      <c r="E81" s="74">
        <v>0.16667923674485263</v>
      </c>
    </row>
    <row r="82" spans="2:5" hidden="1" outlineLevel="1">
      <c r="B82" s="63" t="s">
        <v>80</v>
      </c>
      <c r="C82" s="74">
        <v>0.11849369085173511</v>
      </c>
      <c r="D82" s="74">
        <v>0.11137963644005455</v>
      </c>
      <c r="E82" s="74">
        <v>0.11385290287202676</v>
      </c>
    </row>
    <row r="83" spans="2:5" hidden="1" outlineLevel="1">
      <c r="B83" s="63" t="s">
        <v>79</v>
      </c>
      <c r="C83" s="74">
        <v>5.2947405577130624E-4</v>
      </c>
      <c r="D83" s="74">
        <v>0.17199918483798649</v>
      </c>
      <c r="E83" s="74">
        <v>0.10923772609819116</v>
      </c>
    </row>
    <row r="84" spans="2:5" collapsed="1">
      <c r="B84" s="105">
        <v>2006</v>
      </c>
      <c r="C84" s="113">
        <v>6.8614788505004798E-2</v>
      </c>
      <c r="D84" s="113">
        <v>9.6883689018885555E-2</v>
      </c>
      <c r="E84" s="113">
        <v>8.553214478660176E-2</v>
      </c>
    </row>
    <row r="85" spans="2:5" hidden="1" outlineLevel="1">
      <c r="B85" s="63" t="s">
        <v>90</v>
      </c>
      <c r="C85" s="74">
        <v>3.874092009685226E-2</v>
      </c>
      <c r="D85" s="74">
        <v>8.6348583343554441E-2</v>
      </c>
      <c r="E85" s="74">
        <v>6.9313169502205341E-2</v>
      </c>
    </row>
    <row r="86" spans="2:5" hidden="1" outlineLevel="1">
      <c r="B86" s="63" t="s">
        <v>89</v>
      </c>
      <c r="C86" s="74">
        <v>2.0721925133689867E-2</v>
      </c>
      <c r="D86" s="74">
        <v>8.8971626652972091E-2</v>
      </c>
      <c r="E86" s="74">
        <v>6.4022155249653823E-2</v>
      </c>
    </row>
    <row r="87" spans="2:5" hidden="1" outlineLevel="1">
      <c r="B87" s="63" t="s">
        <v>88</v>
      </c>
      <c r="C87" s="74">
        <v>0.27164179104477615</v>
      </c>
      <c r="D87" s="74">
        <v>-0.26983260553129551</v>
      </c>
      <c r="E87" s="74">
        <v>-9.2343444227005911E-2</v>
      </c>
    </row>
    <row r="88" spans="2:5" hidden="1" outlineLevel="1">
      <c r="B88" s="63" t="s">
        <v>87</v>
      </c>
      <c r="C88" s="74">
        <v>0.17267393126571662</v>
      </c>
      <c r="D88" s="74">
        <v>-5.7471264367816133E-2</v>
      </c>
      <c r="E88" s="74">
        <v>0.13136176066024752</v>
      </c>
    </row>
    <row r="89" spans="2:5" hidden="1" outlineLevel="1">
      <c r="B89" s="63" t="s">
        <v>86</v>
      </c>
      <c r="C89" s="74">
        <v>-0.20149761742682093</v>
      </c>
      <c r="D89" s="74">
        <v>1.0273224043715845</v>
      </c>
      <c r="E89" s="74">
        <v>-6.5375302663438273E-2</v>
      </c>
    </row>
    <row r="90" spans="2:5" hidden="1" outlineLevel="1">
      <c r="B90" s="63" t="s">
        <v>85</v>
      </c>
      <c r="C90" s="74">
        <v>2.7921760391198043</v>
      </c>
      <c r="D90" s="74">
        <v>-0.62235208181154134</v>
      </c>
      <c r="E90" s="74">
        <v>0.16310461192350956</v>
      </c>
    </row>
    <row r="91" spans="2:5" hidden="1" outlineLevel="1">
      <c r="B91" s="63" t="s">
        <v>84</v>
      </c>
      <c r="C91" s="74">
        <v>4.9774774774774775</v>
      </c>
      <c r="D91" s="74">
        <v>-0.81696658097686381</v>
      </c>
      <c r="E91" s="74">
        <v>-0.2233502538071066</v>
      </c>
    </row>
    <row r="92" spans="2:5" hidden="1" outlineLevel="1">
      <c r="B92" s="63" t="s">
        <v>83</v>
      </c>
      <c r="C92" s="74">
        <v>3.2544529262086517</v>
      </c>
      <c r="D92" s="74">
        <v>-0.78707482993197275</v>
      </c>
      <c r="E92" s="74">
        <v>6.5485775630703236E-2</v>
      </c>
    </row>
    <row r="93" spans="2:5" hidden="1" outlineLevel="1">
      <c r="B93" s="63" t="s">
        <v>82</v>
      </c>
      <c r="C93" s="74">
        <v>0.39672131147540979</v>
      </c>
      <c r="D93" s="74">
        <v>-0.27396449704142012</v>
      </c>
      <c r="E93" s="74">
        <v>-9.6086956521739153E-2</v>
      </c>
    </row>
    <row r="94" spans="2:5" hidden="1" outlineLevel="1">
      <c r="B94" s="63" t="s">
        <v>81</v>
      </c>
      <c r="C94" s="74">
        <v>0.86777623670827553</v>
      </c>
      <c r="D94" s="74">
        <v>-5.8709413926893994E-2</v>
      </c>
      <c r="E94" s="74">
        <v>0.10889018984695165</v>
      </c>
    </row>
    <row r="95" spans="2:5" hidden="1" outlineLevel="1">
      <c r="B95" s="63" t="s">
        <v>80</v>
      </c>
      <c r="C95" s="74">
        <v>0.95528141865844263</v>
      </c>
      <c r="D95" s="74">
        <v>-1.3373419033796408E-2</v>
      </c>
      <c r="E95" s="74">
        <v>0.19191176470588234</v>
      </c>
    </row>
    <row r="96" spans="2:5" hidden="1" outlineLevel="1">
      <c r="B96" s="63" t="s">
        <v>79</v>
      </c>
      <c r="C96" s="74">
        <v>1.4401378122308355</v>
      </c>
      <c r="D96" s="74">
        <v>0.10754993793025625</v>
      </c>
      <c r="E96" s="74">
        <v>0.38424394169721898</v>
      </c>
    </row>
    <row r="97" spans="2:5" collapsed="1">
      <c r="B97" s="105">
        <v>2005</v>
      </c>
      <c r="C97" s="113">
        <v>0.52900518390520856</v>
      </c>
      <c r="D97" s="113">
        <v>-7.7468894181921155E-2</v>
      </c>
      <c r="E97" s="113">
        <v>9.7305051990087987E-2</v>
      </c>
    </row>
    <row r="98" spans="2:5" hidden="1" outlineLevel="1">
      <c r="B98" s="63" t="s">
        <v>90</v>
      </c>
      <c r="C98" s="74">
        <v>1.2042697719553614</v>
      </c>
      <c r="D98" s="74">
        <v>7.3752140129066168E-2</v>
      </c>
      <c r="E98" s="74">
        <v>0.31510254816656302</v>
      </c>
    </row>
    <row r="99" spans="2:5" hidden="1" outlineLevel="1">
      <c r="B99" s="63" t="s">
        <v>89</v>
      </c>
      <c r="C99" s="74">
        <v>1.3374999999999999</v>
      </c>
      <c r="D99" s="74">
        <v>-2.7347652347652351E-2</v>
      </c>
      <c r="E99" s="74">
        <v>0.23660354552780016</v>
      </c>
    </row>
    <row r="100" spans="2:5" hidden="1" outlineLevel="1">
      <c r="B100" s="63" t="s">
        <v>88</v>
      </c>
      <c r="C100" s="74">
        <v>0.72569220862846096</v>
      </c>
      <c r="D100" s="74">
        <v>3.8352541092008252E-2</v>
      </c>
      <c r="E100" s="74">
        <v>0.19427402862985677</v>
      </c>
    </row>
    <row r="101" spans="2:5" hidden="1" outlineLevel="1">
      <c r="B101" s="63" t="s">
        <v>87</v>
      </c>
      <c r="C101" s="74">
        <v>2.2865013774104681</v>
      </c>
      <c r="D101" s="74">
        <v>-0.85491939966648134</v>
      </c>
      <c r="E101" s="74">
        <v>-0.32747456059204438</v>
      </c>
    </row>
    <row r="102" spans="2:5" hidden="1" outlineLevel="1">
      <c r="B102" s="63" t="s">
        <v>86</v>
      </c>
      <c r="C102" s="74">
        <v>4.1006944444444446</v>
      </c>
      <c r="D102" s="74">
        <v>-0.8532477947072975</v>
      </c>
      <c r="E102" s="74">
        <v>7.6221498371335406E-2</v>
      </c>
    </row>
    <row r="103" spans="2:5" hidden="1" outlineLevel="1">
      <c r="B103" s="63" t="s">
        <v>85</v>
      </c>
      <c r="C103" s="74">
        <v>-0.17206477732793524</v>
      </c>
      <c r="D103" s="74">
        <v>-0.13627760252365928</v>
      </c>
      <c r="E103" s="74">
        <v>-0.14478114478114479</v>
      </c>
    </row>
    <row r="104" spans="2:5" hidden="1" outlineLevel="1">
      <c r="B104" s="63" t="s">
        <v>84</v>
      </c>
      <c r="C104" s="74">
        <v>-0.47641509433962259</v>
      </c>
      <c r="D104" s="74">
        <v>0.63445378151260501</v>
      </c>
      <c r="E104" s="74">
        <v>0.342627013630731</v>
      </c>
    </row>
    <row r="105" spans="2:5" hidden="1" outlineLevel="1">
      <c r="B105" s="63" t="s">
        <v>83</v>
      </c>
      <c r="C105" s="74">
        <v>2.0779220779220786E-2</v>
      </c>
      <c r="D105" s="74">
        <v>0.1620553359683794</v>
      </c>
      <c r="E105" s="74">
        <v>0.12909090909090915</v>
      </c>
    </row>
    <row r="106" spans="2:5" hidden="1" outlineLevel="1">
      <c r="B106" s="63" t="s">
        <v>82</v>
      </c>
      <c r="C106" s="74">
        <v>0.57487091222030973</v>
      </c>
      <c r="D106" s="74">
        <v>0.48332358104154483</v>
      </c>
      <c r="E106" s="74">
        <v>0.50655021834061142</v>
      </c>
    </row>
    <row r="107" spans="2:5" hidden="1" outlineLevel="1">
      <c r="B107" s="63" t="s">
        <v>81</v>
      </c>
      <c r="C107" s="74">
        <v>1.9321394910461809E-2</v>
      </c>
      <c r="D107" s="74">
        <v>0.25725288831835691</v>
      </c>
      <c r="E107" s="74">
        <v>0.20631557707828896</v>
      </c>
    </row>
    <row r="108" spans="2:5" hidden="1" outlineLevel="1">
      <c r="B108" s="63" t="s">
        <v>80</v>
      </c>
      <c r="C108" s="74">
        <v>0.38939475093733256</v>
      </c>
      <c r="D108" s="74">
        <v>0.46684914841849157</v>
      </c>
      <c r="E108" s="74">
        <v>0.449721662916025</v>
      </c>
    </row>
    <row r="109" spans="2:5" hidden="1" outlineLevel="1">
      <c r="B109" s="63" t="s">
        <v>79</v>
      </c>
      <c r="C109" s="74">
        <v>0.22210526315789481</v>
      </c>
      <c r="D109" s="74">
        <v>0.19791807489522784</v>
      </c>
      <c r="E109" s="74">
        <v>0.20286113800150596</v>
      </c>
    </row>
    <row r="110" spans="2:5" collapsed="1">
      <c r="B110" s="105">
        <v>2004</v>
      </c>
      <c r="C110" s="113">
        <v>0.67177935208748885</v>
      </c>
      <c r="D110" s="113">
        <v>0.12934293937284846</v>
      </c>
      <c r="E110" s="113">
        <v>0.24583456425406203</v>
      </c>
    </row>
    <row r="111" spans="2:5" hidden="1" outlineLevel="1">
      <c r="B111" s="63" t="s">
        <v>90</v>
      </c>
      <c r="C111" s="74">
        <v>-0.10508033000434214</v>
      </c>
      <c r="D111" s="74">
        <v>-8.1973159231048198E-2</v>
      </c>
      <c r="E111" s="74">
        <v>-8.7005863438623043E-2</v>
      </c>
    </row>
    <row r="112" spans="2:5" hidden="1" outlineLevel="1">
      <c r="B112" s="63" t="s">
        <v>89</v>
      </c>
      <c r="C112" s="74">
        <v>5.3208996160175603E-2</v>
      </c>
      <c r="D112" s="74">
        <v>0.10883411797286069</v>
      </c>
      <c r="E112" s="74">
        <v>9.7622996130458883E-2</v>
      </c>
    </row>
    <row r="113" spans="2:5" hidden="1" outlineLevel="1">
      <c r="B113" s="63" t="s">
        <v>88</v>
      </c>
      <c r="C113" s="74">
        <v>5.2168021680216725E-2</v>
      </c>
      <c r="D113" s="74">
        <v>0.10339795705649357</v>
      </c>
      <c r="E113" s="74">
        <v>9.1343854615016706E-2</v>
      </c>
    </row>
    <row r="114" spans="2:5" hidden="1" outlineLevel="1">
      <c r="B114" s="63" t="s">
        <v>87</v>
      </c>
      <c r="C114" s="74">
        <v>0.77073170731707319</v>
      </c>
      <c r="D114" s="74">
        <v>0.62658227848101267</v>
      </c>
      <c r="E114" s="74">
        <v>0.64912280701754388</v>
      </c>
    </row>
    <row r="115" spans="2:5" hidden="1" outlineLevel="1">
      <c r="B115" s="63" t="s">
        <v>86</v>
      </c>
      <c r="C115" s="74">
        <v>-0.23607427055702923</v>
      </c>
      <c r="D115" s="74">
        <v>0.1388127853881278</v>
      </c>
      <c r="E115" s="74">
        <v>4.2798913043478271E-2</v>
      </c>
    </row>
    <row r="116" spans="2:5" hidden="1" outlineLevel="1">
      <c r="B116" s="63" t="s">
        <v>85</v>
      </c>
      <c r="C116" s="74">
        <v>1.1293103448275863</v>
      </c>
      <c r="D116" s="74">
        <v>-0.20110887096774188</v>
      </c>
      <c r="E116" s="74">
        <v>-6.1823104693140785E-2</v>
      </c>
    </row>
    <row r="117" spans="2:5" hidden="1" outlineLevel="1">
      <c r="B117" s="63" t="s">
        <v>84</v>
      </c>
      <c r="C117" s="74">
        <v>-0.3216</v>
      </c>
      <c r="D117" s="74">
        <v>-0.1524216524216524</v>
      </c>
      <c r="E117" s="74">
        <v>-0.20453425332676201</v>
      </c>
    </row>
    <row r="118" spans="2:5" hidden="1" outlineLevel="1">
      <c r="B118" s="63" t="s">
        <v>83</v>
      </c>
      <c r="C118" s="74">
        <v>0.9346733668341709</v>
      </c>
      <c r="D118" s="74">
        <v>-0.27465596330275233</v>
      </c>
      <c r="E118" s="74">
        <v>-0.15079773546062791</v>
      </c>
    </row>
    <row r="119" spans="2:5" hidden="1" outlineLevel="1">
      <c r="B119" s="63" t="s">
        <v>82</v>
      </c>
      <c r="C119" s="74">
        <v>9.5569070373588971E-3</v>
      </c>
      <c r="D119" s="74">
        <v>-6.7902917916553007E-2</v>
      </c>
      <c r="E119" s="74">
        <v>-4.9398090493980917E-2</v>
      </c>
    </row>
    <row r="120" spans="2:5" hidden="1" outlineLevel="1">
      <c r="B120" s="63" t="s">
        <v>81</v>
      </c>
      <c r="C120" s="74">
        <v>0.66562009419152268</v>
      </c>
      <c r="D120" s="74">
        <v>-0.18650793650793651</v>
      </c>
      <c r="E120" s="74">
        <v>-8.6451612903225783E-2</v>
      </c>
    </row>
    <row r="121" spans="2:5" hidden="1" outlineLevel="1">
      <c r="B121" s="63" t="s">
        <v>80</v>
      </c>
      <c r="C121" s="74">
        <v>-1.8917498686284784E-2</v>
      </c>
      <c r="D121" s="74">
        <v>-0.22753435921531773</v>
      </c>
      <c r="E121" s="74">
        <v>-0.18942012288786481</v>
      </c>
    </row>
    <row r="122" spans="2:5" hidden="1" outlineLevel="1">
      <c r="B122" s="63" t="s">
        <v>79</v>
      </c>
      <c r="C122" s="74">
        <v>9.8265895953757232E-2</v>
      </c>
      <c r="D122" s="74">
        <v>-0.13068515689270188</v>
      </c>
      <c r="E122" s="74">
        <v>-9.2001171989452124E-2</v>
      </c>
    </row>
    <row r="123" spans="2:5" collapsed="1">
      <c r="B123" s="105">
        <v>2003</v>
      </c>
      <c r="C123" s="113">
        <v>9.3322304105880605E-2</v>
      </c>
      <c r="D123" s="113">
        <v>-8.1657683803206149E-2</v>
      </c>
      <c r="E123" s="113">
        <v>-4.8970303149495686E-2</v>
      </c>
    </row>
    <row r="124" spans="2:5" hidden="1" outlineLevel="1">
      <c r="B124" s="63" t="s">
        <v>90</v>
      </c>
      <c r="C124" s="74">
        <v>2.0223097112860891</v>
      </c>
      <c r="D124" s="74">
        <v>-2.9680900985452841E-2</v>
      </c>
      <c r="E124" s="74">
        <v>0.13870342451001516</v>
      </c>
    </row>
    <row r="125" spans="2:5" hidden="1" outlineLevel="1">
      <c r="B125" s="63" t="s">
        <v>89</v>
      </c>
      <c r="C125" s="74">
        <v>0.25810904071773644</v>
      </c>
      <c r="D125" s="74">
        <v>6.0343561885185748E-2</v>
      </c>
      <c r="E125" s="74">
        <v>9.5036319612590736E-2</v>
      </c>
    </row>
    <row r="126" spans="2:5" hidden="1" outlineLevel="1">
      <c r="B126" s="63" t="s">
        <v>88</v>
      </c>
      <c r="C126" s="74">
        <v>0.44422700587084152</v>
      </c>
      <c r="D126" s="74">
        <v>-4.8025401865449457E-2</v>
      </c>
      <c r="E126" s="74">
        <v>3.4977726447780855E-2</v>
      </c>
    </row>
    <row r="127" spans="2:5" hidden="1" outlineLevel="1">
      <c r="B127" s="63" t="s">
        <v>87</v>
      </c>
      <c r="C127" s="74">
        <v>0.70833333333333326</v>
      </c>
      <c r="D127" s="74">
        <v>-0.29329073482428114</v>
      </c>
      <c r="E127" s="74">
        <v>-0.22195845697329375</v>
      </c>
    </row>
    <row r="128" spans="2:5" hidden="1" outlineLevel="1">
      <c r="B128" s="63" t="s">
        <v>86</v>
      </c>
      <c r="C128" s="74">
        <v>1.0828729281767955</v>
      </c>
      <c r="D128" s="74">
        <v>-0.35777126099706746</v>
      </c>
      <c r="E128" s="74">
        <v>-0.21951219512195119</v>
      </c>
    </row>
    <row r="129" spans="2:5" hidden="1" outlineLevel="1">
      <c r="B129" s="63" t="s">
        <v>85</v>
      </c>
      <c r="C129" s="74">
        <v>-9.7276264591439676E-2</v>
      </c>
      <c r="D129" s="74">
        <v>-0.13664055700609223</v>
      </c>
      <c r="E129" s="74">
        <v>-0.13268101761252449</v>
      </c>
    </row>
    <row r="130" spans="2:5" hidden="1" outlineLevel="1">
      <c r="B130" s="63" t="s">
        <v>84</v>
      </c>
      <c r="C130" s="74">
        <v>2.5511363636363638</v>
      </c>
      <c r="D130" s="74">
        <v>-0.11698113207547167</v>
      </c>
      <c r="E130" s="74">
        <v>0.14892412231030572</v>
      </c>
    </row>
    <row r="131" spans="2:5" hidden="1" outlineLevel="1">
      <c r="B131" s="63" t="s">
        <v>83</v>
      </c>
      <c r="C131" s="74">
        <v>-2.9268292682926855E-2</v>
      </c>
      <c r="D131" s="74">
        <v>-0.22729286663712889</v>
      </c>
      <c r="E131" s="74">
        <v>-0.21080422420796097</v>
      </c>
    </row>
    <row r="132" spans="2:5" hidden="1" outlineLevel="1">
      <c r="B132" s="63" t="s">
        <v>82</v>
      </c>
      <c r="C132" s="74">
        <v>6.7717996289424764E-2</v>
      </c>
      <c r="D132" s="74">
        <v>-0.21241408934707906</v>
      </c>
      <c r="E132" s="74">
        <v>-0.15974886641088248</v>
      </c>
    </row>
    <row r="133" spans="2:5" hidden="1" outlineLevel="1">
      <c r="B133" s="63" t="s">
        <v>81</v>
      </c>
      <c r="C133" s="74">
        <v>-0.28467153284671531</v>
      </c>
      <c r="D133" s="74">
        <v>0.2565280146962341</v>
      </c>
      <c r="E133" s="74">
        <v>0.1540097851520954</v>
      </c>
    </row>
    <row r="134" spans="2:5" hidden="1" outlineLevel="1">
      <c r="B134" s="63" t="s">
        <v>80</v>
      </c>
      <c r="C134" s="74">
        <v>8.002270147559587E-2</v>
      </c>
      <c r="D134" s="74">
        <v>8.2665649243291339E-2</v>
      </c>
      <c r="E134" s="74">
        <v>8.2181818181818134E-2</v>
      </c>
    </row>
    <row r="135" spans="2:5" hidden="1" outlineLevel="1">
      <c r="B135" s="63" t="s">
        <v>79</v>
      </c>
      <c r="C135" s="74">
        <v>-3.0269058295964157E-2</v>
      </c>
      <c r="D135" s="74">
        <v>-7.6967930029154807E-3</v>
      </c>
      <c r="E135" s="74">
        <v>-1.1584129742253091E-2</v>
      </c>
    </row>
    <row r="136" spans="2:5" collapsed="1">
      <c r="B136" s="105">
        <v>2002</v>
      </c>
      <c r="C136" s="113">
        <v>0.25725631086319378</v>
      </c>
      <c r="D136" s="113">
        <v>-1.052919458498569E-2</v>
      </c>
      <c r="E136" s="113">
        <v>3.0471475514251445E-2</v>
      </c>
    </row>
    <row r="137" spans="2:5" hidden="1" outlineLevel="1">
      <c r="B137" s="63" t="s">
        <v>90</v>
      </c>
      <c r="C137" s="74">
        <v>-0.5458879618593564</v>
      </c>
      <c r="D137" s="74">
        <v>-4.5785290495914066E-2</v>
      </c>
      <c r="E137" s="74">
        <v>-0.12487041749128258</v>
      </c>
    </row>
    <row r="138" spans="2:5" hidden="1" outlineLevel="1">
      <c r="B138" s="63" t="s">
        <v>89</v>
      </c>
      <c r="C138" s="74">
        <v>-0.15853658536585369</v>
      </c>
      <c r="D138" s="74">
        <v>-6.8390097113937953E-2</v>
      </c>
      <c r="E138" s="74">
        <v>-8.5575113472821873E-2</v>
      </c>
    </row>
    <row r="139" spans="2:5" hidden="1" outlineLevel="1">
      <c r="B139" s="63" t="s">
        <v>88</v>
      </c>
      <c r="C139" s="74">
        <v>-0.29371112646855568</v>
      </c>
      <c r="D139" s="74">
        <v>0.29670612454966538</v>
      </c>
      <c r="E139" s="74">
        <v>0.13650853178323641</v>
      </c>
    </row>
    <row r="140" spans="2:5" hidden="1" outlineLevel="1">
      <c r="B140" s="63" t="s">
        <v>87</v>
      </c>
      <c r="C140" s="74">
        <v>-0.30232558139534882</v>
      </c>
      <c r="D140" s="74">
        <v>-7.2867298578199069E-2</v>
      </c>
      <c r="E140" s="74">
        <v>-9.4086021505376372E-2</v>
      </c>
    </row>
    <row r="141" spans="2:5" hidden="1" outlineLevel="1">
      <c r="B141" s="63" t="s">
        <v>86</v>
      </c>
      <c r="C141" s="74">
        <v>-0.21645021645021645</v>
      </c>
      <c r="D141" s="74">
        <v>-0.2459088898717382</v>
      </c>
      <c r="E141" s="74">
        <v>-0.2431781701444623</v>
      </c>
    </row>
    <row r="142" spans="2:5" hidden="1" outlineLevel="1">
      <c r="B142" s="63" t="s">
        <v>85</v>
      </c>
      <c r="C142" s="74">
        <v>0.58641975308641969</v>
      </c>
      <c r="D142" s="74">
        <v>0.37604790419161671</v>
      </c>
      <c r="E142" s="74">
        <v>0.39465065502183405</v>
      </c>
    </row>
    <row r="143" spans="2:5" hidden="1" outlineLevel="1">
      <c r="B143" s="63" t="s">
        <v>84</v>
      </c>
      <c r="C143" s="74">
        <v>1.838709677419355</v>
      </c>
      <c r="D143" s="74">
        <v>-0.19289340101522845</v>
      </c>
      <c r="E143" s="74">
        <v>-0.13090551181102361</v>
      </c>
    </row>
    <row r="144" spans="2:5" hidden="1" outlineLevel="1">
      <c r="B144" s="63" t="s">
        <v>83</v>
      </c>
      <c r="C144" s="74">
        <v>2.106060606060606</v>
      </c>
      <c r="D144" s="74">
        <v>-9.5028067361668023E-2</v>
      </c>
      <c r="E144" s="74">
        <v>-3.8281250000000044E-2</v>
      </c>
    </row>
    <row r="145" spans="2:5" hidden="1" outlineLevel="1">
      <c r="B145" s="63" t="s">
        <v>82</v>
      </c>
      <c r="C145" s="74">
        <v>-0.21940622737146998</v>
      </c>
      <c r="D145" s="74">
        <v>3.8358608385370196E-2</v>
      </c>
      <c r="E145" s="74">
        <v>-2.2335890878090403E-2</v>
      </c>
    </row>
    <row r="146" spans="2:5" hidden="1" outlineLevel="1">
      <c r="B146" s="63" t="s">
        <v>81</v>
      </c>
      <c r="C146" s="74">
        <v>-0.30047132757266304</v>
      </c>
      <c r="D146" s="74">
        <v>6.9614035087719239E-2</v>
      </c>
      <c r="E146" s="74">
        <v>-2.7815117361182917E-2</v>
      </c>
    </row>
    <row r="147" spans="2:5" hidden="1" outlineLevel="1">
      <c r="B147" s="63" t="s">
        <v>80</v>
      </c>
      <c r="C147" s="74">
        <v>-0.23623753792804503</v>
      </c>
      <c r="D147" s="74">
        <v>-1.0445507173420632E-2</v>
      </c>
      <c r="E147" s="74">
        <v>-6.1250365746610802E-2</v>
      </c>
    </row>
    <row r="148" spans="2:5" hidden="1" outlineLevel="1">
      <c r="B148" s="63" t="s">
        <v>79</v>
      </c>
      <c r="C148" s="74">
        <v>-0.25010508617065996</v>
      </c>
      <c r="D148" s="74">
        <v>-0.15708247321340807</v>
      </c>
      <c r="E148" s="74">
        <v>-0.1747131931166348</v>
      </c>
    </row>
    <row r="149" spans="2:5" collapsed="1">
      <c r="B149" s="105">
        <v>2001</v>
      </c>
      <c r="C149" s="113">
        <v>-0.2526672790221155</v>
      </c>
      <c r="D149" s="113">
        <v>-2.3973574014447552E-2</v>
      </c>
      <c r="E149" s="113">
        <v>-6.7657300186249936E-2</v>
      </c>
    </row>
    <row r="150" spans="2:5" hidden="1" outlineLevel="1">
      <c r="B150" s="63" t="s">
        <v>90</v>
      </c>
      <c r="C150" s="74">
        <v>-0.17583497053045183</v>
      </c>
      <c r="D150" s="74">
        <v>0.21985525058036326</v>
      </c>
      <c r="E150" s="74">
        <v>0.13377497595896992</v>
      </c>
    </row>
    <row r="151" spans="2:5" hidden="1" outlineLevel="1">
      <c r="B151" s="63" t="s">
        <v>89</v>
      </c>
      <c r="C151" s="74">
        <v>-0.33178114086146682</v>
      </c>
      <c r="D151" s="74">
        <v>-1.0690121786197548E-2</v>
      </c>
      <c r="E151" s="74">
        <v>-9.3709240493628942E-2</v>
      </c>
    </row>
    <row r="152" spans="2:5" hidden="1" outlineLevel="1">
      <c r="B152" s="63" t="s">
        <v>88</v>
      </c>
      <c r="C152" s="74">
        <v>7.5836431226765866E-2</v>
      </c>
      <c r="D152" s="74">
        <v>-0.28814801245649391</v>
      </c>
      <c r="E152" s="74">
        <v>-0.21619635508524393</v>
      </c>
    </row>
    <row r="153" spans="2:5" hidden="1" outlineLevel="1">
      <c r="B153" s="63" t="s">
        <v>87</v>
      </c>
      <c r="C153" s="74">
        <v>0.97701149425287359</v>
      </c>
      <c r="D153" s="74">
        <v>0.12010617120106182</v>
      </c>
      <c r="E153" s="74">
        <v>0.16687578419071514</v>
      </c>
    </row>
    <row r="154" spans="2:5" hidden="1" outlineLevel="1">
      <c r="B154" s="63" t="s">
        <v>86</v>
      </c>
      <c r="C154" s="74">
        <v>0.32000000000000006</v>
      </c>
      <c r="D154" s="74">
        <v>7.1269487750555971E-3</v>
      </c>
      <c r="E154" s="74">
        <v>2.9752066115702469E-2</v>
      </c>
    </row>
    <row r="155" spans="2:5" hidden="1" outlineLevel="1">
      <c r="B155" s="63" t="s">
        <v>85</v>
      </c>
      <c r="C155" s="74">
        <v>0.37288135593220328</v>
      </c>
      <c r="D155" s="74">
        <v>1.0797011207970111</v>
      </c>
      <c r="E155" s="74">
        <v>0.98914223669923995</v>
      </c>
    </row>
    <row r="156" spans="2:5" hidden="1" outlineLevel="1">
      <c r="B156" s="63" t="s">
        <v>84</v>
      </c>
      <c r="C156" s="74">
        <v>-0.25301204819277112</v>
      </c>
      <c r="D156" s="74">
        <v>-0.221958925750395</v>
      </c>
      <c r="E156" s="74">
        <v>-0.22294455066921604</v>
      </c>
    </row>
    <row r="157" spans="2:5" hidden="1" outlineLevel="1">
      <c r="B157" s="63" t="s">
        <v>83</v>
      </c>
      <c r="C157" s="74">
        <v>-0.19512195121951215</v>
      </c>
      <c r="D157" s="74">
        <v>0.27897435897435896</v>
      </c>
      <c r="E157" s="74">
        <v>0.25984251968503935</v>
      </c>
    </row>
    <row r="158" spans="2:5" hidden="1" outlineLevel="1">
      <c r="B158" s="63" t="s">
        <v>82</v>
      </c>
      <c r="C158" s="74">
        <v>1.1782334384858042</v>
      </c>
      <c r="D158" s="74">
        <v>-2.4156692056583218E-2</v>
      </c>
      <c r="E158" s="74">
        <v>0.12162937464142276</v>
      </c>
    </row>
    <row r="159" spans="2:5" hidden="1" outlineLevel="1">
      <c r="B159" s="63" t="s">
        <v>81</v>
      </c>
      <c r="C159" s="74">
        <v>6.3936481404095247E-2</v>
      </c>
      <c r="D159" s="74">
        <v>-0.26142842334404481</v>
      </c>
      <c r="E159" s="74">
        <v>-0.19676079734219265</v>
      </c>
    </row>
    <row r="160" spans="2:5" hidden="1" outlineLevel="1">
      <c r="B160" s="63" t="s">
        <v>80</v>
      </c>
      <c r="C160" s="74">
        <v>-0.12348024316109418</v>
      </c>
      <c r="D160" s="74">
        <v>-0.10031702898550721</v>
      </c>
      <c r="E160" s="74">
        <v>-0.10563503140265174</v>
      </c>
    </row>
    <row r="161" spans="2:5" hidden="1" outlineLevel="1">
      <c r="B161" s="63" t="s">
        <v>79</v>
      </c>
      <c r="C161" s="74">
        <v>-0.13897937024972851</v>
      </c>
      <c r="D161" s="74">
        <v>-7.1806569343065729E-2</v>
      </c>
      <c r="E161" s="74">
        <v>-8.5331195802667015E-2</v>
      </c>
    </row>
    <row r="162" spans="2:5" collapsed="1">
      <c r="B162" s="105">
        <v>2000</v>
      </c>
      <c r="C162" s="113">
        <v>-5.172529313232832E-2</v>
      </c>
      <c r="D162" s="113">
        <v>-5.2211311923849313E-2</v>
      </c>
      <c r="E162" s="113">
        <v>-5.2118513969910962E-2</v>
      </c>
    </row>
    <row r="163" spans="2:5" hidden="1" outlineLevel="1">
      <c r="B163" s="63" t="s">
        <v>90</v>
      </c>
      <c r="C163" s="74">
        <v>-0.18068410462776663</v>
      </c>
      <c r="D163" s="74">
        <v>-0.2695261845386534</v>
      </c>
      <c r="E163" s="74">
        <v>-0.25187849720223821</v>
      </c>
    </row>
    <row r="164" spans="2:5" hidden="1" outlineLevel="1">
      <c r="B164" s="63" t="s">
        <v>89</v>
      </c>
      <c r="C164" s="74">
        <v>-0.20634431783184481</v>
      </c>
      <c r="D164" s="74">
        <v>-0.18324491600353665</v>
      </c>
      <c r="E164" s="74">
        <v>-0.18934526230174864</v>
      </c>
    </row>
    <row r="165" spans="2:5" hidden="1" outlineLevel="1">
      <c r="B165" s="63" t="s">
        <v>88</v>
      </c>
      <c r="C165" s="74">
        <v>0.87587168758716882</v>
      </c>
      <c r="D165" s="74">
        <v>5.5899419729206867E-2</v>
      </c>
      <c r="E165" s="74">
        <v>0.15576694411414982</v>
      </c>
    </row>
    <row r="166" spans="2:5" hidden="1" outlineLevel="1">
      <c r="B166" s="63" t="s">
        <v>87</v>
      </c>
      <c r="C166" s="74">
        <v>2.3461538461538463</v>
      </c>
      <c r="D166" s="74">
        <v>-0.29546517064048616</v>
      </c>
      <c r="E166" s="74">
        <v>-0.2637413394919168</v>
      </c>
    </row>
    <row r="167" spans="2:5" hidden="1" outlineLevel="1">
      <c r="B167" s="63" t="s">
        <v>86</v>
      </c>
      <c r="C167" s="74">
        <v>6.291666666666667</v>
      </c>
      <c r="D167" s="74">
        <v>2.4015151515151514</v>
      </c>
      <c r="E167" s="74">
        <v>2.5380116959064329</v>
      </c>
    </row>
    <row r="168" spans="2:5" hidden="1" outlineLevel="1">
      <c r="B168" s="63" t="s">
        <v>85</v>
      </c>
      <c r="C168" s="74">
        <v>3.5384615384615383</v>
      </c>
      <c r="D168" s="74">
        <v>-0.52513305736250737</v>
      </c>
      <c r="E168" s="74">
        <v>-0.46359930110658121</v>
      </c>
    </row>
    <row r="169" spans="2:5" hidden="1" outlineLevel="1">
      <c r="B169" s="63" t="s">
        <v>84</v>
      </c>
      <c r="C169" s="74">
        <v>8.2222222222222214</v>
      </c>
      <c r="D169" s="74">
        <v>0.21965317919075145</v>
      </c>
      <c r="E169" s="74">
        <v>0.25419664268585129</v>
      </c>
    </row>
    <row r="170" spans="2:5" hidden="1" outlineLevel="1">
      <c r="B170" s="63" t="s">
        <v>83</v>
      </c>
      <c r="C170" s="74">
        <v>3.0999999999999996</v>
      </c>
      <c r="D170" s="74">
        <v>0.17682558841279428</v>
      </c>
      <c r="E170" s="74">
        <v>0.21168753726893264</v>
      </c>
    </row>
    <row r="171" spans="2:5" hidden="1" outlineLevel="1">
      <c r="B171" s="63" t="s">
        <v>82</v>
      </c>
      <c r="C171" s="74">
        <v>0.22393822393822393</v>
      </c>
      <c r="D171" s="74">
        <v>0.32458921879504188</v>
      </c>
      <c r="E171" s="74">
        <v>0.31151241534988716</v>
      </c>
    </row>
    <row r="172" spans="2:5" hidden="1" outlineLevel="1">
      <c r="B172" s="63" t="s">
        <v>81</v>
      </c>
      <c r="C172" s="74">
        <v>0.13251301467108378</v>
      </c>
      <c r="D172" s="74">
        <v>-0.13673378076062637</v>
      </c>
      <c r="E172" s="74">
        <v>-9.3919325707405132E-2</v>
      </c>
    </row>
    <row r="173" spans="2:5" hidden="1" outlineLevel="1">
      <c r="B173" s="63" t="s">
        <v>80</v>
      </c>
      <c r="C173" s="74">
        <v>0.3955461293743372</v>
      </c>
      <c r="D173" s="74">
        <v>3.093264853507649E-2</v>
      </c>
      <c r="E173" s="74">
        <v>9.6718645364967104E-2</v>
      </c>
    </row>
    <row r="174" spans="2:5" hidden="1" outlineLevel="1">
      <c r="B174" s="63" t="s">
        <v>79</v>
      </c>
      <c r="C174" s="74">
        <v>0.41402251791197542</v>
      </c>
      <c r="D174" s="74">
        <v>0.1534413807619448</v>
      </c>
      <c r="E174" s="74">
        <v>0.1978875698324023</v>
      </c>
    </row>
    <row r="175" spans="2:5" collapsed="1">
      <c r="B175" s="105">
        <v>1999</v>
      </c>
      <c r="C175" s="113">
        <v>0.14587332053742808</v>
      </c>
      <c r="D175" s="113">
        <v>-2.9702818392427055E-2</v>
      </c>
      <c r="E175" s="113">
        <v>-4.6033450974369838E-4</v>
      </c>
    </row>
    <row r="176" spans="2:5" hidden="1" outlineLevel="1">
      <c r="B176" s="63" t="s">
        <v>90</v>
      </c>
      <c r="C176" s="74">
        <v>0.88257575757575757</v>
      </c>
      <c r="D176" s="74">
        <v>0.11302320417453093</v>
      </c>
      <c r="E176" s="74">
        <v>0.21138762467318672</v>
      </c>
    </row>
    <row r="177" spans="2:5" hidden="1" outlineLevel="1">
      <c r="B177" s="63" t="s">
        <v>89</v>
      </c>
      <c r="C177" s="74">
        <v>0.49631336405529947</v>
      </c>
      <c r="D177" s="74">
        <v>5.9484777517564424E-2</v>
      </c>
      <c r="E177" s="74">
        <v>0.14799253034547144</v>
      </c>
    </row>
    <row r="178" spans="2:5" hidden="1" outlineLevel="1">
      <c r="B178" s="63" t="s">
        <v>88</v>
      </c>
      <c r="C178" s="74">
        <v>-0.34758871701546856</v>
      </c>
      <c r="D178" s="74">
        <v>0.30588532457691331</v>
      </c>
      <c r="E178" s="74">
        <v>0.16389877421905896</v>
      </c>
    </row>
    <row r="179" spans="2:5" hidden="1" outlineLevel="1">
      <c r="B179" s="63" t="s">
        <v>87</v>
      </c>
      <c r="C179" s="74">
        <v>-0.796875</v>
      </c>
      <c r="D179" s="74">
        <v>0.91495076096687566</v>
      </c>
      <c r="E179" s="74">
        <v>0.73895582329317278</v>
      </c>
    </row>
    <row r="180" spans="2:5" hidden="1" outlineLevel="1">
      <c r="B180" s="63" t="s">
        <v>86</v>
      </c>
      <c r="C180" s="74">
        <v>-0.81954887218045114</v>
      </c>
      <c r="D180" s="74">
        <v>-0.25085130533484679</v>
      </c>
      <c r="E180" s="74">
        <v>-0.32544378698224852</v>
      </c>
    </row>
    <row r="181" spans="2:5" hidden="1" outlineLevel="1">
      <c r="B181" s="63" t="s">
        <v>85</v>
      </c>
      <c r="C181" s="74">
        <v>-0.74</v>
      </c>
      <c r="D181" s="74">
        <v>0.38379705400981989</v>
      </c>
      <c r="E181" s="74">
        <v>0.29878971255673226</v>
      </c>
    </row>
    <row r="182" spans="2:5" hidden="1" outlineLevel="1">
      <c r="B182" s="63" t="s">
        <v>84</v>
      </c>
      <c r="C182" s="74">
        <v>-0.73529411764705888</v>
      </c>
      <c r="D182" s="74">
        <v>1.131416837782341</v>
      </c>
      <c r="E182" s="74">
        <v>1.0684523809523809</v>
      </c>
    </row>
    <row r="183" spans="2:5" hidden="1" outlineLevel="1">
      <c r="B183" s="63" t="s">
        <v>83</v>
      </c>
      <c r="C183" s="74">
        <v>-0.39393939393939392</v>
      </c>
      <c r="D183" s="74">
        <v>54.233333333333334</v>
      </c>
      <c r="E183" s="74">
        <v>25.61904761904762</v>
      </c>
    </row>
    <row r="184" spans="2:5" hidden="1" outlineLevel="1">
      <c r="B184" s="63" t="s">
        <v>82</v>
      </c>
      <c r="C184" s="74">
        <v>0.22458628841607564</v>
      </c>
      <c r="D184" s="74">
        <v>0.30462579917262134</v>
      </c>
      <c r="E184" s="74">
        <v>0.29364049318624263</v>
      </c>
    </row>
    <row r="185" spans="2:5" hidden="1" outlineLevel="1">
      <c r="B185" s="63" t="s">
        <v>81</v>
      </c>
      <c r="C185" s="74">
        <v>-0.20653398422831393</v>
      </c>
      <c r="D185" s="74">
        <v>0.24568052613978364</v>
      </c>
      <c r="E185" s="74">
        <v>0.14216950318033361</v>
      </c>
    </row>
    <row r="186" spans="2:5" hidden="1" outlineLevel="1">
      <c r="B186" s="63" t="s">
        <v>80</v>
      </c>
      <c r="C186" s="74">
        <v>4.083885209713034E-2</v>
      </c>
      <c r="D186" s="74">
        <v>-4.8956483126110117E-2</v>
      </c>
      <c r="E186" s="74">
        <v>-3.3918669131238421E-2</v>
      </c>
    </row>
    <row r="187" spans="2:5" hidden="1" outlineLevel="1">
      <c r="B187" s="63" t="s">
        <v>79</v>
      </c>
      <c r="C187" s="74">
        <v>4.2133333333333356E-2</v>
      </c>
      <c r="D187" s="74">
        <v>0.26727127233929049</v>
      </c>
      <c r="E187" s="74">
        <v>0.22223407660300865</v>
      </c>
    </row>
    <row r="188" spans="2:5" collapsed="1">
      <c r="B188" s="105">
        <v>1998</v>
      </c>
      <c r="C188" s="113">
        <v>0.10474978795589474</v>
      </c>
      <c r="D188" s="113">
        <v>0.21002116362826273</v>
      </c>
      <c r="E188" s="113">
        <v>0.19111733885707327</v>
      </c>
    </row>
    <row r="189" spans="2:5" hidden="1" outlineLevel="1">
      <c r="B189" s="63" t="s">
        <v>90</v>
      </c>
      <c r="C189" s="74">
        <v>-0.41176470588235292</v>
      </c>
      <c r="D189" s="74">
        <v>-3.870825038708281E-3</v>
      </c>
      <c r="E189" s="74">
        <v>-8.4972532340953366E-2</v>
      </c>
    </row>
    <row r="190" spans="2:5" hidden="1" outlineLevel="1">
      <c r="B190" s="63" t="s">
        <v>89</v>
      </c>
      <c r="C190" s="74">
        <v>0.38924455825864279</v>
      </c>
      <c r="D190" s="74">
        <v>0.14262777629114254</v>
      </c>
      <c r="E190" s="74">
        <v>0.18525896414342635</v>
      </c>
    </row>
    <row r="191" spans="2:5" hidden="1" outlineLevel="1">
      <c r="B191" s="63" t="s">
        <v>88</v>
      </c>
      <c r="C191" s="74">
        <v>0.28088578088578098</v>
      </c>
      <c r="D191" s="74">
        <v>1.2531969309462987E-2</v>
      </c>
      <c r="E191" s="74">
        <v>6.0822147651006686E-2</v>
      </c>
    </row>
    <row r="192" spans="2:5" hidden="1" outlineLevel="1">
      <c r="B192" s="63" t="s">
        <v>87</v>
      </c>
      <c r="C192" s="74">
        <v>3</v>
      </c>
      <c r="D192" s="74">
        <v>8.6293103448275854</v>
      </c>
      <c r="E192" s="74">
        <v>7.4121621621621614</v>
      </c>
    </row>
    <row r="193" spans="2:5" hidden="1" outlineLevel="1">
      <c r="B193" s="63" t="s">
        <v>86</v>
      </c>
      <c r="C193" s="74">
        <v>5.0454545454545459</v>
      </c>
      <c r="D193" s="74">
        <v>9.4880952380952372</v>
      </c>
      <c r="E193" s="74">
        <v>8.566037735849056</v>
      </c>
    </row>
    <row r="194" spans="2:5" hidden="1" outlineLevel="1">
      <c r="B194" s="63" t="s">
        <v>85</v>
      </c>
      <c r="C194" s="74">
        <v>1.3809523809523809</v>
      </c>
      <c r="D194" s="74">
        <v>10.75</v>
      </c>
      <c r="E194" s="74">
        <v>8.0547945205479454</v>
      </c>
    </row>
    <row r="195" spans="2:5" hidden="1" outlineLevel="1">
      <c r="B195" s="63" t="s">
        <v>84</v>
      </c>
      <c r="C195" s="74">
        <v>0.47826086956521729</v>
      </c>
      <c r="D195" s="74">
        <v>19.291666666666668</v>
      </c>
      <c r="E195" s="74">
        <v>13.19718309859155</v>
      </c>
    </row>
    <row r="196" spans="2:5" hidden="1" outlineLevel="1">
      <c r="B196" s="63" t="s">
        <v>83</v>
      </c>
      <c r="C196" s="74">
        <v>0.73684210526315796</v>
      </c>
      <c r="D196" s="74">
        <v>-0.23076923076923073</v>
      </c>
      <c r="E196" s="74">
        <v>8.6206896551724199E-2</v>
      </c>
    </row>
    <row r="197" spans="2:5" hidden="1" outlineLevel="1">
      <c r="B197" s="63" t="s">
        <v>82</v>
      </c>
      <c r="C197" s="74">
        <v>-0.38248175182481747</v>
      </c>
      <c r="D197" s="74">
        <v>-9.4654409261150874E-2</v>
      </c>
      <c r="E197" s="74">
        <v>-0.14908890115958029</v>
      </c>
    </row>
    <row r="198" spans="2:5" hidden="1" outlineLevel="1">
      <c r="B198" s="63" t="s">
        <v>81</v>
      </c>
      <c r="C198" s="74">
        <v>0.32027764005949422</v>
      </c>
      <c r="D198" s="74">
        <v>5.120693695805012E-2</v>
      </c>
      <c r="E198" s="74">
        <v>0.10264429911856698</v>
      </c>
    </row>
    <row r="199" spans="2:5" hidden="1" outlineLevel="1">
      <c r="B199" s="63" t="s">
        <v>80</v>
      </c>
      <c r="C199" s="74">
        <v>-0.11824817518248176</v>
      </c>
      <c r="D199" s="74">
        <v>0.19659936238044629</v>
      </c>
      <c r="E199" s="74">
        <v>0.12908275070437236</v>
      </c>
    </row>
    <row r="200" spans="2:5" hidden="1" outlineLevel="1">
      <c r="B200" s="63" t="s">
        <v>79</v>
      </c>
      <c r="C200" s="74">
        <v>-0.28133384438482179</v>
      </c>
      <c r="D200" s="74">
        <v>-8.0451312239391726E-2</v>
      </c>
      <c r="E200" s="74">
        <v>-0.12914614884325937</v>
      </c>
    </row>
    <row r="201" spans="2:5" collapsed="1">
      <c r="B201" s="105">
        <v>1997</v>
      </c>
      <c r="C201" s="113">
        <v>-3.1065088757396442E-2</v>
      </c>
      <c r="D201" s="113">
        <v>0.12291015217844481</v>
      </c>
      <c r="E201" s="113">
        <v>9.1755628720609161E-2</v>
      </c>
    </row>
    <row r="202" spans="2:5" hidden="1" outlineLevel="1">
      <c r="B202" s="63" t="s">
        <v>90</v>
      </c>
      <c r="C202" s="74">
        <v>0.11976047904191622</v>
      </c>
      <c r="D202" s="74">
        <v>0.22139673105497781</v>
      </c>
      <c r="E202" s="74">
        <v>0.19974487084086312</v>
      </c>
    </row>
    <row r="203" spans="2:5" hidden="1" outlineLevel="1">
      <c r="B203" s="63" t="s">
        <v>89</v>
      </c>
      <c r="C203" s="74">
        <v>-2.6184538653366562E-2</v>
      </c>
      <c r="D203" s="74">
        <v>0.36262534184138562</v>
      </c>
      <c r="E203" s="74">
        <v>0.27465086754126111</v>
      </c>
    </row>
    <row r="204" spans="2:5" hidden="1" outlineLevel="1">
      <c r="B204" s="63" t="s">
        <v>88</v>
      </c>
      <c r="C204" s="74">
        <v>7.0422535211267512E-3</v>
      </c>
      <c r="D204" s="74">
        <v>5.1357891906426367E-2</v>
      </c>
      <c r="E204" s="74">
        <v>4.3097790417851778E-2</v>
      </c>
    </row>
    <row r="205" spans="2:5" hidden="1" outlineLevel="1">
      <c r="B205" s="63" t="s">
        <v>87</v>
      </c>
      <c r="C205" s="74">
        <v>1</v>
      </c>
      <c r="D205" s="74">
        <v>-0.63291139240506333</v>
      </c>
      <c r="E205" s="74">
        <v>-0.55421686746987953</v>
      </c>
    </row>
    <row r="206" spans="2:5" hidden="1" outlineLevel="1">
      <c r="B206" s="63" t="s">
        <v>86</v>
      </c>
      <c r="C206" s="74">
        <v>-4.3478260869565188E-2</v>
      </c>
      <c r="D206" s="74">
        <v>-0.58208955223880599</v>
      </c>
      <c r="E206" s="74">
        <v>-0.5267857142857143</v>
      </c>
    </row>
    <row r="207" spans="2:5" hidden="1" outlineLevel="1">
      <c r="B207" s="63" t="s">
        <v>85</v>
      </c>
      <c r="C207" s="74">
        <v>-0.33333333333333337</v>
      </c>
      <c r="D207" s="74">
        <v>-0.29729729729729726</v>
      </c>
      <c r="E207" s="74">
        <v>-0.30805687203791465</v>
      </c>
    </row>
    <row r="208" spans="2:5" hidden="1" outlineLevel="1">
      <c r="B208" s="63" t="s">
        <v>84</v>
      </c>
      <c r="C208" s="74">
        <v>-0.45238095238095233</v>
      </c>
      <c r="D208" s="74">
        <v>-0.15789473684210531</v>
      </c>
      <c r="E208" s="74">
        <v>-0.28282828282828287</v>
      </c>
    </row>
    <row r="209" spans="2:5" hidden="1" outlineLevel="1">
      <c r="B209" s="63" t="s">
        <v>83</v>
      </c>
      <c r="C209" s="74">
        <v>-0.40625</v>
      </c>
      <c r="D209" s="74">
        <v>-0.54117647058823537</v>
      </c>
      <c r="E209" s="74">
        <v>-0.50427350427350426</v>
      </c>
    </row>
    <row r="210" spans="2:5" hidden="1" outlineLevel="1">
      <c r="B210" s="63" t="s">
        <v>82</v>
      </c>
      <c r="C210" s="74">
        <v>5.3846153846153877E-2</v>
      </c>
      <c r="D210" s="74">
        <v>0.3647769516728625</v>
      </c>
      <c r="E210" s="74">
        <v>0.29264810849393297</v>
      </c>
    </row>
    <row r="211" spans="2:5" hidden="1" outlineLevel="1">
      <c r="B211" s="63" t="s">
        <v>81</v>
      </c>
      <c r="C211" s="74">
        <v>-0.28041384231180877</v>
      </c>
      <c r="D211" s="74">
        <v>0.6561226470017465</v>
      </c>
      <c r="E211" s="74">
        <v>0.32616892911010553</v>
      </c>
    </row>
    <row r="212" spans="2:5" hidden="1" outlineLevel="1">
      <c r="B212" s="63" t="s">
        <v>80</v>
      </c>
      <c r="C212" s="74">
        <v>0.37274549098196386</v>
      </c>
      <c r="D212" s="74">
        <v>0.65268935236004388</v>
      </c>
      <c r="E212" s="74">
        <v>0.58344348975545279</v>
      </c>
    </row>
    <row r="213" spans="2:5" hidden="1" outlineLevel="1">
      <c r="B213" s="63" t="s">
        <v>79</v>
      </c>
      <c r="C213" s="74">
        <v>0.38629117959617432</v>
      </c>
      <c r="D213" s="74">
        <v>0.50165745856353583</v>
      </c>
      <c r="E213" s="74">
        <v>0.47196389496717717</v>
      </c>
    </row>
    <row r="214" spans="2:5" collapsed="1">
      <c r="B214" s="105">
        <v>1996</v>
      </c>
      <c r="C214" s="113">
        <v>6.1039414021625493E-2</v>
      </c>
      <c r="D214" s="113">
        <v>0.38226141078838172</v>
      </c>
      <c r="E214" s="113">
        <v>0.30247769210777098</v>
      </c>
    </row>
    <row r="215" spans="2:5" hidden="1" outlineLevel="1">
      <c r="B215" s="63" t="s">
        <v>90</v>
      </c>
      <c r="C215" s="74">
        <v>0.57299843014128737</v>
      </c>
      <c r="D215" s="74">
        <v>0.31562111249333569</v>
      </c>
      <c r="E215" s="74">
        <v>0.36313577742356173</v>
      </c>
    </row>
    <row r="216" spans="2:5" hidden="1" outlineLevel="1">
      <c r="B216" s="63" t="s">
        <v>89</v>
      </c>
      <c r="C216" s="74">
        <v>0.37211291702309657</v>
      </c>
      <c r="D216" s="74">
        <v>1.4613392526822144E-2</v>
      </c>
      <c r="E216" s="74">
        <v>7.8174904942965862E-2</v>
      </c>
    </row>
    <row r="217" spans="2:5" hidden="1" outlineLevel="1">
      <c r="B217" s="63" t="s">
        <v>88</v>
      </c>
      <c r="C217" s="74">
        <v>0.27544910179640714</v>
      </c>
      <c r="D217" s="74">
        <v>0.73622782446311863</v>
      </c>
      <c r="E217" s="74">
        <v>0.62669039145907468</v>
      </c>
    </row>
    <row r="218" spans="2:5" hidden="1" outlineLevel="1">
      <c r="B218" s="63" t="s">
        <v>87</v>
      </c>
      <c r="C218" s="74">
        <v>-0.74193548387096775</v>
      </c>
      <c r="D218" s="74">
        <v>2.5505617977528088</v>
      </c>
      <c r="E218" s="74">
        <v>1.1986754966887418</v>
      </c>
    </row>
    <row r="219" spans="2:5" hidden="1" outlineLevel="1">
      <c r="B219" s="63" t="s">
        <v>86</v>
      </c>
      <c r="C219" s="74">
        <v>1.875</v>
      </c>
      <c r="D219" s="74">
        <v>-0.81491712707182318</v>
      </c>
      <c r="E219" s="74">
        <v>-0.79524680073126142</v>
      </c>
    </row>
    <row r="220" spans="2:5" hidden="1" outlineLevel="1">
      <c r="B220" s="63" t="s">
        <v>85</v>
      </c>
      <c r="C220" s="74">
        <v>2.7058823529411766</v>
      </c>
      <c r="D220" s="74">
        <v>-0.84338624338624335</v>
      </c>
      <c r="E220" s="74">
        <v>-0.78066528066528063</v>
      </c>
    </row>
    <row r="221" spans="2:5" hidden="1" outlineLevel="1">
      <c r="B221" s="63" t="s">
        <v>84</v>
      </c>
      <c r="C221" s="74">
        <v>2.5</v>
      </c>
      <c r="D221" s="74">
        <v>-0.93687707641196016</v>
      </c>
      <c r="E221" s="74">
        <v>-0.8918032786885246</v>
      </c>
    </row>
    <row r="222" spans="2:5" hidden="1" outlineLevel="1">
      <c r="B222" s="63" t="s">
        <v>83</v>
      </c>
      <c r="C222" s="74">
        <v>0.39130434782608692</v>
      </c>
      <c r="D222" s="74">
        <v>2.1481481481481484</v>
      </c>
      <c r="E222" s="74">
        <v>1.3399999999999999</v>
      </c>
    </row>
    <row r="223" spans="2:5" hidden="1" outlineLevel="1">
      <c r="B223" s="63" t="s">
        <v>82</v>
      </c>
      <c r="C223" s="74">
        <v>1.8017241379310347</v>
      </c>
      <c r="D223" s="74">
        <v>0.16261480280929219</v>
      </c>
      <c r="E223" s="74">
        <v>0.34517522803648593</v>
      </c>
    </row>
    <row r="224" spans="2:5" hidden="1" outlineLevel="1">
      <c r="B224" s="63" t="s">
        <v>81</v>
      </c>
      <c r="C224" s="74">
        <v>2.1109877913429522</v>
      </c>
      <c r="D224" s="74">
        <v>-0.1117048784692295</v>
      </c>
      <c r="E224" s="74">
        <v>0.18710832587287385</v>
      </c>
    </row>
    <row r="225" spans="2:5" hidden="1" outlineLevel="1">
      <c r="B225" s="63" t="s">
        <v>80</v>
      </c>
      <c r="C225" s="74">
        <v>-9.1074681238615618E-2</v>
      </c>
      <c r="D225" s="74">
        <v>-0.17987036370183651</v>
      </c>
      <c r="E225" s="74">
        <v>-0.15956117205943621</v>
      </c>
    </row>
    <row r="226" spans="2:5" hidden="1" outlineLevel="1">
      <c r="B226" s="63" t="s">
        <v>79</v>
      </c>
      <c r="C226" s="74">
        <v>7.1143995446784292E-2</v>
      </c>
      <c r="D226" s="74">
        <v>-0.25504184387433115</v>
      </c>
      <c r="E226" s="74">
        <v>-0.19168693345124921</v>
      </c>
    </row>
    <row r="227" spans="2:5" collapsed="1">
      <c r="B227" s="105">
        <v>1995</v>
      </c>
      <c r="C227" s="113">
        <v>0.47593307593307599</v>
      </c>
      <c r="D227" s="113">
        <v>-5.4901960784313752E-2</v>
      </c>
      <c r="E227" s="113">
        <v>3.7806248595189995E-2</v>
      </c>
    </row>
    <row r="228" spans="2:5" hidden="1" outlineLevel="1">
      <c r="B228" s="63" t="s">
        <v>90</v>
      </c>
      <c r="C228" s="74">
        <v>3.5772357723577342E-2</v>
      </c>
      <c r="D228" s="74">
        <v>0.30134135060129519</v>
      </c>
      <c r="E228" s="74">
        <v>0.24252790781418798</v>
      </c>
    </row>
    <row r="229" spans="2:5" hidden="1" outlineLevel="1">
      <c r="B229" s="63" t="s">
        <v>89</v>
      </c>
      <c r="C229" s="74">
        <v>-1.0160880609652811E-2</v>
      </c>
      <c r="D229" s="74">
        <v>7.7536376320510358E-2</v>
      </c>
      <c r="E229" s="74">
        <v>6.0826072926750463E-2</v>
      </c>
    </row>
    <row r="230" spans="2:5" hidden="1" outlineLevel="1">
      <c r="B230" s="63" t="s">
        <v>88</v>
      </c>
      <c r="C230" s="74">
        <v>-0.18734793187347931</v>
      </c>
      <c r="D230" s="74">
        <v>-0.34173325138291333</v>
      </c>
      <c r="E230" s="74">
        <v>-0.31059862610402356</v>
      </c>
    </row>
    <row r="231" spans="2:5" hidden="1" outlineLevel="1">
      <c r="B231" s="63" t="s">
        <v>87</v>
      </c>
      <c r="C231" s="74">
        <v>0.26530612244897966</v>
      </c>
      <c r="D231" s="74">
        <v>-0.91222879684418146</v>
      </c>
      <c r="E231" s="74">
        <v>-0.85794920037629352</v>
      </c>
    </row>
    <row r="232" spans="2:5" hidden="1" outlineLevel="1">
      <c r="B232" s="63" t="s">
        <v>86</v>
      </c>
      <c r="C232" s="74">
        <v>-0.55555555555555558</v>
      </c>
      <c r="D232" s="74">
        <v>-0.23087818696883855</v>
      </c>
      <c r="E232" s="74">
        <v>-0.23496503496503496</v>
      </c>
    </row>
    <row r="233" spans="2:5" hidden="1" outlineLevel="1">
      <c r="B233" s="63" t="s">
        <v>85</v>
      </c>
      <c r="C233" s="74">
        <v>-0.15000000000000002</v>
      </c>
      <c r="D233" s="74">
        <v>-9.9999999999999978E-2</v>
      </c>
      <c r="E233" s="74">
        <v>-0.10093457943925233</v>
      </c>
    </row>
    <row r="234" spans="2:5" hidden="1" outlineLevel="1">
      <c r="B234" s="63" t="s">
        <v>84</v>
      </c>
      <c r="C234" s="74">
        <v>-0.4</v>
      </c>
      <c r="D234" s="74">
        <v>-9.0634441087613316E-2</v>
      </c>
      <c r="E234" s="74">
        <v>-9.6742349457058285E-2</v>
      </c>
    </row>
    <row r="235" spans="2:5" hidden="1" outlineLevel="1">
      <c r="B235" s="63" t="s">
        <v>83</v>
      </c>
      <c r="C235" s="74">
        <v>-0.39473684210526316</v>
      </c>
      <c r="D235" s="74">
        <v>-0.96181046676096182</v>
      </c>
      <c r="E235" s="74">
        <v>-0.93288590604026844</v>
      </c>
    </row>
    <row r="236" spans="2:5" hidden="1" outlineLevel="1">
      <c r="B236" s="63" t="s">
        <v>82</v>
      </c>
      <c r="C236" s="74">
        <v>-0.39107611548556431</v>
      </c>
      <c r="D236" s="74">
        <v>-0.27695312500000002</v>
      </c>
      <c r="E236" s="74">
        <v>-0.29173750425025502</v>
      </c>
    </row>
    <row r="237" spans="2:5" hidden="1" outlineLevel="1">
      <c r="B237" s="63" t="s">
        <v>81</v>
      </c>
      <c r="C237" s="74">
        <v>-0.12946859903381647</v>
      </c>
      <c r="D237" s="74">
        <v>6.950589970501464E-2</v>
      </c>
      <c r="E237" s="74">
        <v>3.7621922898281479E-2</v>
      </c>
    </row>
    <row r="238" spans="2:5" hidden="1" outlineLevel="1">
      <c r="B238" s="63" t="s">
        <v>80</v>
      </c>
      <c r="C238" s="74">
        <v>0.56857142857142851</v>
      </c>
      <c r="D238" s="74">
        <v>-7.6795212765957466E-2</v>
      </c>
      <c r="E238" s="74">
        <v>1.9105575997735658E-2</v>
      </c>
    </row>
    <row r="239" spans="2:5" hidden="1" outlineLevel="1">
      <c r="B239" s="63" t="s">
        <v>79</v>
      </c>
      <c r="C239" s="74">
        <v>-0.17083529966965549</v>
      </c>
      <c r="D239" s="74">
        <v>7.6343768458357886E-2</v>
      </c>
      <c r="E239" s="74">
        <v>1.7433359577100349E-2</v>
      </c>
    </row>
    <row r="240" spans="2:5" collapsed="1">
      <c r="B240" s="105">
        <v>1994</v>
      </c>
      <c r="C240" s="113">
        <v>-2.4237096571643857E-2</v>
      </c>
      <c r="D240" s="113">
        <v>-4.7297823210440293E-2</v>
      </c>
      <c r="E240" s="113">
        <v>-4.3349245258676339E-2</v>
      </c>
    </row>
    <row r="241" spans="2:5" hidden="1" outlineLevel="1">
      <c r="B241" s="63" t="s">
        <v>90</v>
      </c>
      <c r="C241" s="74">
        <v>-7.0996978851963766E-2</v>
      </c>
      <c r="D241" s="74">
        <v>-0.20762323621037204</v>
      </c>
      <c r="E241" s="74">
        <v>-0.18094676301430468</v>
      </c>
    </row>
    <row r="242" spans="2:5" hidden="1" outlineLevel="1">
      <c r="B242" s="63" t="s">
        <v>89</v>
      </c>
      <c r="C242" s="74">
        <v>-0.42836398838334944</v>
      </c>
      <c r="D242" s="74">
        <v>-5.553463855421692E-2</v>
      </c>
      <c r="E242" s="74">
        <v>-0.15993494171862288</v>
      </c>
    </row>
    <row r="243" spans="2:5" hidden="1" outlineLevel="1">
      <c r="B243" s="63" t="s">
        <v>88</v>
      </c>
      <c r="C243" s="74">
        <v>4.4472681067344366E-2</v>
      </c>
      <c r="D243" s="74">
        <v>-0.19555006180469714</v>
      </c>
      <c r="E243" s="74">
        <v>-0.1564569536423841</v>
      </c>
    </row>
    <row r="244" spans="2:5" hidden="1" outlineLevel="1">
      <c r="B244" s="63" t="s">
        <v>87</v>
      </c>
      <c r="C244" s="74">
        <v>23.5</v>
      </c>
      <c r="D244" s="74">
        <v>-5.8495821727019504E-2</v>
      </c>
      <c r="E244" s="74">
        <v>-1.4828544949026856E-2</v>
      </c>
    </row>
    <row r="245" spans="2:5" hidden="1" outlineLevel="1">
      <c r="B245" s="63" t="s">
        <v>86</v>
      </c>
      <c r="C245" s="74">
        <v>2.6</v>
      </c>
      <c r="D245" s="74">
        <v>3.0656934306569239E-2</v>
      </c>
      <c r="E245" s="74">
        <v>4.0000000000000036E-2</v>
      </c>
    </row>
    <row r="246" spans="2:5" hidden="1" outlineLevel="1">
      <c r="B246" s="63" t="s">
        <v>85</v>
      </c>
      <c r="C246" s="74">
        <v>-0.57446808510638303</v>
      </c>
      <c r="D246" s="74">
        <v>-0.13651315789473684</v>
      </c>
      <c r="E246" s="74">
        <v>-0.15281076801266824</v>
      </c>
    </row>
    <row r="247" spans="2:5" hidden="1" outlineLevel="1">
      <c r="B247" s="63" t="s">
        <v>84</v>
      </c>
      <c r="C247" s="74">
        <v>0.4285714285714286</v>
      </c>
      <c r="D247" s="74">
        <v>-0.35769728331177231</v>
      </c>
      <c r="E247" s="74">
        <v>-0.35064102564102562</v>
      </c>
    </row>
    <row r="248" spans="2:5" hidden="1" outlineLevel="1">
      <c r="B248" s="63" t="s">
        <v>83</v>
      </c>
      <c r="C248" s="74">
        <v>0.40740740740740744</v>
      </c>
      <c r="D248" s="74">
        <v>-0.45906656465187456</v>
      </c>
      <c r="E248" s="74">
        <v>-0.44152923538230882</v>
      </c>
    </row>
    <row r="249" spans="2:5" hidden="1" outlineLevel="1">
      <c r="B249" s="63" t="s">
        <v>82</v>
      </c>
      <c r="C249" s="74">
        <v>-0.54857819905213268</v>
      </c>
      <c r="D249" s="74">
        <v>-8.1363812475784281E-3</v>
      </c>
      <c r="E249" s="74">
        <v>-0.14131386861313866</v>
      </c>
    </row>
    <row r="250" spans="2:5" hidden="1" outlineLevel="1">
      <c r="B250" s="63" t="s">
        <v>81</v>
      </c>
      <c r="C250" s="74">
        <v>-0.56821026282853571</v>
      </c>
      <c r="D250" s="74">
        <v>-7.5034106412005475E-2</v>
      </c>
      <c r="E250" s="74">
        <v>-0.21813339789371744</v>
      </c>
    </row>
    <row r="251" spans="2:5" hidden="1" outlineLevel="1">
      <c r="B251" s="63" t="s">
        <v>80</v>
      </c>
      <c r="C251" s="74">
        <v>-0.58984375</v>
      </c>
      <c r="D251" s="74">
        <v>-6.5257924176507109E-2</v>
      </c>
      <c r="E251" s="74">
        <v>-0.21453979546465096</v>
      </c>
    </row>
    <row r="252" spans="2:5" hidden="1" outlineLevel="1">
      <c r="B252" s="63" t="s">
        <v>79</v>
      </c>
      <c r="C252" s="74">
        <v>-8.3080917351795791E-2</v>
      </c>
      <c r="D252" s="74">
        <v>4.2006462532697242E-2</v>
      </c>
      <c r="E252" s="74">
        <v>9.1940976163451538E-3</v>
      </c>
    </row>
    <row r="253" spans="2:5" collapsed="1">
      <c r="B253" s="105">
        <v>1993</v>
      </c>
      <c r="C253" s="113">
        <v>-0.35699289405684753</v>
      </c>
      <c r="D253" s="113">
        <v>-9.7564973074221517E-2</v>
      </c>
      <c r="E253" s="113">
        <v>-0.15587904308999168</v>
      </c>
    </row>
    <row r="254" spans="2:5" hidden="1" outlineLevel="1">
      <c r="B254" s="63" t="s">
        <v>90</v>
      </c>
      <c r="C254" s="74">
        <v>-0.46091205211726383</v>
      </c>
      <c r="D254" s="74">
        <v>9.3806374022850303E-2</v>
      </c>
      <c r="E254" s="74">
        <v>-8.918737407656141E-2</v>
      </c>
    </row>
    <row r="255" spans="2:5" hidden="1" outlineLevel="1">
      <c r="B255" s="63" t="s">
        <v>89</v>
      </c>
      <c r="C255" s="74">
        <v>-0.29076553381393755</v>
      </c>
      <c r="D255" s="74">
        <v>5.6904098686828553E-2</v>
      </c>
      <c r="E255" s="74">
        <v>-7.0663811563169143E-2</v>
      </c>
    </row>
    <row r="256" spans="2:5" hidden="1" outlineLevel="1">
      <c r="B256" s="63" t="s">
        <v>88</v>
      </c>
      <c r="C256" s="74">
        <v>-0.33809924306139616</v>
      </c>
      <c r="D256" s="74">
        <v>0.15902578796561606</v>
      </c>
      <c r="E256" s="74">
        <v>3.269929472109423E-2</v>
      </c>
    </row>
    <row r="257" spans="2:5" hidden="1" outlineLevel="1">
      <c r="B257" s="63" t="s">
        <v>87</v>
      </c>
      <c r="C257" s="74">
        <v>-0.90476190476190477</v>
      </c>
      <c r="D257" s="74">
        <v>-0.29928432010409889</v>
      </c>
      <c r="E257" s="74">
        <v>-0.30744544287548137</v>
      </c>
    </row>
    <row r="258" spans="2:5" hidden="1" outlineLevel="1">
      <c r="B258" s="63" t="s">
        <v>86</v>
      </c>
      <c r="C258" s="74">
        <v>-0.83870967741935487</v>
      </c>
      <c r="D258" s="74">
        <v>-0.15012406947890822</v>
      </c>
      <c r="E258" s="74">
        <v>-0.16311625076080338</v>
      </c>
    </row>
    <row r="259" spans="2:5" hidden="1" outlineLevel="1">
      <c r="B259" s="63" t="s">
        <v>85</v>
      </c>
      <c r="C259" s="74">
        <v>2.6153846153846154</v>
      </c>
      <c r="D259" s="74">
        <v>-0.18716577540106949</v>
      </c>
      <c r="E259" s="74">
        <v>-0.16302186878727631</v>
      </c>
    </row>
    <row r="260" spans="2:5" hidden="1" outlineLevel="1">
      <c r="B260" s="63" t="s">
        <v>84</v>
      </c>
      <c r="C260" s="74">
        <v>0.39999999999999991</v>
      </c>
      <c r="D260" s="74">
        <v>0.39656729900632337</v>
      </c>
      <c r="E260" s="74">
        <v>0.39659803043867492</v>
      </c>
    </row>
    <row r="261" spans="2:5" hidden="1" outlineLevel="1">
      <c r="B261" s="63" t="s">
        <v>83</v>
      </c>
      <c r="C261" s="74">
        <v>1.25</v>
      </c>
      <c r="D261" s="74">
        <v>5.9521276595744679</v>
      </c>
      <c r="E261" s="74">
        <v>5.67</v>
      </c>
    </row>
    <row r="262" spans="2:5" hidden="1" outlineLevel="1">
      <c r="B262" s="63" t="s">
        <v>82</v>
      </c>
      <c r="C262" s="74">
        <v>1.2506666666666666</v>
      </c>
      <c r="D262" s="74">
        <v>-7.8214285714285681E-2</v>
      </c>
      <c r="E262" s="74">
        <v>7.8740157480315043E-2</v>
      </c>
    </row>
    <row r="263" spans="2:5" hidden="1" outlineLevel="1">
      <c r="B263" s="63" t="s">
        <v>81</v>
      </c>
      <c r="C263" s="74">
        <v>-0.17259233690024167</v>
      </c>
      <c r="D263" s="74">
        <v>9.7716211156870125E-2</v>
      </c>
      <c r="E263" s="74">
        <v>2.6702269692924219E-3</v>
      </c>
    </row>
    <row r="264" spans="2:5" hidden="1" outlineLevel="1">
      <c r="B264" s="63" t="s">
        <v>80</v>
      </c>
      <c r="C264" s="74">
        <v>-5.5699004057543355E-2</v>
      </c>
      <c r="D264" s="74">
        <v>0.11619840443981966</v>
      </c>
      <c r="E264" s="74">
        <v>6.1224489795918435E-2</v>
      </c>
    </row>
    <row r="265" spans="2:5" hidden="1" outlineLevel="1">
      <c r="B265" s="63" t="s">
        <v>79</v>
      </c>
      <c r="C265" s="74">
        <v>-0.12428950359984847</v>
      </c>
      <c r="D265" s="74">
        <v>0.13599021150148571</v>
      </c>
      <c r="E265" s="74">
        <v>5.3827751196172224E-2</v>
      </c>
    </row>
    <row r="266" spans="2:5" collapsed="1">
      <c r="B266" s="105">
        <v>1992</v>
      </c>
      <c r="C266" s="113">
        <v>-0.1888386716447239</v>
      </c>
      <c r="D266" s="113">
        <v>9.305420484209459E-2</v>
      </c>
      <c r="E266" s="113">
        <v>1.3856940431718145E-2</v>
      </c>
    </row>
    <row r="267" spans="2:5" hidden="1" outlineLevel="1">
      <c r="B267" s="63" t="s">
        <v>90</v>
      </c>
      <c r="C267" s="74">
        <v>-0.15775034293552814</v>
      </c>
      <c r="D267" s="74">
        <v>0.15915427509293689</v>
      </c>
      <c r="E267" s="74">
        <v>3.1163434903047182E-2</v>
      </c>
    </row>
    <row r="268" spans="2:5" hidden="1" outlineLevel="1">
      <c r="B268" s="63" t="s">
        <v>89</v>
      </c>
      <c r="C268" s="74">
        <v>0.176969696969697</v>
      </c>
      <c r="D268" s="74">
        <v>0.16802231001626766</v>
      </c>
      <c r="E268" s="74">
        <v>0.17128946591915017</v>
      </c>
    </row>
    <row r="269" spans="2:5" hidden="1" outlineLevel="1">
      <c r="B269" s="63" t="s">
        <v>88</v>
      </c>
      <c r="C269" s="74">
        <v>0.23725286160249737</v>
      </c>
      <c r="D269" s="74">
        <v>0.38437128123760411</v>
      </c>
      <c r="E269" s="74">
        <v>0.34376794945433664</v>
      </c>
    </row>
    <row r="270" spans="2:5" hidden="1" outlineLevel="1">
      <c r="B270" s="63" t="s">
        <v>87</v>
      </c>
      <c r="C270" s="74">
        <v>-0.5</v>
      </c>
      <c r="D270" s="74">
        <v>0.54939516129032251</v>
      </c>
      <c r="E270" s="74">
        <v>0.50676982591876207</v>
      </c>
    </row>
    <row r="271" spans="2:5" hidden="1" outlineLevel="1">
      <c r="B271" s="63" t="s">
        <v>86</v>
      </c>
      <c r="C271" s="74">
        <v>0.82352941176470584</v>
      </c>
      <c r="D271" s="74">
        <v>0.37425404944586527</v>
      </c>
      <c r="E271" s="74">
        <v>0.38067226890756301</v>
      </c>
    </row>
    <row r="272" spans="2:5" hidden="1" outlineLevel="1">
      <c r="B272" s="63" t="s">
        <v>85</v>
      </c>
      <c r="C272" s="74">
        <v>0.85714285714285721</v>
      </c>
      <c r="D272" s="74">
        <v>-0.15192743764172334</v>
      </c>
      <c r="E272" s="74">
        <v>-0.14793901750423488</v>
      </c>
    </row>
    <row r="273" spans="2:5" hidden="1" outlineLevel="1">
      <c r="B273" s="63" t="s">
        <v>84</v>
      </c>
      <c r="C273" s="74">
        <v>-0.2857142857142857</v>
      </c>
      <c r="D273" s="74">
        <v>-3.7391304347826115E-2</v>
      </c>
      <c r="E273" s="74">
        <v>-4.0378006872852201E-2</v>
      </c>
    </row>
    <row r="274" spans="2:5" hidden="1" outlineLevel="1">
      <c r="B274" s="63" t="s">
        <v>83</v>
      </c>
      <c r="C274" s="74">
        <v>-7.6923076923076872E-2</v>
      </c>
      <c r="D274" s="74">
        <v>-0.84665579119086454</v>
      </c>
      <c r="E274" s="74">
        <v>-0.83857949959644873</v>
      </c>
    </row>
    <row r="275" spans="2:5" hidden="1" outlineLevel="1">
      <c r="B275" s="63" t="s">
        <v>82</v>
      </c>
      <c r="C275" s="74">
        <v>-0.70634299138606105</v>
      </c>
      <c r="D275" s="74">
        <v>0.65484633569739947</v>
      </c>
      <c r="E275" s="74">
        <v>6.9383630852138722E-2</v>
      </c>
    </row>
    <row r="276" spans="2:5" hidden="1" outlineLevel="1">
      <c r="B276" s="63" t="s">
        <v>81</v>
      </c>
      <c r="C276" s="74">
        <v>-4.7039473684210575E-2</v>
      </c>
      <c r="D276" s="74">
        <v>-0.13922010957138253</v>
      </c>
      <c r="E276" s="74">
        <v>-0.10891196192948305</v>
      </c>
    </row>
    <row r="277" spans="2:5" hidden="1" outlineLevel="1">
      <c r="B277" s="63" t="s">
        <v>80</v>
      </c>
      <c r="C277" s="74">
        <v>-0.14398484370066311</v>
      </c>
      <c r="D277" s="74">
        <v>-0.19491762077631947</v>
      </c>
      <c r="E277" s="74">
        <v>-0.17930099719237103</v>
      </c>
    </row>
    <row r="278" spans="2:5" hidden="1" outlineLevel="1">
      <c r="B278" s="63" t="s">
        <v>79</v>
      </c>
      <c r="C278" s="74">
        <v>-0.27500000000000002</v>
      </c>
      <c r="D278" s="74">
        <v>-0.32567185289957568</v>
      </c>
      <c r="E278" s="74">
        <v>-0.31045859452325963</v>
      </c>
    </row>
    <row r="279" spans="2:5" collapsed="1">
      <c r="B279" s="105">
        <v>1991</v>
      </c>
      <c r="C279" s="113">
        <v>-0.13102623939894131</v>
      </c>
      <c r="D279" s="113">
        <v>-4.6440686238621631E-2</v>
      </c>
      <c r="E279" s="113">
        <v>-7.1823864995046671E-2</v>
      </c>
    </row>
    <row r="280" spans="2:5" hidden="1" outlineLevel="1">
      <c r="B280" s="63" t="s">
        <v>90</v>
      </c>
      <c r="C280" s="74">
        <v>-0.1415955254636444</v>
      </c>
      <c r="D280" s="74">
        <v>-0.41593160537386353</v>
      </c>
      <c r="E280" s="74">
        <v>-0.32937023964332157</v>
      </c>
    </row>
    <row r="281" spans="2:5" hidden="1" outlineLevel="1">
      <c r="B281" s="63" t="s">
        <v>89</v>
      </c>
      <c r="C281" s="74">
        <v>-0.2349304482225657</v>
      </c>
      <c r="D281" s="74">
        <v>-0.35438859714928728</v>
      </c>
      <c r="E281" s="74">
        <v>-0.31535353535353539</v>
      </c>
    </row>
    <row r="282" spans="2:5" hidden="1" outlineLevel="1">
      <c r="B282" s="63" t="s">
        <v>88</v>
      </c>
      <c r="C282" s="74">
        <v>-0.3506756756756757</v>
      </c>
      <c r="D282" s="74">
        <v>-0.46017130620985014</v>
      </c>
      <c r="E282" s="74">
        <v>-0.43382113821138213</v>
      </c>
    </row>
    <row r="283" spans="2:5" hidden="1" outlineLevel="1">
      <c r="B283" s="63" t="s">
        <v>87</v>
      </c>
      <c r="C283" s="74">
        <v>0.61538461538461542</v>
      </c>
      <c r="D283" s="74">
        <v>-0.59609120521172643</v>
      </c>
      <c r="E283" s="74">
        <v>-0.58340048348106366</v>
      </c>
    </row>
    <row r="284" spans="2:5" hidden="1" outlineLevel="1">
      <c r="B284" s="63" t="s">
        <v>86</v>
      </c>
      <c r="C284" s="74">
        <v>0.41666666666666674</v>
      </c>
      <c r="D284" s="74">
        <v>-0.62761904761904763</v>
      </c>
      <c r="E284" s="74">
        <v>-0.62365591397849462</v>
      </c>
    </row>
    <row r="285" spans="2:5" hidden="1" outlineLevel="1">
      <c r="B285" s="63" t="s">
        <v>85</v>
      </c>
      <c r="C285" s="74">
        <v>-0.7407407407407407</v>
      </c>
      <c r="D285" s="74">
        <v>-0.49412102093490107</v>
      </c>
      <c r="E285" s="74">
        <v>-0.49601593625498008</v>
      </c>
    </row>
    <row r="286" spans="2:5" hidden="1" outlineLevel="1">
      <c r="B286" s="63" t="s">
        <v>84</v>
      </c>
      <c r="C286" s="74">
        <v>-0.73076923076923084</v>
      </c>
      <c r="D286" s="74">
        <v>-0.58736993182633657</v>
      </c>
      <c r="E286" s="74">
        <v>-0.58999647763296936</v>
      </c>
    </row>
    <row r="287" spans="2:5" hidden="1" outlineLevel="1">
      <c r="B287" s="63" t="s">
        <v>83</v>
      </c>
      <c r="C287" s="74">
        <v>-0.70454545454545459</v>
      </c>
      <c r="D287" s="74">
        <v>-0.66029371016902183</v>
      </c>
      <c r="E287" s="74">
        <v>-0.66082671776621948</v>
      </c>
    </row>
    <row r="288" spans="2:5" hidden="1" outlineLevel="1">
      <c r="B288" s="63" t="s">
        <v>82</v>
      </c>
      <c r="C288" s="74">
        <v>-0.29680616740088106</v>
      </c>
      <c r="D288" s="74">
        <v>-0.70640291514836018</v>
      </c>
      <c r="E288" s="74">
        <v>-0.60825966486343841</v>
      </c>
    </row>
    <row r="289" spans="2:5" hidden="1" outlineLevel="1">
      <c r="B289" s="63" t="s">
        <v>81</v>
      </c>
      <c r="C289" s="74">
        <v>-0.13464275547964699</v>
      </c>
      <c r="D289" s="74">
        <v>-0.28625646923519266</v>
      </c>
      <c r="E289" s="74">
        <v>-0.24262778505897775</v>
      </c>
    </row>
    <row r="290" spans="2:5" hidden="1" outlineLevel="1">
      <c r="B290" s="63" t="s">
        <v>80</v>
      </c>
      <c r="C290" s="74">
        <v>-9.9772598067083607E-2</v>
      </c>
      <c r="D290" s="74">
        <v>-6.4035546262415033E-2</v>
      </c>
      <c r="E290" s="74">
        <v>-7.5290957923008106E-2</v>
      </c>
    </row>
    <row r="291" spans="2:5" hidden="1" outlineLevel="1">
      <c r="B291" s="63" t="s">
        <v>79</v>
      </c>
      <c r="C291" s="74">
        <v>-7.8014184397163122E-2</v>
      </c>
      <c r="D291" s="74">
        <v>-0.14346289752650176</v>
      </c>
      <c r="E291" s="74">
        <v>-0.124810510358767</v>
      </c>
    </row>
    <row r="292" spans="2:5" collapsed="1">
      <c r="B292" s="105">
        <v>1990</v>
      </c>
      <c r="C292" s="113">
        <v>-0.16608126067970386</v>
      </c>
      <c r="D292" s="113">
        <v>-0.38108687771870464</v>
      </c>
      <c r="E292" s="113">
        <v>-0.32918557220770883</v>
      </c>
    </row>
    <row r="293" spans="2:5" hidden="1" outlineLevel="1">
      <c r="B293" s="63" t="s">
        <v>90</v>
      </c>
      <c r="C293" s="74">
        <v>0.3151374370886566</v>
      </c>
      <c r="D293" s="74">
        <v>-0.37656514382402706</v>
      </c>
      <c r="E293" s="74">
        <v>-0.25251683677011738</v>
      </c>
    </row>
    <row r="294" spans="2:5" hidden="1" outlineLevel="1">
      <c r="B294" s="63" t="s">
        <v>89</v>
      </c>
      <c r="C294" s="74">
        <v>-1.0400734169470738E-2</v>
      </c>
      <c r="D294" s="74">
        <v>-0.31704068039758171</v>
      </c>
      <c r="E294" s="74">
        <v>-0.24009824992324225</v>
      </c>
    </row>
    <row r="295" spans="2:5" hidden="1" outlineLevel="1">
      <c r="B295" s="63" t="s">
        <v>88</v>
      </c>
      <c r="C295" s="74">
        <v>-0.19956733369388857</v>
      </c>
      <c r="D295" s="74">
        <v>-0.27809553253980523</v>
      </c>
      <c r="E295" s="74">
        <v>-0.2606395768213513</v>
      </c>
    </row>
    <row r="296" spans="2:5" hidden="1" outlineLevel="1">
      <c r="B296" s="63" t="s">
        <v>87</v>
      </c>
      <c r="C296" s="74">
        <v>-0.10344827586206895</v>
      </c>
      <c r="D296" s="74">
        <v>-0.4421985010220304</v>
      </c>
      <c r="E296" s="74">
        <v>-0.43998194945848379</v>
      </c>
    </row>
    <row r="297" spans="2:5" hidden="1" outlineLevel="1">
      <c r="B297" s="63" t="s">
        <v>86</v>
      </c>
      <c r="C297" s="74">
        <v>-0.4285714285714286</v>
      </c>
      <c r="D297" s="74">
        <v>-0.31132487975513778</v>
      </c>
      <c r="E297" s="74">
        <v>-0.31186071817192595</v>
      </c>
    </row>
    <row r="298" spans="2:5" hidden="1" outlineLevel="1">
      <c r="B298" s="63" t="s">
        <v>85</v>
      </c>
      <c r="C298" s="74">
        <v>-6.8965517241379337E-2</v>
      </c>
      <c r="D298" s="74">
        <v>-0.1926371845334568</v>
      </c>
      <c r="E298" s="74">
        <v>-0.19181232750689969</v>
      </c>
    </row>
    <row r="299" spans="2:5" hidden="1" outlineLevel="1">
      <c r="B299" s="63" t="s">
        <v>84</v>
      </c>
      <c r="C299" s="74">
        <v>1.4761904761904763</v>
      </c>
      <c r="D299" s="74">
        <v>-0.31031922791388267</v>
      </c>
      <c r="E299" s="74">
        <v>-0.3010832102412605</v>
      </c>
    </row>
    <row r="300" spans="2:5" hidden="1" outlineLevel="1">
      <c r="B300" s="63" t="s">
        <v>83</v>
      </c>
      <c r="C300" s="74">
        <v>2.1428571428571428</v>
      </c>
      <c r="D300" s="74">
        <v>-7.6745970836531119E-2</v>
      </c>
      <c r="E300" s="74">
        <v>-6.8824878919194532E-2</v>
      </c>
    </row>
    <row r="301" spans="2:5" hidden="1" outlineLevel="1">
      <c r="B301" s="63" t="s">
        <v>82</v>
      </c>
      <c r="C301" s="74">
        <v>0.17692806221646151</v>
      </c>
      <c r="D301" s="74">
        <v>-9.8404255319148981E-2</v>
      </c>
      <c r="E301" s="74">
        <v>-4.4864524259609295E-2</v>
      </c>
    </row>
    <row r="302" spans="2:5" hidden="1" outlineLevel="1">
      <c r="B302" s="63" t="s">
        <v>81</v>
      </c>
      <c r="C302" s="74">
        <v>0.10645669291338589</v>
      </c>
      <c r="D302" s="74">
        <v>-5.0867809191136315E-2</v>
      </c>
      <c r="E302" s="74">
        <v>-1.037613488975353E-2</v>
      </c>
    </row>
    <row r="303" spans="2:5" hidden="1" outlineLevel="1">
      <c r="B303" s="63" t="s">
        <v>80</v>
      </c>
      <c r="C303" s="74">
        <v>7.7158603796693148E-2</v>
      </c>
      <c r="D303" s="74">
        <v>-0.16517564913811911</v>
      </c>
      <c r="E303" s="74">
        <v>-0.10151222651222647</v>
      </c>
    </row>
    <row r="304" spans="2:5" hidden="1" outlineLevel="1">
      <c r="B304" s="63" t="s">
        <v>79</v>
      </c>
      <c r="C304" s="74">
        <v>-3.7307973664959748E-2</v>
      </c>
      <c r="D304" s="74">
        <v>-9.8960415833666548E-3</v>
      </c>
      <c r="E304" s="74">
        <v>-1.7866004962779125E-2</v>
      </c>
    </row>
    <row r="305" spans="2:5" collapsed="1">
      <c r="B305" s="105">
        <v>1989</v>
      </c>
      <c r="C305" s="113">
        <v>5.8693467336683458E-2</v>
      </c>
      <c r="D305" s="113">
        <v>-0.21196900627254012</v>
      </c>
      <c r="E305" s="113">
        <v>-0.1601374173619331</v>
      </c>
    </row>
    <row r="306" spans="2:5" hidden="1" outlineLevel="1">
      <c r="B306" s="63" t="s">
        <v>90</v>
      </c>
      <c r="C306" s="74">
        <v>-0.20449645826917151</v>
      </c>
      <c r="D306" s="74">
        <v>0.8620037807183365</v>
      </c>
      <c r="E306" s="74">
        <v>0.50109431995831155</v>
      </c>
    </row>
    <row r="307" spans="2:5" hidden="1" outlineLevel="1">
      <c r="B307" s="63" t="s">
        <v>89</v>
      </c>
      <c r="C307" s="74">
        <v>-0.25108820160366552</v>
      </c>
      <c r="D307" s="74">
        <v>0.73585912486659555</v>
      </c>
      <c r="E307" s="74">
        <v>0.30449584459797729</v>
      </c>
    </row>
    <row r="308" spans="2:5" hidden="1" outlineLevel="1">
      <c r="B308" s="63" t="s">
        <v>88</v>
      </c>
      <c r="C308" s="74">
        <v>-0.30567029665790457</v>
      </c>
      <c r="D308" s="74">
        <v>0.72231096911608095</v>
      </c>
      <c r="E308" s="74">
        <v>0.29584047359401766</v>
      </c>
    </row>
    <row r="309" spans="2:5" hidden="1" outlineLevel="1">
      <c r="B309" s="63" t="s">
        <v>87</v>
      </c>
      <c r="C309" s="74">
        <v>-0.96759776536312847</v>
      </c>
      <c r="D309" s="74">
        <v>0.86330935251798557</v>
      </c>
      <c r="E309" s="74">
        <v>0.36034376918354827</v>
      </c>
    </row>
    <row r="310" spans="2:5" hidden="1" outlineLevel="1">
      <c r="B310" s="63" t="s">
        <v>86</v>
      </c>
      <c r="C310" s="74">
        <v>-0.97017045454545459</v>
      </c>
      <c r="D310" s="74">
        <v>1.2225461613216715</v>
      </c>
      <c r="E310" s="74">
        <v>0.66364952932657495</v>
      </c>
    </row>
    <row r="311" spans="2:5" hidden="1" outlineLevel="1">
      <c r="B311" s="63" t="s">
        <v>85</v>
      </c>
      <c r="C311" s="74">
        <v>-0.97442680776014112</v>
      </c>
      <c r="D311" s="74">
        <v>0.35732243871778757</v>
      </c>
      <c r="E311" s="74">
        <v>7.4142724745134281E-3</v>
      </c>
    </row>
    <row r="312" spans="2:5" hidden="1" outlineLevel="1">
      <c r="B312" s="63" t="s">
        <v>84</v>
      </c>
      <c r="C312" s="74">
        <v>-0.9682299546142209</v>
      </c>
      <c r="D312" s="74">
        <v>0.43654461429079272</v>
      </c>
      <c r="E312" s="74">
        <v>0.16925734024179628</v>
      </c>
    </row>
    <row r="313" spans="2:5" hidden="1" outlineLevel="1">
      <c r="B313" s="63" t="s">
        <v>83</v>
      </c>
      <c r="C313" s="74">
        <v>-0.97712418300653592</v>
      </c>
      <c r="D313" s="74">
        <v>0.75134408602150549</v>
      </c>
      <c r="E313" s="74">
        <v>0.37939521800281284</v>
      </c>
    </row>
    <row r="314" spans="2:5" hidden="1" outlineLevel="1">
      <c r="B314" s="63" t="s">
        <v>82</v>
      </c>
      <c r="C314" s="74">
        <v>-0.25530888030888033</v>
      </c>
      <c r="D314" s="74">
        <v>0.55750487329434706</v>
      </c>
      <c r="E314" s="74">
        <v>0.28481217616580312</v>
      </c>
    </row>
    <row r="315" spans="2:5" hidden="1" outlineLevel="1">
      <c r="B315" s="63" t="s">
        <v>81</v>
      </c>
      <c r="C315" s="74">
        <v>-0.11263275572945775</v>
      </c>
      <c r="D315" s="74">
        <v>0.36283844094019635</v>
      </c>
      <c r="E315" s="74">
        <v>0.19766990291262143</v>
      </c>
    </row>
    <row r="316" spans="2:5" hidden="1" outlineLevel="1">
      <c r="B316" s="63" t="s">
        <v>80</v>
      </c>
      <c r="C316" s="74">
        <v>-8.5666293393057091E-2</v>
      </c>
      <c r="D316" s="74">
        <v>0.39725609756097557</v>
      </c>
      <c r="E316" s="74">
        <v>0.22700355309909193</v>
      </c>
    </row>
    <row r="317" spans="2:5" hidden="1" outlineLevel="1">
      <c r="B317" s="63" t="s">
        <v>79</v>
      </c>
      <c r="C317" s="74">
        <v>0.13948318977493757</v>
      </c>
      <c r="D317" s="74">
        <v>0.26504805260495701</v>
      </c>
      <c r="E317" s="74">
        <v>0.22577561484313891</v>
      </c>
    </row>
    <row r="318" spans="2:5" collapsed="1">
      <c r="B318" s="105">
        <v>1988</v>
      </c>
      <c r="C318" s="113">
        <v>-0.26573684598922587</v>
      </c>
      <c r="D318" s="113">
        <v>0.56549526719833043</v>
      </c>
      <c r="E318" s="113">
        <v>0.28657917543642442</v>
      </c>
    </row>
    <row r="319" spans="2:5" hidden="1" outlineLevel="1">
      <c r="B319" s="63" t="s">
        <v>90</v>
      </c>
      <c r="C319" s="74">
        <v>-1.9921521279806842E-2</v>
      </c>
      <c r="D319" s="74">
        <v>0.18543417366946779</v>
      </c>
      <c r="E319" s="74">
        <v>0.10694508537148129</v>
      </c>
    </row>
    <row r="320" spans="2:5" hidden="1" outlineLevel="1">
      <c r="B320" s="63" t="s">
        <v>89</v>
      </c>
      <c r="C320" s="74">
        <v>0.30493273542600896</v>
      </c>
      <c r="D320" s="74">
        <v>-2.2430881585811191E-2</v>
      </c>
      <c r="E320" s="74">
        <v>9.7955145118733489E-2</v>
      </c>
    </row>
    <row r="321" spans="2:5" hidden="1" outlineLevel="1">
      <c r="B321" s="63" t="s">
        <v>88</v>
      </c>
      <c r="C321" s="74">
        <v>0.73372395833333326</v>
      </c>
      <c r="D321" s="74">
        <v>0.6678507992895204</v>
      </c>
      <c r="E321" s="74">
        <v>0.69456177402323127</v>
      </c>
    </row>
    <row r="322" spans="2:5" hidden="1" outlineLevel="1">
      <c r="B322" s="63" t="s">
        <v>87</v>
      </c>
      <c r="C322" s="74">
        <v>1.8144654088050314</v>
      </c>
      <c r="D322" s="74">
        <v>0.53341985723556129</v>
      </c>
      <c r="E322" s="74">
        <v>0.75255513717052169</v>
      </c>
    </row>
    <row r="323" spans="2:5" hidden="1" outlineLevel="1">
      <c r="B323" s="63" t="s">
        <v>86</v>
      </c>
      <c r="C323" s="74">
        <v>2.0085470085470085</v>
      </c>
      <c r="D323" s="74">
        <v>0.6596774193548387</v>
      </c>
      <c r="E323" s="74">
        <v>0.87381275440976935</v>
      </c>
    </row>
    <row r="324" spans="2:5" hidden="1" outlineLevel="1">
      <c r="B324" s="63" t="s">
        <v>85</v>
      </c>
      <c r="C324" s="74">
        <v>2.2586206896551726</v>
      </c>
      <c r="D324" s="74">
        <v>0.98132004981320042</v>
      </c>
      <c r="E324" s="74">
        <v>1.2088024564994884</v>
      </c>
    </row>
    <row r="325" spans="2:5" hidden="1" outlineLevel="1">
      <c r="B325" s="63" t="s">
        <v>84</v>
      </c>
      <c r="C325" s="74">
        <v>1.5521235521235521</v>
      </c>
      <c r="D325" s="74">
        <v>1.4524847428073233</v>
      </c>
      <c r="E325" s="74">
        <v>1.4708392603129443</v>
      </c>
    </row>
    <row r="326" spans="2:5" hidden="1" outlineLevel="1">
      <c r="B326" s="63" t="s">
        <v>83</v>
      </c>
      <c r="C326" s="74">
        <v>1.5185185185185186</v>
      </c>
      <c r="D326" s="74">
        <v>0.91259640102827766</v>
      </c>
      <c r="E326" s="74">
        <v>1.0170212765957447</v>
      </c>
    </row>
    <row r="327" spans="2:5" hidden="1" outlineLevel="1">
      <c r="B327" s="63" t="s">
        <v>82</v>
      </c>
      <c r="C327" s="74">
        <v>0.35602094240837689</v>
      </c>
      <c r="D327" s="74">
        <v>0.78434782608695652</v>
      </c>
      <c r="E327" s="74">
        <v>0.61337513061650983</v>
      </c>
    </row>
    <row r="328" spans="2:5" hidden="1" outlineLevel="1">
      <c r="B328" s="63" t="s">
        <v>81</v>
      </c>
      <c r="C328" s="74">
        <v>4.2099354476565765E-3</v>
      </c>
      <c r="D328" s="74">
        <v>0.25480679484786251</v>
      </c>
      <c r="E328" s="74">
        <v>0.15470852017937209</v>
      </c>
    </row>
    <row r="329" spans="2:5" hidden="1" outlineLevel="1">
      <c r="B329" s="63" t="s">
        <v>80</v>
      </c>
      <c r="C329" s="74">
        <v>-7.2930184271995824E-2</v>
      </c>
      <c r="D329" s="74">
        <v>0.67774936061381075</v>
      </c>
      <c r="E329" s="74">
        <v>0.30516552879041603</v>
      </c>
    </row>
    <row r="330" spans="2:5" hidden="1" outlineLevel="1">
      <c r="B330" s="63" t="s">
        <v>79</v>
      </c>
      <c r="C330" s="74">
        <v>-8.3524318818436472E-2</v>
      </c>
      <c r="D330" s="74">
        <v>1.0045627376425856</v>
      </c>
      <c r="E330" s="74">
        <v>0.46176321138211374</v>
      </c>
    </row>
    <row r="331" spans="2:5" collapsed="1">
      <c r="B331" s="105">
        <v>1987</v>
      </c>
      <c r="C331" s="113">
        <v>0.20630257711309929</v>
      </c>
      <c r="D331" s="113">
        <v>0.50875713362008379</v>
      </c>
      <c r="E331" s="113">
        <v>0.39167442020745025</v>
      </c>
    </row>
    <row r="332" spans="2:5" hidden="1" outlineLevel="1">
      <c r="B332" s="63" t="s">
        <v>90</v>
      </c>
      <c r="C332" s="74">
        <v>-5.4239223522694835E-2</v>
      </c>
      <c r="D332" s="74">
        <v>0.30577907827359185</v>
      </c>
      <c r="E332" s="74">
        <v>0.13992635455023672</v>
      </c>
    </row>
    <row r="333" spans="2:5" hidden="1" outlineLevel="1">
      <c r="B333" s="63" t="s">
        <v>89</v>
      </c>
      <c r="C333" s="74">
        <v>-9.6434359805510517E-2</v>
      </c>
      <c r="D333" s="74">
        <v>0.94751100575685743</v>
      </c>
      <c r="E333" s="74">
        <v>0.36679188580015021</v>
      </c>
    </row>
    <row r="334" spans="2:5" hidden="1" outlineLevel="1">
      <c r="B334" s="63" t="s">
        <v>88</v>
      </c>
      <c r="C334" s="74">
        <v>-0.30213539300318037</v>
      </c>
      <c r="D334" s="74">
        <v>0.20427807486631022</v>
      </c>
      <c r="E334" s="74">
        <v>-6.9516089412920645E-2</v>
      </c>
    </row>
    <row r="335" spans="2:5" hidden="1" outlineLevel="1">
      <c r="B335" s="63" t="s">
        <v>87</v>
      </c>
      <c r="C335" s="74">
        <v>-0.49842271293375395</v>
      </c>
      <c r="D335" s="74">
        <v>1.6846689895470384</v>
      </c>
      <c r="E335" s="74">
        <v>0.53890728476821192</v>
      </c>
    </row>
    <row r="336" spans="2:5" hidden="1" outlineLevel="1">
      <c r="B336" s="63" t="s">
        <v>86</v>
      </c>
      <c r="C336" s="74">
        <v>-0.5880281690140845</v>
      </c>
      <c r="D336" s="74">
        <v>2.0769230769230771</v>
      </c>
      <c r="E336" s="74">
        <v>0.51802265705458295</v>
      </c>
    </row>
    <row r="337" spans="2:5" hidden="1" outlineLevel="1">
      <c r="B337" s="63" t="s">
        <v>85</v>
      </c>
      <c r="C337" s="74">
        <v>0.359375</v>
      </c>
      <c r="D337" s="74">
        <v>1.96309963099631</v>
      </c>
      <c r="E337" s="74">
        <v>1.4486215538847116</v>
      </c>
    </row>
    <row r="338" spans="2:5" hidden="1" outlineLevel="1">
      <c r="B338" s="63" t="s">
        <v>84</v>
      </c>
      <c r="C338" s="74">
        <v>-0.76624548736462095</v>
      </c>
      <c r="D338" s="74">
        <v>2.4757575757575756</v>
      </c>
      <c r="E338" s="74">
        <v>-2.2253129346314293E-2</v>
      </c>
    </row>
    <row r="339" spans="2:5" hidden="1" outlineLevel="1">
      <c r="B339" s="63" t="s">
        <v>83</v>
      </c>
      <c r="C339" s="74">
        <v>-0.85343787696019302</v>
      </c>
      <c r="D339" s="74">
        <v>1.3865030674846626</v>
      </c>
      <c r="E339" s="74">
        <v>-0.34326967862133206</v>
      </c>
    </row>
    <row r="340" spans="2:5" hidden="1" outlineLevel="1">
      <c r="B340" s="63" t="s">
        <v>82</v>
      </c>
      <c r="C340" s="74">
        <v>-0.3860988348734431</v>
      </c>
      <c r="D340" s="74">
        <v>1.0140105078809105</v>
      </c>
      <c r="E340" s="74">
        <v>5.4255026163591236E-2</v>
      </c>
    </row>
    <row r="341" spans="2:5" hidden="1" outlineLevel="1">
      <c r="B341" s="63" t="s">
        <v>81</v>
      </c>
      <c r="C341" s="74">
        <v>-0.28482537133681252</v>
      </c>
      <c r="D341" s="74">
        <v>0.88229093464511599</v>
      </c>
      <c r="E341" s="74">
        <v>0.13949923352069504</v>
      </c>
    </row>
    <row r="342" spans="2:5" hidden="1" outlineLevel="1">
      <c r="B342" s="63" t="s">
        <v>80</v>
      </c>
      <c r="C342" s="74">
        <v>-9.5752170851912677E-2</v>
      </c>
      <c r="D342" s="74">
        <v>0.65959252971137516</v>
      </c>
      <c r="E342" s="74">
        <v>0.17319026749282163</v>
      </c>
    </row>
    <row r="343" spans="2:5" hidden="1" outlineLevel="1">
      <c r="B343" s="63" t="s">
        <v>79</v>
      </c>
      <c r="C343" s="74">
        <v>-5.1907291163689084E-2</v>
      </c>
      <c r="D343" s="74">
        <v>0.65825977301387129</v>
      </c>
      <c r="E343" s="74">
        <v>0.20717681337218208</v>
      </c>
    </row>
    <row r="344" spans="2:5" collapsed="1">
      <c r="B344" s="105">
        <v>1986</v>
      </c>
      <c r="C344" s="113">
        <v>-0.23851003253796099</v>
      </c>
      <c r="D344" s="113">
        <v>0.77988491368526391</v>
      </c>
      <c r="E344" s="113">
        <v>0.17274545858675672</v>
      </c>
    </row>
    <row r="345" spans="2:5" hidden="1" outlineLevel="1">
      <c r="B345" s="63" t="s">
        <v>90</v>
      </c>
      <c r="C345" s="74">
        <v>-0.202776513427401</v>
      </c>
      <c r="D345" s="74">
        <v>0.91188811188811192</v>
      </c>
      <c r="E345" s="74">
        <v>0.16286894020492437</v>
      </c>
    </row>
    <row r="346" spans="2:5" hidden="1" outlineLevel="1">
      <c r="B346" s="63" t="s">
        <v>89</v>
      </c>
      <c r="C346" s="74">
        <v>0.1248860528714677</v>
      </c>
      <c r="D346" s="74">
        <v>0.40887404580152675</v>
      </c>
      <c r="E346" s="74">
        <v>0.23538147391869324</v>
      </c>
    </row>
    <row r="347" spans="2:5" hidden="1" outlineLevel="1">
      <c r="B347" s="63" t="s">
        <v>88</v>
      </c>
      <c r="C347" s="74">
        <v>0.18716289104638628</v>
      </c>
      <c r="D347" s="74">
        <v>0.84965380811078139</v>
      </c>
      <c r="E347" s="74">
        <v>0.42094240837696328</v>
      </c>
    </row>
    <row r="348" spans="2:5" hidden="1" outlineLevel="1">
      <c r="B348" s="63" t="s">
        <v>87</v>
      </c>
      <c r="C348" s="74">
        <v>-0.40357478833490124</v>
      </c>
      <c r="D348" s="74">
        <v>1.1660377358490566</v>
      </c>
      <c r="E348" s="74">
        <v>-9.0361445783132543E-2</v>
      </c>
    </row>
    <row r="349" spans="2:5" hidden="1" outlineLevel="1">
      <c r="B349" s="63" t="s">
        <v>86</v>
      </c>
      <c r="C349" s="74">
        <v>-0.19318181818181823</v>
      </c>
      <c r="D349" s="74">
        <v>0.70042194092827015</v>
      </c>
      <c r="E349" s="74">
        <v>3.1880977683315548E-2</v>
      </c>
    </row>
    <row r="350" spans="2:5" hidden="1" outlineLevel="1">
      <c r="B350" s="63" t="s">
        <v>85</v>
      </c>
      <c r="C350" s="74">
        <v>-0.72881355932203395</v>
      </c>
      <c r="D350" s="74">
        <v>0.30288461538461542</v>
      </c>
      <c r="E350" s="74">
        <v>-0.41323529411764703</v>
      </c>
    </row>
    <row r="351" spans="2:5" hidden="1" outlineLevel="1">
      <c r="B351" s="63" t="s">
        <v>84</v>
      </c>
      <c r="C351" s="74">
        <v>2.985611510791367</v>
      </c>
      <c r="D351" s="74">
        <v>0.2890625</v>
      </c>
      <c r="E351" s="74">
        <v>1.6928838951310863</v>
      </c>
    </row>
    <row r="352" spans="2:5" hidden="1" outlineLevel="1">
      <c r="B352" s="63" t="s">
        <v>83</v>
      </c>
      <c r="C352" s="74">
        <v>3.1449999999999996</v>
      </c>
      <c r="D352" s="74">
        <v>0.5</v>
      </c>
      <c r="E352" s="74">
        <v>1.9573002754820936</v>
      </c>
    </row>
    <row r="353" spans="2:5" hidden="1" outlineLevel="1">
      <c r="B353" s="63" t="s">
        <v>82</v>
      </c>
      <c r="C353" s="74">
        <v>0.5326354679802956</v>
      </c>
      <c r="D353" s="74">
        <v>7.9395085066162663E-2</v>
      </c>
      <c r="E353" s="74">
        <v>0.3538404175988068</v>
      </c>
    </row>
    <row r="354" spans="2:5" hidden="1" outlineLevel="1">
      <c r="B354" s="63" t="s">
        <v>81</v>
      </c>
      <c r="C354" s="74">
        <v>0.96683774180813264</v>
      </c>
      <c r="D354" s="74">
        <v>0.55434188967777165</v>
      </c>
      <c r="E354" s="74">
        <v>0.7937671860678277</v>
      </c>
    </row>
    <row r="355" spans="2:5" hidden="1" outlineLevel="1">
      <c r="B355" s="63" t="s">
        <v>80</v>
      </c>
      <c r="C355" s="74">
        <v>0.49876890608512126</v>
      </c>
      <c r="D355" s="74">
        <v>0.17272274763563966</v>
      </c>
      <c r="E355" s="74">
        <v>0.36376751854905187</v>
      </c>
    </row>
    <row r="356" spans="2:5" hidden="1" outlineLevel="1">
      <c r="B356" s="63" t="s">
        <v>79</v>
      </c>
      <c r="C356" s="74">
        <v>0.25211608222490933</v>
      </c>
      <c r="D356" s="74">
        <v>-0.18971389645776571</v>
      </c>
      <c r="E356" s="74">
        <v>4.4362588084561283E-2</v>
      </c>
    </row>
    <row r="357" spans="2:5" collapsed="1">
      <c r="B357" s="105">
        <v>1985</v>
      </c>
      <c r="C357" s="113">
        <v>0.2697538302633844</v>
      </c>
      <c r="D357" s="113">
        <v>0.37014945838475244</v>
      </c>
      <c r="E357" s="113">
        <v>0.30847126011316162</v>
      </c>
    </row>
    <row r="358" spans="2:5" hidden="1" outlineLevel="1">
      <c r="B358" s="63" t="s">
        <v>90</v>
      </c>
      <c r="C358" s="74">
        <v>0.30231179608772973</v>
      </c>
      <c r="D358" s="74">
        <v>3.3734939759036076E-2</v>
      </c>
      <c r="E358" s="74">
        <v>0.20003670398238205</v>
      </c>
    </row>
    <row r="359" spans="2:5" hidden="1" outlineLevel="1">
      <c r="B359" s="63" t="s">
        <v>89</v>
      </c>
      <c r="C359" s="74">
        <v>-9.9277978339350481E-3</v>
      </c>
      <c r="D359" s="74">
        <v>-7.2566371681415887E-2</v>
      </c>
      <c r="E359" s="74">
        <v>-3.5279369627507218E-2</v>
      </c>
    </row>
    <row r="360" spans="2:5" hidden="1" outlineLevel="1">
      <c r="B360" s="63" t="s">
        <v>88</v>
      </c>
      <c r="C360" s="74">
        <v>0.31396172927002119</v>
      </c>
      <c r="D360" s="74">
        <v>-0.20643642072213497</v>
      </c>
      <c r="E360" s="74">
        <v>6.7039106145251326E-2</v>
      </c>
    </row>
    <row r="361" spans="2:5" hidden="1" outlineLevel="1">
      <c r="B361" s="63" t="s">
        <v>87</v>
      </c>
      <c r="C361" s="74">
        <v>1.8047493403693933</v>
      </c>
      <c r="D361" s="74">
        <v>2.8405797101449277</v>
      </c>
      <c r="E361" s="74">
        <v>1.9642857142857144</v>
      </c>
    </row>
    <row r="362" spans="2:5" hidden="1" outlineLevel="1">
      <c r="B362" s="63" t="s">
        <v>86</v>
      </c>
      <c r="C362" s="74">
        <v>38.111111111111114</v>
      </c>
      <c r="D362" s="74" t="s">
        <v>143</v>
      </c>
      <c r="E362" s="74">
        <v>51.277777777777779</v>
      </c>
    </row>
    <row r="363" spans="2:5" hidden="1" outlineLevel="1">
      <c r="B363" s="63" t="s">
        <v>85</v>
      </c>
      <c r="C363" s="74">
        <v>51.444444444444443</v>
      </c>
      <c r="D363" s="74" t="s">
        <v>143</v>
      </c>
      <c r="E363" s="74">
        <v>74.555555555555557</v>
      </c>
    </row>
    <row r="364" spans="2:5" hidden="1" outlineLevel="1">
      <c r="B364" s="63" t="s">
        <v>84</v>
      </c>
      <c r="C364" s="74">
        <v>8.9285714285714288</v>
      </c>
      <c r="D364" s="74">
        <v>255</v>
      </c>
      <c r="E364" s="74">
        <v>17.413793103448278</v>
      </c>
    </row>
    <row r="365" spans="2:5" hidden="1" outlineLevel="1">
      <c r="B365" s="63" t="s">
        <v>83</v>
      </c>
      <c r="C365" s="74">
        <v>21.222222222222221</v>
      </c>
      <c r="D365" s="74">
        <v>162</v>
      </c>
      <c r="E365" s="74">
        <v>35.299999999999997</v>
      </c>
    </row>
    <row r="366" spans="2:5" hidden="1" outlineLevel="1">
      <c r="B366" s="63" t="s">
        <v>82</v>
      </c>
      <c r="C366" s="74">
        <v>0.16082916368834876</v>
      </c>
      <c r="D366" s="74">
        <v>0.3866317169069462</v>
      </c>
      <c r="E366" s="74">
        <v>0.24051803885291401</v>
      </c>
    </row>
    <row r="367" spans="2:5" hidden="1" outlineLevel="1">
      <c r="B367" s="63" t="s">
        <v>81</v>
      </c>
      <c r="C367" s="74">
        <v>-0.29344490934449097</v>
      </c>
      <c r="D367" s="74">
        <v>-7.9899497487437188E-2</v>
      </c>
      <c r="E367" s="74">
        <v>-0.21721973094170399</v>
      </c>
    </row>
    <row r="368" spans="2:5" hidden="1" outlineLevel="1">
      <c r="B368" s="63" t="s">
        <v>80</v>
      </c>
      <c r="C368" s="74">
        <v>-0.32390011890606418</v>
      </c>
      <c r="D368" s="74">
        <v>0.20951234196267299</v>
      </c>
      <c r="E368" s="74">
        <v>-0.17286055233549269</v>
      </c>
    </row>
    <row r="369" spans="2:5" hidden="1" outlineLevel="1">
      <c r="B369" s="63" t="s">
        <v>79</v>
      </c>
      <c r="C369" s="74">
        <v>-0.15026971487284868</v>
      </c>
      <c r="D369" s="74">
        <v>0.25954525954525964</v>
      </c>
      <c r="E369" s="74">
        <v>3.2133676092545027E-3</v>
      </c>
    </row>
    <row r="370" spans="2:5" collapsed="1">
      <c r="B370" s="105">
        <v>1984</v>
      </c>
      <c r="C370" s="113">
        <v>7.3157214114169644E-2</v>
      </c>
      <c r="D370" s="113">
        <v>0.17382906808305165</v>
      </c>
      <c r="E370" s="113">
        <v>0.10986560244145793</v>
      </c>
    </row>
    <row r="371" spans="2:5" hidden="1" outlineLevel="1">
      <c r="B371" s="63" t="s">
        <v>90</v>
      </c>
      <c r="C371" s="74">
        <v>0.17152777777777772</v>
      </c>
      <c r="D371" s="74">
        <v>-0.22400897531787589</v>
      </c>
      <c r="E371" s="74">
        <v>-1.8905293482174956E-2</v>
      </c>
    </row>
    <row r="372" spans="2:5" hidden="1" outlineLevel="1">
      <c r="B372" s="63" t="s">
        <v>89</v>
      </c>
      <c r="C372" s="74">
        <v>0.68389057750759874</v>
      </c>
      <c r="D372" s="74">
        <v>6.2333036509349959E-3</v>
      </c>
      <c r="E372" s="74">
        <v>0.32322274881516577</v>
      </c>
    </row>
    <row r="373" spans="2:5" hidden="1" outlineLevel="1">
      <c r="B373" s="63" t="s">
        <v>88</v>
      </c>
      <c r="C373" s="74">
        <v>0.1837248322147651</v>
      </c>
      <c r="D373" s="74">
        <v>-0.14381720430107525</v>
      </c>
      <c r="E373" s="74">
        <v>1.8656716417910779E-3</v>
      </c>
    </row>
    <row r="374" spans="2:5" hidden="1" outlineLevel="1">
      <c r="B374" s="63" t="s">
        <v>87</v>
      </c>
      <c r="C374" s="74">
        <v>0.87623762376237613</v>
      </c>
      <c r="D374" s="74">
        <v>-0.82307692307692304</v>
      </c>
      <c r="E374" s="74">
        <v>-0.2432432432432432</v>
      </c>
    </row>
    <row r="375" spans="2:5" hidden="1" outlineLevel="1">
      <c r="B375" s="63" t="s">
        <v>86</v>
      </c>
      <c r="C375" s="74">
        <v>-0.18181818181818177</v>
      </c>
      <c r="D375" s="74" t="s">
        <v>143</v>
      </c>
      <c r="E375" s="74">
        <v>-0.18181818181818177</v>
      </c>
    </row>
    <row r="376" spans="2:5" hidden="1" outlineLevel="1">
      <c r="B376" s="63" t="s">
        <v>85</v>
      </c>
      <c r="C376" s="74">
        <v>-0.55000000000000004</v>
      </c>
      <c r="D376" s="74" t="s">
        <v>143</v>
      </c>
      <c r="E376" s="74">
        <v>-0.55000000000000004</v>
      </c>
    </row>
    <row r="377" spans="2:5" hidden="1" outlineLevel="1">
      <c r="B377" s="63" t="s">
        <v>84</v>
      </c>
      <c r="C377" s="74">
        <v>-0.26315789473684215</v>
      </c>
      <c r="D377" s="74" t="s">
        <v>143</v>
      </c>
      <c r="E377" s="74">
        <v>-0.23684210526315785</v>
      </c>
    </row>
    <row r="378" spans="2:5" hidden="1" outlineLevel="1">
      <c r="B378" s="63" t="s">
        <v>83</v>
      </c>
      <c r="C378" s="74">
        <v>-0.53846153846153844</v>
      </c>
      <c r="D378" s="74" t="s">
        <v>143</v>
      </c>
      <c r="E378" s="74">
        <v>-0.48717948717948723</v>
      </c>
    </row>
    <row r="379" spans="2:5" hidden="1" outlineLevel="1">
      <c r="B379" s="63" t="s">
        <v>82</v>
      </c>
      <c r="C379" s="74">
        <v>0.19165247018739362</v>
      </c>
      <c r="D379" s="74">
        <v>-0.44184345281638626</v>
      </c>
      <c r="E379" s="74">
        <v>-0.14915387642660372</v>
      </c>
    </row>
    <row r="380" spans="2:5" hidden="1" outlineLevel="1">
      <c r="B380" s="63" t="s">
        <v>81</v>
      </c>
      <c r="C380" s="74">
        <v>0.15794573643410859</v>
      </c>
      <c r="D380" s="74">
        <v>-0.32358939496940853</v>
      </c>
      <c r="E380" s="74">
        <v>-7.6681020205366046E-2</v>
      </c>
    </row>
    <row r="381" spans="2:5" hidden="1" outlineLevel="1">
      <c r="B381" s="63" t="s">
        <v>80</v>
      </c>
      <c r="C381" s="74">
        <v>0.47907140344706289</v>
      </c>
      <c r="D381" s="74">
        <v>-0.38114754098360659</v>
      </c>
      <c r="E381" s="74">
        <v>6.1335263253120997E-2</v>
      </c>
    </row>
    <row r="382" spans="2:5" hidden="1" outlineLevel="1">
      <c r="B382" s="63" t="s">
        <v>79</v>
      </c>
      <c r="C382" s="74">
        <v>0.48701298701298712</v>
      </c>
      <c r="D382" s="74">
        <v>-0.22942148760330583</v>
      </c>
      <c r="E382" s="74">
        <v>0.10295941874889247</v>
      </c>
    </row>
    <row r="383" spans="2:5" collapsed="1">
      <c r="B383" s="105">
        <v>1983</v>
      </c>
      <c r="C383" s="113">
        <v>0.34334284650701075</v>
      </c>
      <c r="D383" s="113">
        <v>-0.26106089438629876</v>
      </c>
      <c r="E383" s="113">
        <v>3.4736138944555739E-2</v>
      </c>
    </row>
    <row r="384" spans="2:5" hidden="1" outlineLevel="1">
      <c r="B384" s="63" t="s">
        <v>90</v>
      </c>
      <c r="C384" s="74">
        <v>0.49377593360995853</v>
      </c>
      <c r="D384" s="74">
        <v>-0.10057181298351836</v>
      </c>
      <c r="E384" s="74">
        <v>0.1332381146704753</v>
      </c>
    </row>
    <row r="385" spans="2:5" hidden="1" outlineLevel="1">
      <c r="B385" s="63" t="s">
        <v>89</v>
      </c>
      <c r="C385" s="74">
        <v>-0.11835640911121037</v>
      </c>
      <c r="D385" s="74">
        <v>-0.21742160278745648</v>
      </c>
      <c r="E385" s="74">
        <v>-0.17400665492268541</v>
      </c>
    </row>
    <row r="386" spans="2:5" hidden="1" outlineLevel="1">
      <c r="B386" s="63" t="s">
        <v>88</v>
      </c>
      <c r="C386" s="74">
        <v>1.5254237288135593</v>
      </c>
      <c r="D386" s="74">
        <v>0.70642201834862384</v>
      </c>
      <c r="E386" s="74">
        <v>0.99404761904761907</v>
      </c>
    </row>
    <row r="387" spans="2:5" hidden="1" outlineLevel="1">
      <c r="B387" s="63" t="s">
        <v>87</v>
      </c>
      <c r="C387" s="74">
        <v>2.4827586206896552</v>
      </c>
      <c r="D387" s="74">
        <v>20.666666666666668</v>
      </c>
      <c r="E387" s="74">
        <v>6.7894736842105265</v>
      </c>
    </row>
    <row r="388" spans="2:5" hidden="1" outlineLevel="1">
      <c r="B388" s="63" t="s">
        <v>86</v>
      </c>
      <c r="C388" s="74">
        <v>-0.12</v>
      </c>
      <c r="D388" s="74">
        <v>-1</v>
      </c>
      <c r="E388" s="74">
        <v>-0.37142857142857144</v>
      </c>
    </row>
    <row r="389" spans="2:5" hidden="1" outlineLevel="1">
      <c r="B389" s="63" t="s">
        <v>85</v>
      </c>
      <c r="C389" s="74">
        <v>0</v>
      </c>
      <c r="D389" s="74">
        <v>-1</v>
      </c>
      <c r="E389" s="74">
        <v>-4.7619047619047672E-2</v>
      </c>
    </row>
    <row r="390" spans="2:5" hidden="1" outlineLevel="1">
      <c r="B390" s="63" t="s">
        <v>84</v>
      </c>
      <c r="C390" s="74">
        <v>2.7027027027026973E-2</v>
      </c>
      <c r="D390" s="74">
        <v>-1</v>
      </c>
      <c r="E390" s="74">
        <v>-2.5641025641025661E-2</v>
      </c>
    </row>
    <row r="391" spans="2:5" hidden="1" outlineLevel="1">
      <c r="B391" s="63" t="s">
        <v>83</v>
      </c>
      <c r="C391" s="74">
        <v>0.14705882352941169</v>
      </c>
      <c r="D391" s="74">
        <v>-1</v>
      </c>
      <c r="E391" s="74">
        <v>-0.36065573770491799</v>
      </c>
    </row>
    <row r="392" spans="2:5" hidden="1" outlineLevel="1">
      <c r="B392" s="63" t="s">
        <v>82</v>
      </c>
      <c r="C392" s="74">
        <v>1.0327022375215211E-2</v>
      </c>
      <c r="D392" s="74">
        <v>-0.25095890410958899</v>
      </c>
      <c r="E392" s="74">
        <v>-0.14931369266822903</v>
      </c>
    </row>
    <row r="393" spans="2:5" hidden="1" outlineLevel="1">
      <c r="B393" s="63" t="s">
        <v>81</v>
      </c>
      <c r="C393" s="74">
        <v>0.65384615384615374</v>
      </c>
      <c r="D393" s="74">
        <v>0.27746417716022576</v>
      </c>
      <c r="E393" s="74">
        <v>0.44622754491017957</v>
      </c>
    </row>
    <row r="394" spans="2:5" hidden="1" outlineLevel="1">
      <c r="B394" s="63" t="s">
        <v>80</v>
      </c>
      <c r="C394" s="74">
        <v>0.57506925207756243</v>
      </c>
      <c r="D394" s="74">
        <v>0.20900900900900909</v>
      </c>
      <c r="E394" s="74">
        <v>0.37316770186335413</v>
      </c>
    </row>
    <row r="395" spans="2:5" hidden="1" outlineLevel="1">
      <c r="B395" s="63" t="s">
        <v>79</v>
      </c>
      <c r="C395" s="74">
        <v>8.4745762711864181E-3</v>
      </c>
      <c r="D395" s="74">
        <v>0.13465866466616649</v>
      </c>
      <c r="E395" s="74">
        <v>7.2405929304447003E-2</v>
      </c>
    </row>
    <row r="396" spans="2:5" collapsed="1">
      <c r="B396" s="105">
        <v>1982</v>
      </c>
      <c r="C396" s="113">
        <v>0.31382458428431703</v>
      </c>
      <c r="D396" s="113">
        <v>6.5112743856093225E-2</v>
      </c>
      <c r="E396" s="113">
        <v>0.17386655260906747</v>
      </c>
    </row>
    <row r="397" spans="2:5" hidden="1" outlineLevel="1">
      <c r="B397" s="63" t="s">
        <v>90</v>
      </c>
      <c r="C397" s="74">
        <v>-3.9362232187344248E-2</v>
      </c>
      <c r="D397" s="74">
        <v>0.49848790322580649</v>
      </c>
      <c r="E397" s="74">
        <v>0.22801302931596101</v>
      </c>
    </row>
    <row r="398" spans="2:5" hidden="1" outlineLevel="1">
      <c r="B398" s="63" t="s">
        <v>89</v>
      </c>
      <c r="C398" s="74">
        <v>1.9538258575197891</v>
      </c>
      <c r="D398" s="74">
        <v>0.29046762589928066</v>
      </c>
      <c r="E398" s="74">
        <v>0.71327967806841053</v>
      </c>
    </row>
    <row r="399" spans="2:5" hidden="1" outlineLevel="1">
      <c r="B399" s="63" t="s">
        <v>88</v>
      </c>
      <c r="C399" s="74">
        <v>-0.3370786516853933</v>
      </c>
      <c r="D399" s="74">
        <v>-0.27333333333333332</v>
      </c>
      <c r="E399" s="74">
        <v>-0.29707112970711302</v>
      </c>
    </row>
    <row r="400" spans="2:5" hidden="1" outlineLevel="1">
      <c r="B400" s="63" t="s">
        <v>87</v>
      </c>
      <c r="C400" s="74">
        <v>-0.7734375</v>
      </c>
      <c r="D400" s="74">
        <v>-0.96178343949044587</v>
      </c>
      <c r="E400" s="74">
        <v>-0.89546079779917465</v>
      </c>
    </row>
    <row r="401" spans="2:5" hidden="1" outlineLevel="1">
      <c r="B401" s="63" t="s">
        <v>86</v>
      </c>
      <c r="C401" s="74">
        <v>-0.90601503759398494</v>
      </c>
      <c r="D401" s="74">
        <v>-0.96551724137931039</v>
      </c>
      <c r="E401" s="74">
        <v>-0.93705035971223016</v>
      </c>
    </row>
    <row r="402" spans="2:5" hidden="1" outlineLevel="1">
      <c r="B402" s="63" t="s">
        <v>85</v>
      </c>
      <c r="C402" s="74">
        <v>-0.89974937343358397</v>
      </c>
      <c r="D402" s="74">
        <v>-0.99592668024439923</v>
      </c>
      <c r="E402" s="74">
        <v>-0.95280898876404496</v>
      </c>
    </row>
    <row r="403" spans="2:5" hidden="1" outlineLevel="1">
      <c r="B403" s="63" t="s">
        <v>84</v>
      </c>
      <c r="C403" s="74">
        <v>-0.75</v>
      </c>
      <c r="D403" s="74">
        <v>-0.99423631123919309</v>
      </c>
      <c r="E403" s="74">
        <v>-0.92121212121212126</v>
      </c>
    </row>
    <row r="404" spans="2:5" hidden="1" outlineLevel="1">
      <c r="B404" s="63" t="s">
        <v>83</v>
      </c>
      <c r="C404" s="74">
        <v>-0.87813620071684584</v>
      </c>
      <c r="D404" s="74">
        <v>-0.92643051771117169</v>
      </c>
      <c r="E404" s="74">
        <v>-0.90557275541795668</v>
      </c>
    </row>
    <row r="405" spans="2:5" hidden="1" outlineLevel="1">
      <c r="B405" s="63" t="s">
        <v>82</v>
      </c>
      <c r="C405" s="74">
        <v>0.23617021276595751</v>
      </c>
      <c r="D405" s="74">
        <v>0.20621282220753478</v>
      </c>
      <c r="E405" s="74">
        <v>0.21769262128006517</v>
      </c>
    </row>
    <row r="406" spans="2:5" hidden="1" outlineLevel="1">
      <c r="B406" s="63" t="s">
        <v>81</v>
      </c>
      <c r="C406" s="74">
        <v>-0.37349397590361444</v>
      </c>
      <c r="D406" s="74">
        <v>6.2759575449930827E-2</v>
      </c>
      <c r="E406" s="74">
        <v>-0.19010669253152279</v>
      </c>
    </row>
    <row r="407" spans="2:5" hidden="1" outlineLevel="1">
      <c r="B407" s="63" t="s">
        <v>80</v>
      </c>
      <c r="C407" s="74">
        <v>-0.33688464364437909</v>
      </c>
      <c r="D407" s="74">
        <v>-3.8961038961038974E-2</v>
      </c>
      <c r="E407" s="74">
        <v>-0.20011923688394273</v>
      </c>
    </row>
    <row r="408" spans="2:5" hidden="1" outlineLevel="1">
      <c r="B408" s="63" t="s">
        <v>79</v>
      </c>
      <c r="C408" s="74">
        <v>-9.9549080818591706E-2</v>
      </c>
      <c r="D408" s="74">
        <v>0.1272727272727272</v>
      </c>
      <c r="E408" s="74">
        <v>2.6676829268292845E-3</v>
      </c>
    </row>
    <row r="409" spans="2:5" collapsed="1">
      <c r="B409" s="105">
        <v>1981</v>
      </c>
      <c r="C409" s="113">
        <v>-0.14556344894832152</v>
      </c>
      <c r="D409" s="113">
        <v>3.7510331235297567E-3</v>
      </c>
      <c r="E409" s="113">
        <v>-6.7504237710639181E-2</v>
      </c>
    </row>
    <row r="410" spans="2:5" hidden="1" outlineLevel="1">
      <c r="B410" s="63" t="s">
        <v>90</v>
      </c>
      <c r="C410" s="74">
        <v>-0.2736156351791531</v>
      </c>
      <c r="D410" s="74">
        <v>-0.2558139534883721</v>
      </c>
      <c r="E410" s="74">
        <v>-0.26487382575059859</v>
      </c>
    </row>
    <row r="411" spans="2:5" hidden="1" outlineLevel="1">
      <c r="B411" s="63" t="s">
        <v>89</v>
      </c>
      <c r="C411" s="74">
        <v>-0.74597855227882037</v>
      </c>
      <c r="D411" s="74">
        <v>-0.21690140845070427</v>
      </c>
      <c r="E411" s="74">
        <v>-0.48798076923076927</v>
      </c>
    </row>
    <row r="412" spans="2:5" hidden="1" outlineLevel="1">
      <c r="B412" s="63" t="s">
        <v>88</v>
      </c>
      <c r="C412" s="74">
        <v>-0.39558573853989809</v>
      </c>
      <c r="D412" s="74">
        <v>-0.43635509628933766</v>
      </c>
      <c r="E412" s="74">
        <v>-0.42183247656486245</v>
      </c>
    </row>
    <row r="413" spans="2:5" hidden="1" outlineLevel="1">
      <c r="B413" s="63" t="s">
        <v>87</v>
      </c>
      <c r="C413" s="74">
        <v>-0.50291262135922332</v>
      </c>
      <c r="D413" s="74">
        <v>0.91463414634146334</v>
      </c>
      <c r="E413" s="74">
        <v>-4.4678055190538801E-2</v>
      </c>
    </row>
    <row r="414" spans="2:5" hidden="1" outlineLevel="1">
      <c r="B414" s="63" t="s">
        <v>86</v>
      </c>
      <c r="C414" s="74">
        <v>-0.37704918032786883</v>
      </c>
      <c r="D414" s="74">
        <v>0.33640552995391704</v>
      </c>
      <c r="E414" s="74">
        <v>-0.13664596273291929</v>
      </c>
    </row>
    <row r="415" spans="2:5" hidden="1" outlineLevel="1">
      <c r="B415" s="63" t="s">
        <v>85</v>
      </c>
      <c r="C415" s="74">
        <v>0.38062283737024227</v>
      </c>
      <c r="D415" s="74">
        <v>0.66440677966101691</v>
      </c>
      <c r="E415" s="74">
        <v>0.52397260273972601</v>
      </c>
    </row>
    <row r="416" spans="2:5" hidden="1" outlineLevel="1">
      <c r="B416" s="63" t="s">
        <v>84</v>
      </c>
      <c r="C416" s="74">
        <v>-0.80026990553306343</v>
      </c>
      <c r="D416" s="74">
        <v>-0.12151898734177213</v>
      </c>
      <c r="E416" s="74">
        <v>-0.56426056338028174</v>
      </c>
    </row>
    <row r="417" spans="2:5" hidden="1" outlineLevel="1">
      <c r="B417" s="63" t="s">
        <v>83</v>
      </c>
      <c r="C417" s="74">
        <v>-0.47556390977443608</v>
      </c>
      <c r="D417" s="74">
        <v>6.0693641618497107E-2</v>
      </c>
      <c r="E417" s="74">
        <v>-0.26423690205011385</v>
      </c>
    </row>
    <row r="418" spans="2:5" hidden="1" outlineLevel="1">
      <c r="B418" s="63" t="s">
        <v>82</v>
      </c>
      <c r="C418" s="74">
        <v>-0.61332784862196621</v>
      </c>
      <c r="D418" s="74">
        <v>-0.37193856371938561</v>
      </c>
      <c r="E418" s="74">
        <v>-0.49318181818181817</v>
      </c>
    </row>
    <row r="419" spans="2:5" hidden="1" outlineLevel="1">
      <c r="B419" s="63" t="s">
        <v>81</v>
      </c>
      <c r="C419" s="74">
        <v>-0.26076199901039088</v>
      </c>
      <c r="D419" s="74">
        <v>-0.48758571766375025</v>
      </c>
      <c r="E419" s="74">
        <v>-0.3767380002418087</v>
      </c>
    </row>
    <row r="420" spans="2:5" hidden="1" outlineLevel="1">
      <c r="B420" s="63" t="s">
        <v>80</v>
      </c>
      <c r="C420" s="74">
        <v>-0.47904306220095694</v>
      </c>
      <c r="D420" s="74">
        <v>-0.41430020283975655</v>
      </c>
      <c r="E420" s="74">
        <v>-0.45119424146580867</v>
      </c>
    </row>
    <row r="421" spans="2:5" hidden="1" outlineLevel="1">
      <c r="B421" s="63" t="s">
        <v>79</v>
      </c>
      <c r="C421" s="74">
        <v>-0.49712192569335423</v>
      </c>
      <c r="D421" s="74">
        <v>-0.47676991150442483</v>
      </c>
      <c r="E421" s="74">
        <v>-0.48814980981176237</v>
      </c>
    </row>
    <row r="422" spans="2:5" collapsed="1">
      <c r="B422" s="105">
        <v>1980</v>
      </c>
      <c r="C422" s="113">
        <v>-0.46545048399106481</v>
      </c>
      <c r="D422" s="113">
        <v>-0.3510067667932002</v>
      </c>
      <c r="E422" s="113">
        <v>-0.41116721465476747</v>
      </c>
    </row>
    <row r="423" spans="2:5" hidden="1" outlineLevel="1">
      <c r="B423" s="63" t="s">
        <v>90</v>
      </c>
      <c r="C423" s="74">
        <v>-0.42461474385672637</v>
      </c>
      <c r="D423" s="74">
        <v>-0.19407496977025396</v>
      </c>
      <c r="E423" s="74">
        <v>-0.33057953144266339</v>
      </c>
    </row>
    <row r="424" spans="2:5" hidden="1" outlineLevel="1">
      <c r="B424" s="63" t="s">
        <v>89</v>
      </c>
      <c r="C424" s="74">
        <v>-0.42593305117352831</v>
      </c>
      <c r="D424" s="74">
        <v>-0.20179876335019675</v>
      </c>
      <c r="E424" s="74">
        <v>-0.33485609867519417</v>
      </c>
    </row>
    <row r="425" spans="2:5" hidden="1" outlineLevel="1">
      <c r="B425" s="63" t="s">
        <v>88</v>
      </c>
      <c r="C425" s="74">
        <v>-0.54163424124513626</v>
      </c>
      <c r="D425" s="74">
        <v>0.13667912439935925</v>
      </c>
      <c r="E425" s="74">
        <v>-0.25568309700652714</v>
      </c>
    </row>
    <row r="426" spans="2:5" hidden="1" outlineLevel="1">
      <c r="B426" s="63" t="s">
        <v>87</v>
      </c>
      <c r="C426" s="74">
        <v>-0.60776846915460769</v>
      </c>
      <c r="D426" s="74">
        <v>0.12844036697247696</v>
      </c>
      <c r="E426" s="74">
        <v>-0.50293925538863493</v>
      </c>
    </row>
    <row r="427" spans="2:5" hidden="1" outlineLevel="1">
      <c r="B427" s="63" t="s">
        <v>86</v>
      </c>
      <c r="C427" s="74">
        <v>-9.5338983050847426E-2</v>
      </c>
      <c r="D427" s="74">
        <v>-6.4655172413793149E-2</v>
      </c>
      <c r="E427" s="74">
        <v>-8.5227272727272707E-2</v>
      </c>
    </row>
    <row r="428" spans="2:5" hidden="1" outlineLevel="1">
      <c r="B428" s="63" t="s">
        <v>85</v>
      </c>
      <c r="C428" s="74">
        <v>-0.34762979683972917</v>
      </c>
      <c r="D428" s="74">
        <v>0.53645833333333326</v>
      </c>
      <c r="E428" s="74">
        <v>-8.0314960629921273E-2</v>
      </c>
    </row>
    <row r="429" spans="2:5" hidden="1" outlineLevel="1">
      <c r="B429" s="63" t="s">
        <v>84</v>
      </c>
      <c r="C429" s="74">
        <v>0.82962962962962972</v>
      </c>
      <c r="D429" s="74">
        <v>-0.52294685990338163</v>
      </c>
      <c r="E429" s="74">
        <v>-7.866991078669916E-2</v>
      </c>
    </row>
    <row r="430" spans="2:5" hidden="1" outlineLevel="1">
      <c r="B430" s="63" t="s">
        <v>83</v>
      </c>
      <c r="C430" s="74">
        <v>-2.025782688766109E-2</v>
      </c>
      <c r="D430" s="74">
        <v>-0.55754475703324813</v>
      </c>
      <c r="E430" s="74">
        <v>-0.33735849056603773</v>
      </c>
    </row>
    <row r="431" spans="2:5" hidden="1" outlineLevel="1">
      <c r="B431" s="63" t="s">
        <v>82</v>
      </c>
      <c r="C431" s="74">
        <v>1.306451612903226</v>
      </c>
      <c r="D431" s="74">
        <v>0.3495798319327732</v>
      </c>
      <c r="E431" s="74">
        <v>0.70482564283198301</v>
      </c>
    </row>
    <row r="432" spans="2:5" hidden="1" outlineLevel="1">
      <c r="B432" s="63" t="s">
        <v>81</v>
      </c>
      <c r="C432" s="74">
        <v>3.4756703078451245E-3</v>
      </c>
      <c r="D432" s="74">
        <v>0.76797658862876261</v>
      </c>
      <c r="E432" s="74">
        <v>0.28831775700934581</v>
      </c>
    </row>
    <row r="433" spans="2:5" hidden="1" outlineLevel="1">
      <c r="B433" s="63" t="s">
        <v>80</v>
      </c>
      <c r="C433" s="74">
        <v>0.46235656311223061</v>
      </c>
      <c r="D433" s="74">
        <v>0.32794612794612799</v>
      </c>
      <c r="E433" s="74">
        <v>0.40134494880024452</v>
      </c>
    </row>
    <row r="434" spans="2:5" hidden="1" outlineLevel="1">
      <c r="B434" s="63" t="s">
        <v>79</v>
      </c>
      <c r="C434" s="74">
        <v>0.5</v>
      </c>
      <c r="D434" s="74">
        <v>0.1143984220907297</v>
      </c>
      <c r="E434" s="74">
        <v>0.30147245493780139</v>
      </c>
    </row>
    <row r="435" spans="2:5" collapsed="1">
      <c r="B435" s="105">
        <v>1979</v>
      </c>
      <c r="C435" s="113">
        <v>-4.8293944655068533E-2</v>
      </c>
      <c r="D435" s="113">
        <v>9.2006848697846255E-2</v>
      </c>
      <c r="E435" s="113">
        <v>1.3467679552531919E-2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9.5687542989623953E-3</v>
      </c>
      <c r="D7" s="40">
        <v>2.6475398232332303E-2</v>
      </c>
      <c r="E7" s="40">
        <v>1.6193487293858309E-2</v>
      </c>
    </row>
    <row r="8" spans="2:5">
      <c r="B8" s="46">
        <v>2009</v>
      </c>
      <c r="C8" s="74">
        <v>1.2351990382430679E-2</v>
      </c>
      <c r="D8" s="74">
        <v>3.1347633638354362E-2</v>
      </c>
      <c r="E8" s="74">
        <v>2.0124126393278194E-2</v>
      </c>
    </row>
    <row r="9" spans="2:5">
      <c r="B9" s="46">
        <v>2008</v>
      </c>
      <c r="C9" s="74">
        <v>1.313661340287357E-2</v>
      </c>
      <c r="D9" s="74">
        <v>3.6560788548532785E-2</v>
      </c>
      <c r="E9" s="74">
        <v>2.2760309406429344E-2</v>
      </c>
    </row>
    <row r="10" spans="2:5">
      <c r="B10" s="46">
        <v>2007</v>
      </c>
      <c r="C10" s="74">
        <v>1.0973718944262356E-2</v>
      </c>
      <c r="D10" s="74">
        <v>3.4838094758041421E-2</v>
      </c>
      <c r="E10" s="74">
        <v>2.0839458481347221E-2</v>
      </c>
    </row>
    <row r="11" spans="2:5">
      <c r="B11" s="46">
        <v>2006</v>
      </c>
      <c r="C11" s="74">
        <v>1.262842186700568E-2</v>
      </c>
      <c r="D11" s="74">
        <v>2.6342878897858905E-2</v>
      </c>
      <c r="E11" s="74">
        <v>1.8430702696911563E-2</v>
      </c>
    </row>
    <row r="12" spans="2:5">
      <c r="B12" s="46">
        <v>2005</v>
      </c>
      <c r="C12" s="74">
        <v>1.3033241006944469E-2</v>
      </c>
      <c r="D12" s="74">
        <v>2.4701037438220649E-2</v>
      </c>
      <c r="E12" s="74">
        <v>1.8169389359314544E-2</v>
      </c>
    </row>
    <row r="13" spans="2:5">
      <c r="B13" s="46">
        <v>2004</v>
      </c>
      <c r="C13" s="74">
        <v>8.8118918848370635E-3</v>
      </c>
      <c r="D13" s="74">
        <v>2.6592589934972464E-2</v>
      </c>
      <c r="E13" s="74">
        <v>1.6814869765152431E-2</v>
      </c>
    </row>
    <row r="14" spans="2:5">
      <c r="B14" s="46">
        <v>2003</v>
      </c>
      <c r="C14" s="74">
        <v>5.601747680547422E-3</v>
      </c>
      <c r="D14" s="74">
        <v>2.3087750476317042E-2</v>
      </c>
      <c r="E14" s="74">
        <v>1.3821959684385658E-2</v>
      </c>
    </row>
    <row r="15" spans="2:5">
      <c r="B15" s="46">
        <v>2002</v>
      </c>
      <c r="C15" s="74">
        <v>5.2197184303790908E-3</v>
      </c>
      <c r="D15" s="74">
        <v>2.5359798271145869E-2</v>
      </c>
      <c r="E15" s="74">
        <v>1.4737341146488376E-2</v>
      </c>
    </row>
    <row r="16" spans="2:5">
      <c r="B16" s="46">
        <v>2001</v>
      </c>
      <c r="C16" s="74">
        <v>4.2001756790886286E-3</v>
      </c>
      <c r="D16" s="74">
        <v>2.4770822051383451E-2</v>
      </c>
      <c r="E16" s="74">
        <v>1.415582949234627E-2</v>
      </c>
    </row>
    <row r="17" spans="2:5">
      <c r="B17" s="46">
        <v>2000</v>
      </c>
      <c r="C17" s="74">
        <v>5.9006040270694849E-3</v>
      </c>
      <c r="D17" s="74">
        <v>2.5705264087806413E-2</v>
      </c>
      <c r="E17" s="74">
        <v>1.5663286068376522E-2</v>
      </c>
    </row>
    <row r="18" spans="2:5">
      <c r="B18" s="46">
        <v>1999</v>
      </c>
      <c r="C18" s="74">
        <v>6.4495414667704934E-3</v>
      </c>
      <c r="D18" s="74">
        <v>2.7169901782285066E-2</v>
      </c>
      <c r="E18" s="74">
        <v>1.6840004446547076E-2</v>
      </c>
    </row>
    <row r="19" spans="2:5">
      <c r="B19" s="46">
        <v>1998</v>
      </c>
      <c r="C19" s="74">
        <v>6.0015491138672413E-3</v>
      </c>
      <c r="D19" s="74">
        <v>2.9668367381774204E-2</v>
      </c>
      <c r="E19" s="74">
        <v>1.7907158650226507E-2</v>
      </c>
    </row>
    <row r="20" spans="2:5">
      <c r="B20" s="46">
        <v>1997</v>
      </c>
      <c r="C20" s="74">
        <v>5.5477131564088088E-3</v>
      </c>
      <c r="D20" s="74">
        <v>2.4970574996326222E-2</v>
      </c>
      <c r="E20" s="74">
        <v>1.5331664946049848E-2</v>
      </c>
    </row>
    <row r="21" spans="2:5">
      <c r="B21" s="46">
        <v>1996</v>
      </c>
      <c r="C21" s="74">
        <v>6.0228529850690857E-3</v>
      </c>
      <c r="D21" s="74">
        <v>2.2786834083631528E-2</v>
      </c>
      <c r="E21" s="74">
        <v>1.4577255235042424E-2</v>
      </c>
    </row>
    <row r="22" spans="2:5">
      <c r="B22" s="46">
        <v>1995</v>
      </c>
      <c r="C22" s="74">
        <v>5.7030722392465661E-3</v>
      </c>
      <c r="D22" s="74">
        <v>1.6732342783526279E-2</v>
      </c>
      <c r="E22" s="74">
        <v>1.1303055903516183E-2</v>
      </c>
    </row>
    <row r="23" spans="2:5">
      <c r="B23" s="46">
        <v>1994</v>
      </c>
      <c r="C23" s="74">
        <v>3.9496217360341221E-3</v>
      </c>
      <c r="D23" s="74">
        <v>1.89261180428992E-2</v>
      </c>
      <c r="E23" s="74">
        <v>1.1385933496832847E-2</v>
      </c>
    </row>
    <row r="24" spans="2:5">
      <c r="B24" s="46">
        <v>1993</v>
      </c>
      <c r="C24" s="74">
        <v>4.242360634217731E-3</v>
      </c>
      <c r="D24" s="74">
        <v>2.3332300189598018E-2</v>
      </c>
      <c r="E24" s="74">
        <v>1.3178472724222619E-2</v>
      </c>
    </row>
    <row r="25" spans="2:5">
      <c r="B25" s="46">
        <v>1992</v>
      </c>
      <c r="C25" s="74">
        <v>7.1171023094951016E-3</v>
      </c>
      <c r="D25" s="74">
        <v>2.7223276762119171E-2</v>
      </c>
      <c r="E25" s="74">
        <v>1.6650185922139966E-2</v>
      </c>
    </row>
    <row r="26" spans="2:5">
      <c r="B26" s="46">
        <v>1991</v>
      </c>
      <c r="C26" s="74">
        <v>8.9448089992969302E-3</v>
      </c>
      <c r="D26" s="74">
        <v>2.7591982690927989E-2</v>
      </c>
      <c r="E26" s="74">
        <v>1.7400612756713556E-2</v>
      </c>
    </row>
    <row r="27" spans="2:5">
      <c r="B27" s="46">
        <v>1990</v>
      </c>
      <c r="C27" s="74">
        <v>1.1597610637403203E-2</v>
      </c>
      <c r="D27" s="74">
        <v>3.4182308984649371E-2</v>
      </c>
      <c r="E27" s="74">
        <v>2.1574560399814421E-2</v>
      </c>
    </row>
    <row r="28" spans="2:5">
      <c r="B28" s="46">
        <v>1989</v>
      </c>
      <c r="C28" s="74">
        <v>1.4223727321398311E-2</v>
      </c>
      <c r="D28" s="74">
        <v>5.7617065122042913E-2</v>
      </c>
      <c r="E28" s="74">
        <v>3.3181119503507404E-2</v>
      </c>
    </row>
    <row r="29" spans="2:5">
      <c r="B29" s="46">
        <v>1988</v>
      </c>
      <c r="C29" s="74">
        <v>1.356622704819351E-2</v>
      </c>
      <c r="D29" s="74">
        <v>8.1038510582066722E-2</v>
      </c>
      <c r="E29" s="74">
        <v>4.1506499357733088E-2</v>
      </c>
    </row>
    <row r="30" spans="2:5">
      <c r="B30" s="46">
        <v>1987</v>
      </c>
      <c r="C30" s="74">
        <v>1.9237853895377931E-2</v>
      </c>
      <c r="D30" s="74">
        <v>6.487314995237381E-2</v>
      </c>
      <c r="E30" s="74">
        <v>3.6121554823414927E-2</v>
      </c>
    </row>
    <row r="31" spans="2:5">
      <c r="B31" s="46">
        <v>1986</v>
      </c>
      <c r="C31" s="74">
        <v>1.8075866019592445E-2</v>
      </c>
      <c r="D31" s="74">
        <v>5.4652474118778598E-2</v>
      </c>
      <c r="E31" s="74">
        <v>3.0646546125063762E-2</v>
      </c>
    </row>
    <row r="32" spans="2:5">
      <c r="B32" s="46">
        <v>1985</v>
      </c>
      <c r="C32" s="74">
        <v>2.5563047256633796E-2</v>
      </c>
      <c r="D32" s="74">
        <v>4.0082953763706124E-2</v>
      </c>
      <c r="E32" s="74">
        <v>2.9943300799815095E-2</v>
      </c>
    </row>
    <row r="33" spans="2:7">
      <c r="B33" s="46">
        <v>1984</v>
      </c>
      <c r="C33" s="74">
        <v>2.0267906908585948E-2</v>
      </c>
      <c r="D33" s="74">
        <v>3.1037410442409707E-2</v>
      </c>
      <c r="E33" s="74">
        <v>2.3399026968705612E-2</v>
      </c>
    </row>
    <row r="34" spans="2:7">
      <c r="B34" s="46">
        <v>1983</v>
      </c>
      <c r="C34" s="74">
        <v>2.0047554146543807E-2</v>
      </c>
      <c r="D34" s="74">
        <v>2.7982768055596217E-2</v>
      </c>
      <c r="E34" s="74">
        <v>2.2359557270530434E-2</v>
      </c>
    </row>
    <row r="35" spans="2:7">
      <c r="B35" s="46">
        <v>1982</v>
      </c>
      <c r="C35" s="74">
        <v>1.5433774476148892E-2</v>
      </c>
      <c r="D35" s="74">
        <v>4.0508866132362042E-2</v>
      </c>
      <c r="E35" s="74">
        <v>2.2566004226243823E-2</v>
      </c>
    </row>
    <row r="36" spans="2:7">
      <c r="B36" s="46">
        <v>1981</v>
      </c>
      <c r="C36" s="74">
        <v>1.315483307151627E-2</v>
      </c>
      <c r="D36" s="74">
        <v>3.6629815667668181E-2</v>
      </c>
      <c r="E36" s="74">
        <v>2.057494866529774E-2</v>
      </c>
    </row>
    <row r="37" spans="2:7">
      <c r="B37" s="46">
        <v>1980</v>
      </c>
      <c r="C37" s="74">
        <v>1.7562207128362633E-2</v>
      </c>
      <c r="D37" s="74">
        <v>4.22840767344832E-2</v>
      </c>
      <c r="E37" s="74">
        <v>2.5293076706444116E-2</v>
      </c>
    </row>
    <row r="38" spans="2:7">
      <c r="B38" s="46">
        <v>1979</v>
      </c>
      <c r="C38" s="74">
        <v>2.9280533895542839E-2</v>
      </c>
      <c r="D38" s="74">
        <v>5.9764060681383284E-2</v>
      </c>
      <c r="E38" s="74">
        <v>3.862537333854426E-2</v>
      </c>
    </row>
    <row r="39" spans="2:7">
      <c r="B39" s="46">
        <v>1978</v>
      </c>
      <c r="C39" s="74">
        <v>2.9827385223803148E-2</v>
      </c>
      <c r="D39" s="74">
        <v>5.4911993349399023E-2</v>
      </c>
      <c r="E39" s="74">
        <v>3.7335278457625048E-2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4275</v>
      </c>
      <c r="D9" s="36">
        <v>8421</v>
      </c>
      <c r="E9" s="36">
        <v>12696</v>
      </c>
      <c r="F9" s="97">
        <v>226497</v>
      </c>
      <c r="G9" s="97">
        <v>155740</v>
      </c>
      <c r="H9" s="97">
        <v>382237</v>
      </c>
      <c r="I9" s="74">
        <v>1.8874422177777191E-2</v>
      </c>
      <c r="J9" s="74">
        <v>5.4070887376396558E-2</v>
      </c>
      <c r="K9" s="74">
        <v>3.3214994885372162E-2</v>
      </c>
    </row>
    <row r="10" spans="2:11">
      <c r="B10" s="46" t="s">
        <v>59</v>
      </c>
      <c r="C10" s="36">
        <v>4524</v>
      </c>
      <c r="D10" s="36">
        <v>8611</v>
      </c>
      <c r="E10" s="36">
        <v>13135</v>
      </c>
      <c r="F10" s="97">
        <v>223216</v>
      </c>
      <c r="G10" s="97">
        <v>146331</v>
      </c>
      <c r="H10" s="97">
        <v>369547</v>
      </c>
      <c r="I10" s="74">
        <v>2.0267364346641819E-2</v>
      </c>
      <c r="J10" s="74">
        <v>5.8846040825252341E-2</v>
      </c>
      <c r="K10" s="74">
        <v>3.55435167921807E-2</v>
      </c>
    </row>
    <row r="11" spans="2:11">
      <c r="B11" s="46" t="s">
        <v>60</v>
      </c>
      <c r="C11" s="36">
        <v>4746</v>
      </c>
      <c r="D11" s="36">
        <v>7501</v>
      </c>
      <c r="E11" s="36">
        <v>12247</v>
      </c>
      <c r="F11" s="97">
        <v>239927</v>
      </c>
      <c r="G11" s="97">
        <v>164434</v>
      </c>
      <c r="H11" s="97">
        <v>404361</v>
      </c>
      <c r="I11" s="74">
        <v>1.9781016725920801E-2</v>
      </c>
      <c r="J11" s="74">
        <v>4.5617086490628456E-2</v>
      </c>
      <c r="K11" s="74">
        <v>3.0287292790353176E-2</v>
      </c>
    </row>
    <row r="12" spans="2:11">
      <c r="B12" s="46" t="s">
        <v>61</v>
      </c>
      <c r="C12" s="36">
        <v>1960</v>
      </c>
      <c r="D12" s="36">
        <v>2570</v>
      </c>
      <c r="E12" s="36">
        <v>4530</v>
      </c>
      <c r="F12" s="97">
        <v>258952</v>
      </c>
      <c r="G12" s="97">
        <v>163597</v>
      </c>
      <c r="H12" s="97">
        <v>422549</v>
      </c>
      <c r="I12" s="74">
        <v>7.5689703111001269E-3</v>
      </c>
      <c r="J12" s="74">
        <v>1.5709334523249203E-2</v>
      </c>
      <c r="K12" s="74">
        <v>1.0720650149450122E-2</v>
      </c>
    </row>
    <row r="13" spans="2:11">
      <c r="B13" s="46" t="s">
        <v>62</v>
      </c>
      <c r="C13" s="36">
        <v>691</v>
      </c>
      <c r="D13" s="36">
        <v>983</v>
      </c>
      <c r="E13" s="36">
        <v>1674</v>
      </c>
      <c r="F13" s="97">
        <v>233329</v>
      </c>
      <c r="G13" s="97">
        <v>127968</v>
      </c>
      <c r="H13" s="97">
        <v>361297</v>
      </c>
      <c r="I13" s="74">
        <v>2.9614835704091648E-3</v>
      </c>
      <c r="J13" s="74">
        <v>7.6816079019754934E-3</v>
      </c>
      <c r="K13" s="74">
        <v>4.6333072236968481E-3</v>
      </c>
    </row>
    <row r="14" spans="2:11">
      <c r="B14" s="46" t="s">
        <v>63</v>
      </c>
      <c r="C14" s="36">
        <v>802</v>
      </c>
      <c r="D14" s="36">
        <v>689</v>
      </c>
      <c r="E14" s="36">
        <v>1491</v>
      </c>
      <c r="F14" s="97">
        <v>230853</v>
      </c>
      <c r="G14" s="97">
        <v>144090</v>
      </c>
      <c r="H14" s="97">
        <v>374943</v>
      </c>
      <c r="I14" s="74">
        <v>3.4740722451083589E-3</v>
      </c>
      <c r="J14" s="74">
        <v>4.7817336386980361E-3</v>
      </c>
      <c r="K14" s="74">
        <v>3.9766044438754693E-3</v>
      </c>
    </row>
    <row r="15" spans="2:11">
      <c r="B15" s="46" t="s">
        <v>64</v>
      </c>
      <c r="C15" s="36">
        <v>799</v>
      </c>
      <c r="D15" s="36">
        <v>884</v>
      </c>
      <c r="E15" s="36">
        <v>1683</v>
      </c>
      <c r="F15" s="97">
        <v>265054</v>
      </c>
      <c r="G15" s="97">
        <v>186205</v>
      </c>
      <c r="H15" s="97">
        <v>451259</v>
      </c>
      <c r="I15" s="74">
        <v>3.014480068212515E-3</v>
      </c>
      <c r="J15" s="74">
        <v>4.7474557611234926E-3</v>
      </c>
      <c r="K15" s="74">
        <v>3.7295655045107134E-3</v>
      </c>
    </row>
    <row r="16" spans="2:11">
      <c r="B16" s="46" t="s">
        <v>65</v>
      </c>
      <c r="C16" s="36">
        <v>615</v>
      </c>
      <c r="D16" s="36">
        <v>556</v>
      </c>
      <c r="E16" s="36">
        <v>1171</v>
      </c>
      <c r="F16" s="97">
        <v>283306</v>
      </c>
      <c r="G16" s="97">
        <v>181892</v>
      </c>
      <c r="H16" s="97">
        <v>465198</v>
      </c>
      <c r="I16" s="74">
        <v>2.1707976534206829E-3</v>
      </c>
      <c r="J16" s="74">
        <v>3.0567589558639194E-3</v>
      </c>
      <c r="K16" s="74">
        <v>2.5172077266024358E-3</v>
      </c>
    </row>
    <row r="17" spans="2:11">
      <c r="B17" s="46" t="s">
        <v>66</v>
      </c>
      <c r="C17" s="36">
        <v>577</v>
      </c>
      <c r="D17" s="36">
        <v>498</v>
      </c>
      <c r="E17" s="36">
        <v>1075</v>
      </c>
      <c r="F17" s="97">
        <v>230546</v>
      </c>
      <c r="G17" s="97">
        <v>133127</v>
      </c>
      <c r="H17" s="97">
        <v>363673</v>
      </c>
      <c r="I17" s="74">
        <v>2.502754331022876E-3</v>
      </c>
      <c r="J17" s="74">
        <v>3.7407888707775283E-3</v>
      </c>
      <c r="K17" s="74">
        <v>2.9559521878170774E-3</v>
      </c>
    </row>
    <row r="18" spans="2:11">
      <c r="B18" s="46" t="s">
        <v>67</v>
      </c>
      <c r="C18" s="36">
        <v>2861</v>
      </c>
      <c r="D18" s="36">
        <v>4481</v>
      </c>
      <c r="E18" s="36">
        <v>7342</v>
      </c>
      <c r="F18" s="97">
        <v>269266</v>
      </c>
      <c r="G18" s="97">
        <v>164341</v>
      </c>
      <c r="H18" s="97">
        <v>433607</v>
      </c>
      <c r="I18" s="74">
        <v>1.0625181047737181E-2</v>
      </c>
      <c r="J18" s="74">
        <v>2.7266476411850968E-2</v>
      </c>
      <c r="K18" s="74">
        <v>1.6932383471669046E-2</v>
      </c>
    </row>
    <row r="19" spans="2:11">
      <c r="B19" s="46" t="s">
        <v>68</v>
      </c>
      <c r="C19" s="36">
        <v>3201</v>
      </c>
      <c r="D19" s="36">
        <v>6898</v>
      </c>
      <c r="E19" s="36">
        <v>10099</v>
      </c>
      <c r="F19" s="97">
        <v>236808</v>
      </c>
      <c r="G19" s="97">
        <v>159831</v>
      </c>
      <c r="H19" s="97">
        <v>396639</v>
      </c>
      <c r="I19" s="74">
        <v>1.3517279821627648E-2</v>
      </c>
      <c r="J19" s="74">
        <v>4.3158085728050251E-2</v>
      </c>
      <c r="K19" s="74">
        <v>2.5461439747478186E-2</v>
      </c>
    </row>
    <row r="20" spans="2:11">
      <c r="B20" s="46" t="s">
        <v>69</v>
      </c>
      <c r="C20" s="36">
        <v>3064</v>
      </c>
      <c r="D20" s="36">
        <v>8029</v>
      </c>
      <c r="E20" s="36">
        <v>11093</v>
      </c>
      <c r="F20" s="97">
        <v>240455</v>
      </c>
      <c r="G20" s="97">
        <v>165560</v>
      </c>
      <c r="H20" s="97">
        <v>406015</v>
      </c>
      <c r="I20" s="74">
        <v>1.2742508993366743E-2</v>
      </c>
      <c r="J20" s="74">
        <v>4.8496013529838122E-2</v>
      </c>
      <c r="K20" s="74">
        <v>2.7321650677930617E-2</v>
      </c>
    </row>
    <row r="21" spans="2:11">
      <c r="B21" s="47" t="s">
        <v>127</v>
      </c>
      <c r="C21" s="39">
        <v>28115</v>
      </c>
      <c r="D21" s="39">
        <v>50121</v>
      </c>
      <c r="E21" s="39">
        <v>78236</v>
      </c>
      <c r="F21" s="39">
        <v>2938209</v>
      </c>
      <c r="G21" s="39">
        <v>1893116</v>
      </c>
      <c r="H21" s="39">
        <v>4831325</v>
      </c>
      <c r="I21" s="40">
        <v>9.5687542989623953E-3</v>
      </c>
      <c r="J21" s="40">
        <v>2.6475398232332303E-2</v>
      </c>
      <c r="K21" s="40">
        <v>1.6193487293858309E-2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4986</v>
      </c>
      <c r="D30" s="36">
        <v>7004</v>
      </c>
      <c r="E30" s="36">
        <v>11990</v>
      </c>
      <c r="F30" s="97">
        <v>240856</v>
      </c>
      <c r="G30" s="97">
        <v>144704</v>
      </c>
      <c r="H30" s="97">
        <v>385560</v>
      </c>
      <c r="I30" s="74">
        <v>2.0701165841830804E-2</v>
      </c>
      <c r="J30" s="74">
        <v>4.8402255639097745E-2</v>
      </c>
      <c r="K30" s="74">
        <v>3.1097624234879138E-2</v>
      </c>
    </row>
    <row r="31" spans="2:11">
      <c r="B31" s="46" t="s">
        <v>59</v>
      </c>
      <c r="C31" s="36">
        <v>6592</v>
      </c>
      <c r="D31" s="36">
        <v>10327</v>
      </c>
      <c r="E31" s="36">
        <v>16919</v>
      </c>
      <c r="F31" s="97">
        <v>254981</v>
      </c>
      <c r="G31" s="97">
        <v>162648</v>
      </c>
      <c r="H31" s="97">
        <v>417629</v>
      </c>
      <c r="I31" s="74">
        <v>2.5852906687164928E-2</v>
      </c>
      <c r="J31" s="74">
        <v>6.3492941812994932E-2</v>
      </c>
      <c r="K31" s="74">
        <v>4.0512033407641708E-2</v>
      </c>
    </row>
    <row r="32" spans="2:11">
      <c r="B32" s="46" t="s">
        <v>60</v>
      </c>
      <c r="C32" s="36">
        <v>5974</v>
      </c>
      <c r="D32" s="36">
        <v>11026</v>
      </c>
      <c r="E32" s="36">
        <v>17000</v>
      </c>
      <c r="F32" s="97">
        <v>277841</v>
      </c>
      <c r="G32" s="97">
        <v>176407</v>
      </c>
      <c r="H32" s="97">
        <v>454248</v>
      </c>
      <c r="I32" s="74">
        <v>2.1501506257175867E-2</v>
      </c>
      <c r="J32" s="74">
        <v>6.2503188648976513E-2</v>
      </c>
      <c r="K32" s="74">
        <v>3.7424490586639894E-2</v>
      </c>
    </row>
    <row r="33" spans="2:11">
      <c r="B33" s="46" t="s">
        <v>61</v>
      </c>
      <c r="C33" s="36">
        <v>4445</v>
      </c>
      <c r="D33" s="36">
        <v>7202</v>
      </c>
      <c r="E33" s="36">
        <v>11647</v>
      </c>
      <c r="F33" s="97">
        <v>290800</v>
      </c>
      <c r="G33" s="97">
        <v>183799</v>
      </c>
      <c r="H33" s="97">
        <v>474599</v>
      </c>
      <c r="I33" s="74">
        <v>1.5285419532324622E-2</v>
      </c>
      <c r="J33" s="74">
        <v>3.9184108727468595E-2</v>
      </c>
      <c r="K33" s="74">
        <v>2.454071753206391E-2</v>
      </c>
    </row>
    <row r="34" spans="2:11">
      <c r="B34" s="46" t="s">
        <v>62</v>
      </c>
      <c r="C34" s="36">
        <v>869</v>
      </c>
      <c r="D34" s="36">
        <v>1686</v>
      </c>
      <c r="E34" s="36">
        <v>2555</v>
      </c>
      <c r="F34" s="97">
        <v>233683</v>
      </c>
      <c r="G34" s="97">
        <v>124497</v>
      </c>
      <c r="H34" s="97">
        <v>358180</v>
      </c>
      <c r="I34" s="74">
        <v>3.7187129572968511E-3</v>
      </c>
      <c r="J34" s="74">
        <v>1.3542494999879515E-2</v>
      </c>
      <c r="K34" s="74">
        <v>7.1332849405326927E-3</v>
      </c>
    </row>
    <row r="35" spans="2:11">
      <c r="B35" s="46" t="s">
        <v>63</v>
      </c>
      <c r="C35" s="36">
        <v>730</v>
      </c>
      <c r="D35" s="36">
        <v>944</v>
      </c>
      <c r="E35" s="36">
        <v>1674</v>
      </c>
      <c r="F35" s="97">
        <v>238850</v>
      </c>
      <c r="G35" s="97">
        <v>145233</v>
      </c>
      <c r="H35" s="97">
        <v>384083</v>
      </c>
      <c r="I35" s="74">
        <v>3.0563114925685575E-3</v>
      </c>
      <c r="J35" s="74">
        <v>6.4999001604318582E-3</v>
      </c>
      <c r="K35" s="74">
        <v>4.3584329428795338E-3</v>
      </c>
    </row>
    <row r="36" spans="2:11">
      <c r="B36" s="46" t="s">
        <v>64</v>
      </c>
      <c r="C36" s="36">
        <v>1351</v>
      </c>
      <c r="D36" s="36">
        <v>1564</v>
      </c>
      <c r="E36" s="36">
        <v>2915</v>
      </c>
      <c r="F36" s="97">
        <v>297675</v>
      </c>
      <c r="G36" s="97">
        <v>192630</v>
      </c>
      <c r="H36" s="97">
        <v>490305</v>
      </c>
      <c r="I36" s="74">
        <v>4.5385067607289827E-3</v>
      </c>
      <c r="J36" s="74">
        <v>8.1191922338161235E-3</v>
      </c>
      <c r="K36" s="74">
        <v>5.9452789590153064E-3</v>
      </c>
    </row>
    <row r="37" spans="2:11">
      <c r="B37" s="46" t="s">
        <v>65</v>
      </c>
      <c r="C37" s="36">
        <v>1029</v>
      </c>
      <c r="D37" s="36">
        <v>1053</v>
      </c>
      <c r="E37" s="36">
        <v>2082</v>
      </c>
      <c r="F37" s="97">
        <v>298679</v>
      </c>
      <c r="G37" s="97">
        <v>188171</v>
      </c>
      <c r="H37" s="97">
        <v>486850</v>
      </c>
      <c r="I37" s="74">
        <v>3.4451702329256493E-3</v>
      </c>
      <c r="J37" s="74">
        <v>5.5959738748266206E-3</v>
      </c>
      <c r="K37" s="74">
        <v>4.2764711923590432E-3</v>
      </c>
    </row>
    <row r="38" spans="2:11">
      <c r="B38" s="46" t="s">
        <v>66</v>
      </c>
      <c r="C38" s="36">
        <v>987</v>
      </c>
      <c r="D38" s="36">
        <v>903</v>
      </c>
      <c r="E38" s="36">
        <v>1890</v>
      </c>
      <c r="F38" s="97">
        <v>267730</v>
      </c>
      <c r="G38" s="97">
        <v>153501</v>
      </c>
      <c r="H38" s="97">
        <v>421231</v>
      </c>
      <c r="I38" s="74">
        <v>3.6865498823441525E-3</v>
      </c>
      <c r="J38" s="74">
        <v>5.8826978325874097E-3</v>
      </c>
      <c r="K38" s="74">
        <v>4.4868492584828751E-3</v>
      </c>
    </row>
    <row r="39" spans="2:11">
      <c r="B39" s="46" t="s">
        <v>67</v>
      </c>
      <c r="C39" s="36">
        <v>2988</v>
      </c>
      <c r="D39" s="36">
        <v>3770</v>
      </c>
      <c r="E39" s="36">
        <v>6758</v>
      </c>
      <c r="F39" s="97">
        <v>282737</v>
      </c>
      <c r="G39" s="97">
        <v>176118</v>
      </c>
      <c r="H39" s="97">
        <v>458855</v>
      </c>
      <c r="I39" s="74">
        <v>1.0568125148105836E-2</v>
      </c>
      <c r="J39" s="74">
        <v>2.1406102726581042E-2</v>
      </c>
      <c r="K39" s="74">
        <v>1.4727964171688224E-2</v>
      </c>
    </row>
    <row r="40" spans="2:11">
      <c r="B40" s="46" t="s">
        <v>68</v>
      </c>
      <c r="C40" s="36">
        <v>3795</v>
      </c>
      <c r="D40" s="36">
        <v>5736</v>
      </c>
      <c r="E40" s="36">
        <v>9531</v>
      </c>
      <c r="F40" s="97">
        <v>257912</v>
      </c>
      <c r="G40" s="97">
        <v>154418</v>
      </c>
      <c r="H40" s="97">
        <v>412330</v>
      </c>
      <c r="I40" s="74">
        <v>1.471432116380781E-2</v>
      </c>
      <c r="J40" s="74">
        <v>3.71459285834553E-2</v>
      </c>
      <c r="K40" s="74">
        <v>2.3114980719326751E-2</v>
      </c>
    </row>
    <row r="41" spans="2:11">
      <c r="B41" s="46" t="s">
        <v>69</v>
      </c>
      <c r="C41" s="36">
        <v>4042</v>
      </c>
      <c r="D41" s="36">
        <v>6782</v>
      </c>
      <c r="E41" s="36">
        <v>10824</v>
      </c>
      <c r="F41" s="97">
        <v>248209</v>
      </c>
      <c r="G41" s="97">
        <v>168124</v>
      </c>
      <c r="H41" s="97">
        <v>416333</v>
      </c>
      <c r="I41" s="74">
        <v>1.6284663328082382E-2</v>
      </c>
      <c r="J41" s="74">
        <v>4.0339273393447693E-2</v>
      </c>
      <c r="K41" s="74">
        <v>2.5998419534363118E-2</v>
      </c>
    </row>
    <row r="42" spans="2:11">
      <c r="B42" s="47" t="s">
        <v>127</v>
      </c>
      <c r="C42" s="39">
        <v>37788</v>
      </c>
      <c r="D42" s="39">
        <v>57997</v>
      </c>
      <c r="E42" s="39">
        <v>95785</v>
      </c>
      <c r="F42" s="39">
        <v>3189953</v>
      </c>
      <c r="G42" s="39">
        <v>1970250</v>
      </c>
      <c r="H42" s="39">
        <v>5160203</v>
      </c>
      <c r="I42" s="40">
        <v>1.1845942557774361E-2</v>
      </c>
      <c r="J42" s="40">
        <v>2.9436365943408198E-2</v>
      </c>
      <c r="K42" s="40">
        <v>1.8562254236897269E-2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8672</v>
      </c>
      <c r="D7" s="36">
        <v>8734</v>
      </c>
      <c r="E7" s="36">
        <v>10148</v>
      </c>
      <c r="F7" s="36">
        <v>7059</v>
      </c>
      <c r="G7" s="36">
        <v>7342</v>
      </c>
      <c r="H7" s="36">
        <v>6758</v>
      </c>
    </row>
    <row r="8" spans="2:8">
      <c r="B8" s="121" t="s">
        <v>68</v>
      </c>
      <c r="C8" s="36">
        <v>11311</v>
      </c>
      <c r="D8" s="36">
        <v>14867</v>
      </c>
      <c r="E8" s="36">
        <v>18127</v>
      </c>
      <c r="F8" s="36">
        <v>10472</v>
      </c>
      <c r="G8" s="36">
        <v>10099</v>
      </c>
      <c r="H8" s="36">
        <v>9531</v>
      </c>
    </row>
    <row r="9" spans="2:8">
      <c r="B9" s="121" t="s">
        <v>69</v>
      </c>
      <c r="C9" s="36">
        <v>14380</v>
      </c>
      <c r="D9" s="36">
        <v>19458</v>
      </c>
      <c r="E9" s="36">
        <v>14441</v>
      </c>
      <c r="F9" s="36">
        <v>10625</v>
      </c>
      <c r="G9" s="36">
        <v>11093</v>
      </c>
      <c r="H9" s="36">
        <v>10824</v>
      </c>
    </row>
    <row r="10" spans="2:8">
      <c r="B10" s="121" t="s">
        <v>58</v>
      </c>
      <c r="C10" s="36">
        <v>17044</v>
      </c>
      <c r="D10" s="36">
        <v>17510</v>
      </c>
      <c r="E10" s="36">
        <v>16099</v>
      </c>
      <c r="F10" s="36">
        <v>12696</v>
      </c>
      <c r="G10" s="36">
        <v>11990</v>
      </c>
      <c r="H10" s="36" t="s">
        <v>143</v>
      </c>
    </row>
    <row r="11" spans="2:8">
      <c r="B11" s="121" t="s">
        <v>59</v>
      </c>
      <c r="C11" s="36">
        <v>16308</v>
      </c>
      <c r="D11" s="36">
        <v>18939</v>
      </c>
      <c r="E11" s="36">
        <v>15934</v>
      </c>
      <c r="F11" s="36">
        <v>13135</v>
      </c>
      <c r="G11" s="36">
        <v>16919</v>
      </c>
      <c r="H11" s="36" t="s">
        <v>143</v>
      </c>
    </row>
    <row r="12" spans="2:8">
      <c r="B12" s="121" t="s">
        <v>60</v>
      </c>
      <c r="C12" s="36">
        <v>15249</v>
      </c>
      <c r="D12" s="36">
        <v>20407</v>
      </c>
      <c r="E12" s="36">
        <v>18064</v>
      </c>
      <c r="F12" s="36">
        <v>12247</v>
      </c>
      <c r="G12" s="36">
        <v>17000</v>
      </c>
      <c r="H12" s="36" t="s">
        <v>143</v>
      </c>
    </row>
    <row r="13" spans="2:8">
      <c r="B13" s="121" t="s">
        <v>82</v>
      </c>
      <c r="C13" s="36">
        <v>7362</v>
      </c>
      <c r="D13" s="36">
        <v>6440</v>
      </c>
      <c r="E13" s="36">
        <v>6721</v>
      </c>
      <c r="F13" s="36">
        <v>4530</v>
      </c>
      <c r="G13" s="36">
        <v>11647</v>
      </c>
      <c r="H13" s="36" t="s">
        <v>143</v>
      </c>
    </row>
    <row r="14" spans="2:8">
      <c r="B14" s="122" t="s">
        <v>136</v>
      </c>
      <c r="C14" s="39">
        <v>90326</v>
      </c>
      <c r="D14" s="39">
        <v>106355</v>
      </c>
      <c r="E14" s="39">
        <v>99534</v>
      </c>
      <c r="F14" s="39">
        <v>70764</v>
      </c>
      <c r="G14" s="39">
        <v>86090</v>
      </c>
      <c r="H14" s="39" t="s">
        <v>143</v>
      </c>
    </row>
    <row r="15" spans="2:8">
      <c r="B15" s="123" t="s">
        <v>12</v>
      </c>
      <c r="C15" s="124"/>
      <c r="D15" s="67">
        <v>0.17745721054845776</v>
      </c>
      <c r="E15" s="67">
        <v>-6.4134267312303095E-2</v>
      </c>
      <c r="F15" s="67">
        <v>-0.28904695882813913</v>
      </c>
      <c r="G15" s="67">
        <v>0.21657905149511048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2374</v>
      </c>
      <c r="D21" s="36">
        <v>2410</v>
      </c>
      <c r="E21" s="36">
        <v>1977</v>
      </c>
      <c r="F21" s="36">
        <v>1977</v>
      </c>
      <c r="G21" s="126"/>
    </row>
    <row r="22" spans="2:8">
      <c r="B22" s="121" t="s">
        <v>63</v>
      </c>
      <c r="C22" s="36">
        <v>1521</v>
      </c>
      <c r="D22" s="36">
        <v>2795</v>
      </c>
      <c r="E22" s="36">
        <v>2250</v>
      </c>
      <c r="F22" s="36">
        <v>1491</v>
      </c>
      <c r="G22" s="36">
        <v>1674</v>
      </c>
    </row>
    <row r="23" spans="2:8">
      <c r="B23" s="121" t="s">
        <v>64</v>
      </c>
      <c r="C23" s="36">
        <v>2352</v>
      </c>
      <c r="D23" s="36">
        <v>3713</v>
      </c>
      <c r="E23" s="36">
        <v>1910</v>
      </c>
      <c r="F23" s="36">
        <v>1683</v>
      </c>
      <c r="G23" s="36">
        <v>2915</v>
      </c>
    </row>
    <row r="24" spans="2:8">
      <c r="B24" s="121" t="s">
        <v>65</v>
      </c>
      <c r="C24" s="36">
        <v>2099</v>
      </c>
      <c r="D24" s="36">
        <v>2428</v>
      </c>
      <c r="E24" s="36">
        <v>1469</v>
      </c>
      <c r="F24" s="36">
        <v>1171</v>
      </c>
      <c r="G24" s="36">
        <v>2082</v>
      </c>
    </row>
    <row r="25" spans="2:8">
      <c r="B25" s="121" t="s">
        <v>66</v>
      </c>
      <c r="C25" s="36">
        <v>2639</v>
      </c>
      <c r="D25" s="36">
        <v>3097</v>
      </c>
      <c r="E25" s="36">
        <v>2160</v>
      </c>
      <c r="F25" s="36">
        <v>1075</v>
      </c>
      <c r="G25" s="36">
        <v>1890</v>
      </c>
    </row>
    <row r="26" spans="2:8">
      <c r="B26" s="122" t="s">
        <v>138</v>
      </c>
      <c r="C26" s="39">
        <v>8611</v>
      </c>
      <c r="D26" s="39">
        <v>12033</v>
      </c>
      <c r="E26" s="39">
        <v>7789</v>
      </c>
      <c r="F26" s="39">
        <v>5420</v>
      </c>
      <c r="G26" s="39">
        <v>8561</v>
      </c>
    </row>
    <row r="27" spans="2:8">
      <c r="B27" s="123" t="s">
        <v>12</v>
      </c>
      <c r="C27" s="129"/>
      <c r="D27" s="67">
        <v>0.3973986761119499</v>
      </c>
      <c r="E27" s="67">
        <v>-0.35269675060250971</v>
      </c>
      <c r="F27" s="67">
        <v>-0.3041468737963795</v>
      </c>
      <c r="G27" s="67">
        <v>0.57952029520295212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78236</v>
      </c>
      <c r="D8" s="83">
        <v>1</v>
      </c>
      <c r="E8" s="82">
        <v>95785</v>
      </c>
      <c r="F8" s="83">
        <v>1</v>
      </c>
      <c r="G8" s="83">
        <v>0.22430850247967687</v>
      </c>
    </row>
    <row r="9" spans="2:7" ht="15" customHeight="1">
      <c r="B9" s="133" t="s">
        <v>111</v>
      </c>
      <c r="C9" s="82">
        <v>28115</v>
      </c>
      <c r="D9" s="83">
        <v>0.359361419295465</v>
      </c>
      <c r="E9" s="82">
        <v>37788</v>
      </c>
      <c r="F9" s="83">
        <v>0.39450853473925979</v>
      </c>
      <c r="G9" s="83">
        <v>0.34405121821091944</v>
      </c>
    </row>
    <row r="10" spans="2:7" ht="15" customHeight="1">
      <c r="B10" s="133" t="s">
        <v>112</v>
      </c>
      <c r="C10" s="82">
        <v>50121</v>
      </c>
      <c r="D10" s="83">
        <v>0.64063858070453494</v>
      </c>
      <c r="E10" s="82">
        <v>57997</v>
      </c>
      <c r="F10" s="83">
        <v>0.60549146526074016</v>
      </c>
      <c r="G10" s="83">
        <v>0.15713972187306718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376</v>
      </c>
      <c r="D12" s="86">
        <v>1</v>
      </c>
      <c r="E12" s="85">
        <v>520</v>
      </c>
      <c r="F12" s="86">
        <v>1</v>
      </c>
      <c r="G12" s="87">
        <v>0.38297872340425532</v>
      </c>
    </row>
    <row r="13" spans="2:7" ht="15" customHeight="1">
      <c r="B13" s="135" t="s">
        <v>111</v>
      </c>
      <c r="C13" s="85">
        <v>376</v>
      </c>
      <c r="D13" s="86">
        <v>1</v>
      </c>
      <c r="E13" s="85">
        <v>520</v>
      </c>
      <c r="F13" s="86">
        <v>1</v>
      </c>
      <c r="G13" s="87">
        <v>0.38297872340425532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88</v>
      </c>
      <c r="D16" s="86">
        <v>1</v>
      </c>
      <c r="E16" s="85">
        <v>309</v>
      </c>
      <c r="F16" s="86">
        <v>1</v>
      </c>
      <c r="G16" s="87">
        <v>2.5113636363636362</v>
      </c>
    </row>
    <row r="17" spans="2:11" ht="15" customHeight="1">
      <c r="B17" s="135" t="s">
        <v>111</v>
      </c>
      <c r="C17" s="85">
        <v>75</v>
      </c>
      <c r="D17" s="86">
        <v>0.85227272727272729</v>
      </c>
      <c r="E17" s="85">
        <v>104</v>
      </c>
      <c r="F17" s="86">
        <v>0.33656957928802589</v>
      </c>
      <c r="G17" s="87">
        <v>0.38666666666666666</v>
      </c>
    </row>
    <row r="18" spans="2:11" ht="15" customHeight="1">
      <c r="B18" s="135" t="s">
        <v>112</v>
      </c>
      <c r="C18" s="85">
        <v>13</v>
      </c>
      <c r="D18" s="86">
        <v>0.14772727272727273</v>
      </c>
      <c r="E18" s="85">
        <v>205</v>
      </c>
      <c r="F18" s="86">
        <v>0.66343042071197411</v>
      </c>
      <c r="G18" s="87">
        <v>14.76923076923077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6926</v>
      </c>
      <c r="D20" s="86">
        <v>1</v>
      </c>
      <c r="E20" s="85">
        <v>7666</v>
      </c>
      <c r="F20" s="86">
        <v>1</v>
      </c>
      <c r="G20" s="87">
        <v>0.10684377707190297</v>
      </c>
    </row>
    <row r="21" spans="2:11" ht="15" customHeight="1">
      <c r="B21" s="135" t="s">
        <v>111</v>
      </c>
      <c r="C21" s="85">
        <v>2136</v>
      </c>
      <c r="D21" s="86">
        <v>0.30840311868322262</v>
      </c>
      <c r="E21" s="85">
        <v>3091</v>
      </c>
      <c r="F21" s="86">
        <v>0.40320897469345163</v>
      </c>
      <c r="G21" s="87">
        <v>0.44709737827715357</v>
      </c>
    </row>
    <row r="22" spans="2:11" ht="15" customHeight="1">
      <c r="B22" s="135" t="s">
        <v>112</v>
      </c>
      <c r="C22" s="85">
        <v>4790</v>
      </c>
      <c r="D22" s="86">
        <v>0.69159688131677732</v>
      </c>
      <c r="E22" s="85">
        <v>4575</v>
      </c>
      <c r="F22" s="86">
        <v>0.59679102530654837</v>
      </c>
      <c r="G22" s="87">
        <v>-4.4885177453027142E-2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70846</v>
      </c>
      <c r="D24" s="86">
        <v>1</v>
      </c>
      <c r="E24" s="85">
        <v>87290</v>
      </c>
      <c r="F24" s="86">
        <v>1</v>
      </c>
      <c r="G24" s="87">
        <v>0.23210908167010136</v>
      </c>
    </row>
    <row r="25" spans="2:11" ht="15" customHeight="1">
      <c r="B25" s="135" t="s">
        <v>111</v>
      </c>
      <c r="C25" s="85">
        <v>25528</v>
      </c>
      <c r="D25" s="86">
        <v>0.36033085848177737</v>
      </c>
      <c r="E25" s="85">
        <v>34073</v>
      </c>
      <c r="F25" s="86">
        <v>0.39034253637300953</v>
      </c>
      <c r="G25" s="87">
        <v>0.33473049200877469</v>
      </c>
    </row>
    <row r="26" spans="2:11" ht="15" customHeight="1">
      <c r="B26" s="135" t="s">
        <v>112</v>
      </c>
      <c r="C26" s="85">
        <v>45318</v>
      </c>
      <c r="D26" s="86">
        <v>0.63966914151822263</v>
      </c>
      <c r="E26" s="85">
        <v>53217</v>
      </c>
      <c r="F26" s="86">
        <v>0.60965746362699047</v>
      </c>
      <c r="G26" s="87">
        <v>0.17430160201244538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376</v>
      </c>
      <c r="D8" s="150">
        <v>4.8059716754435301E-3</v>
      </c>
      <c r="E8" s="85">
        <v>520</v>
      </c>
      <c r="F8" s="150">
        <v>5.4288249725948741E-3</v>
      </c>
      <c r="G8" s="151">
        <v>0.38297872340425532</v>
      </c>
    </row>
    <row r="9" spans="2:7" ht="15" customHeight="1">
      <c r="B9" s="149" t="s">
        <v>153</v>
      </c>
      <c r="C9" s="85">
        <v>88</v>
      </c>
      <c r="D9" s="150">
        <v>1.1248018814867837E-3</v>
      </c>
      <c r="E9" s="85">
        <v>309</v>
      </c>
      <c r="F9" s="150">
        <v>3.2259748394842616E-3</v>
      </c>
      <c r="G9" s="151">
        <v>2.5113636363636362</v>
      </c>
    </row>
    <row r="10" spans="2:7" ht="15" customHeight="1">
      <c r="B10" s="149" t="s">
        <v>154</v>
      </c>
      <c r="C10" s="85">
        <v>6926</v>
      </c>
      <c r="D10" s="150">
        <v>8.8527020808834803E-2</v>
      </c>
      <c r="E10" s="85">
        <v>7666</v>
      </c>
      <c r="F10" s="150">
        <v>8.0033408153677502E-2</v>
      </c>
      <c r="G10" s="151">
        <v>0.10684377707190297</v>
      </c>
    </row>
    <row r="11" spans="2:7" ht="15" customHeight="1">
      <c r="B11" s="149" t="s">
        <v>155</v>
      </c>
      <c r="C11" s="85">
        <v>70846</v>
      </c>
      <c r="D11" s="150">
        <v>0.90554220563423493</v>
      </c>
      <c r="E11" s="85">
        <v>87290</v>
      </c>
      <c r="F11" s="150">
        <v>0.9113117920342434</v>
      </c>
      <c r="G11" s="151">
        <v>0.23210908167010136</v>
      </c>
    </row>
    <row r="12" spans="2:7" ht="15" customHeight="1">
      <c r="B12" s="152" t="s">
        <v>156</v>
      </c>
      <c r="C12" s="153">
        <v>78236</v>
      </c>
      <c r="D12" s="154">
        <v>1</v>
      </c>
      <c r="E12" s="153">
        <v>95785</v>
      </c>
      <c r="F12" s="154">
        <v>1</v>
      </c>
      <c r="G12" s="154">
        <v>0.22430850247967687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376</v>
      </c>
      <c r="D14" s="150">
        <v>1.3373643962297706E-2</v>
      </c>
      <c r="E14" s="85">
        <v>520</v>
      </c>
      <c r="F14" s="150">
        <v>1.3760982322430402E-2</v>
      </c>
      <c r="G14" s="151">
        <v>0.38297872340425532</v>
      </c>
    </row>
    <row r="15" spans="2:7" ht="15" customHeight="1">
      <c r="B15" s="149" t="s">
        <v>153</v>
      </c>
      <c r="C15" s="85">
        <v>75</v>
      </c>
      <c r="D15" s="150">
        <v>2.6676151520540637E-3</v>
      </c>
      <c r="E15" s="85">
        <v>104</v>
      </c>
      <c r="F15" s="150">
        <v>2.7521964644860804E-3</v>
      </c>
      <c r="G15" s="151">
        <v>0.38666666666666666</v>
      </c>
    </row>
    <row r="16" spans="2:7" ht="15" customHeight="1">
      <c r="B16" s="149" t="s">
        <v>154</v>
      </c>
      <c r="C16" s="85">
        <v>2136</v>
      </c>
      <c r="D16" s="150">
        <v>7.597367953049973E-2</v>
      </c>
      <c r="E16" s="85">
        <v>3091</v>
      </c>
      <c r="F16" s="150">
        <v>8.1798454535831483E-2</v>
      </c>
      <c r="G16" s="151">
        <v>0.44709737827715357</v>
      </c>
    </row>
    <row r="17" spans="2:21" ht="15" customHeight="1">
      <c r="B17" s="149" t="s">
        <v>155</v>
      </c>
      <c r="C17" s="85">
        <v>25528</v>
      </c>
      <c r="D17" s="150">
        <v>0.90798506135514845</v>
      </c>
      <c r="E17" s="85">
        <v>34073</v>
      </c>
      <c r="F17" s="150">
        <v>0.90168836667725205</v>
      </c>
      <c r="G17" s="151">
        <v>0.33473049200877469</v>
      </c>
    </row>
    <row r="18" spans="2:21" ht="15" customHeight="1">
      <c r="B18" s="152" t="s">
        <v>156</v>
      </c>
      <c r="C18" s="82">
        <v>28115</v>
      </c>
      <c r="D18" s="154">
        <v>1</v>
      </c>
      <c r="E18" s="82">
        <v>37788</v>
      </c>
      <c r="F18" s="154">
        <v>1</v>
      </c>
      <c r="G18" s="154">
        <v>0.34405121821091944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13</v>
      </c>
      <c r="D21" s="150">
        <v>2.5937231898804893E-4</v>
      </c>
      <c r="E21" s="159">
        <v>205</v>
      </c>
      <c r="F21" s="150">
        <v>3.5346655861510077E-3</v>
      </c>
      <c r="G21" s="151">
        <v>14.76923076923077</v>
      </c>
      <c r="T21" s="155"/>
    </row>
    <row r="22" spans="2:21" ht="15" customHeight="1">
      <c r="B22" s="149" t="s">
        <v>154</v>
      </c>
      <c r="C22" s="159">
        <v>4790</v>
      </c>
      <c r="D22" s="150">
        <v>9.5568723688673404E-2</v>
      </c>
      <c r="E22" s="159">
        <v>4575</v>
      </c>
      <c r="F22" s="150">
        <v>7.8883390520199326E-2</v>
      </c>
      <c r="G22" s="151">
        <v>-4.4885177453027142E-2</v>
      </c>
    </row>
    <row r="23" spans="2:21" ht="15" customHeight="1">
      <c r="B23" s="149" t="s">
        <v>155</v>
      </c>
      <c r="C23" s="159">
        <v>45318</v>
      </c>
      <c r="D23" s="150">
        <v>0.90417190399233849</v>
      </c>
      <c r="E23" s="159">
        <v>53217</v>
      </c>
      <c r="F23" s="150">
        <v>0.91758194389364967</v>
      </c>
      <c r="G23" s="151">
        <v>0.17430160201244538</v>
      </c>
    </row>
    <row r="24" spans="2:21" ht="15" customHeight="1">
      <c r="B24" s="152" t="s">
        <v>156</v>
      </c>
      <c r="C24" s="82">
        <v>50121</v>
      </c>
      <c r="D24" s="154">
        <v>1</v>
      </c>
      <c r="E24" s="82">
        <v>57997</v>
      </c>
      <c r="F24" s="154">
        <v>1</v>
      </c>
      <c r="G24" s="154">
        <v>0.15713972187306718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376</v>
      </c>
      <c r="D7" s="85">
        <v>520</v>
      </c>
      <c r="E7" s="86">
        <v>5.4288249725948741E-3</v>
      </c>
      <c r="F7" s="87">
        <v>0.38297872340425543</v>
      </c>
    </row>
    <row r="8" spans="2:6" ht="15" customHeight="1">
      <c r="B8" s="84" t="s">
        <v>160</v>
      </c>
      <c r="C8" s="85">
        <v>88</v>
      </c>
      <c r="D8" s="85">
        <v>309</v>
      </c>
      <c r="E8" s="86">
        <v>3.2259748394842616E-3</v>
      </c>
      <c r="F8" s="87">
        <v>2.5113636363636362</v>
      </c>
    </row>
    <row r="9" spans="2:6" ht="15" customHeight="1">
      <c r="B9" s="84" t="s">
        <v>161</v>
      </c>
      <c r="C9" s="85">
        <v>6926</v>
      </c>
      <c r="D9" s="85">
        <v>7666</v>
      </c>
      <c r="E9" s="86">
        <v>8.0033408153677502E-2</v>
      </c>
      <c r="F9" s="87">
        <v>0.10684377707190307</v>
      </c>
    </row>
    <row r="10" spans="2:6" ht="15" customHeight="1">
      <c r="B10" s="84" t="s">
        <v>162</v>
      </c>
      <c r="C10" s="85">
        <v>70846</v>
      </c>
      <c r="D10" s="85">
        <v>87290</v>
      </c>
      <c r="E10" s="86">
        <v>0.9113117920342434</v>
      </c>
      <c r="F10" s="87">
        <v>0.23210908167010125</v>
      </c>
    </row>
    <row r="11" spans="2:6" ht="15" customHeight="1">
      <c r="B11" s="81" t="s">
        <v>110</v>
      </c>
      <c r="C11" s="82">
        <v>78236</v>
      </c>
      <c r="D11" s="82">
        <v>95785</v>
      </c>
      <c r="E11" s="83">
        <v>1</v>
      </c>
      <c r="F11" s="83">
        <v>0.22430850247967693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76</v>
      </c>
      <c r="D8" s="57">
        <v>0.52</v>
      </c>
      <c r="E8" s="66">
        <v>5</v>
      </c>
      <c r="F8" s="57">
        <v>0</v>
      </c>
      <c r="G8" s="66">
        <v>5</v>
      </c>
      <c r="H8" s="57">
        <v>-0.5</v>
      </c>
      <c r="I8" s="66">
        <v>10</v>
      </c>
      <c r="J8" s="57">
        <v>-0.33333333333333337</v>
      </c>
      <c r="K8" s="36">
        <v>209</v>
      </c>
      <c r="L8" s="57">
        <v>-0.54166666666666674</v>
      </c>
      <c r="M8" s="36">
        <v>444</v>
      </c>
      <c r="N8" s="57">
        <v>-0.13953488372093026</v>
      </c>
      <c r="O8" s="36">
        <v>653</v>
      </c>
      <c r="P8" s="57">
        <v>-0.32818930041152261</v>
      </c>
      <c r="Q8" s="66">
        <v>3752</v>
      </c>
      <c r="R8" s="57">
        <v>0.46964355660007828</v>
      </c>
      <c r="S8" s="66">
        <v>6333</v>
      </c>
      <c r="T8" s="57">
        <v>-0.15593762495001995</v>
      </c>
      <c r="U8" s="66">
        <v>10085</v>
      </c>
      <c r="V8" s="57">
        <v>2.8838504375496843E-3</v>
      </c>
      <c r="W8" s="36">
        <v>4042</v>
      </c>
      <c r="X8" s="57">
        <v>0.31919060052219317</v>
      </c>
      <c r="Y8" s="36">
        <v>6782</v>
      </c>
      <c r="Z8" s="57">
        <v>-0.1553119940216714</v>
      </c>
      <c r="AA8" s="36">
        <v>10824</v>
      </c>
      <c r="AB8" s="57">
        <v>-2.4249526728567616E-2</v>
      </c>
    </row>
    <row r="9" spans="2:28">
      <c r="B9" s="63" t="s">
        <v>89</v>
      </c>
      <c r="C9" s="36">
        <v>43</v>
      </c>
      <c r="D9" s="57">
        <v>-4.4444444444444398E-2</v>
      </c>
      <c r="E9" s="66">
        <v>52</v>
      </c>
      <c r="F9" s="57">
        <v>2.0588235294117645</v>
      </c>
      <c r="G9" s="66">
        <v>4</v>
      </c>
      <c r="H9" s="57" t="s">
        <v>143</v>
      </c>
      <c r="I9" s="66">
        <v>56</v>
      </c>
      <c r="J9" s="57">
        <v>2.2941176470588234</v>
      </c>
      <c r="K9" s="36">
        <v>280</v>
      </c>
      <c r="L9" s="57">
        <v>-0.429735234215886</v>
      </c>
      <c r="M9" s="36">
        <v>452</v>
      </c>
      <c r="N9" s="57">
        <v>-0.28367670364500797</v>
      </c>
      <c r="O9" s="36">
        <v>732</v>
      </c>
      <c r="P9" s="57">
        <v>-0.34759358288770048</v>
      </c>
      <c r="Q9" s="66">
        <v>3420</v>
      </c>
      <c r="R9" s="57">
        <v>0.2915407854984895</v>
      </c>
      <c r="S9" s="66">
        <v>5280</v>
      </c>
      <c r="T9" s="57">
        <v>-0.15749162278602202</v>
      </c>
      <c r="U9" s="66">
        <v>8700</v>
      </c>
      <c r="V9" s="57">
        <v>-2.4116657319125046E-2</v>
      </c>
      <c r="W9" s="36">
        <v>3795</v>
      </c>
      <c r="X9" s="57">
        <v>0.18556701030927836</v>
      </c>
      <c r="Y9" s="36">
        <v>5736</v>
      </c>
      <c r="Z9" s="57">
        <v>-0.16845462452884896</v>
      </c>
      <c r="AA9" s="36">
        <v>9531</v>
      </c>
      <c r="AB9" s="57">
        <v>-5.6243192395286634E-2</v>
      </c>
    </row>
    <row r="10" spans="2:28">
      <c r="B10" s="63" t="s">
        <v>88</v>
      </c>
      <c r="C10" s="36">
        <v>28</v>
      </c>
      <c r="D10" s="57">
        <v>-0.2432432432432432</v>
      </c>
      <c r="E10" s="66">
        <v>2</v>
      </c>
      <c r="F10" s="57">
        <v>-0.66666666666666674</v>
      </c>
      <c r="G10" s="66">
        <v>2</v>
      </c>
      <c r="H10" s="57" t="s">
        <v>143</v>
      </c>
      <c r="I10" s="66">
        <v>4</v>
      </c>
      <c r="J10" s="57">
        <v>-0.33333333333333337</v>
      </c>
      <c r="K10" s="36">
        <v>114</v>
      </c>
      <c r="L10" s="57">
        <v>-0.69021739130434789</v>
      </c>
      <c r="M10" s="36">
        <v>329</v>
      </c>
      <c r="N10" s="57">
        <v>-0.34722222222222221</v>
      </c>
      <c r="O10" s="36">
        <v>443</v>
      </c>
      <c r="P10" s="57">
        <v>-0.4919724770642202</v>
      </c>
      <c r="Q10" s="66">
        <v>2844</v>
      </c>
      <c r="R10" s="57">
        <v>0.16081632653061217</v>
      </c>
      <c r="S10" s="66">
        <v>3439</v>
      </c>
      <c r="T10" s="57">
        <v>-0.1352778476238371</v>
      </c>
      <c r="U10" s="66">
        <v>6283</v>
      </c>
      <c r="V10" s="57">
        <v>-2.2405476894351906E-2</v>
      </c>
      <c r="W10" s="36">
        <v>2988</v>
      </c>
      <c r="X10" s="57">
        <v>4.4390073400908836E-2</v>
      </c>
      <c r="Y10" s="36">
        <v>3770</v>
      </c>
      <c r="Z10" s="57">
        <v>-0.15866993974559251</v>
      </c>
      <c r="AA10" s="36">
        <v>6758</v>
      </c>
      <c r="AB10" s="57">
        <v>-7.9542359030236987E-2</v>
      </c>
    </row>
    <row r="11" spans="2:28">
      <c r="B11" s="63" t="s">
        <v>87</v>
      </c>
      <c r="C11" s="36">
        <v>18</v>
      </c>
      <c r="D11" s="57">
        <v>0.8</v>
      </c>
      <c r="E11" s="66">
        <v>1</v>
      </c>
      <c r="F11" s="57">
        <v>-0.875</v>
      </c>
      <c r="G11" s="66">
        <v>0</v>
      </c>
      <c r="H11" s="57" t="s">
        <v>143</v>
      </c>
      <c r="I11" s="66">
        <v>1</v>
      </c>
      <c r="J11" s="57">
        <v>-0.875</v>
      </c>
      <c r="K11" s="36">
        <v>44</v>
      </c>
      <c r="L11" s="57">
        <v>0.69230769230769229</v>
      </c>
      <c r="M11" s="36">
        <v>129</v>
      </c>
      <c r="N11" s="57">
        <v>0.51764705882352935</v>
      </c>
      <c r="O11" s="36">
        <v>173</v>
      </c>
      <c r="P11" s="57">
        <v>0.55855855855855863</v>
      </c>
      <c r="Q11" s="66">
        <v>924</v>
      </c>
      <c r="R11" s="57">
        <v>0.73358348968105069</v>
      </c>
      <c r="S11" s="66">
        <v>774</v>
      </c>
      <c r="T11" s="57">
        <v>0.87409200968523004</v>
      </c>
      <c r="U11" s="66">
        <v>1698</v>
      </c>
      <c r="V11" s="57">
        <v>0.79492600422832971</v>
      </c>
      <c r="W11" s="36">
        <v>987</v>
      </c>
      <c r="X11" s="57">
        <v>0.71057192374350087</v>
      </c>
      <c r="Y11" s="36">
        <v>903</v>
      </c>
      <c r="Z11" s="57">
        <v>0.81325301204819267</v>
      </c>
      <c r="AA11" s="36">
        <v>1890</v>
      </c>
      <c r="AB11" s="57">
        <v>0.75813953488372099</v>
      </c>
    </row>
    <row r="12" spans="2:28">
      <c r="B12" s="63" t="s">
        <v>86</v>
      </c>
      <c r="C12" s="36">
        <v>21</v>
      </c>
      <c r="D12" s="57">
        <v>-0.16000000000000003</v>
      </c>
      <c r="E12" s="66">
        <v>0</v>
      </c>
      <c r="F12" s="57">
        <v>-1</v>
      </c>
      <c r="G12" s="66">
        <v>0</v>
      </c>
      <c r="H12" s="57" t="s">
        <v>143</v>
      </c>
      <c r="I12" s="66">
        <v>0</v>
      </c>
      <c r="J12" s="57">
        <v>-1</v>
      </c>
      <c r="K12" s="36">
        <v>40</v>
      </c>
      <c r="L12" s="57">
        <v>0.14285714285714279</v>
      </c>
      <c r="M12" s="36">
        <v>211</v>
      </c>
      <c r="N12" s="57">
        <v>5.2058823529411766</v>
      </c>
      <c r="O12" s="36">
        <v>251</v>
      </c>
      <c r="P12" s="57">
        <v>2.63768115942029</v>
      </c>
      <c r="Q12" s="66">
        <v>968</v>
      </c>
      <c r="R12" s="57">
        <v>0.75045207956600368</v>
      </c>
      <c r="S12" s="66">
        <v>842</v>
      </c>
      <c r="T12" s="57">
        <v>0.61302681992337171</v>
      </c>
      <c r="U12" s="66">
        <v>1810</v>
      </c>
      <c r="V12" s="57">
        <v>0.6837209302325582</v>
      </c>
      <c r="W12" s="36">
        <v>1029</v>
      </c>
      <c r="X12" s="57">
        <v>0.673170731707317</v>
      </c>
      <c r="Y12" s="36">
        <v>1053</v>
      </c>
      <c r="Z12" s="57">
        <v>0.89388489208633093</v>
      </c>
      <c r="AA12" s="36">
        <v>2082</v>
      </c>
      <c r="AB12" s="57">
        <v>0.77796754910333044</v>
      </c>
    </row>
    <row r="13" spans="2:28">
      <c r="B13" s="63" t="s">
        <v>85</v>
      </c>
      <c r="C13" s="36">
        <v>14</v>
      </c>
      <c r="D13" s="57">
        <v>-0.39130434782608692</v>
      </c>
      <c r="E13" s="66">
        <v>0</v>
      </c>
      <c r="F13" s="57" t="s">
        <v>143</v>
      </c>
      <c r="G13" s="66">
        <v>2</v>
      </c>
      <c r="H13" s="57" t="s">
        <v>143</v>
      </c>
      <c r="I13" s="66">
        <v>2</v>
      </c>
      <c r="J13" s="57" t="s">
        <v>143</v>
      </c>
      <c r="K13" s="36">
        <v>61</v>
      </c>
      <c r="L13" s="57">
        <v>-0.32967032967032972</v>
      </c>
      <c r="M13" s="36">
        <v>228</v>
      </c>
      <c r="N13" s="57">
        <v>1.1509433962264151</v>
      </c>
      <c r="O13" s="36">
        <v>289</v>
      </c>
      <c r="P13" s="57">
        <v>0.46700507614213205</v>
      </c>
      <c r="Q13" s="66">
        <v>1276</v>
      </c>
      <c r="R13" s="57">
        <v>0.86277372262773722</v>
      </c>
      <c r="S13" s="66">
        <v>1334</v>
      </c>
      <c r="T13" s="57">
        <v>0.71465295629820047</v>
      </c>
      <c r="U13" s="66">
        <v>2610</v>
      </c>
      <c r="V13" s="57">
        <v>0.78400546821599448</v>
      </c>
      <c r="W13" s="36">
        <v>1351</v>
      </c>
      <c r="X13" s="57">
        <v>0.69086357947434296</v>
      </c>
      <c r="Y13" s="36">
        <v>1564</v>
      </c>
      <c r="Z13" s="57">
        <v>0.76923076923076916</v>
      </c>
      <c r="AA13" s="36">
        <v>2915</v>
      </c>
      <c r="AB13" s="57">
        <v>0.73202614379084974</v>
      </c>
    </row>
    <row r="14" spans="2:28">
      <c r="B14" s="63" t="s">
        <v>84</v>
      </c>
      <c r="C14" s="36">
        <v>33</v>
      </c>
      <c r="D14" s="57">
        <v>1.3571428571428572</v>
      </c>
      <c r="E14" s="66">
        <v>2</v>
      </c>
      <c r="F14" s="57">
        <v>0</v>
      </c>
      <c r="G14" s="66">
        <v>0</v>
      </c>
      <c r="H14" s="57">
        <v>-1</v>
      </c>
      <c r="I14" s="66">
        <v>2</v>
      </c>
      <c r="J14" s="57">
        <v>-0.6</v>
      </c>
      <c r="K14" s="36">
        <v>17</v>
      </c>
      <c r="L14" s="57">
        <v>-0.19047619047619047</v>
      </c>
      <c r="M14" s="36">
        <v>71</v>
      </c>
      <c r="N14" s="57">
        <v>1.1515151515151514</v>
      </c>
      <c r="O14" s="36">
        <v>88</v>
      </c>
      <c r="P14" s="57">
        <v>0.62962962962962954</v>
      </c>
      <c r="Q14" s="66">
        <v>678</v>
      </c>
      <c r="R14" s="57">
        <v>-0.11372549019607847</v>
      </c>
      <c r="S14" s="66">
        <v>873</v>
      </c>
      <c r="T14" s="57">
        <v>0.33690658499234294</v>
      </c>
      <c r="U14" s="66">
        <v>1551</v>
      </c>
      <c r="V14" s="57">
        <v>9.3794076163610685E-2</v>
      </c>
      <c r="W14" s="36">
        <v>730</v>
      </c>
      <c r="X14" s="57">
        <v>-8.9775561097256817E-2</v>
      </c>
      <c r="Y14" s="36">
        <v>944</v>
      </c>
      <c r="Z14" s="57">
        <v>0.37010159651669094</v>
      </c>
      <c r="AA14" s="36">
        <v>1674</v>
      </c>
      <c r="AB14" s="57">
        <v>0.12273641851106643</v>
      </c>
    </row>
    <row r="15" spans="2:28">
      <c r="B15" s="63" t="s">
        <v>83</v>
      </c>
      <c r="C15" s="36">
        <v>14</v>
      </c>
      <c r="D15" s="57">
        <v>0.39999999999999991</v>
      </c>
      <c r="E15" s="66">
        <v>6</v>
      </c>
      <c r="F15" s="57">
        <v>-0.1428571428571429</v>
      </c>
      <c r="G15" s="66">
        <v>5</v>
      </c>
      <c r="H15" s="57" t="s">
        <v>143</v>
      </c>
      <c r="I15" s="66">
        <v>11</v>
      </c>
      <c r="J15" s="57">
        <v>0.5714285714285714</v>
      </c>
      <c r="K15" s="36">
        <v>19</v>
      </c>
      <c r="L15" s="57">
        <v>0.1875</v>
      </c>
      <c r="M15" s="36">
        <v>72</v>
      </c>
      <c r="N15" s="57">
        <v>11</v>
      </c>
      <c r="O15" s="36">
        <v>91</v>
      </c>
      <c r="P15" s="57">
        <v>3.1363636363636367</v>
      </c>
      <c r="Q15" s="66">
        <v>830</v>
      </c>
      <c r="R15" s="57">
        <v>0.2613981762917934</v>
      </c>
      <c r="S15" s="66">
        <v>1609</v>
      </c>
      <c r="T15" s="57">
        <v>0.64687819856704198</v>
      </c>
      <c r="U15" s="66">
        <v>2439</v>
      </c>
      <c r="V15" s="57">
        <v>0.49174311926605507</v>
      </c>
      <c r="W15" s="36">
        <v>869</v>
      </c>
      <c r="X15" s="57">
        <v>0.25759768451519527</v>
      </c>
      <c r="Y15" s="36">
        <v>1686</v>
      </c>
      <c r="Z15" s="57">
        <v>0.71515768056968465</v>
      </c>
      <c r="AA15" s="36">
        <v>2555</v>
      </c>
      <c r="AB15" s="57">
        <v>0.52628434886499398</v>
      </c>
    </row>
    <row r="16" spans="2:28">
      <c r="B16" s="63" t="s">
        <v>82</v>
      </c>
      <c r="C16" s="36">
        <v>68</v>
      </c>
      <c r="D16" s="57">
        <v>2.0909090909090908</v>
      </c>
      <c r="E16" s="66">
        <v>6</v>
      </c>
      <c r="F16" s="57">
        <v>5</v>
      </c>
      <c r="G16" s="66">
        <v>181</v>
      </c>
      <c r="H16" s="57" t="s">
        <v>143</v>
      </c>
      <c r="I16" s="66">
        <v>187</v>
      </c>
      <c r="J16" s="57">
        <v>186</v>
      </c>
      <c r="K16" s="36">
        <v>361</v>
      </c>
      <c r="L16" s="57">
        <v>7.204545454545455</v>
      </c>
      <c r="M16" s="36">
        <v>378</v>
      </c>
      <c r="N16" s="57">
        <v>6.7796610169491567E-2</v>
      </c>
      <c r="O16" s="36">
        <v>739</v>
      </c>
      <c r="P16" s="57">
        <v>0.85678391959799005</v>
      </c>
      <c r="Q16" s="66">
        <v>4010</v>
      </c>
      <c r="R16" s="57">
        <v>1.1183306920232434</v>
      </c>
      <c r="S16" s="66">
        <v>6643</v>
      </c>
      <c r="T16" s="57">
        <v>1.9977436823104693</v>
      </c>
      <c r="U16" s="66">
        <v>10653</v>
      </c>
      <c r="V16" s="57">
        <v>1.5926016062302262</v>
      </c>
      <c r="W16" s="36">
        <v>4445</v>
      </c>
      <c r="X16" s="57">
        <v>1.2678571428571428</v>
      </c>
      <c r="Y16" s="36">
        <v>7202</v>
      </c>
      <c r="Z16" s="57">
        <v>1.8023346303501944</v>
      </c>
      <c r="AA16" s="36">
        <v>11647</v>
      </c>
      <c r="AB16" s="57">
        <v>1.571081677704194</v>
      </c>
    </row>
    <row r="17" spans="2:28">
      <c r="B17" s="63" t="s">
        <v>81</v>
      </c>
      <c r="C17" s="36">
        <v>90</v>
      </c>
      <c r="D17" s="57">
        <v>2.3333333333333335</v>
      </c>
      <c r="E17" s="66">
        <v>7</v>
      </c>
      <c r="F17" s="57">
        <v>-0.125</v>
      </c>
      <c r="G17" s="66">
        <v>0</v>
      </c>
      <c r="H17" s="57" t="s">
        <v>143</v>
      </c>
      <c r="I17" s="66">
        <v>7</v>
      </c>
      <c r="J17" s="57">
        <v>-0.125</v>
      </c>
      <c r="K17" s="36">
        <v>697</v>
      </c>
      <c r="L17" s="57">
        <v>2.668421052631579</v>
      </c>
      <c r="M17" s="36">
        <v>848</v>
      </c>
      <c r="N17" s="57">
        <v>0.31677018633540377</v>
      </c>
      <c r="O17" s="36">
        <v>1545</v>
      </c>
      <c r="P17" s="57">
        <v>0.85251798561151082</v>
      </c>
      <c r="Q17" s="66">
        <v>5180</v>
      </c>
      <c r="R17" s="57">
        <v>0.14576421145764207</v>
      </c>
      <c r="S17" s="66">
        <v>10178</v>
      </c>
      <c r="T17" s="57">
        <v>0.48432259005395939</v>
      </c>
      <c r="U17" s="66">
        <v>15358</v>
      </c>
      <c r="V17" s="57">
        <v>0.34979785551063447</v>
      </c>
      <c r="W17" s="36">
        <v>5974</v>
      </c>
      <c r="X17" s="57">
        <v>0.25874420564686051</v>
      </c>
      <c r="Y17" s="36">
        <v>11026</v>
      </c>
      <c r="Z17" s="57">
        <v>0.46993734168777501</v>
      </c>
      <c r="AA17" s="36">
        <v>17000</v>
      </c>
      <c r="AB17" s="57">
        <v>0.38809504368416747</v>
      </c>
    </row>
    <row r="18" spans="2:28">
      <c r="B18" s="63" t="s">
        <v>80</v>
      </c>
      <c r="C18" s="36">
        <v>75</v>
      </c>
      <c r="D18" s="57">
        <v>0</v>
      </c>
      <c r="E18" s="66">
        <v>11</v>
      </c>
      <c r="F18" s="57">
        <v>0.10000000000000009</v>
      </c>
      <c r="G18" s="66">
        <v>0</v>
      </c>
      <c r="H18" s="57" t="s">
        <v>143</v>
      </c>
      <c r="I18" s="66">
        <v>11</v>
      </c>
      <c r="J18" s="57">
        <v>0.10000000000000009</v>
      </c>
      <c r="K18" s="36">
        <v>652</v>
      </c>
      <c r="L18" s="57">
        <v>1.4603773584905659</v>
      </c>
      <c r="M18" s="36">
        <v>754</v>
      </c>
      <c r="N18" s="57">
        <v>-0.16315205327413984</v>
      </c>
      <c r="O18" s="36">
        <v>1406</v>
      </c>
      <c r="P18" s="57">
        <v>0.20583190394511153</v>
      </c>
      <c r="Q18" s="66">
        <v>5854</v>
      </c>
      <c r="R18" s="57">
        <v>0.40249161475802597</v>
      </c>
      <c r="S18" s="66">
        <v>9573</v>
      </c>
      <c r="T18" s="57">
        <v>0.24163424124513622</v>
      </c>
      <c r="U18" s="66">
        <v>15427</v>
      </c>
      <c r="V18" s="57">
        <v>0.29813194210703475</v>
      </c>
      <c r="W18" s="36">
        <v>6592</v>
      </c>
      <c r="X18" s="57">
        <v>0.45711759504862948</v>
      </c>
      <c r="Y18" s="36">
        <v>10327</v>
      </c>
      <c r="Z18" s="57">
        <v>0.19927999070955749</v>
      </c>
      <c r="AA18" s="36">
        <v>16919</v>
      </c>
      <c r="AB18" s="57">
        <v>0.28808526836695858</v>
      </c>
    </row>
    <row r="19" spans="2:28">
      <c r="B19" s="63" t="s">
        <v>79</v>
      </c>
      <c r="C19" s="36">
        <v>40</v>
      </c>
      <c r="D19" s="57">
        <v>5.2631578947368363E-2</v>
      </c>
      <c r="E19" s="66">
        <v>12</v>
      </c>
      <c r="F19" s="57">
        <v>0.33333333333333326</v>
      </c>
      <c r="G19" s="66">
        <v>6</v>
      </c>
      <c r="H19" s="57" t="s">
        <v>143</v>
      </c>
      <c r="I19" s="66">
        <v>18</v>
      </c>
      <c r="J19" s="57">
        <v>1</v>
      </c>
      <c r="K19" s="36">
        <v>597</v>
      </c>
      <c r="L19" s="57">
        <v>3.488721804511278</v>
      </c>
      <c r="M19" s="36">
        <v>659</v>
      </c>
      <c r="N19" s="57">
        <v>-0.32479508196721307</v>
      </c>
      <c r="O19" s="36">
        <v>1256</v>
      </c>
      <c r="P19" s="57">
        <v>0.13255184851217305</v>
      </c>
      <c r="Q19" s="66">
        <v>4337</v>
      </c>
      <c r="R19" s="57">
        <v>5.9096459096459109E-2</v>
      </c>
      <c r="S19" s="66">
        <v>6339</v>
      </c>
      <c r="T19" s="57">
        <v>-0.14855607790463399</v>
      </c>
      <c r="U19" s="66">
        <v>10676</v>
      </c>
      <c r="V19" s="57">
        <v>-7.4870017331022498E-2</v>
      </c>
      <c r="W19" s="36">
        <v>4986</v>
      </c>
      <c r="X19" s="57">
        <v>0.16631578947368419</v>
      </c>
      <c r="Y19" s="36">
        <v>7004</v>
      </c>
      <c r="Z19" s="57">
        <v>-0.16826980168626049</v>
      </c>
      <c r="AA19" s="36">
        <v>11990</v>
      </c>
      <c r="AB19" s="57">
        <v>-5.5608065532451123E-2</v>
      </c>
    </row>
    <row r="20" spans="2:28" ht="30" customHeight="1">
      <c r="B20" s="98" t="s">
        <v>290</v>
      </c>
      <c r="C20" s="59">
        <v>520</v>
      </c>
      <c r="D20" s="27">
        <v>0.38297872340425543</v>
      </c>
      <c r="E20" s="59">
        <v>104</v>
      </c>
      <c r="F20" s="27">
        <v>0.38666666666666671</v>
      </c>
      <c r="G20" s="59">
        <v>205</v>
      </c>
      <c r="H20" s="27">
        <v>14.76923076923077</v>
      </c>
      <c r="I20" s="59">
        <v>309</v>
      </c>
      <c r="J20" s="27">
        <v>2.5113636363636362</v>
      </c>
      <c r="K20" s="59">
        <v>3091</v>
      </c>
      <c r="L20" s="27">
        <v>0.44709737827715346</v>
      </c>
      <c r="M20" s="59">
        <v>4575</v>
      </c>
      <c r="N20" s="27">
        <v>-4.4885177453027114E-2</v>
      </c>
      <c r="O20" s="59">
        <v>7666</v>
      </c>
      <c r="P20" s="27">
        <v>0.10684377707190307</v>
      </c>
      <c r="Q20" s="59">
        <v>34073</v>
      </c>
      <c r="R20" s="27">
        <v>0.33473049200877458</v>
      </c>
      <c r="S20" s="59">
        <v>53217</v>
      </c>
      <c r="T20" s="27">
        <v>0.17430160201244549</v>
      </c>
      <c r="U20" s="59">
        <v>87290</v>
      </c>
      <c r="V20" s="27">
        <v>0.23210908167010125</v>
      </c>
      <c r="W20" s="59">
        <v>37788</v>
      </c>
      <c r="X20" s="27">
        <v>0.34405121821091944</v>
      </c>
      <c r="Y20" s="59">
        <v>57997</v>
      </c>
      <c r="Z20" s="27">
        <v>0.15713972187306724</v>
      </c>
      <c r="AA20" s="59">
        <v>95785</v>
      </c>
      <c r="AB20" s="27">
        <v>0.22430850247967693</v>
      </c>
    </row>
    <row r="21" spans="2:28" outlineLevel="1">
      <c r="B21" s="63" t="s">
        <v>90</v>
      </c>
      <c r="C21" s="36">
        <v>50</v>
      </c>
      <c r="D21" s="57">
        <v>0.61290322580645151</v>
      </c>
      <c r="E21" s="66">
        <v>5</v>
      </c>
      <c r="F21" s="57">
        <v>0.25</v>
      </c>
      <c r="G21" s="66">
        <v>10</v>
      </c>
      <c r="H21" s="57">
        <v>0.66666666666666674</v>
      </c>
      <c r="I21" s="66">
        <v>15</v>
      </c>
      <c r="J21" s="57">
        <v>0.5</v>
      </c>
      <c r="K21" s="36">
        <v>456</v>
      </c>
      <c r="L21" s="57">
        <v>2.5625</v>
      </c>
      <c r="M21" s="36">
        <v>516</v>
      </c>
      <c r="N21" s="57">
        <v>-0.36138613861386137</v>
      </c>
      <c r="O21" s="36">
        <v>972</v>
      </c>
      <c r="P21" s="57">
        <v>3.8461538461538547E-2</v>
      </c>
      <c r="Q21" s="66">
        <v>2553</v>
      </c>
      <c r="R21" s="57">
        <v>-0.27015437392795882</v>
      </c>
      <c r="S21" s="66">
        <v>7503</v>
      </c>
      <c r="T21" s="57">
        <v>0.21999999999999997</v>
      </c>
      <c r="U21" s="66">
        <v>10056</v>
      </c>
      <c r="V21" s="57">
        <v>4.2288557213930433E-2</v>
      </c>
      <c r="W21" s="36">
        <v>3064</v>
      </c>
      <c r="X21" s="57">
        <v>-0.1630701993990713</v>
      </c>
      <c r="Y21" s="36">
        <v>8029</v>
      </c>
      <c r="Z21" s="57">
        <v>0.15292935094773119</v>
      </c>
      <c r="AA21" s="36">
        <v>11093</v>
      </c>
      <c r="AB21" s="57">
        <v>4.4047058823529328E-2</v>
      </c>
    </row>
    <row r="22" spans="2:28" outlineLevel="1">
      <c r="B22" s="63" t="s">
        <v>89</v>
      </c>
      <c r="C22" s="36">
        <v>45</v>
      </c>
      <c r="D22" s="57">
        <v>1.8125</v>
      </c>
      <c r="E22" s="66">
        <v>17</v>
      </c>
      <c r="F22" s="57">
        <v>16</v>
      </c>
      <c r="G22" s="66">
        <v>0</v>
      </c>
      <c r="H22" s="57" t="s">
        <v>143</v>
      </c>
      <c r="I22" s="66">
        <v>17</v>
      </c>
      <c r="J22" s="57">
        <v>16</v>
      </c>
      <c r="K22" s="36">
        <v>491</v>
      </c>
      <c r="L22" s="57">
        <v>3.0578512396694215</v>
      </c>
      <c r="M22" s="36">
        <v>631</v>
      </c>
      <c r="N22" s="57">
        <v>3.9538714991762758E-2</v>
      </c>
      <c r="O22" s="36">
        <v>1122</v>
      </c>
      <c r="P22" s="57">
        <v>0.54120879120879128</v>
      </c>
      <c r="Q22" s="66">
        <v>2648</v>
      </c>
      <c r="R22" s="57">
        <v>-0.14827918944998397</v>
      </c>
      <c r="S22" s="66">
        <v>6267</v>
      </c>
      <c r="T22" s="57">
        <v>-5.3037171350861279E-2</v>
      </c>
      <c r="U22" s="66">
        <v>8915</v>
      </c>
      <c r="V22" s="57">
        <v>-8.3478976046057363E-2</v>
      </c>
      <c r="W22" s="36">
        <v>3201</v>
      </c>
      <c r="X22" s="57">
        <v>-1.4166923313828184E-2</v>
      </c>
      <c r="Y22" s="36">
        <v>6898</v>
      </c>
      <c r="Z22" s="57">
        <v>-4.5259515570934217E-2</v>
      </c>
      <c r="AA22" s="36">
        <v>10099</v>
      </c>
      <c r="AB22" s="57">
        <v>-3.5618792971734203E-2</v>
      </c>
    </row>
    <row r="23" spans="2:28" outlineLevel="1">
      <c r="B23" s="63" t="s">
        <v>88</v>
      </c>
      <c r="C23" s="36">
        <v>37</v>
      </c>
      <c r="D23" s="57">
        <v>1.3125</v>
      </c>
      <c r="E23" s="66">
        <v>6</v>
      </c>
      <c r="F23" s="57" t="s">
        <v>143</v>
      </c>
      <c r="G23" s="66">
        <v>0</v>
      </c>
      <c r="H23" s="57">
        <v>-1</v>
      </c>
      <c r="I23" s="66">
        <v>6</v>
      </c>
      <c r="J23" s="57">
        <v>0</v>
      </c>
      <c r="K23" s="36">
        <v>368</v>
      </c>
      <c r="L23" s="57">
        <v>2.2280701754385963</v>
      </c>
      <c r="M23" s="36">
        <v>504</v>
      </c>
      <c r="N23" s="57">
        <v>-9.8389982110912322E-2</v>
      </c>
      <c r="O23" s="36">
        <v>872</v>
      </c>
      <c r="P23" s="57">
        <v>0.29569093610698371</v>
      </c>
      <c r="Q23" s="66">
        <v>2450</v>
      </c>
      <c r="R23" s="57">
        <v>-9.3264248704663211E-2</v>
      </c>
      <c r="S23" s="66">
        <v>3977</v>
      </c>
      <c r="T23" s="57">
        <v>8.6018569087930041E-2</v>
      </c>
      <c r="U23" s="66">
        <v>6427</v>
      </c>
      <c r="V23" s="57">
        <v>9.8994343180389688E-3</v>
      </c>
      <c r="W23" s="36">
        <v>2861</v>
      </c>
      <c r="X23" s="57">
        <v>1.0240112994350348E-2</v>
      </c>
      <c r="Y23" s="36">
        <v>4481</v>
      </c>
      <c r="Z23" s="57">
        <v>6.0089898273006925E-2</v>
      </c>
      <c r="AA23" s="36">
        <v>7342</v>
      </c>
      <c r="AB23" s="57">
        <v>4.0090664400056708E-2</v>
      </c>
    </row>
    <row r="24" spans="2:28" outlineLevel="1">
      <c r="B24" s="63" t="s">
        <v>87</v>
      </c>
      <c r="C24" s="36">
        <v>10</v>
      </c>
      <c r="D24" s="57">
        <v>-0.33333333333333337</v>
      </c>
      <c r="E24" s="66">
        <v>8</v>
      </c>
      <c r="F24" s="57">
        <v>3</v>
      </c>
      <c r="G24" s="66">
        <v>0</v>
      </c>
      <c r="H24" s="57" t="s">
        <v>143</v>
      </c>
      <c r="I24" s="66">
        <v>8</v>
      </c>
      <c r="J24" s="57">
        <v>3</v>
      </c>
      <c r="K24" s="36">
        <v>26</v>
      </c>
      <c r="L24" s="57">
        <v>1</v>
      </c>
      <c r="M24" s="36">
        <v>85</v>
      </c>
      <c r="N24" s="57">
        <v>1.125</v>
      </c>
      <c r="O24" s="36">
        <v>111</v>
      </c>
      <c r="P24" s="57">
        <v>1.0943396226415096</v>
      </c>
      <c r="Q24" s="66">
        <v>533</v>
      </c>
      <c r="R24" s="57">
        <v>-0.51589464123524076</v>
      </c>
      <c r="S24" s="66">
        <v>413</v>
      </c>
      <c r="T24" s="57">
        <v>-0.58240647118301314</v>
      </c>
      <c r="U24" s="66">
        <v>946</v>
      </c>
      <c r="V24" s="57">
        <v>-0.5473684210526315</v>
      </c>
      <c r="W24" s="36">
        <v>577</v>
      </c>
      <c r="X24" s="57">
        <v>-0.48983200707338637</v>
      </c>
      <c r="Y24" s="36">
        <v>498</v>
      </c>
      <c r="Z24" s="57">
        <v>-0.51603498542274051</v>
      </c>
      <c r="AA24" s="36">
        <v>1075</v>
      </c>
      <c r="AB24" s="57">
        <v>-0.50231481481481488</v>
      </c>
    </row>
    <row r="25" spans="2:28" outlineLevel="1">
      <c r="B25" s="63" t="s">
        <v>86</v>
      </c>
      <c r="C25" s="36">
        <v>25</v>
      </c>
      <c r="D25" s="57">
        <v>2.5714285714285716</v>
      </c>
      <c r="E25" s="66">
        <v>2</v>
      </c>
      <c r="F25" s="57" t="s">
        <v>143</v>
      </c>
      <c r="G25" s="66">
        <v>0</v>
      </c>
      <c r="H25" s="57" t="s">
        <v>143</v>
      </c>
      <c r="I25" s="66">
        <v>2</v>
      </c>
      <c r="J25" s="57" t="s">
        <v>143</v>
      </c>
      <c r="K25" s="36">
        <v>35</v>
      </c>
      <c r="L25" s="57">
        <v>2.8888888888888888</v>
      </c>
      <c r="M25" s="36">
        <v>34</v>
      </c>
      <c r="N25" s="57">
        <v>1</v>
      </c>
      <c r="O25" s="36">
        <v>69</v>
      </c>
      <c r="P25" s="57">
        <v>1.6538461538461537</v>
      </c>
      <c r="Q25" s="66">
        <v>553</v>
      </c>
      <c r="R25" s="57">
        <v>-0.20999999999999996</v>
      </c>
      <c r="S25" s="66">
        <v>522</v>
      </c>
      <c r="T25" s="57">
        <v>-0.29076086956521741</v>
      </c>
      <c r="U25" s="66">
        <v>1075</v>
      </c>
      <c r="V25" s="57">
        <v>-0.25139275766016711</v>
      </c>
      <c r="W25" s="36">
        <v>615</v>
      </c>
      <c r="X25" s="57">
        <v>-0.14106145251396651</v>
      </c>
      <c r="Y25" s="36">
        <v>556</v>
      </c>
      <c r="Z25" s="57">
        <v>-0.26162018592297476</v>
      </c>
      <c r="AA25" s="36">
        <v>1171</v>
      </c>
      <c r="AB25" s="57">
        <v>-0.20285908781484008</v>
      </c>
    </row>
    <row r="26" spans="2:28" outlineLevel="1">
      <c r="B26" s="63" t="s">
        <v>85</v>
      </c>
      <c r="C26" s="36">
        <v>23</v>
      </c>
      <c r="D26" s="57">
        <v>0.21052631578947367</v>
      </c>
      <c r="E26" s="66">
        <v>0</v>
      </c>
      <c r="F26" s="57">
        <v>-1</v>
      </c>
      <c r="G26" s="66">
        <v>0</v>
      </c>
      <c r="H26" s="57" t="s">
        <v>143</v>
      </c>
      <c r="I26" s="66">
        <v>0</v>
      </c>
      <c r="J26" s="57">
        <v>-1</v>
      </c>
      <c r="K26" s="36">
        <v>91</v>
      </c>
      <c r="L26" s="57">
        <v>2.1379310344827585</v>
      </c>
      <c r="M26" s="36">
        <v>106</v>
      </c>
      <c r="N26" s="57">
        <v>0.96296296296296302</v>
      </c>
      <c r="O26" s="36">
        <v>197</v>
      </c>
      <c r="P26" s="57">
        <v>1.3734939759036147</v>
      </c>
      <c r="Q26" s="66">
        <v>685</v>
      </c>
      <c r="R26" s="57">
        <v>-0.24890350877192979</v>
      </c>
      <c r="S26" s="66">
        <v>778</v>
      </c>
      <c r="T26" s="57">
        <v>-0.12975391498881428</v>
      </c>
      <c r="U26" s="66">
        <v>1463</v>
      </c>
      <c r="V26" s="57">
        <v>-0.18992248062015504</v>
      </c>
      <c r="W26" s="36">
        <v>799</v>
      </c>
      <c r="X26" s="57">
        <v>-0.16943866943866948</v>
      </c>
      <c r="Y26" s="36">
        <v>884</v>
      </c>
      <c r="Z26" s="57">
        <v>-6.7510548523206704E-2</v>
      </c>
      <c r="AA26" s="36">
        <v>1683</v>
      </c>
      <c r="AB26" s="57">
        <v>-0.11884816753926697</v>
      </c>
    </row>
    <row r="27" spans="2:28" outlineLevel="1">
      <c r="B27" s="63" t="s">
        <v>84</v>
      </c>
      <c r="C27" s="36">
        <v>14</v>
      </c>
      <c r="D27" s="57">
        <v>1.3333333333333335</v>
      </c>
      <c r="E27" s="66">
        <v>2</v>
      </c>
      <c r="F27" s="57">
        <v>1</v>
      </c>
      <c r="G27" s="66">
        <v>3</v>
      </c>
      <c r="H27" s="57" t="s">
        <v>143</v>
      </c>
      <c r="I27" s="66">
        <v>5</v>
      </c>
      <c r="J27" s="57">
        <v>4</v>
      </c>
      <c r="K27" s="36">
        <v>21</v>
      </c>
      <c r="L27" s="57">
        <v>-0.73750000000000004</v>
      </c>
      <c r="M27" s="36">
        <v>33</v>
      </c>
      <c r="N27" s="57">
        <v>6.4516129032258007E-2</v>
      </c>
      <c r="O27" s="36">
        <v>54</v>
      </c>
      <c r="P27" s="57">
        <v>-0.51351351351351349</v>
      </c>
      <c r="Q27" s="66">
        <v>765</v>
      </c>
      <c r="R27" s="57">
        <v>-0.2857142857142857</v>
      </c>
      <c r="S27" s="66">
        <v>653</v>
      </c>
      <c r="T27" s="57">
        <v>-0.38454288407163051</v>
      </c>
      <c r="U27" s="66">
        <v>1418</v>
      </c>
      <c r="V27" s="57">
        <v>-0.33489681050656661</v>
      </c>
      <c r="W27" s="36">
        <v>802</v>
      </c>
      <c r="X27" s="57">
        <v>-0.30742659758203794</v>
      </c>
      <c r="Y27" s="36">
        <v>689</v>
      </c>
      <c r="Z27" s="57">
        <v>-0.36904761904761907</v>
      </c>
      <c r="AA27" s="36">
        <v>1491</v>
      </c>
      <c r="AB27" s="57">
        <v>-0.33733333333333337</v>
      </c>
    </row>
    <row r="28" spans="2:28" outlineLevel="1">
      <c r="B28" s="63" t="s">
        <v>83</v>
      </c>
      <c r="C28" s="36">
        <v>10</v>
      </c>
      <c r="D28" s="57">
        <v>-0.23076923076923073</v>
      </c>
      <c r="E28" s="66">
        <v>7</v>
      </c>
      <c r="F28" s="57" t="s">
        <v>143</v>
      </c>
      <c r="G28" s="66">
        <v>0</v>
      </c>
      <c r="H28" s="57">
        <v>-1</v>
      </c>
      <c r="I28" s="66">
        <v>7</v>
      </c>
      <c r="J28" s="57">
        <v>-0.125</v>
      </c>
      <c r="K28" s="36">
        <v>16</v>
      </c>
      <c r="L28" s="57">
        <v>-0.23809523809523814</v>
      </c>
      <c r="M28" s="36">
        <v>6</v>
      </c>
      <c r="N28" s="57">
        <v>-0.53846153846153844</v>
      </c>
      <c r="O28" s="36">
        <v>22</v>
      </c>
      <c r="P28" s="57">
        <v>-0.3529411764705882</v>
      </c>
      <c r="Q28" s="66">
        <v>658</v>
      </c>
      <c r="R28" s="57">
        <v>-0.25817361894024804</v>
      </c>
      <c r="S28" s="66">
        <v>977</v>
      </c>
      <c r="T28" s="57">
        <v>-5.6038647342995129E-2</v>
      </c>
      <c r="U28" s="66">
        <v>1635</v>
      </c>
      <c r="V28" s="57">
        <v>-0.14932362122788767</v>
      </c>
      <c r="W28" s="36">
        <v>691</v>
      </c>
      <c r="X28" s="57">
        <v>-0.249728555917481</v>
      </c>
      <c r="Y28" s="36">
        <v>983</v>
      </c>
      <c r="Z28" s="57">
        <v>-6.9128787878787845E-2</v>
      </c>
      <c r="AA28" s="36">
        <v>1674</v>
      </c>
      <c r="AB28" s="57">
        <v>-0.15326251896813359</v>
      </c>
    </row>
    <row r="29" spans="2:28" outlineLevel="1">
      <c r="B29" s="63" t="s">
        <v>82</v>
      </c>
      <c r="C29" s="36">
        <v>22</v>
      </c>
      <c r="D29" s="57">
        <v>-0.24137931034482762</v>
      </c>
      <c r="E29" s="66">
        <v>1</v>
      </c>
      <c r="F29" s="57">
        <v>-0.5</v>
      </c>
      <c r="G29" s="66">
        <v>0</v>
      </c>
      <c r="H29" s="57" t="s">
        <v>143</v>
      </c>
      <c r="I29" s="66">
        <v>1</v>
      </c>
      <c r="J29" s="57">
        <v>-0.5</v>
      </c>
      <c r="K29" s="36">
        <v>44</v>
      </c>
      <c r="L29" s="57">
        <v>-0.62393162393162394</v>
      </c>
      <c r="M29" s="36">
        <v>354</v>
      </c>
      <c r="N29" s="57">
        <v>0.3828125</v>
      </c>
      <c r="O29" s="36">
        <v>398</v>
      </c>
      <c r="P29" s="57">
        <v>6.7024128686327122E-2</v>
      </c>
      <c r="Q29" s="66">
        <v>1893</v>
      </c>
      <c r="R29" s="57">
        <v>-0.18545611015490537</v>
      </c>
      <c r="S29" s="66">
        <v>2216</v>
      </c>
      <c r="T29" s="57">
        <v>-0.44502880040070125</v>
      </c>
      <c r="U29" s="66">
        <v>4109</v>
      </c>
      <c r="V29" s="57">
        <v>-0.34953300617381666</v>
      </c>
      <c r="W29" s="36">
        <v>1960</v>
      </c>
      <c r="X29" s="57">
        <v>-0.20711974110032361</v>
      </c>
      <c r="Y29" s="36">
        <v>2570</v>
      </c>
      <c r="Z29" s="57">
        <v>-0.39515180042362907</v>
      </c>
      <c r="AA29" s="36">
        <v>4530</v>
      </c>
      <c r="AB29" s="57">
        <v>-0.32599315578038979</v>
      </c>
    </row>
    <row r="30" spans="2:28" outlineLevel="1">
      <c r="B30" s="63" t="s">
        <v>81</v>
      </c>
      <c r="C30" s="36">
        <v>27</v>
      </c>
      <c r="D30" s="57">
        <v>-0.47058823529411764</v>
      </c>
      <c r="E30" s="66">
        <v>8</v>
      </c>
      <c r="F30" s="57">
        <v>7</v>
      </c>
      <c r="G30" s="66">
        <v>0</v>
      </c>
      <c r="H30" s="57" t="s">
        <v>143</v>
      </c>
      <c r="I30" s="66">
        <v>8</v>
      </c>
      <c r="J30" s="57">
        <v>7</v>
      </c>
      <c r="K30" s="36">
        <v>190</v>
      </c>
      <c r="L30" s="57">
        <v>-9.9526066350710929E-2</v>
      </c>
      <c r="M30" s="36">
        <v>644</v>
      </c>
      <c r="N30" s="57">
        <v>-0.42704626334519569</v>
      </c>
      <c r="O30" s="36">
        <v>834</v>
      </c>
      <c r="P30" s="57">
        <v>-0.37528089887640448</v>
      </c>
      <c r="Q30" s="66">
        <v>4521</v>
      </c>
      <c r="R30" s="57">
        <v>-0.25432953983176643</v>
      </c>
      <c r="S30" s="66">
        <v>6857</v>
      </c>
      <c r="T30" s="57">
        <v>-0.35396645939325422</v>
      </c>
      <c r="U30" s="66">
        <v>11378</v>
      </c>
      <c r="V30" s="57">
        <v>-0.31774299934040895</v>
      </c>
      <c r="W30" s="36">
        <v>4746</v>
      </c>
      <c r="X30" s="57">
        <v>-0.24976288333860264</v>
      </c>
      <c r="Y30" s="36">
        <v>7501</v>
      </c>
      <c r="Z30" s="57">
        <v>-0.3609643891634009</v>
      </c>
      <c r="AA30" s="36">
        <v>12247</v>
      </c>
      <c r="AB30" s="57">
        <v>-0.32202170062001767</v>
      </c>
    </row>
    <row r="31" spans="2:28" outlineLevel="1">
      <c r="B31" s="63" t="s">
        <v>80</v>
      </c>
      <c r="C31" s="36">
        <v>75</v>
      </c>
      <c r="D31" s="57">
        <v>0.13636363636363646</v>
      </c>
      <c r="E31" s="66">
        <v>10</v>
      </c>
      <c r="F31" s="57">
        <v>1.5</v>
      </c>
      <c r="G31" s="66">
        <v>0</v>
      </c>
      <c r="H31" s="57" t="s">
        <v>143</v>
      </c>
      <c r="I31" s="66">
        <v>10</v>
      </c>
      <c r="J31" s="57">
        <v>1.5</v>
      </c>
      <c r="K31" s="36">
        <v>265</v>
      </c>
      <c r="L31" s="57">
        <v>0.18834080717488799</v>
      </c>
      <c r="M31" s="36">
        <v>901</v>
      </c>
      <c r="N31" s="57">
        <v>0.10687960687960696</v>
      </c>
      <c r="O31" s="36">
        <v>1166</v>
      </c>
      <c r="P31" s="57">
        <v>0.12439729990356807</v>
      </c>
      <c r="Q31" s="66">
        <v>4174</v>
      </c>
      <c r="R31" s="57">
        <v>-0.19854070660522272</v>
      </c>
      <c r="S31" s="66">
        <v>7710</v>
      </c>
      <c r="T31" s="57">
        <v>-0.19846137852167589</v>
      </c>
      <c r="U31" s="66">
        <v>11884</v>
      </c>
      <c r="V31" s="57">
        <v>-0.19848924259796319</v>
      </c>
      <c r="W31" s="36">
        <v>4524</v>
      </c>
      <c r="X31" s="57">
        <v>-0.17760407198691142</v>
      </c>
      <c r="Y31" s="36">
        <v>8611</v>
      </c>
      <c r="Z31" s="57">
        <v>-0.17463816735358961</v>
      </c>
      <c r="AA31" s="36">
        <v>13135</v>
      </c>
      <c r="AB31" s="57">
        <v>-0.17566210618802558</v>
      </c>
    </row>
    <row r="32" spans="2:28" outlineLevel="1">
      <c r="B32" s="63" t="s">
        <v>79</v>
      </c>
      <c r="C32" s="36">
        <v>38</v>
      </c>
      <c r="D32" s="57">
        <v>-0.29629629629629628</v>
      </c>
      <c r="E32" s="66">
        <v>9</v>
      </c>
      <c r="F32" s="57">
        <v>0.8</v>
      </c>
      <c r="G32" s="66">
        <v>0</v>
      </c>
      <c r="H32" s="57" t="s">
        <v>143</v>
      </c>
      <c r="I32" s="66">
        <v>9</v>
      </c>
      <c r="J32" s="57">
        <v>0.8</v>
      </c>
      <c r="K32" s="36">
        <v>133</v>
      </c>
      <c r="L32" s="57">
        <v>-0.3954545454545455</v>
      </c>
      <c r="M32" s="36">
        <v>976</v>
      </c>
      <c r="N32" s="57">
        <v>-0.1316725978647687</v>
      </c>
      <c r="O32" s="36">
        <v>1109</v>
      </c>
      <c r="P32" s="57">
        <v>-0.17485119047619047</v>
      </c>
      <c r="Q32" s="66">
        <v>4095</v>
      </c>
      <c r="R32" s="57">
        <v>-0.20516304347826086</v>
      </c>
      <c r="S32" s="66">
        <v>7445</v>
      </c>
      <c r="T32" s="57">
        <v>-0.21992875104777876</v>
      </c>
      <c r="U32" s="66">
        <v>11540</v>
      </c>
      <c r="V32" s="57">
        <v>-0.21475231355470881</v>
      </c>
      <c r="W32" s="36">
        <v>4275</v>
      </c>
      <c r="X32" s="57">
        <v>-0.21285214509298467</v>
      </c>
      <c r="Y32" s="36">
        <v>8421</v>
      </c>
      <c r="Z32" s="57">
        <v>-0.21062992125984248</v>
      </c>
      <c r="AA32" s="36">
        <v>12696</v>
      </c>
      <c r="AB32" s="57">
        <v>-0.21137958879433505</v>
      </c>
    </row>
    <row r="33" spans="2:28">
      <c r="B33" s="172">
        <v>2010</v>
      </c>
      <c r="C33" s="61">
        <v>376</v>
      </c>
      <c r="D33" s="62">
        <v>0.16408668730650144</v>
      </c>
      <c r="E33" s="61">
        <v>75</v>
      </c>
      <c r="F33" s="62">
        <v>2.4090909090909092</v>
      </c>
      <c r="G33" s="61">
        <v>13</v>
      </c>
      <c r="H33" s="62">
        <v>-0.35</v>
      </c>
      <c r="I33" s="61">
        <v>88</v>
      </c>
      <c r="J33" s="62">
        <v>1.0952380952380953</v>
      </c>
      <c r="K33" s="61">
        <v>2136</v>
      </c>
      <c r="L33" s="62">
        <v>0.6609642301710732</v>
      </c>
      <c r="M33" s="61">
        <v>4790</v>
      </c>
      <c r="N33" s="62">
        <v>-0.12061685331375072</v>
      </c>
      <c r="O33" s="61">
        <v>6926</v>
      </c>
      <c r="P33" s="62">
        <v>2.866478538541517E-2</v>
      </c>
      <c r="Q33" s="61">
        <v>25528</v>
      </c>
      <c r="R33" s="62">
        <v>-0.21997127753842394</v>
      </c>
      <c r="S33" s="61">
        <v>45318</v>
      </c>
      <c r="T33" s="62">
        <v>-0.17476099426386238</v>
      </c>
      <c r="U33" s="61">
        <v>70846</v>
      </c>
      <c r="V33" s="62">
        <v>-0.19164327605485953</v>
      </c>
      <c r="W33" s="61">
        <v>28115</v>
      </c>
      <c r="X33" s="62">
        <v>-0.18170440654287212</v>
      </c>
      <c r="Y33" s="61">
        <v>50121</v>
      </c>
      <c r="Z33" s="62">
        <v>-0.16993474876618864</v>
      </c>
      <c r="AA33" s="61">
        <v>78236</v>
      </c>
      <c r="AB33" s="62">
        <v>-0.17420308211948488</v>
      </c>
    </row>
    <row r="34" spans="2:28" ht="15" hidden="1" customHeight="1" outlineLevel="1">
      <c r="B34" s="63" t="s">
        <v>90</v>
      </c>
      <c r="C34" s="36">
        <v>31</v>
      </c>
      <c r="D34" s="57">
        <v>0</v>
      </c>
      <c r="E34" s="66">
        <v>4</v>
      </c>
      <c r="F34" s="57">
        <v>1</v>
      </c>
      <c r="G34" s="66">
        <v>6</v>
      </c>
      <c r="H34" s="57" t="s">
        <v>143</v>
      </c>
      <c r="I34" s="66">
        <v>10</v>
      </c>
      <c r="J34" s="57">
        <v>4</v>
      </c>
      <c r="K34" s="36">
        <v>128</v>
      </c>
      <c r="L34" s="57">
        <v>-0.58441558441558439</v>
      </c>
      <c r="M34" s="36">
        <v>808</v>
      </c>
      <c r="N34" s="57">
        <v>-0.34574898785425101</v>
      </c>
      <c r="O34" s="36">
        <v>936</v>
      </c>
      <c r="P34" s="57">
        <v>-0.39338950097213221</v>
      </c>
      <c r="Q34" s="66">
        <v>3498</v>
      </c>
      <c r="R34" s="57">
        <v>-0.21375590020229263</v>
      </c>
      <c r="S34" s="66">
        <v>6150</v>
      </c>
      <c r="T34" s="57">
        <v>-0.26924904942965777</v>
      </c>
      <c r="U34" s="66">
        <v>9648</v>
      </c>
      <c r="V34" s="57">
        <v>-0.25005829770695687</v>
      </c>
      <c r="W34" s="36">
        <v>3661</v>
      </c>
      <c r="X34" s="57">
        <v>-0.23569937369519833</v>
      </c>
      <c r="Y34" s="36">
        <v>6964</v>
      </c>
      <c r="Z34" s="57">
        <v>-0.2784167443788208</v>
      </c>
      <c r="AA34" s="36">
        <v>10625</v>
      </c>
      <c r="AB34" s="57">
        <v>-0.26424762828059001</v>
      </c>
    </row>
    <row r="35" spans="2:28" ht="15" hidden="1" customHeight="1" outlineLevel="1">
      <c r="B35" s="63" t="s">
        <v>89</v>
      </c>
      <c r="C35" s="36">
        <v>16</v>
      </c>
      <c r="D35" s="57">
        <v>-0.65217391304347827</v>
      </c>
      <c r="E35" s="66">
        <v>1</v>
      </c>
      <c r="F35" s="57" t="s">
        <v>143</v>
      </c>
      <c r="G35" s="66">
        <v>0</v>
      </c>
      <c r="H35" s="57" t="s">
        <v>143</v>
      </c>
      <c r="I35" s="66">
        <v>1</v>
      </c>
      <c r="J35" s="57" t="s">
        <v>143</v>
      </c>
      <c r="K35" s="36">
        <v>121</v>
      </c>
      <c r="L35" s="57">
        <v>-0.23417721518987344</v>
      </c>
      <c r="M35" s="36">
        <v>607</v>
      </c>
      <c r="N35" s="57">
        <v>-0.32405345211581293</v>
      </c>
      <c r="O35" s="36">
        <v>728</v>
      </c>
      <c r="P35" s="57">
        <v>-0.31060606060606055</v>
      </c>
      <c r="Q35" s="66">
        <v>3109</v>
      </c>
      <c r="R35" s="57">
        <v>-0.43850460538197578</v>
      </c>
      <c r="S35" s="66">
        <v>6618</v>
      </c>
      <c r="T35" s="57">
        <v>-0.42392061281337046</v>
      </c>
      <c r="U35" s="66">
        <v>9727</v>
      </c>
      <c r="V35" s="57">
        <v>-0.42866372980910428</v>
      </c>
      <c r="W35" s="36">
        <v>3247</v>
      </c>
      <c r="X35" s="57">
        <v>-0.43441909075074026</v>
      </c>
      <c r="Y35" s="36">
        <v>7225</v>
      </c>
      <c r="Z35" s="57">
        <v>-0.41668012271919908</v>
      </c>
      <c r="AA35" s="36">
        <v>10472</v>
      </c>
      <c r="AB35" s="57">
        <v>-0.42229822916092019</v>
      </c>
    </row>
    <row r="36" spans="2:28" ht="15" hidden="1" customHeight="1" outlineLevel="1">
      <c r="B36" s="63" t="s">
        <v>88</v>
      </c>
      <c r="C36" s="36">
        <v>16</v>
      </c>
      <c r="D36" s="57">
        <v>-0.67346938775510212</v>
      </c>
      <c r="E36" s="66">
        <v>0</v>
      </c>
      <c r="F36" s="57">
        <v>-1</v>
      </c>
      <c r="G36" s="66">
        <v>6</v>
      </c>
      <c r="H36" s="57" t="s">
        <v>143</v>
      </c>
      <c r="I36" s="66">
        <v>6</v>
      </c>
      <c r="J36" s="57">
        <v>0.19999999999999996</v>
      </c>
      <c r="K36" s="36">
        <v>114</v>
      </c>
      <c r="L36" s="57">
        <v>-0.10236220472440949</v>
      </c>
      <c r="M36" s="36">
        <v>559</v>
      </c>
      <c r="N36" s="57">
        <v>-0.37261503928170592</v>
      </c>
      <c r="O36" s="36">
        <v>673</v>
      </c>
      <c r="P36" s="57">
        <v>-0.33889980353634575</v>
      </c>
      <c r="Q36" s="66">
        <v>2702</v>
      </c>
      <c r="R36" s="57">
        <v>-0.38338658146964855</v>
      </c>
      <c r="S36" s="66">
        <v>3662</v>
      </c>
      <c r="T36" s="57">
        <v>-0.21985513421389002</v>
      </c>
      <c r="U36" s="66">
        <v>6364</v>
      </c>
      <c r="V36" s="57">
        <v>-0.29881004847950643</v>
      </c>
      <c r="W36" s="36">
        <v>2832</v>
      </c>
      <c r="X36" s="57">
        <v>-0.37935568704799472</v>
      </c>
      <c r="Y36" s="36">
        <v>4227</v>
      </c>
      <c r="Z36" s="57">
        <v>-0.24315129811996417</v>
      </c>
      <c r="AA36" s="36">
        <v>7059</v>
      </c>
      <c r="AB36" s="57">
        <v>-0.30439495467087108</v>
      </c>
    </row>
    <row r="37" spans="2:28" ht="15" hidden="1" customHeight="1" outlineLevel="1">
      <c r="B37" s="63" t="s">
        <v>87</v>
      </c>
      <c r="C37" s="36">
        <v>15</v>
      </c>
      <c r="D37" s="57">
        <v>0.36363636363636354</v>
      </c>
      <c r="E37" s="66">
        <v>2</v>
      </c>
      <c r="F37" s="57">
        <v>1</v>
      </c>
      <c r="G37" s="66">
        <v>0</v>
      </c>
      <c r="H37" s="57" t="s">
        <v>143</v>
      </c>
      <c r="I37" s="66">
        <v>2</v>
      </c>
      <c r="J37" s="57">
        <v>1</v>
      </c>
      <c r="K37" s="36">
        <v>13</v>
      </c>
      <c r="L37" s="57">
        <v>-0.59375</v>
      </c>
      <c r="M37" s="36">
        <v>40</v>
      </c>
      <c r="N37" s="57">
        <v>1.3529411764705883</v>
      </c>
      <c r="O37" s="36">
        <v>53</v>
      </c>
      <c r="P37" s="57">
        <v>8.163265306122458E-2</v>
      </c>
      <c r="Q37" s="66">
        <v>1101</v>
      </c>
      <c r="R37" s="57">
        <v>-0.30050825921219826</v>
      </c>
      <c r="S37" s="66">
        <v>989</v>
      </c>
      <c r="T37" s="57">
        <v>-0.32352941176470584</v>
      </c>
      <c r="U37" s="66">
        <v>2090</v>
      </c>
      <c r="V37" s="57">
        <v>-0.31159420289855078</v>
      </c>
      <c r="W37" s="36">
        <v>1131</v>
      </c>
      <c r="X37" s="57">
        <v>-0.30098887515451178</v>
      </c>
      <c r="Y37" s="36">
        <v>1029</v>
      </c>
      <c r="Z37" s="57">
        <v>-0.3042596348884381</v>
      </c>
      <c r="AA37" s="36">
        <v>2160</v>
      </c>
      <c r="AB37" s="57">
        <v>-0.30255085566677431</v>
      </c>
    </row>
    <row r="38" spans="2:28" ht="15" hidden="1" customHeight="1" outlineLevel="1">
      <c r="B38" s="63" t="s">
        <v>86</v>
      </c>
      <c r="C38" s="36">
        <v>7</v>
      </c>
      <c r="D38" s="57">
        <v>-0.30000000000000004</v>
      </c>
      <c r="E38" s="66">
        <v>0</v>
      </c>
      <c r="F38" s="57" t="s">
        <v>143</v>
      </c>
      <c r="G38" s="66">
        <v>0</v>
      </c>
      <c r="H38" s="57" t="s">
        <v>143</v>
      </c>
      <c r="I38" s="66">
        <v>0</v>
      </c>
      <c r="J38" s="57" t="s">
        <v>143</v>
      </c>
      <c r="K38" s="36">
        <v>9</v>
      </c>
      <c r="L38" s="57">
        <v>0.125</v>
      </c>
      <c r="M38" s="36">
        <v>17</v>
      </c>
      <c r="N38" s="57">
        <v>0</v>
      </c>
      <c r="O38" s="36">
        <v>26</v>
      </c>
      <c r="P38" s="57">
        <v>4.0000000000000036E-2</v>
      </c>
      <c r="Q38" s="66">
        <v>700</v>
      </c>
      <c r="R38" s="57">
        <v>-0.43502824858757061</v>
      </c>
      <c r="S38" s="66">
        <v>736</v>
      </c>
      <c r="T38" s="57">
        <v>-0.3622183708838822</v>
      </c>
      <c r="U38" s="66">
        <v>1436</v>
      </c>
      <c r="V38" s="57">
        <v>-0.39991642290012541</v>
      </c>
      <c r="W38" s="36">
        <v>716</v>
      </c>
      <c r="X38" s="57">
        <v>-0.43038981702466195</v>
      </c>
      <c r="Y38" s="36">
        <v>753</v>
      </c>
      <c r="Z38" s="57">
        <v>-0.35695986336464558</v>
      </c>
      <c r="AA38" s="36">
        <v>1469</v>
      </c>
      <c r="AB38" s="57">
        <v>-0.39497528830313011</v>
      </c>
    </row>
    <row r="39" spans="2:28" ht="15" hidden="1" customHeight="1" outlineLevel="1">
      <c r="B39" s="63" t="s">
        <v>85</v>
      </c>
      <c r="C39" s="36">
        <v>19</v>
      </c>
      <c r="D39" s="57">
        <v>1.7142857142857144</v>
      </c>
      <c r="E39" s="66">
        <v>2</v>
      </c>
      <c r="F39" s="57">
        <v>0</v>
      </c>
      <c r="G39" s="66">
        <v>0</v>
      </c>
      <c r="H39" s="57" t="s">
        <v>143</v>
      </c>
      <c r="I39" s="66">
        <v>2</v>
      </c>
      <c r="J39" s="57">
        <v>0</v>
      </c>
      <c r="K39" s="36">
        <v>29</v>
      </c>
      <c r="L39" s="57">
        <v>-0.38297872340425532</v>
      </c>
      <c r="M39" s="36">
        <v>54</v>
      </c>
      <c r="N39" s="57">
        <v>-0.38636363636363635</v>
      </c>
      <c r="O39" s="36">
        <v>83</v>
      </c>
      <c r="P39" s="57">
        <v>-0.38518518518518519</v>
      </c>
      <c r="Q39" s="66">
        <v>912</v>
      </c>
      <c r="R39" s="57">
        <v>-0.4548714883442917</v>
      </c>
      <c r="S39" s="66">
        <v>894</v>
      </c>
      <c r="T39" s="57">
        <v>-0.52848101265822778</v>
      </c>
      <c r="U39" s="66">
        <v>1806</v>
      </c>
      <c r="V39" s="57">
        <v>-0.49397590361445787</v>
      </c>
      <c r="W39" s="36">
        <v>962</v>
      </c>
      <c r="X39" s="57">
        <v>-0.44360902255639101</v>
      </c>
      <c r="Y39" s="36">
        <v>948</v>
      </c>
      <c r="Z39" s="57">
        <v>-0.52217741935483875</v>
      </c>
      <c r="AA39" s="36">
        <v>1910</v>
      </c>
      <c r="AB39" s="57">
        <v>-0.48559116617290599</v>
      </c>
    </row>
    <row r="40" spans="2:28" ht="15" hidden="1" customHeight="1" outlineLevel="1">
      <c r="B40" s="63" t="s">
        <v>84</v>
      </c>
      <c r="C40" s="36">
        <v>6</v>
      </c>
      <c r="D40" s="57">
        <v>-0.6</v>
      </c>
      <c r="E40" s="66">
        <v>1</v>
      </c>
      <c r="F40" s="57" t="s">
        <v>143</v>
      </c>
      <c r="G40" s="66">
        <v>0</v>
      </c>
      <c r="H40" s="57" t="s">
        <v>143</v>
      </c>
      <c r="I40" s="66">
        <v>1</v>
      </c>
      <c r="J40" s="57" t="s">
        <v>143</v>
      </c>
      <c r="K40" s="36">
        <v>80</v>
      </c>
      <c r="L40" s="57">
        <v>4</v>
      </c>
      <c r="M40" s="36">
        <v>31</v>
      </c>
      <c r="N40" s="57">
        <v>-0.42592592592592593</v>
      </c>
      <c r="O40" s="36">
        <v>111</v>
      </c>
      <c r="P40" s="57">
        <v>0.58571428571428563</v>
      </c>
      <c r="Q40" s="66">
        <v>1071</v>
      </c>
      <c r="R40" s="57">
        <v>-0.14456869009584661</v>
      </c>
      <c r="S40" s="66">
        <v>1061</v>
      </c>
      <c r="T40" s="57">
        <v>-0.27229080932784633</v>
      </c>
      <c r="U40" s="66">
        <v>2132</v>
      </c>
      <c r="V40" s="57">
        <v>-0.21328413284132841</v>
      </c>
      <c r="W40" s="36">
        <v>1158</v>
      </c>
      <c r="X40" s="57">
        <v>-9.7427903351519851E-2</v>
      </c>
      <c r="Y40" s="36">
        <v>1092</v>
      </c>
      <c r="Z40" s="57">
        <v>-0.27777777777777779</v>
      </c>
      <c r="AA40" s="36">
        <v>2250</v>
      </c>
      <c r="AB40" s="57">
        <v>-0.19499105545617168</v>
      </c>
    </row>
    <row r="41" spans="2:28" ht="15" hidden="1" customHeight="1" outlineLevel="1">
      <c r="B41" s="63" t="s">
        <v>83</v>
      </c>
      <c r="C41" s="36">
        <v>13</v>
      </c>
      <c r="D41" s="57">
        <v>-0.43478260869565222</v>
      </c>
      <c r="E41" s="66">
        <v>0</v>
      </c>
      <c r="F41" s="57" t="s">
        <v>143</v>
      </c>
      <c r="G41" s="66">
        <v>8</v>
      </c>
      <c r="H41" s="57" t="s">
        <v>143</v>
      </c>
      <c r="I41" s="66">
        <v>8</v>
      </c>
      <c r="J41" s="57" t="s">
        <v>143</v>
      </c>
      <c r="K41" s="36">
        <v>21</v>
      </c>
      <c r="L41" s="57">
        <v>-0.16000000000000003</v>
      </c>
      <c r="M41" s="36">
        <v>13</v>
      </c>
      <c r="N41" s="57">
        <v>-0.38095238095238093</v>
      </c>
      <c r="O41" s="36">
        <v>34</v>
      </c>
      <c r="P41" s="57">
        <v>-0.26086956521739135</v>
      </c>
      <c r="Q41" s="66">
        <v>887</v>
      </c>
      <c r="R41" s="57">
        <v>0.69274809160305351</v>
      </c>
      <c r="S41" s="66">
        <v>1035</v>
      </c>
      <c r="T41" s="57">
        <v>-0.430379746835443</v>
      </c>
      <c r="U41" s="66">
        <v>1922</v>
      </c>
      <c r="V41" s="57">
        <v>-0.17898334045279796</v>
      </c>
      <c r="W41" s="36">
        <v>921</v>
      </c>
      <c r="X41" s="57">
        <v>0.61013986013986021</v>
      </c>
      <c r="Y41" s="36">
        <v>1056</v>
      </c>
      <c r="Z41" s="57">
        <v>-0.42546245919477688</v>
      </c>
      <c r="AA41" s="36">
        <v>1977</v>
      </c>
      <c r="AB41" s="57">
        <v>-0.17966804979253115</v>
      </c>
    </row>
    <row r="42" spans="2:28" ht="15" hidden="1" customHeight="1" outlineLevel="1">
      <c r="B42" s="63" t="s">
        <v>82</v>
      </c>
      <c r="C42" s="36">
        <v>29</v>
      </c>
      <c r="D42" s="57">
        <v>3.5714285714285809E-2</v>
      </c>
      <c r="E42" s="66">
        <v>2</v>
      </c>
      <c r="F42" s="57">
        <v>-0.7142857142857143</v>
      </c>
      <c r="G42" s="66">
        <v>0</v>
      </c>
      <c r="H42" s="57">
        <v>-1</v>
      </c>
      <c r="I42" s="66">
        <v>2</v>
      </c>
      <c r="J42" s="57">
        <v>-0.83333333333333337</v>
      </c>
      <c r="K42" s="36">
        <v>117</v>
      </c>
      <c r="L42" s="57">
        <v>0.8</v>
      </c>
      <c r="M42" s="36">
        <v>256</v>
      </c>
      <c r="N42" s="57">
        <v>-0.2808988764044944</v>
      </c>
      <c r="O42" s="36">
        <v>373</v>
      </c>
      <c r="P42" s="57">
        <v>-0.11401425178147273</v>
      </c>
      <c r="Q42" s="66">
        <v>2324</v>
      </c>
      <c r="R42" s="57">
        <v>3.7500000000000089E-2</v>
      </c>
      <c r="S42" s="66">
        <v>3993</v>
      </c>
      <c r="T42" s="57">
        <v>6.7932602300080136E-2</v>
      </c>
      <c r="U42" s="66">
        <v>6317</v>
      </c>
      <c r="V42" s="57">
        <v>5.6531192507108141E-2</v>
      </c>
      <c r="W42" s="36">
        <v>2472</v>
      </c>
      <c r="X42" s="57">
        <v>5.6410256410256432E-2</v>
      </c>
      <c r="Y42" s="36">
        <v>4249</v>
      </c>
      <c r="Z42" s="57">
        <v>3.6341463414634179E-2</v>
      </c>
      <c r="AA42" s="36">
        <v>6721</v>
      </c>
      <c r="AB42" s="57">
        <v>4.3633540372670865E-2</v>
      </c>
    </row>
    <row r="43" spans="2:28" ht="15" hidden="1" customHeight="1" outlineLevel="1">
      <c r="B43" s="63" t="s">
        <v>81</v>
      </c>
      <c r="C43" s="36">
        <v>51</v>
      </c>
      <c r="D43" s="57">
        <v>-8.9285714285714302E-2</v>
      </c>
      <c r="E43" s="66">
        <v>1</v>
      </c>
      <c r="F43" s="57">
        <v>-0.83333333333333337</v>
      </c>
      <c r="G43" s="66">
        <v>0</v>
      </c>
      <c r="H43" s="57" t="s">
        <v>143</v>
      </c>
      <c r="I43" s="66">
        <v>1</v>
      </c>
      <c r="J43" s="57">
        <v>-0.83333333333333337</v>
      </c>
      <c r="K43" s="36">
        <v>211</v>
      </c>
      <c r="L43" s="57">
        <v>-0.15600000000000003</v>
      </c>
      <c r="M43" s="36">
        <v>1124</v>
      </c>
      <c r="N43" s="57">
        <v>-7.1841453344343553E-2</v>
      </c>
      <c r="O43" s="36">
        <v>1335</v>
      </c>
      <c r="P43" s="57">
        <v>-8.6242299794661137E-2</v>
      </c>
      <c r="Q43" s="66">
        <v>6063</v>
      </c>
      <c r="R43" s="57">
        <v>1.1005502751375795E-2</v>
      </c>
      <c r="S43" s="66">
        <v>10614</v>
      </c>
      <c r="T43" s="57">
        <v>-0.17637929696593468</v>
      </c>
      <c r="U43" s="66">
        <v>16677</v>
      </c>
      <c r="V43" s="57">
        <v>-0.11687142554543528</v>
      </c>
      <c r="W43" s="36">
        <v>6326</v>
      </c>
      <c r="X43" s="57">
        <v>2.6945633222381637E-3</v>
      </c>
      <c r="Y43" s="36">
        <v>11738</v>
      </c>
      <c r="Z43" s="57">
        <v>-0.1673996311533551</v>
      </c>
      <c r="AA43" s="36">
        <v>18064</v>
      </c>
      <c r="AB43" s="57">
        <v>-0.11481354437202917</v>
      </c>
    </row>
    <row r="44" spans="2:28" ht="15" hidden="1" customHeight="1" outlineLevel="1">
      <c r="B44" s="63" t="s">
        <v>80</v>
      </c>
      <c r="C44" s="36">
        <v>66</v>
      </c>
      <c r="D44" s="57">
        <v>-0.32653061224489799</v>
      </c>
      <c r="E44" s="66">
        <v>4</v>
      </c>
      <c r="F44" s="57">
        <v>-0.5</v>
      </c>
      <c r="G44" s="66">
        <v>0</v>
      </c>
      <c r="H44" s="57" t="s">
        <v>143</v>
      </c>
      <c r="I44" s="66">
        <v>4</v>
      </c>
      <c r="J44" s="57">
        <v>-0.5</v>
      </c>
      <c r="K44" s="36">
        <v>223</v>
      </c>
      <c r="L44" s="57">
        <v>-0.23367697594501713</v>
      </c>
      <c r="M44" s="36">
        <v>814</v>
      </c>
      <c r="N44" s="57">
        <v>-0.38750940556809632</v>
      </c>
      <c r="O44" s="36">
        <v>1037</v>
      </c>
      <c r="P44" s="57">
        <v>-0.3598765432098765</v>
      </c>
      <c r="Q44" s="66">
        <v>5208</v>
      </c>
      <c r="R44" s="57">
        <v>-2.7632561613144091E-2</v>
      </c>
      <c r="S44" s="66">
        <v>9619</v>
      </c>
      <c r="T44" s="57">
        <v>-0.18874926203930165</v>
      </c>
      <c r="U44" s="66">
        <v>14827</v>
      </c>
      <c r="V44" s="57">
        <v>-0.13861616220298612</v>
      </c>
      <c r="W44" s="36">
        <v>5501</v>
      </c>
      <c r="X44" s="57">
        <v>-4.3803233095776162E-2</v>
      </c>
      <c r="Y44" s="36">
        <v>10433</v>
      </c>
      <c r="Z44" s="57">
        <v>-0.20878204155922953</v>
      </c>
      <c r="AA44" s="36">
        <v>15934</v>
      </c>
      <c r="AB44" s="57">
        <v>-0.15866730027984577</v>
      </c>
    </row>
    <row r="45" spans="2:28" ht="15" hidden="1" customHeight="1" outlineLevel="1">
      <c r="B45" s="63" t="s">
        <v>79</v>
      </c>
      <c r="C45" s="36">
        <v>54</v>
      </c>
      <c r="D45" s="57">
        <v>0.63636363636363646</v>
      </c>
      <c r="E45" s="66">
        <v>5</v>
      </c>
      <c r="F45" s="57">
        <v>1.5</v>
      </c>
      <c r="G45" s="66">
        <v>0</v>
      </c>
      <c r="H45" s="57" t="s">
        <v>143</v>
      </c>
      <c r="I45" s="66">
        <v>5</v>
      </c>
      <c r="J45" s="57">
        <v>1.5</v>
      </c>
      <c r="K45" s="36">
        <v>220</v>
      </c>
      <c r="L45" s="57">
        <v>-0.26421404682274252</v>
      </c>
      <c r="M45" s="36">
        <v>1124</v>
      </c>
      <c r="N45" s="57">
        <v>-0.27249190938511325</v>
      </c>
      <c r="O45" s="36">
        <v>1344</v>
      </c>
      <c r="P45" s="57">
        <v>-0.27114967462039041</v>
      </c>
      <c r="Q45" s="66">
        <v>5152</v>
      </c>
      <c r="R45" s="57">
        <v>0.10297580817812024</v>
      </c>
      <c r="S45" s="66">
        <v>9544</v>
      </c>
      <c r="T45" s="57">
        <v>-0.12919708029197086</v>
      </c>
      <c r="U45" s="66">
        <v>14696</v>
      </c>
      <c r="V45" s="57">
        <v>-5.9817030260379989E-2</v>
      </c>
      <c r="W45" s="36">
        <v>5431</v>
      </c>
      <c r="X45" s="57">
        <v>8.5114885114885075E-2</v>
      </c>
      <c r="Y45" s="36">
        <v>10668</v>
      </c>
      <c r="Z45" s="57">
        <v>-0.14690123950419831</v>
      </c>
      <c r="AA45" s="36">
        <v>16099</v>
      </c>
      <c r="AB45" s="57">
        <v>-8.0582524271844647E-2</v>
      </c>
    </row>
    <row r="46" spans="2:28" collapsed="1">
      <c r="B46" s="173">
        <v>2009</v>
      </c>
      <c r="C46" s="66">
        <v>323</v>
      </c>
      <c r="D46" s="67">
        <v>-0.20638820638820643</v>
      </c>
      <c r="E46" s="66">
        <v>22</v>
      </c>
      <c r="F46" s="67">
        <v>-0.33333333333333337</v>
      </c>
      <c r="G46" s="66">
        <v>20</v>
      </c>
      <c r="H46" s="67">
        <v>3</v>
      </c>
      <c r="I46" s="66">
        <v>42</v>
      </c>
      <c r="J46" s="67">
        <v>0.10526315789473695</v>
      </c>
      <c r="K46" s="66">
        <v>1286</v>
      </c>
      <c r="L46" s="67">
        <v>-0.20910209102091026</v>
      </c>
      <c r="M46" s="66">
        <v>5447</v>
      </c>
      <c r="N46" s="67">
        <v>-0.28908901070216653</v>
      </c>
      <c r="O46" s="66">
        <v>6733</v>
      </c>
      <c r="P46" s="67">
        <v>-0.27508613264427217</v>
      </c>
      <c r="Q46" s="66">
        <v>32727</v>
      </c>
      <c r="R46" s="67">
        <v>-0.15855916079600962</v>
      </c>
      <c r="S46" s="66">
        <v>54915</v>
      </c>
      <c r="T46" s="67">
        <v>-0.23546527816450413</v>
      </c>
      <c r="U46" s="66">
        <v>87642</v>
      </c>
      <c r="V46" s="67">
        <v>-0.20844999187153412</v>
      </c>
      <c r="W46" s="66">
        <v>34358</v>
      </c>
      <c r="X46" s="67">
        <v>-0.16118164062499996</v>
      </c>
      <c r="Y46" s="66">
        <v>60382</v>
      </c>
      <c r="Z46" s="67">
        <v>-0.24043021573683876</v>
      </c>
      <c r="AA46" s="66">
        <v>94740</v>
      </c>
      <c r="AB46" s="67">
        <v>-0.21348221327466688</v>
      </c>
    </row>
    <row r="47" spans="2:28" ht="15" hidden="1" customHeight="1" outlineLevel="1">
      <c r="B47" s="63" t="s">
        <v>90</v>
      </c>
      <c r="C47" s="36">
        <v>31</v>
      </c>
      <c r="D47" s="57">
        <v>-0.34042553191489366</v>
      </c>
      <c r="E47" s="66">
        <v>2</v>
      </c>
      <c r="F47" s="57">
        <v>-0.83333333333333337</v>
      </c>
      <c r="G47" s="66">
        <v>0</v>
      </c>
      <c r="H47" s="57" t="s">
        <v>143</v>
      </c>
      <c r="I47" s="66">
        <v>2</v>
      </c>
      <c r="J47" s="57">
        <v>-0.83333333333333337</v>
      </c>
      <c r="K47" s="36">
        <v>308</v>
      </c>
      <c r="L47" s="57">
        <v>0.193798449612403</v>
      </c>
      <c r="M47" s="36">
        <v>1235</v>
      </c>
      <c r="N47" s="57">
        <v>-0.36957631444614603</v>
      </c>
      <c r="O47" s="36">
        <v>1543</v>
      </c>
      <c r="P47" s="57">
        <v>-0.30401443391971128</v>
      </c>
      <c r="Q47" s="66">
        <v>4449</v>
      </c>
      <c r="R47" s="57">
        <v>-9.5731707317073145E-2</v>
      </c>
      <c r="S47" s="66">
        <v>8416</v>
      </c>
      <c r="T47" s="57">
        <v>-0.31365193280052195</v>
      </c>
      <c r="U47" s="66">
        <v>12865</v>
      </c>
      <c r="V47" s="57">
        <v>-0.25125130950995223</v>
      </c>
      <c r="W47" s="36">
        <v>4790</v>
      </c>
      <c r="X47" s="57">
        <v>-8.5354210425816257E-2</v>
      </c>
      <c r="Y47" s="36">
        <v>9651</v>
      </c>
      <c r="Z47" s="57">
        <v>-0.3213557415090359</v>
      </c>
      <c r="AA47" s="36">
        <v>14441</v>
      </c>
      <c r="AB47" s="57">
        <v>-0.25783739336005751</v>
      </c>
    </row>
    <row r="48" spans="2:28" ht="15" hidden="1" customHeight="1" outlineLevel="1">
      <c r="B48" s="63" t="s">
        <v>89</v>
      </c>
      <c r="C48" s="36">
        <v>46</v>
      </c>
      <c r="D48" s="57">
        <v>4.5454545454545414E-2</v>
      </c>
      <c r="E48" s="66">
        <v>0</v>
      </c>
      <c r="F48" s="57">
        <v>-1</v>
      </c>
      <c r="G48" s="66">
        <v>0</v>
      </c>
      <c r="H48" s="57">
        <v>-1</v>
      </c>
      <c r="I48" s="66">
        <v>0</v>
      </c>
      <c r="J48" s="57">
        <v>-1</v>
      </c>
      <c r="K48" s="36">
        <v>158</v>
      </c>
      <c r="L48" s="57">
        <v>1.9354838709677358E-2</v>
      </c>
      <c r="M48" s="36">
        <v>898</v>
      </c>
      <c r="N48" s="57">
        <v>-9.5669687814702975E-2</v>
      </c>
      <c r="O48" s="36">
        <v>1056</v>
      </c>
      <c r="P48" s="57">
        <v>-8.0139372822299659E-2</v>
      </c>
      <c r="Q48" s="66">
        <v>5537</v>
      </c>
      <c r="R48" s="57">
        <v>0.57794243374180687</v>
      </c>
      <c r="S48" s="66">
        <v>11488</v>
      </c>
      <c r="T48" s="57">
        <v>0.13104263069804079</v>
      </c>
      <c r="U48" s="66">
        <v>17025</v>
      </c>
      <c r="V48" s="57">
        <v>0.2457924776818381</v>
      </c>
      <c r="W48" s="36">
        <v>5741</v>
      </c>
      <c r="X48" s="57">
        <v>0.54577275175013473</v>
      </c>
      <c r="Y48" s="36">
        <v>12386</v>
      </c>
      <c r="Z48" s="57">
        <v>0.11055321438178067</v>
      </c>
      <c r="AA48" s="36">
        <v>18127</v>
      </c>
      <c r="AB48" s="57">
        <v>0.2192775946727652</v>
      </c>
    </row>
    <row r="49" spans="2:28" ht="15" hidden="1" customHeight="1" outlineLevel="1">
      <c r="B49" s="63" t="s">
        <v>88</v>
      </c>
      <c r="C49" s="36">
        <v>49</v>
      </c>
      <c r="D49" s="57">
        <v>0.11363636363636354</v>
      </c>
      <c r="E49" s="66">
        <v>5</v>
      </c>
      <c r="F49" s="57">
        <v>-0.44444444444444442</v>
      </c>
      <c r="G49" s="66">
        <v>0</v>
      </c>
      <c r="H49" s="57">
        <v>-1</v>
      </c>
      <c r="I49" s="66">
        <v>5</v>
      </c>
      <c r="J49" s="57">
        <v>-0.66666666666666674</v>
      </c>
      <c r="K49" s="36">
        <v>127</v>
      </c>
      <c r="L49" s="57">
        <v>0.62820512820512819</v>
      </c>
      <c r="M49" s="36">
        <v>891</v>
      </c>
      <c r="N49" s="57">
        <v>0.29505813953488369</v>
      </c>
      <c r="O49" s="36">
        <v>1018</v>
      </c>
      <c r="P49" s="57">
        <v>0.328981723237598</v>
      </c>
      <c r="Q49" s="66">
        <v>4382</v>
      </c>
      <c r="R49" s="57">
        <v>0.75209916033586555</v>
      </c>
      <c r="S49" s="66">
        <v>4694</v>
      </c>
      <c r="T49" s="57">
        <v>-0.13202662721893488</v>
      </c>
      <c r="U49" s="66">
        <v>9076</v>
      </c>
      <c r="V49" s="57">
        <v>0.14755342015425454</v>
      </c>
      <c r="W49" s="36">
        <v>4563</v>
      </c>
      <c r="X49" s="57">
        <v>0.73366261398176302</v>
      </c>
      <c r="Y49" s="36">
        <v>5585</v>
      </c>
      <c r="Z49" s="57">
        <v>-8.4726319239593617E-2</v>
      </c>
      <c r="AA49" s="36">
        <v>10148</v>
      </c>
      <c r="AB49" s="57">
        <v>0.16189603847034584</v>
      </c>
    </row>
    <row r="50" spans="2:28" ht="15" hidden="1" customHeight="1" outlineLevel="1">
      <c r="B50" s="63" t="s">
        <v>87</v>
      </c>
      <c r="C50" s="36">
        <v>11</v>
      </c>
      <c r="D50" s="57">
        <v>0.5714285714285714</v>
      </c>
      <c r="E50" s="66">
        <v>1</v>
      </c>
      <c r="F50" s="57">
        <v>-0.83333333333333337</v>
      </c>
      <c r="G50" s="66">
        <v>0</v>
      </c>
      <c r="H50" s="57" t="s">
        <v>143</v>
      </c>
      <c r="I50" s="66">
        <v>1</v>
      </c>
      <c r="J50" s="57">
        <v>-0.83333333333333337</v>
      </c>
      <c r="K50" s="36">
        <v>32</v>
      </c>
      <c r="L50" s="57">
        <v>2.5555555555555554</v>
      </c>
      <c r="M50" s="36">
        <v>17</v>
      </c>
      <c r="N50" s="57">
        <v>-0.43333333333333335</v>
      </c>
      <c r="O50" s="36">
        <v>49</v>
      </c>
      <c r="P50" s="57">
        <v>0.25641025641025639</v>
      </c>
      <c r="Q50" s="66">
        <v>1574</v>
      </c>
      <c r="R50" s="57">
        <v>0.2592000000000001</v>
      </c>
      <c r="S50" s="66">
        <v>1462</v>
      </c>
      <c r="T50" s="57">
        <v>9.3492894540014859E-2</v>
      </c>
      <c r="U50" s="66">
        <v>3036</v>
      </c>
      <c r="V50" s="57">
        <v>0.17356010823347501</v>
      </c>
      <c r="W50" s="36">
        <v>1618</v>
      </c>
      <c r="X50" s="57">
        <v>0.27201257861635231</v>
      </c>
      <c r="Y50" s="36">
        <v>1479</v>
      </c>
      <c r="Z50" s="57">
        <v>8.1931236283833142E-2</v>
      </c>
      <c r="AA50" s="36">
        <v>3097</v>
      </c>
      <c r="AB50" s="57">
        <v>0.17355058734369089</v>
      </c>
    </row>
    <row r="51" spans="2:28" ht="15" hidden="1" customHeight="1" outlineLevel="1">
      <c r="B51" s="63" t="s">
        <v>86</v>
      </c>
      <c r="C51" s="36">
        <v>10</v>
      </c>
      <c r="D51" s="57">
        <v>-0.8666666666666667</v>
      </c>
      <c r="E51" s="66">
        <v>0</v>
      </c>
      <c r="F51" s="57" t="s">
        <v>143</v>
      </c>
      <c r="G51" s="66">
        <v>0</v>
      </c>
      <c r="H51" s="57">
        <v>-1</v>
      </c>
      <c r="I51" s="66">
        <v>0</v>
      </c>
      <c r="J51" s="57">
        <v>-1</v>
      </c>
      <c r="K51" s="36">
        <v>8</v>
      </c>
      <c r="L51" s="57">
        <v>-0.6</v>
      </c>
      <c r="M51" s="36">
        <v>17</v>
      </c>
      <c r="N51" s="57">
        <v>0.1333333333333333</v>
      </c>
      <c r="O51" s="36">
        <v>25</v>
      </c>
      <c r="P51" s="57">
        <v>-0.2857142857142857</v>
      </c>
      <c r="Q51" s="66">
        <v>1239</v>
      </c>
      <c r="R51" s="57">
        <v>1.6531049250535332</v>
      </c>
      <c r="S51" s="66">
        <v>1154</v>
      </c>
      <c r="T51" s="57">
        <v>-0.23878627968337729</v>
      </c>
      <c r="U51" s="66">
        <v>2393</v>
      </c>
      <c r="V51" s="57">
        <v>0.20675743822491177</v>
      </c>
      <c r="W51" s="36">
        <v>1257</v>
      </c>
      <c r="X51" s="57">
        <v>1.2366548042704628</v>
      </c>
      <c r="Y51" s="36">
        <v>1171</v>
      </c>
      <c r="Z51" s="57">
        <v>-0.23812621990891347</v>
      </c>
      <c r="AA51" s="36">
        <v>2428</v>
      </c>
      <c r="AB51" s="57">
        <v>0.15674130538351605</v>
      </c>
    </row>
    <row r="52" spans="2:28" ht="15" hidden="1" customHeight="1" outlineLevel="1">
      <c r="B52" s="63" t="s">
        <v>85</v>
      </c>
      <c r="C52" s="36">
        <v>7</v>
      </c>
      <c r="D52" s="57">
        <v>0.39999999999999991</v>
      </c>
      <c r="E52" s="66">
        <v>2</v>
      </c>
      <c r="F52" s="57" t="s">
        <v>143</v>
      </c>
      <c r="G52" s="66">
        <v>0</v>
      </c>
      <c r="H52" s="57" t="s">
        <v>143</v>
      </c>
      <c r="I52" s="66">
        <v>2</v>
      </c>
      <c r="J52" s="57" t="s">
        <v>143</v>
      </c>
      <c r="K52" s="36">
        <v>47</v>
      </c>
      <c r="L52" s="57">
        <v>0.46875</v>
      </c>
      <c r="M52" s="36">
        <v>88</v>
      </c>
      <c r="N52" s="57">
        <v>-0.16190476190476188</v>
      </c>
      <c r="O52" s="36">
        <v>135</v>
      </c>
      <c r="P52" s="57">
        <v>-1.4598540145985384E-2</v>
      </c>
      <c r="Q52" s="66">
        <v>1673</v>
      </c>
      <c r="R52" s="57">
        <v>1.7027463651050079</v>
      </c>
      <c r="S52" s="66">
        <v>1896</v>
      </c>
      <c r="T52" s="57">
        <v>0.19170333123821504</v>
      </c>
      <c r="U52" s="66">
        <v>3569</v>
      </c>
      <c r="V52" s="57">
        <v>0.61493212669683261</v>
      </c>
      <c r="W52" s="36">
        <v>1729</v>
      </c>
      <c r="X52" s="57">
        <v>1.6356707317073171</v>
      </c>
      <c r="Y52" s="36">
        <v>1984</v>
      </c>
      <c r="Z52" s="57">
        <v>0.16981132075471694</v>
      </c>
      <c r="AA52" s="36">
        <v>3713</v>
      </c>
      <c r="AB52" s="57">
        <v>0.57865646258503411</v>
      </c>
    </row>
    <row r="53" spans="2:28" ht="15" hidden="1" customHeight="1" outlineLevel="1">
      <c r="B53" s="63" t="s">
        <v>84</v>
      </c>
      <c r="C53" s="36">
        <v>15</v>
      </c>
      <c r="D53" s="57">
        <v>2</v>
      </c>
      <c r="E53" s="66">
        <v>0</v>
      </c>
      <c r="F53" s="57" t="s">
        <v>143</v>
      </c>
      <c r="G53" s="66">
        <v>0</v>
      </c>
      <c r="H53" s="57" t="s">
        <v>143</v>
      </c>
      <c r="I53" s="66">
        <v>0</v>
      </c>
      <c r="J53" s="57" t="s">
        <v>143</v>
      </c>
      <c r="K53" s="36">
        <v>16</v>
      </c>
      <c r="L53" s="57">
        <v>-0.54285714285714293</v>
      </c>
      <c r="M53" s="36">
        <v>54</v>
      </c>
      <c r="N53" s="57">
        <v>1.25</v>
      </c>
      <c r="O53" s="36">
        <v>70</v>
      </c>
      <c r="P53" s="57">
        <v>0.18644067796610164</v>
      </c>
      <c r="Q53" s="66">
        <v>1252</v>
      </c>
      <c r="R53" s="57">
        <v>4.4434782608695649</v>
      </c>
      <c r="S53" s="66">
        <v>1458</v>
      </c>
      <c r="T53" s="57">
        <v>0.18826405867970664</v>
      </c>
      <c r="U53" s="66">
        <v>2710</v>
      </c>
      <c r="V53" s="57">
        <v>0.85998627316403575</v>
      </c>
      <c r="W53" s="36">
        <v>1283</v>
      </c>
      <c r="X53" s="57">
        <v>3.7518518518518515</v>
      </c>
      <c r="Y53" s="36">
        <v>1512</v>
      </c>
      <c r="Z53" s="57">
        <v>0.20863309352517989</v>
      </c>
      <c r="AA53" s="36">
        <v>2795</v>
      </c>
      <c r="AB53" s="57">
        <v>0.83760683760683752</v>
      </c>
    </row>
    <row r="54" spans="2:28" ht="15" hidden="1" customHeight="1" outlineLevel="1">
      <c r="B54" s="63" t="s">
        <v>83</v>
      </c>
      <c r="C54" s="36">
        <v>23</v>
      </c>
      <c r="D54" s="57">
        <v>2.8333333333333335</v>
      </c>
      <c r="E54" s="66">
        <v>0</v>
      </c>
      <c r="F54" s="57">
        <v>-1</v>
      </c>
      <c r="G54" s="66">
        <v>0</v>
      </c>
      <c r="H54" s="57" t="s">
        <v>143</v>
      </c>
      <c r="I54" s="66">
        <v>0</v>
      </c>
      <c r="J54" s="57">
        <v>-1</v>
      </c>
      <c r="K54" s="36">
        <v>25</v>
      </c>
      <c r="L54" s="57">
        <v>5.25</v>
      </c>
      <c r="M54" s="36">
        <v>21</v>
      </c>
      <c r="N54" s="57">
        <v>0.90909090909090917</v>
      </c>
      <c r="O54" s="36">
        <v>46</v>
      </c>
      <c r="P54" s="57">
        <v>2.0666666666666669</v>
      </c>
      <c r="Q54" s="66">
        <v>524</v>
      </c>
      <c r="R54" s="57">
        <v>0.55952380952380953</v>
      </c>
      <c r="S54" s="66">
        <v>1817</v>
      </c>
      <c r="T54" s="57">
        <v>-9.8710317460317443E-2</v>
      </c>
      <c r="U54" s="66">
        <v>2341</v>
      </c>
      <c r="V54" s="57">
        <v>-4.6768707482993666E-3</v>
      </c>
      <c r="W54" s="36">
        <v>572</v>
      </c>
      <c r="X54" s="57">
        <v>0.64841498559077815</v>
      </c>
      <c r="Y54" s="36">
        <v>1838</v>
      </c>
      <c r="Z54" s="57">
        <v>-9.3241243216576231E-2</v>
      </c>
      <c r="AA54" s="36">
        <v>2410</v>
      </c>
      <c r="AB54" s="57">
        <v>1.5164279696714411E-2</v>
      </c>
    </row>
    <row r="55" spans="2:28" ht="15" hidden="1" customHeight="1" outlineLevel="1">
      <c r="B55" s="63" t="s">
        <v>82</v>
      </c>
      <c r="C55" s="36">
        <v>28</v>
      </c>
      <c r="D55" s="57">
        <v>1</v>
      </c>
      <c r="E55" s="66">
        <v>7</v>
      </c>
      <c r="F55" s="57">
        <v>0.75</v>
      </c>
      <c r="G55" s="66">
        <v>5</v>
      </c>
      <c r="H55" s="57">
        <v>-0.16666666666666663</v>
      </c>
      <c r="I55" s="66">
        <v>12</v>
      </c>
      <c r="J55" s="57">
        <v>0.19999999999999996</v>
      </c>
      <c r="K55" s="36">
        <v>65</v>
      </c>
      <c r="L55" s="57">
        <v>-2.9850746268656692E-2</v>
      </c>
      <c r="M55" s="36">
        <v>356</v>
      </c>
      <c r="N55" s="57">
        <v>0.17880794701986757</v>
      </c>
      <c r="O55" s="36">
        <v>421</v>
      </c>
      <c r="P55" s="57">
        <v>0.14092140921409224</v>
      </c>
      <c r="Q55" s="66">
        <v>2240</v>
      </c>
      <c r="R55" s="57">
        <v>-5.9613769941225914E-2</v>
      </c>
      <c r="S55" s="66">
        <v>3739</v>
      </c>
      <c r="T55" s="57">
        <v>-0.18487028558971008</v>
      </c>
      <c r="U55" s="66">
        <v>5979</v>
      </c>
      <c r="V55" s="57">
        <v>-0.14205768402927255</v>
      </c>
      <c r="W55" s="36">
        <v>2340</v>
      </c>
      <c r="X55" s="57">
        <v>-5.1479529793271195E-2</v>
      </c>
      <c r="Y55" s="36">
        <v>4100</v>
      </c>
      <c r="Z55" s="57">
        <v>-0.16241062308478038</v>
      </c>
      <c r="AA55" s="36">
        <v>6440</v>
      </c>
      <c r="AB55" s="57">
        <v>-0.12523770714479765</v>
      </c>
    </row>
    <row r="56" spans="2:28" ht="15" hidden="1" customHeight="1" outlineLevel="1">
      <c r="B56" s="63" t="s">
        <v>81</v>
      </c>
      <c r="C56" s="36">
        <v>56</v>
      </c>
      <c r="D56" s="57">
        <v>0.4358974358974359</v>
      </c>
      <c r="E56" s="66">
        <v>6</v>
      </c>
      <c r="F56" s="57">
        <v>0.19999999999999996</v>
      </c>
      <c r="G56" s="66">
        <v>0</v>
      </c>
      <c r="H56" s="57">
        <v>-1</v>
      </c>
      <c r="I56" s="66">
        <v>6</v>
      </c>
      <c r="J56" s="57">
        <v>-0.25</v>
      </c>
      <c r="K56" s="36">
        <v>250</v>
      </c>
      <c r="L56" s="57">
        <v>0.51515151515151514</v>
      </c>
      <c r="M56" s="36">
        <v>1211</v>
      </c>
      <c r="N56" s="57">
        <v>-9.0157776108189314E-2</v>
      </c>
      <c r="O56" s="36">
        <v>1461</v>
      </c>
      <c r="P56" s="57">
        <v>-2.3395721925133728E-2</v>
      </c>
      <c r="Q56" s="66">
        <v>5997</v>
      </c>
      <c r="R56" s="57">
        <v>0.12156349354778384</v>
      </c>
      <c r="S56" s="66">
        <v>12887</v>
      </c>
      <c r="T56" s="57">
        <v>0.54169158990309851</v>
      </c>
      <c r="U56" s="66">
        <v>18884</v>
      </c>
      <c r="V56" s="57">
        <v>0.37779074857726536</v>
      </c>
      <c r="W56" s="36">
        <v>6309</v>
      </c>
      <c r="X56" s="57">
        <v>0.13552915766738671</v>
      </c>
      <c r="Y56" s="36">
        <v>14098</v>
      </c>
      <c r="Z56" s="57">
        <v>0.45445166615083044</v>
      </c>
      <c r="AA56" s="36">
        <v>20407</v>
      </c>
      <c r="AB56" s="57">
        <v>0.3382516886353204</v>
      </c>
    </row>
    <row r="57" spans="2:28" ht="15" hidden="1" customHeight="1" outlineLevel="1">
      <c r="B57" s="63" t="s">
        <v>80</v>
      </c>
      <c r="C57" s="36">
        <v>98</v>
      </c>
      <c r="D57" s="57">
        <v>1.0851063829787235</v>
      </c>
      <c r="E57" s="66">
        <v>8</v>
      </c>
      <c r="F57" s="57">
        <v>0.14285714285714279</v>
      </c>
      <c r="G57" s="66">
        <v>0</v>
      </c>
      <c r="H57" s="57" t="s">
        <v>143</v>
      </c>
      <c r="I57" s="66">
        <v>8</v>
      </c>
      <c r="J57" s="57">
        <v>0.14285714285714279</v>
      </c>
      <c r="K57" s="36">
        <v>291</v>
      </c>
      <c r="L57" s="57">
        <v>0.20247933884297531</v>
      </c>
      <c r="M57" s="36">
        <v>1329</v>
      </c>
      <c r="N57" s="57">
        <v>7.7858880778588713E-2</v>
      </c>
      <c r="O57" s="36">
        <v>1620</v>
      </c>
      <c r="P57" s="57">
        <v>9.8305084745762716E-2</v>
      </c>
      <c r="Q57" s="66">
        <v>5356</v>
      </c>
      <c r="R57" s="57">
        <v>-0.10867032784157094</v>
      </c>
      <c r="S57" s="66">
        <v>11857</v>
      </c>
      <c r="T57" s="57">
        <v>0.35199543899657915</v>
      </c>
      <c r="U57" s="66">
        <v>17213</v>
      </c>
      <c r="V57" s="57">
        <v>0.16469314567968052</v>
      </c>
      <c r="W57" s="36">
        <v>5753</v>
      </c>
      <c r="X57" s="57">
        <v>-8.7549563838223654E-2</v>
      </c>
      <c r="Y57" s="36">
        <v>13186</v>
      </c>
      <c r="Z57" s="57">
        <v>0.31820453863840847</v>
      </c>
      <c r="AA57" s="36">
        <v>18939</v>
      </c>
      <c r="AB57" s="57">
        <v>0.16133186166298752</v>
      </c>
    </row>
    <row r="58" spans="2:28" ht="15" hidden="1" customHeight="1" outlineLevel="1">
      <c r="B58" s="63" t="s">
        <v>79</v>
      </c>
      <c r="C58" s="36">
        <v>33</v>
      </c>
      <c r="D58" s="57">
        <v>-0.17500000000000004</v>
      </c>
      <c r="E58" s="66">
        <v>2</v>
      </c>
      <c r="F58" s="57">
        <v>-0.77777777777777779</v>
      </c>
      <c r="G58" s="66">
        <v>0</v>
      </c>
      <c r="H58" s="57" t="s">
        <v>143</v>
      </c>
      <c r="I58" s="66">
        <v>2</v>
      </c>
      <c r="J58" s="57">
        <v>-0.77777777777777779</v>
      </c>
      <c r="K58" s="36">
        <v>299</v>
      </c>
      <c r="L58" s="57">
        <v>9.5238095238095344E-2</v>
      </c>
      <c r="M58" s="36">
        <v>1545</v>
      </c>
      <c r="N58" s="57">
        <v>-3.4375000000000044E-2</v>
      </c>
      <c r="O58" s="36">
        <v>1844</v>
      </c>
      <c r="P58" s="57">
        <v>-1.5483182060864964E-2</v>
      </c>
      <c r="Q58" s="66">
        <v>4671</v>
      </c>
      <c r="R58" s="57">
        <v>6.6810344827585855E-3</v>
      </c>
      <c r="S58" s="66">
        <v>10960</v>
      </c>
      <c r="T58" s="57">
        <v>4.5601984354130876E-2</v>
      </c>
      <c r="U58" s="66">
        <v>15631</v>
      </c>
      <c r="V58" s="57">
        <v>3.3659568840100462E-2</v>
      </c>
      <c r="W58" s="36">
        <v>5005</v>
      </c>
      <c r="X58" s="57">
        <v>8.6658605401048749E-3</v>
      </c>
      <c r="Y58" s="36">
        <v>12505</v>
      </c>
      <c r="Z58" s="57">
        <v>3.5010759807978742E-2</v>
      </c>
      <c r="AA58" s="36">
        <v>17510</v>
      </c>
      <c r="AB58" s="57">
        <v>2.7340999765313345E-2</v>
      </c>
    </row>
    <row r="59" spans="2:28" collapsed="1">
      <c r="B59" s="173">
        <v>2008</v>
      </c>
      <c r="C59" s="66">
        <v>407</v>
      </c>
      <c r="D59" s="67">
        <v>9.1152815013404886E-2</v>
      </c>
      <c r="E59" s="66">
        <v>33</v>
      </c>
      <c r="F59" s="67">
        <v>-0.44067796610169496</v>
      </c>
      <c r="G59" s="66">
        <v>5</v>
      </c>
      <c r="H59" s="67">
        <v>-0.79166666666666663</v>
      </c>
      <c r="I59" s="66">
        <v>38</v>
      </c>
      <c r="J59" s="67">
        <v>-0.54216867469879526</v>
      </c>
      <c r="K59" s="66">
        <v>1626</v>
      </c>
      <c r="L59" s="67">
        <v>0.2152466367713004</v>
      </c>
      <c r="M59" s="66">
        <v>7662</v>
      </c>
      <c r="N59" s="67">
        <v>-7.5865396212760783E-2</v>
      </c>
      <c r="O59" s="66">
        <v>9288</v>
      </c>
      <c r="P59" s="67">
        <v>-3.5413853982760424E-2</v>
      </c>
      <c r="Q59" s="66">
        <v>38894</v>
      </c>
      <c r="R59" s="67">
        <v>0.20751319466004348</v>
      </c>
      <c r="S59" s="66">
        <v>71828</v>
      </c>
      <c r="T59" s="67">
        <v>6.0786862003780806E-2</v>
      </c>
      <c r="U59" s="66">
        <v>110722</v>
      </c>
      <c r="V59" s="67">
        <v>0.10808430575849171</v>
      </c>
      <c r="W59" s="66">
        <v>40960</v>
      </c>
      <c r="X59" s="67">
        <v>0.20541494997057086</v>
      </c>
      <c r="Y59" s="66">
        <v>79495</v>
      </c>
      <c r="Z59" s="67">
        <v>4.5615373485735411E-2</v>
      </c>
      <c r="AA59" s="66">
        <v>120455</v>
      </c>
      <c r="AB59" s="67">
        <v>9.4975774268910129E-2</v>
      </c>
    </row>
    <row r="60" spans="2:28" ht="15" hidden="1" customHeight="1" outlineLevel="1">
      <c r="B60" s="63" t="s">
        <v>90</v>
      </c>
      <c r="C60" s="36">
        <v>47</v>
      </c>
      <c r="D60" s="57">
        <v>9.3023255813953432E-2</v>
      </c>
      <c r="E60" s="66">
        <v>12</v>
      </c>
      <c r="F60" s="57">
        <v>0</v>
      </c>
      <c r="G60" s="66">
        <v>0</v>
      </c>
      <c r="H60" s="57" t="s">
        <v>143</v>
      </c>
      <c r="I60" s="66">
        <v>12</v>
      </c>
      <c r="J60" s="57">
        <v>0</v>
      </c>
      <c r="K60" s="36">
        <v>258</v>
      </c>
      <c r="L60" s="57">
        <v>7.8125E-3</v>
      </c>
      <c r="M60" s="36">
        <v>1959</v>
      </c>
      <c r="N60" s="57">
        <v>0.36993006993006983</v>
      </c>
      <c r="O60" s="36">
        <v>2217</v>
      </c>
      <c r="P60" s="57">
        <v>0.31494661921708178</v>
      </c>
      <c r="Q60" s="66">
        <v>4920</v>
      </c>
      <c r="R60" s="57">
        <v>-6.1605950791531527E-2</v>
      </c>
      <c r="S60" s="66">
        <v>12262</v>
      </c>
      <c r="T60" s="57">
        <v>0.65792320173066532</v>
      </c>
      <c r="U60" s="66">
        <v>17182</v>
      </c>
      <c r="V60" s="57">
        <v>0.35944299390774592</v>
      </c>
      <c r="W60" s="36">
        <v>5237</v>
      </c>
      <c r="X60" s="57">
        <v>-5.7075981274756882E-2</v>
      </c>
      <c r="Y60" s="36">
        <v>14221</v>
      </c>
      <c r="Z60" s="57">
        <v>0.61126217992295495</v>
      </c>
      <c r="AA60" s="36">
        <v>19458</v>
      </c>
      <c r="AB60" s="57">
        <v>0.35312934631432547</v>
      </c>
    </row>
    <row r="61" spans="2:28" ht="15" hidden="1" customHeight="1" outlineLevel="1">
      <c r="B61" s="63" t="s">
        <v>89</v>
      </c>
      <c r="C61" s="36">
        <v>44</v>
      </c>
      <c r="D61" s="57">
        <v>0.15789473684210531</v>
      </c>
      <c r="E61" s="66">
        <v>6</v>
      </c>
      <c r="F61" s="57">
        <v>1</v>
      </c>
      <c r="G61" s="66">
        <v>3</v>
      </c>
      <c r="H61" s="57">
        <v>-0.66666666666666674</v>
      </c>
      <c r="I61" s="66">
        <v>9</v>
      </c>
      <c r="J61" s="57">
        <v>-0.25</v>
      </c>
      <c r="K61" s="36">
        <v>155</v>
      </c>
      <c r="L61" s="57">
        <v>-7.7380952380952328E-2</v>
      </c>
      <c r="M61" s="36">
        <v>993</v>
      </c>
      <c r="N61" s="57">
        <v>9.8451327433628277E-2</v>
      </c>
      <c r="O61" s="36">
        <v>1148</v>
      </c>
      <c r="P61" s="57">
        <v>7.0895522388059629E-2</v>
      </c>
      <c r="Q61" s="66">
        <v>3509</v>
      </c>
      <c r="R61" s="57">
        <v>-0.16372735938989513</v>
      </c>
      <c r="S61" s="66">
        <v>10157</v>
      </c>
      <c r="T61" s="57">
        <v>0.6948106123811113</v>
      </c>
      <c r="U61" s="66">
        <v>13666</v>
      </c>
      <c r="V61" s="57">
        <v>0.34125036804396891</v>
      </c>
      <c r="W61" s="36">
        <v>3714</v>
      </c>
      <c r="X61" s="57">
        <v>-0.15686719636776392</v>
      </c>
      <c r="Y61" s="36">
        <v>11153</v>
      </c>
      <c r="Z61" s="57">
        <v>0.61497248769186208</v>
      </c>
      <c r="AA61" s="36">
        <v>14867</v>
      </c>
      <c r="AB61" s="57">
        <v>0.3143842277429052</v>
      </c>
    </row>
    <row r="62" spans="2:28" ht="15" hidden="1" customHeight="1" outlineLevel="1">
      <c r="B62" s="63" t="s">
        <v>88</v>
      </c>
      <c r="C62" s="36">
        <v>44</v>
      </c>
      <c r="D62" s="57">
        <v>2.3846153846153846</v>
      </c>
      <c r="E62" s="66">
        <v>9</v>
      </c>
      <c r="F62" s="57" t="s">
        <v>143</v>
      </c>
      <c r="G62" s="66">
        <v>6</v>
      </c>
      <c r="H62" s="57" t="s">
        <v>143</v>
      </c>
      <c r="I62" s="66">
        <v>15</v>
      </c>
      <c r="J62" s="57" t="s">
        <v>143</v>
      </c>
      <c r="K62" s="36">
        <v>78</v>
      </c>
      <c r="L62" s="57">
        <v>-0.51249999999999996</v>
      </c>
      <c r="M62" s="36">
        <v>688</v>
      </c>
      <c r="N62" s="57">
        <v>-3.5063113604488105E-2</v>
      </c>
      <c r="O62" s="36">
        <v>766</v>
      </c>
      <c r="P62" s="57">
        <v>-0.12256586483390608</v>
      </c>
      <c r="Q62" s="66">
        <v>2501</v>
      </c>
      <c r="R62" s="57">
        <v>-0.34869791666666672</v>
      </c>
      <c r="S62" s="66">
        <v>5408</v>
      </c>
      <c r="T62" s="57">
        <v>0.37050177394830208</v>
      </c>
      <c r="U62" s="66">
        <v>7909</v>
      </c>
      <c r="V62" s="57">
        <v>1.5797585409709658E-2</v>
      </c>
      <c r="W62" s="36">
        <v>2632</v>
      </c>
      <c r="X62" s="57">
        <v>-0.34413157238973335</v>
      </c>
      <c r="Y62" s="36">
        <v>6102</v>
      </c>
      <c r="Z62" s="57">
        <v>0.30972311654861562</v>
      </c>
      <c r="AA62" s="36">
        <v>8734</v>
      </c>
      <c r="AB62" s="57">
        <v>7.1494464944650282E-3</v>
      </c>
    </row>
    <row r="63" spans="2:28" ht="15" hidden="1" customHeight="1" outlineLevel="1">
      <c r="B63" s="63" t="s">
        <v>87</v>
      </c>
      <c r="C63" s="36">
        <v>7</v>
      </c>
      <c r="D63" s="57">
        <v>-0.53333333333333333</v>
      </c>
      <c r="E63" s="66">
        <v>6</v>
      </c>
      <c r="F63" s="57" t="s">
        <v>143</v>
      </c>
      <c r="G63" s="66">
        <v>0</v>
      </c>
      <c r="H63" s="57" t="s">
        <v>143</v>
      </c>
      <c r="I63" s="66">
        <v>6</v>
      </c>
      <c r="J63" s="57" t="s">
        <v>143</v>
      </c>
      <c r="K63" s="36">
        <v>9</v>
      </c>
      <c r="L63" s="57">
        <v>-0.91</v>
      </c>
      <c r="M63" s="36">
        <v>30</v>
      </c>
      <c r="N63" s="57">
        <v>3.4482758620689724E-2</v>
      </c>
      <c r="O63" s="36">
        <v>39</v>
      </c>
      <c r="P63" s="57">
        <v>-0.69767441860465118</v>
      </c>
      <c r="Q63" s="66">
        <v>1250</v>
      </c>
      <c r="R63" s="57">
        <v>0.26135216952573148</v>
      </c>
      <c r="S63" s="66">
        <v>1337</v>
      </c>
      <c r="T63" s="57">
        <v>1.8029350104821802</v>
      </c>
      <c r="U63" s="66">
        <v>2587</v>
      </c>
      <c r="V63" s="57">
        <v>0.7622615803814714</v>
      </c>
      <c r="W63" s="36">
        <v>1272</v>
      </c>
      <c r="X63" s="57">
        <v>0.15009041591320083</v>
      </c>
      <c r="Y63" s="36">
        <v>1367</v>
      </c>
      <c r="Z63" s="57">
        <v>1.7015810276679844</v>
      </c>
      <c r="AA63" s="36">
        <v>2639</v>
      </c>
      <c r="AB63" s="57">
        <v>0.63709677419354849</v>
      </c>
    </row>
    <row r="64" spans="2:28" ht="15" hidden="1" customHeight="1" outlineLevel="1">
      <c r="B64" s="63" t="s">
        <v>86</v>
      </c>
      <c r="C64" s="36">
        <v>75</v>
      </c>
      <c r="D64" s="57">
        <v>7.3333333333333339</v>
      </c>
      <c r="E64" s="66">
        <v>0</v>
      </c>
      <c r="F64" s="57">
        <v>-1</v>
      </c>
      <c r="G64" s="66">
        <v>6</v>
      </c>
      <c r="H64" s="57" t="s">
        <v>143</v>
      </c>
      <c r="I64" s="66">
        <v>6</v>
      </c>
      <c r="J64" s="57">
        <v>0.19999999999999996</v>
      </c>
      <c r="K64" s="36">
        <v>20</v>
      </c>
      <c r="L64" s="57">
        <v>1.5</v>
      </c>
      <c r="M64" s="36">
        <v>15</v>
      </c>
      <c r="N64" s="57">
        <v>-0.64285714285714279</v>
      </c>
      <c r="O64" s="36">
        <v>35</v>
      </c>
      <c r="P64" s="57">
        <v>-0.30000000000000004</v>
      </c>
      <c r="Q64" s="66">
        <v>467</v>
      </c>
      <c r="R64" s="57">
        <v>-0.59741379310344822</v>
      </c>
      <c r="S64" s="66">
        <v>1516</v>
      </c>
      <c r="T64" s="57">
        <v>1.6927175843694493</v>
      </c>
      <c r="U64" s="66">
        <v>1983</v>
      </c>
      <c r="V64" s="57">
        <v>0.15089959373186312</v>
      </c>
      <c r="W64" s="36">
        <v>562</v>
      </c>
      <c r="X64" s="57">
        <v>-0.52453468697123518</v>
      </c>
      <c r="Y64" s="36">
        <v>1537</v>
      </c>
      <c r="Z64" s="57">
        <v>1.5404958677685952</v>
      </c>
      <c r="AA64" s="36">
        <v>2099</v>
      </c>
      <c r="AB64" s="57">
        <v>0.17459429210968103</v>
      </c>
    </row>
    <row r="65" spans="2:28" ht="15" hidden="1" customHeight="1" outlineLevel="1">
      <c r="B65" s="63" t="s">
        <v>85</v>
      </c>
      <c r="C65" s="36">
        <v>5</v>
      </c>
      <c r="D65" s="57">
        <v>-0.75</v>
      </c>
      <c r="E65" s="66">
        <v>0</v>
      </c>
      <c r="F65" s="57" t="s">
        <v>143</v>
      </c>
      <c r="G65" s="66">
        <v>0</v>
      </c>
      <c r="H65" s="57" t="s">
        <v>143</v>
      </c>
      <c r="I65" s="66">
        <v>0</v>
      </c>
      <c r="J65" s="57" t="s">
        <v>143</v>
      </c>
      <c r="K65" s="36">
        <v>32</v>
      </c>
      <c r="L65" s="57">
        <v>0.88235294117647056</v>
      </c>
      <c r="M65" s="36">
        <v>105</v>
      </c>
      <c r="N65" s="57">
        <v>-4.5454545454545414E-2</v>
      </c>
      <c r="O65" s="36">
        <v>137</v>
      </c>
      <c r="P65" s="57">
        <v>7.8740157480315043E-2</v>
      </c>
      <c r="Q65" s="66">
        <v>619</v>
      </c>
      <c r="R65" s="57">
        <v>-0.35115303983228507</v>
      </c>
      <c r="S65" s="66">
        <v>1591</v>
      </c>
      <c r="T65" s="57">
        <v>1.656093489148581</v>
      </c>
      <c r="U65" s="66">
        <v>2210</v>
      </c>
      <c r="V65" s="57">
        <v>0.42305215711526079</v>
      </c>
      <c r="W65" s="36">
        <v>656</v>
      </c>
      <c r="X65" s="57">
        <v>-0.33804238143289611</v>
      </c>
      <c r="Y65" s="36">
        <v>1696</v>
      </c>
      <c r="Z65" s="57">
        <v>1.3921015514809589</v>
      </c>
      <c r="AA65" s="36">
        <v>2352</v>
      </c>
      <c r="AB65" s="57">
        <v>0.3835294117647059</v>
      </c>
    </row>
    <row r="66" spans="2:28" ht="15" hidden="1" customHeight="1" outlineLevel="1">
      <c r="B66" s="63" t="s">
        <v>84</v>
      </c>
      <c r="C66" s="36">
        <v>5</v>
      </c>
      <c r="D66" s="57">
        <v>-0.73684210526315796</v>
      </c>
      <c r="E66" s="66">
        <v>0</v>
      </c>
      <c r="F66" s="57">
        <v>-1</v>
      </c>
      <c r="G66" s="66">
        <v>0</v>
      </c>
      <c r="H66" s="57" t="s">
        <v>143</v>
      </c>
      <c r="I66" s="66">
        <v>0</v>
      </c>
      <c r="J66" s="57">
        <v>-1</v>
      </c>
      <c r="K66" s="36">
        <v>35</v>
      </c>
      <c r="L66" s="57">
        <v>1.9166666666666665</v>
      </c>
      <c r="M66" s="36">
        <v>24</v>
      </c>
      <c r="N66" s="57">
        <v>0.71428571428571419</v>
      </c>
      <c r="O66" s="36">
        <v>59</v>
      </c>
      <c r="P66" s="57">
        <v>1.2692307692307692</v>
      </c>
      <c r="Q66" s="66">
        <v>230</v>
      </c>
      <c r="R66" s="57">
        <v>-0.70129870129870131</v>
      </c>
      <c r="S66" s="66">
        <v>1227</v>
      </c>
      <c r="T66" s="57">
        <v>1.6162046908315566</v>
      </c>
      <c r="U66" s="66">
        <v>1457</v>
      </c>
      <c r="V66" s="57">
        <v>0.17594834543987092</v>
      </c>
      <c r="W66" s="36">
        <v>270</v>
      </c>
      <c r="X66" s="57">
        <v>-0.66376089663760895</v>
      </c>
      <c r="Y66" s="36">
        <v>1251</v>
      </c>
      <c r="Z66" s="57">
        <v>1.5900621118012421</v>
      </c>
      <c r="AA66" s="36">
        <v>1521</v>
      </c>
      <c r="AB66" s="57">
        <v>0.18273716951788499</v>
      </c>
    </row>
    <row r="67" spans="2:28" ht="15" hidden="1" customHeight="1" outlineLevel="1">
      <c r="B67" s="63" t="s">
        <v>83</v>
      </c>
      <c r="C67" s="36">
        <v>6</v>
      </c>
      <c r="D67" s="57">
        <v>-0.25</v>
      </c>
      <c r="E67" s="66">
        <v>1</v>
      </c>
      <c r="F67" s="57">
        <v>0</v>
      </c>
      <c r="G67" s="66">
        <v>0</v>
      </c>
      <c r="H67" s="57" t="s">
        <v>143</v>
      </c>
      <c r="I67" s="66">
        <v>1</v>
      </c>
      <c r="J67" s="57">
        <v>0</v>
      </c>
      <c r="K67" s="36">
        <v>4</v>
      </c>
      <c r="L67" s="57">
        <v>0.33333333333333326</v>
      </c>
      <c r="M67" s="36">
        <v>11</v>
      </c>
      <c r="N67" s="57">
        <v>-0.52173913043478259</v>
      </c>
      <c r="O67" s="36">
        <v>15</v>
      </c>
      <c r="P67" s="57">
        <v>-0.42307692307692313</v>
      </c>
      <c r="Q67" s="66">
        <v>336</v>
      </c>
      <c r="R67" s="57">
        <v>-0.64519535374868009</v>
      </c>
      <c r="S67" s="66">
        <v>2016</v>
      </c>
      <c r="T67" s="57">
        <v>1.0384226491405459</v>
      </c>
      <c r="U67" s="66">
        <v>2352</v>
      </c>
      <c r="V67" s="57">
        <v>0.21487603305785119</v>
      </c>
      <c r="W67" s="36">
        <v>347</v>
      </c>
      <c r="X67" s="57">
        <v>-0.63816475495307612</v>
      </c>
      <c r="Y67" s="36">
        <v>2027</v>
      </c>
      <c r="Z67" s="57">
        <v>1.0029644268774702</v>
      </c>
      <c r="AA67" s="36">
        <v>2374</v>
      </c>
      <c r="AB67" s="57">
        <v>0.2044647387113141</v>
      </c>
    </row>
    <row r="68" spans="2:28" ht="15" hidden="1" customHeight="1" outlineLevel="1">
      <c r="B68" s="63" t="s">
        <v>82</v>
      </c>
      <c r="C68" s="36">
        <v>14</v>
      </c>
      <c r="D68" s="57">
        <v>-6.6666666666666652E-2</v>
      </c>
      <c r="E68" s="66">
        <v>4</v>
      </c>
      <c r="F68" s="57">
        <v>1</v>
      </c>
      <c r="G68" s="66">
        <v>6</v>
      </c>
      <c r="H68" s="57">
        <v>1</v>
      </c>
      <c r="I68" s="66">
        <v>10</v>
      </c>
      <c r="J68" s="57">
        <v>1</v>
      </c>
      <c r="K68" s="36">
        <v>67</v>
      </c>
      <c r="L68" s="57">
        <v>-2.8985507246376829E-2</v>
      </c>
      <c r="M68" s="36">
        <v>302</v>
      </c>
      <c r="N68" s="57">
        <v>-0.30574712643678159</v>
      </c>
      <c r="O68" s="36">
        <v>369</v>
      </c>
      <c r="P68" s="57">
        <v>-0.2678571428571429</v>
      </c>
      <c r="Q68" s="66">
        <v>2382</v>
      </c>
      <c r="R68" s="57">
        <v>-0.40240842950326139</v>
      </c>
      <c r="S68" s="66">
        <v>4587</v>
      </c>
      <c r="T68" s="57">
        <v>5.5210489993098744E-2</v>
      </c>
      <c r="U68" s="66">
        <v>6969</v>
      </c>
      <c r="V68" s="57">
        <v>-0.16368654746189848</v>
      </c>
      <c r="W68" s="36">
        <v>2467</v>
      </c>
      <c r="X68" s="57">
        <v>-0.39415520628683698</v>
      </c>
      <c r="Y68" s="36">
        <v>4895</v>
      </c>
      <c r="Z68" s="57">
        <v>2.2988505747126409E-2</v>
      </c>
      <c r="AA68" s="36">
        <v>7362</v>
      </c>
      <c r="AB68" s="57">
        <v>-0.16879304504911374</v>
      </c>
    </row>
    <row r="69" spans="2:28" ht="15" hidden="1" customHeight="1" outlineLevel="1">
      <c r="B69" s="63" t="s">
        <v>81</v>
      </c>
      <c r="C69" s="36">
        <v>39</v>
      </c>
      <c r="D69" s="57">
        <v>-0.32758620689655171</v>
      </c>
      <c r="E69" s="66">
        <v>5</v>
      </c>
      <c r="F69" s="57">
        <v>-0.54545454545454541</v>
      </c>
      <c r="G69" s="66">
        <v>3</v>
      </c>
      <c r="H69" s="57">
        <v>0</v>
      </c>
      <c r="I69" s="66">
        <v>8</v>
      </c>
      <c r="J69" s="57">
        <v>-0.4285714285714286</v>
      </c>
      <c r="K69" s="36">
        <v>165</v>
      </c>
      <c r="L69" s="57">
        <v>-0.10326086956521741</v>
      </c>
      <c r="M69" s="36">
        <v>1331</v>
      </c>
      <c r="N69" s="57">
        <v>0.29097963142580019</v>
      </c>
      <c r="O69" s="36">
        <v>1496</v>
      </c>
      <c r="P69" s="57">
        <v>0.23127572016460896</v>
      </c>
      <c r="Q69" s="66">
        <v>5347</v>
      </c>
      <c r="R69" s="57">
        <v>6.2177195073500169E-2</v>
      </c>
      <c r="S69" s="66">
        <v>8359</v>
      </c>
      <c r="T69" s="57">
        <v>-8.6248360297332738E-2</v>
      </c>
      <c r="U69" s="66">
        <v>13706</v>
      </c>
      <c r="V69" s="57">
        <v>-3.3563672260612076E-2</v>
      </c>
      <c r="W69" s="36">
        <v>5556</v>
      </c>
      <c r="X69" s="57">
        <v>5.0879515793455621E-2</v>
      </c>
      <c r="Y69" s="36">
        <v>9693</v>
      </c>
      <c r="Z69" s="57">
        <v>-4.8025928108426652E-2</v>
      </c>
      <c r="AA69" s="36">
        <v>15249</v>
      </c>
      <c r="AB69" s="57">
        <v>-1.4221992371840408E-2</v>
      </c>
    </row>
    <row r="70" spans="2:28" ht="15" hidden="1" customHeight="1" outlineLevel="1">
      <c r="B70" s="63" t="s">
        <v>80</v>
      </c>
      <c r="C70" s="36">
        <v>47</v>
      </c>
      <c r="D70" s="57">
        <v>-0.3380281690140845</v>
      </c>
      <c r="E70" s="66">
        <v>7</v>
      </c>
      <c r="F70" s="57">
        <v>-0.22222222222222221</v>
      </c>
      <c r="G70" s="66">
        <v>0</v>
      </c>
      <c r="H70" s="57">
        <v>-1</v>
      </c>
      <c r="I70" s="66">
        <v>7</v>
      </c>
      <c r="J70" s="57">
        <v>-0.41666666666666663</v>
      </c>
      <c r="K70" s="36">
        <v>242</v>
      </c>
      <c r="L70" s="57">
        <v>-0.15087719298245617</v>
      </c>
      <c r="M70" s="36">
        <v>1233</v>
      </c>
      <c r="N70" s="57">
        <v>-5.2267486548808639E-2</v>
      </c>
      <c r="O70" s="36">
        <v>1475</v>
      </c>
      <c r="P70" s="57">
        <v>-6.9987389659520782E-2</v>
      </c>
      <c r="Q70" s="66">
        <v>6009</v>
      </c>
      <c r="R70" s="57">
        <v>0.13206480783722685</v>
      </c>
      <c r="S70" s="66">
        <v>8770</v>
      </c>
      <c r="T70" s="57">
        <v>-5.4243502642079111E-2</v>
      </c>
      <c r="U70" s="66">
        <v>14779</v>
      </c>
      <c r="V70" s="57">
        <v>1.3579315547630477E-2</v>
      </c>
      <c r="W70" s="36">
        <v>6305</v>
      </c>
      <c r="X70" s="57">
        <v>0.11140490040542916</v>
      </c>
      <c r="Y70" s="36">
        <v>10003</v>
      </c>
      <c r="Z70" s="57">
        <v>-5.4268696227663837E-2</v>
      </c>
      <c r="AA70" s="36">
        <v>16308</v>
      </c>
      <c r="AB70" s="57">
        <v>3.569230769230769E-3</v>
      </c>
    </row>
    <row r="71" spans="2:28" ht="15" hidden="1" customHeight="1" outlineLevel="1">
      <c r="B71" s="63" t="s">
        <v>79</v>
      </c>
      <c r="C71" s="36">
        <v>40</v>
      </c>
      <c r="D71" s="57">
        <v>0.17647058823529416</v>
      </c>
      <c r="E71" s="66">
        <v>9</v>
      </c>
      <c r="F71" s="57">
        <v>2</v>
      </c>
      <c r="G71" s="66">
        <v>0</v>
      </c>
      <c r="H71" s="57">
        <v>-1</v>
      </c>
      <c r="I71" s="66">
        <v>9</v>
      </c>
      <c r="J71" s="57">
        <v>0</v>
      </c>
      <c r="K71" s="36">
        <v>273</v>
      </c>
      <c r="L71" s="57">
        <v>-4.5454545454545414E-2</v>
      </c>
      <c r="M71" s="36">
        <v>1600</v>
      </c>
      <c r="N71" s="57">
        <v>-9.2970521541950069E-2</v>
      </c>
      <c r="O71" s="36">
        <v>1873</v>
      </c>
      <c r="P71" s="57">
        <v>-8.6341463414634112E-2</v>
      </c>
      <c r="Q71" s="66">
        <v>4640</v>
      </c>
      <c r="R71" s="57">
        <v>-0.13206135428357646</v>
      </c>
      <c r="S71" s="66">
        <v>10482</v>
      </c>
      <c r="T71" s="57">
        <v>7.7065351418002415E-2</v>
      </c>
      <c r="U71" s="66">
        <v>15122</v>
      </c>
      <c r="V71" s="57">
        <v>2.9181589070168545E-3</v>
      </c>
      <c r="W71" s="36">
        <v>4962</v>
      </c>
      <c r="X71" s="57">
        <v>-0.12471335332510147</v>
      </c>
      <c r="Y71" s="36">
        <v>12082</v>
      </c>
      <c r="Z71" s="57">
        <v>5.0426012867327508E-2</v>
      </c>
      <c r="AA71" s="36">
        <v>17044</v>
      </c>
      <c r="AB71" s="57">
        <v>-7.3961912526935292E-3</v>
      </c>
    </row>
    <row r="72" spans="2:28" collapsed="1">
      <c r="B72" s="173">
        <v>2007</v>
      </c>
      <c r="C72" s="66">
        <v>373</v>
      </c>
      <c r="D72" s="67">
        <v>8.7463556851312019E-2</v>
      </c>
      <c r="E72" s="66">
        <v>59</v>
      </c>
      <c r="F72" s="67">
        <v>0.22916666666666674</v>
      </c>
      <c r="G72" s="66">
        <v>24</v>
      </c>
      <c r="H72" s="67">
        <v>0</v>
      </c>
      <c r="I72" s="66">
        <v>83</v>
      </c>
      <c r="J72" s="67">
        <v>0.15277777777777768</v>
      </c>
      <c r="K72" s="66">
        <v>1338</v>
      </c>
      <c r="L72" s="67">
        <v>-0.13565891472868219</v>
      </c>
      <c r="M72" s="66">
        <v>8291</v>
      </c>
      <c r="N72" s="67">
        <v>6.3494099538224713E-2</v>
      </c>
      <c r="O72" s="66">
        <v>9629</v>
      </c>
      <c r="P72" s="67">
        <v>3.0500856164383583E-2</v>
      </c>
      <c r="Q72" s="66">
        <v>32210</v>
      </c>
      <c r="R72" s="67">
        <v>-0.14731965585704832</v>
      </c>
      <c r="S72" s="66">
        <v>67712</v>
      </c>
      <c r="T72" s="67">
        <v>0.27922617698178787</v>
      </c>
      <c r="U72" s="66">
        <v>99922</v>
      </c>
      <c r="V72" s="67">
        <v>0.10159083642938249</v>
      </c>
      <c r="W72" s="66">
        <v>33980</v>
      </c>
      <c r="X72" s="67">
        <v>-0.14438233368585385</v>
      </c>
      <c r="Y72" s="66">
        <v>76027</v>
      </c>
      <c r="Z72" s="67">
        <v>0.25143205161969973</v>
      </c>
      <c r="AA72" s="66">
        <v>110007</v>
      </c>
      <c r="AB72" s="67">
        <v>9.4967451675193493E-2</v>
      </c>
    </row>
    <row r="73" spans="2:28" ht="15" hidden="1" customHeight="1" outlineLevel="1">
      <c r="B73" s="63" t="s">
        <v>90</v>
      </c>
      <c r="C73" s="36">
        <v>43</v>
      </c>
      <c r="D73" s="57">
        <v>0.26470588235294112</v>
      </c>
      <c r="E73" s="66">
        <v>12</v>
      </c>
      <c r="F73" s="57">
        <v>11</v>
      </c>
      <c r="G73" s="66">
        <v>0</v>
      </c>
      <c r="H73" s="57">
        <v>-1</v>
      </c>
      <c r="I73" s="66">
        <v>12</v>
      </c>
      <c r="J73" s="57">
        <v>0.19999999999999996</v>
      </c>
      <c r="K73" s="36">
        <v>256</v>
      </c>
      <c r="L73" s="57">
        <v>0.21327014218009488</v>
      </c>
      <c r="M73" s="36">
        <v>1430</v>
      </c>
      <c r="N73" s="57">
        <v>0.12954186413902047</v>
      </c>
      <c r="O73" s="36">
        <v>1686</v>
      </c>
      <c r="P73" s="57">
        <v>0.14150304671631675</v>
      </c>
      <c r="Q73" s="66">
        <v>5243</v>
      </c>
      <c r="R73" s="57">
        <v>0.17214397496087641</v>
      </c>
      <c r="S73" s="66">
        <v>7396</v>
      </c>
      <c r="T73" s="57">
        <v>-2.45317858084938E-2</v>
      </c>
      <c r="U73" s="66">
        <v>12639</v>
      </c>
      <c r="V73" s="57">
        <v>4.8444628784736654E-2</v>
      </c>
      <c r="W73" s="36">
        <v>5554</v>
      </c>
      <c r="X73" s="57">
        <v>0.17694426785335882</v>
      </c>
      <c r="Y73" s="36">
        <v>8826</v>
      </c>
      <c r="Z73" s="57">
        <v>-3.5000564525233813E-3</v>
      </c>
      <c r="AA73" s="36">
        <v>14380</v>
      </c>
      <c r="AB73" s="57">
        <v>5.9222156747200883E-2</v>
      </c>
    </row>
    <row r="74" spans="2:28" ht="15" hidden="1" customHeight="1" outlineLevel="1">
      <c r="B74" s="63" t="s">
        <v>89</v>
      </c>
      <c r="C74" s="36">
        <v>38</v>
      </c>
      <c r="D74" s="57">
        <v>-0.22448979591836737</v>
      </c>
      <c r="E74" s="66">
        <v>3</v>
      </c>
      <c r="F74" s="57">
        <v>2</v>
      </c>
      <c r="G74" s="66">
        <v>9</v>
      </c>
      <c r="H74" s="57">
        <v>2</v>
      </c>
      <c r="I74" s="66">
        <v>12</v>
      </c>
      <c r="J74" s="57">
        <v>2</v>
      </c>
      <c r="K74" s="36">
        <v>168</v>
      </c>
      <c r="L74" s="57">
        <v>0.21739130434782616</v>
      </c>
      <c r="M74" s="36">
        <v>904</v>
      </c>
      <c r="N74" s="57">
        <v>-2.4811218985976269E-2</v>
      </c>
      <c r="O74" s="36">
        <v>1072</v>
      </c>
      <c r="P74" s="57">
        <v>6.5727699530515604E-3</v>
      </c>
      <c r="Q74" s="66">
        <v>4196</v>
      </c>
      <c r="R74" s="57">
        <v>-4.4844070111541123E-2</v>
      </c>
      <c r="S74" s="66">
        <v>5993</v>
      </c>
      <c r="T74" s="57">
        <v>-0.2064353813559322</v>
      </c>
      <c r="U74" s="66">
        <v>10189</v>
      </c>
      <c r="V74" s="57">
        <v>-0.14700711594809546</v>
      </c>
      <c r="W74" s="36">
        <v>4405</v>
      </c>
      <c r="X74" s="57">
        <v>-3.8419559048242791E-2</v>
      </c>
      <c r="Y74" s="36">
        <v>6906</v>
      </c>
      <c r="Z74" s="57">
        <v>-0.18580523461447773</v>
      </c>
      <c r="AA74" s="36">
        <v>11311</v>
      </c>
      <c r="AB74" s="57">
        <v>-0.13411926816198427</v>
      </c>
    </row>
    <row r="75" spans="2:28" ht="15" hidden="1" customHeight="1" outlineLevel="1">
      <c r="B75" s="63" t="s">
        <v>88</v>
      </c>
      <c r="C75" s="36">
        <v>13</v>
      </c>
      <c r="D75" s="57">
        <v>-0.1333333333333333</v>
      </c>
      <c r="E75" s="66">
        <v>0</v>
      </c>
      <c r="F75" s="57">
        <v>-1</v>
      </c>
      <c r="G75" s="66">
        <v>0</v>
      </c>
      <c r="H75" s="57" t="s">
        <v>143</v>
      </c>
      <c r="I75" s="66">
        <v>0</v>
      </c>
      <c r="J75" s="57">
        <v>-1</v>
      </c>
      <c r="K75" s="36">
        <v>160</v>
      </c>
      <c r="L75" s="57">
        <v>0.7021276595744681</v>
      </c>
      <c r="M75" s="36">
        <v>713</v>
      </c>
      <c r="N75" s="57">
        <v>-1.6551724137931045E-2</v>
      </c>
      <c r="O75" s="36">
        <v>873</v>
      </c>
      <c r="P75" s="57">
        <v>6.5934065934065922E-2</v>
      </c>
      <c r="Q75" s="66">
        <v>3840</v>
      </c>
      <c r="R75" s="57">
        <v>0.16469517743403084</v>
      </c>
      <c r="S75" s="66">
        <v>3946</v>
      </c>
      <c r="T75" s="57">
        <v>0.20012165450121655</v>
      </c>
      <c r="U75" s="66">
        <v>7786</v>
      </c>
      <c r="V75" s="57">
        <v>0.18238420652999232</v>
      </c>
      <c r="W75" s="36">
        <v>4013</v>
      </c>
      <c r="X75" s="57">
        <v>0.17752347417840375</v>
      </c>
      <c r="Y75" s="36">
        <v>4659</v>
      </c>
      <c r="Z75" s="57">
        <v>0.16097682531771751</v>
      </c>
      <c r="AA75" s="36">
        <v>8672</v>
      </c>
      <c r="AB75" s="57">
        <v>0.16857566365718912</v>
      </c>
    </row>
    <row r="76" spans="2:28" ht="15" hidden="1" customHeight="1" outlineLevel="1">
      <c r="B76" s="63" t="s">
        <v>87</v>
      </c>
      <c r="C76" s="36">
        <v>15</v>
      </c>
      <c r="D76" s="57">
        <v>14</v>
      </c>
      <c r="E76" s="66">
        <v>0</v>
      </c>
      <c r="F76" s="57">
        <v>-1</v>
      </c>
      <c r="G76" s="66">
        <v>0</v>
      </c>
      <c r="H76" s="57" t="s">
        <v>143</v>
      </c>
      <c r="I76" s="66">
        <v>0</v>
      </c>
      <c r="J76" s="57">
        <v>-1</v>
      </c>
      <c r="K76" s="36">
        <v>100</v>
      </c>
      <c r="L76" s="57">
        <v>2.5714285714285716</v>
      </c>
      <c r="M76" s="36">
        <v>29</v>
      </c>
      <c r="N76" s="57">
        <v>1.4166666666666665</v>
      </c>
      <c r="O76" s="36">
        <v>129</v>
      </c>
      <c r="P76" s="57">
        <v>2.2250000000000001</v>
      </c>
      <c r="Q76" s="66">
        <v>991</v>
      </c>
      <c r="R76" s="57">
        <v>-0.27558479532163738</v>
      </c>
      <c r="S76" s="66">
        <v>477</v>
      </c>
      <c r="T76" s="57">
        <v>1.0384615384615383</v>
      </c>
      <c r="U76" s="66">
        <v>1468</v>
      </c>
      <c r="V76" s="57">
        <v>-8.3645443196004976E-2</v>
      </c>
      <c r="W76" s="36">
        <v>1106</v>
      </c>
      <c r="X76" s="57">
        <v>-0.20943531093638312</v>
      </c>
      <c r="Y76" s="36">
        <v>506</v>
      </c>
      <c r="Z76" s="57">
        <v>1.0569105691056913</v>
      </c>
      <c r="AA76" s="36">
        <v>1612</v>
      </c>
      <c r="AB76" s="57">
        <v>-2.0060790273556228E-2</v>
      </c>
    </row>
    <row r="77" spans="2:28" ht="15" hidden="1" customHeight="1" outlineLevel="1">
      <c r="B77" s="63" t="s">
        <v>86</v>
      </c>
      <c r="C77" s="36">
        <v>9</v>
      </c>
      <c r="D77" s="57">
        <v>1.25</v>
      </c>
      <c r="E77" s="66">
        <v>5</v>
      </c>
      <c r="F77" s="57">
        <v>0</v>
      </c>
      <c r="G77" s="66">
        <v>0</v>
      </c>
      <c r="H77" s="57" t="s">
        <v>143</v>
      </c>
      <c r="I77" s="66">
        <v>5</v>
      </c>
      <c r="J77" s="57">
        <v>0</v>
      </c>
      <c r="K77" s="36">
        <v>8</v>
      </c>
      <c r="L77" s="57">
        <v>-0.6</v>
      </c>
      <c r="M77" s="36">
        <v>42</v>
      </c>
      <c r="N77" s="57">
        <v>1</v>
      </c>
      <c r="O77" s="36">
        <v>50</v>
      </c>
      <c r="P77" s="57">
        <v>0.21951219512195119</v>
      </c>
      <c r="Q77" s="66">
        <v>1160</v>
      </c>
      <c r="R77" s="57">
        <v>1.3986013986013957E-2</v>
      </c>
      <c r="S77" s="66">
        <v>563</v>
      </c>
      <c r="T77" s="57">
        <v>0.60857142857142854</v>
      </c>
      <c r="U77" s="66">
        <v>1723</v>
      </c>
      <c r="V77" s="57">
        <v>0.1532797858099062</v>
      </c>
      <c r="W77" s="36">
        <v>1182</v>
      </c>
      <c r="X77" s="57">
        <v>7.6726342710997653E-3</v>
      </c>
      <c r="Y77" s="36">
        <v>605</v>
      </c>
      <c r="Z77" s="57">
        <v>0.63072776280323439</v>
      </c>
      <c r="AA77" s="36">
        <v>1787</v>
      </c>
      <c r="AB77" s="57">
        <v>0.15738341968911906</v>
      </c>
    </row>
    <row r="78" spans="2:28" ht="15" hidden="1" customHeight="1" outlineLevel="1">
      <c r="B78" s="63" t="s">
        <v>85</v>
      </c>
      <c r="C78" s="36">
        <v>20</v>
      </c>
      <c r="D78" s="57">
        <v>-9.0909090909090939E-2</v>
      </c>
      <c r="E78" s="66">
        <v>0</v>
      </c>
      <c r="F78" s="57">
        <v>-1</v>
      </c>
      <c r="G78" s="66">
        <v>0</v>
      </c>
      <c r="H78" s="57" t="s">
        <v>143</v>
      </c>
      <c r="I78" s="66">
        <v>0</v>
      </c>
      <c r="J78" s="57">
        <v>-1</v>
      </c>
      <c r="K78" s="36">
        <v>17</v>
      </c>
      <c r="L78" s="57">
        <v>-0.41379310344827591</v>
      </c>
      <c r="M78" s="36">
        <v>110</v>
      </c>
      <c r="N78" s="57">
        <v>0.52777777777777768</v>
      </c>
      <c r="O78" s="36">
        <v>127</v>
      </c>
      <c r="P78" s="57">
        <v>0.25742574257425743</v>
      </c>
      <c r="Q78" s="66">
        <v>954</v>
      </c>
      <c r="R78" s="57">
        <v>-0.36229946524064172</v>
      </c>
      <c r="S78" s="66">
        <v>599</v>
      </c>
      <c r="T78" s="57">
        <v>0.34606741573033717</v>
      </c>
      <c r="U78" s="66">
        <v>1553</v>
      </c>
      <c r="V78" s="57">
        <v>-0.19989696032972692</v>
      </c>
      <c r="W78" s="36">
        <v>991</v>
      </c>
      <c r="X78" s="57">
        <v>-0.36105738233397811</v>
      </c>
      <c r="Y78" s="36">
        <v>709</v>
      </c>
      <c r="Z78" s="57">
        <v>0.37137330754352038</v>
      </c>
      <c r="AA78" s="36">
        <v>1700</v>
      </c>
      <c r="AB78" s="57">
        <v>-0.17794970986460346</v>
      </c>
    </row>
    <row r="79" spans="2:28" ht="15" hidden="1" customHeight="1" outlineLevel="1">
      <c r="B79" s="63" t="s">
        <v>84</v>
      </c>
      <c r="C79" s="36">
        <v>19</v>
      </c>
      <c r="D79" s="57">
        <v>0.72727272727272729</v>
      </c>
      <c r="E79" s="66">
        <v>2</v>
      </c>
      <c r="F79" s="57" t="s">
        <v>143</v>
      </c>
      <c r="G79" s="66">
        <v>0</v>
      </c>
      <c r="H79" s="57" t="s">
        <v>143</v>
      </c>
      <c r="I79" s="66">
        <v>2</v>
      </c>
      <c r="J79" s="57" t="s">
        <v>143</v>
      </c>
      <c r="K79" s="36">
        <v>12</v>
      </c>
      <c r="L79" s="57">
        <v>5</v>
      </c>
      <c r="M79" s="36">
        <v>14</v>
      </c>
      <c r="N79" s="57">
        <v>-0.7021276595744681</v>
      </c>
      <c r="O79" s="36">
        <v>26</v>
      </c>
      <c r="P79" s="57">
        <v>-0.46938775510204078</v>
      </c>
      <c r="Q79" s="66">
        <v>770</v>
      </c>
      <c r="R79" s="57">
        <v>-0.41400304414003042</v>
      </c>
      <c r="S79" s="66">
        <v>469</v>
      </c>
      <c r="T79" s="57">
        <v>0.51779935275080913</v>
      </c>
      <c r="U79" s="66">
        <v>1239</v>
      </c>
      <c r="V79" s="57">
        <v>-0.2365988909426987</v>
      </c>
      <c r="W79" s="36">
        <v>803</v>
      </c>
      <c r="X79" s="57">
        <v>-0.39487565938206481</v>
      </c>
      <c r="Y79" s="36">
        <v>483</v>
      </c>
      <c r="Z79" s="57">
        <v>0.35674157303370779</v>
      </c>
      <c r="AA79" s="36">
        <v>1286</v>
      </c>
      <c r="AB79" s="57">
        <v>-0.23588829471182415</v>
      </c>
    </row>
    <row r="80" spans="2:28" ht="15" hidden="1" customHeight="1" outlineLevel="1">
      <c r="B80" s="63" t="s">
        <v>83</v>
      </c>
      <c r="C80" s="36">
        <v>8</v>
      </c>
      <c r="D80" s="57">
        <v>-0.38461538461538458</v>
      </c>
      <c r="E80" s="66">
        <v>1</v>
      </c>
      <c r="F80" s="57">
        <v>0</v>
      </c>
      <c r="G80" s="66">
        <v>0</v>
      </c>
      <c r="H80" s="57" t="s">
        <v>143</v>
      </c>
      <c r="I80" s="66">
        <v>1</v>
      </c>
      <c r="J80" s="57">
        <v>0</v>
      </c>
      <c r="K80" s="36">
        <v>3</v>
      </c>
      <c r="L80" s="57">
        <v>-0.93333333333333335</v>
      </c>
      <c r="M80" s="36">
        <v>23</v>
      </c>
      <c r="N80" s="57">
        <v>-0.2068965517241379</v>
      </c>
      <c r="O80" s="36">
        <v>26</v>
      </c>
      <c r="P80" s="57">
        <v>-0.64864864864864868</v>
      </c>
      <c r="Q80" s="66">
        <v>947</v>
      </c>
      <c r="R80" s="57">
        <v>-0.41289522628642283</v>
      </c>
      <c r="S80" s="66">
        <v>989</v>
      </c>
      <c r="T80" s="57">
        <v>2.482394366197183</v>
      </c>
      <c r="U80" s="66">
        <v>1936</v>
      </c>
      <c r="V80" s="57">
        <v>2.0558777016341567E-2</v>
      </c>
      <c r="W80" s="36">
        <v>959</v>
      </c>
      <c r="X80" s="57">
        <v>-0.42643540669856461</v>
      </c>
      <c r="Y80" s="36">
        <v>1012</v>
      </c>
      <c r="Z80" s="57">
        <v>2.2332268370607027</v>
      </c>
      <c r="AA80" s="36">
        <v>1971</v>
      </c>
      <c r="AB80" s="57">
        <v>-7.0528967254408492E-3</v>
      </c>
    </row>
    <row r="81" spans="2:28" ht="15" hidden="1" customHeight="1" outlineLevel="1">
      <c r="B81" s="63" t="s">
        <v>82</v>
      </c>
      <c r="C81" s="36">
        <v>15</v>
      </c>
      <c r="D81" s="57">
        <v>0.36363636363636354</v>
      </c>
      <c r="E81" s="66">
        <v>2</v>
      </c>
      <c r="F81" s="57">
        <v>-0.33333333333333337</v>
      </c>
      <c r="G81" s="66">
        <v>3</v>
      </c>
      <c r="H81" s="57" t="s">
        <v>143</v>
      </c>
      <c r="I81" s="66">
        <v>5</v>
      </c>
      <c r="J81" s="57">
        <v>0.66666666666666674</v>
      </c>
      <c r="K81" s="36">
        <v>69</v>
      </c>
      <c r="L81" s="57">
        <v>-2.8169014084507005E-2</v>
      </c>
      <c r="M81" s="36">
        <v>435</v>
      </c>
      <c r="N81" s="57">
        <v>0.35514018691588789</v>
      </c>
      <c r="O81" s="36">
        <v>504</v>
      </c>
      <c r="P81" s="57">
        <v>0.28571428571428581</v>
      </c>
      <c r="Q81" s="66">
        <v>3986</v>
      </c>
      <c r="R81" s="57">
        <v>0.61311210036422503</v>
      </c>
      <c r="S81" s="66">
        <v>4347</v>
      </c>
      <c r="T81" s="57">
        <v>0.29374999999999996</v>
      </c>
      <c r="U81" s="66">
        <v>8333</v>
      </c>
      <c r="V81" s="57">
        <v>0.42908592008231872</v>
      </c>
      <c r="W81" s="36">
        <v>4072</v>
      </c>
      <c r="X81" s="57">
        <v>0.59311424100156485</v>
      </c>
      <c r="Y81" s="36">
        <v>4785</v>
      </c>
      <c r="Z81" s="57">
        <v>0.29991850040749801</v>
      </c>
      <c r="AA81" s="36">
        <v>8857</v>
      </c>
      <c r="AB81" s="57">
        <v>0.42007375340708664</v>
      </c>
    </row>
    <row r="82" spans="2:28" ht="15" hidden="1" customHeight="1" outlineLevel="1">
      <c r="B82" s="63" t="s">
        <v>81</v>
      </c>
      <c r="C82" s="36">
        <v>58</v>
      </c>
      <c r="D82" s="57">
        <v>1.3199999999999998</v>
      </c>
      <c r="E82" s="66">
        <v>11</v>
      </c>
      <c r="F82" s="57">
        <v>0</v>
      </c>
      <c r="G82" s="66">
        <v>3</v>
      </c>
      <c r="H82" s="57" t="s">
        <v>143</v>
      </c>
      <c r="I82" s="66">
        <v>14</v>
      </c>
      <c r="J82" s="57">
        <v>0.27272727272727271</v>
      </c>
      <c r="K82" s="36">
        <v>184</v>
      </c>
      <c r="L82" s="57">
        <v>0.14285714285714279</v>
      </c>
      <c r="M82" s="36">
        <v>1031</v>
      </c>
      <c r="N82" s="57">
        <v>-0.28103207810320785</v>
      </c>
      <c r="O82" s="36">
        <v>1215</v>
      </c>
      <c r="P82" s="57">
        <v>-0.23824451410658309</v>
      </c>
      <c r="Q82" s="66">
        <v>5034</v>
      </c>
      <c r="R82" s="57">
        <v>0.30991412958626063</v>
      </c>
      <c r="S82" s="66">
        <v>9148</v>
      </c>
      <c r="T82" s="57">
        <v>0.17508028259473352</v>
      </c>
      <c r="U82" s="66">
        <v>14182</v>
      </c>
      <c r="V82" s="57">
        <v>0.21964224286205702</v>
      </c>
      <c r="W82" s="36">
        <v>5287</v>
      </c>
      <c r="X82" s="57">
        <v>0.3086633663366336</v>
      </c>
      <c r="Y82" s="36">
        <v>10182</v>
      </c>
      <c r="Z82" s="57">
        <v>0.10445818418483577</v>
      </c>
      <c r="AA82" s="36">
        <v>15469</v>
      </c>
      <c r="AB82" s="57">
        <v>0.16667923674485263</v>
      </c>
    </row>
    <row r="83" spans="2:28" ht="15" hidden="1" customHeight="1" outlineLevel="1">
      <c r="B83" s="63" t="s">
        <v>80</v>
      </c>
      <c r="C83" s="36">
        <v>71</v>
      </c>
      <c r="D83" s="57">
        <v>0.33962264150943389</v>
      </c>
      <c r="E83" s="66">
        <v>9</v>
      </c>
      <c r="F83" s="57">
        <v>0</v>
      </c>
      <c r="G83" s="66">
        <v>3</v>
      </c>
      <c r="H83" s="57">
        <v>-0.66666666666666674</v>
      </c>
      <c r="I83" s="66">
        <v>12</v>
      </c>
      <c r="J83" s="57">
        <v>-0.33333333333333337</v>
      </c>
      <c r="K83" s="36">
        <v>285</v>
      </c>
      <c r="L83" s="57">
        <v>8.7786259541984712E-2</v>
      </c>
      <c r="M83" s="36">
        <v>1301</v>
      </c>
      <c r="N83" s="57">
        <v>-1.4393939393939403E-2</v>
      </c>
      <c r="O83" s="36">
        <v>1586</v>
      </c>
      <c r="P83" s="57">
        <v>2.5284450063212116E-3</v>
      </c>
      <c r="Q83" s="66">
        <v>5308</v>
      </c>
      <c r="R83" s="57">
        <v>0.11794439764111209</v>
      </c>
      <c r="S83" s="66">
        <v>9273</v>
      </c>
      <c r="T83" s="57">
        <v>0.13251099169516367</v>
      </c>
      <c r="U83" s="66">
        <v>14581</v>
      </c>
      <c r="V83" s="57">
        <v>0.12716450216450226</v>
      </c>
      <c r="W83" s="36">
        <v>5673</v>
      </c>
      <c r="X83" s="57">
        <v>0.11849369085173511</v>
      </c>
      <c r="Y83" s="36">
        <v>10577</v>
      </c>
      <c r="Z83" s="57">
        <v>0.11137963644005455</v>
      </c>
      <c r="AA83" s="36">
        <v>16250</v>
      </c>
      <c r="AB83" s="57">
        <v>0.11385290287202676</v>
      </c>
    </row>
    <row r="84" spans="2:28" ht="15" hidden="1" customHeight="1" outlineLevel="1">
      <c r="B84" s="63" t="s">
        <v>79</v>
      </c>
      <c r="C84" s="36">
        <v>34</v>
      </c>
      <c r="D84" s="57">
        <v>-0.17073170731707321</v>
      </c>
      <c r="E84" s="66">
        <v>3</v>
      </c>
      <c r="F84" s="57">
        <v>-0.93023255813953487</v>
      </c>
      <c r="G84" s="66">
        <v>6</v>
      </c>
      <c r="H84" s="57" t="s">
        <v>143</v>
      </c>
      <c r="I84" s="66">
        <v>9</v>
      </c>
      <c r="J84" s="57">
        <v>-0.79069767441860461</v>
      </c>
      <c r="K84" s="36">
        <v>286</v>
      </c>
      <c r="L84" s="57">
        <v>0.31797235023041481</v>
      </c>
      <c r="M84" s="36">
        <v>1764</v>
      </c>
      <c r="N84" s="57">
        <v>0.15900131406044671</v>
      </c>
      <c r="O84" s="36">
        <v>2050</v>
      </c>
      <c r="P84" s="57">
        <v>0.17883841288096614</v>
      </c>
      <c r="Q84" s="66">
        <v>5346</v>
      </c>
      <c r="R84" s="57">
        <v>-3.5414725069897734E-3</v>
      </c>
      <c r="S84" s="66">
        <v>9732</v>
      </c>
      <c r="T84" s="57">
        <v>0.17366136034732271</v>
      </c>
      <c r="U84" s="66">
        <v>15078</v>
      </c>
      <c r="V84" s="57">
        <v>0.1040492055356228</v>
      </c>
      <c r="W84" s="36">
        <v>5669</v>
      </c>
      <c r="X84" s="57">
        <v>5.2947405577130624E-4</v>
      </c>
      <c r="Y84" s="36">
        <v>11502</v>
      </c>
      <c r="Z84" s="57">
        <v>0.17199918483798649</v>
      </c>
      <c r="AA84" s="36">
        <v>17171</v>
      </c>
      <c r="AB84" s="57">
        <v>0.10923772609819116</v>
      </c>
    </row>
    <row r="85" spans="2:28" collapsed="1">
      <c r="B85" s="173">
        <v>2006</v>
      </c>
      <c r="C85" s="66">
        <v>343</v>
      </c>
      <c r="D85" s="67">
        <v>0.22939068100358417</v>
      </c>
      <c r="E85" s="66">
        <v>48</v>
      </c>
      <c r="F85" s="67">
        <v>-0.41463414634146345</v>
      </c>
      <c r="G85" s="66">
        <v>24</v>
      </c>
      <c r="H85" s="67">
        <v>0.14285714285714279</v>
      </c>
      <c r="I85" s="66">
        <v>72</v>
      </c>
      <c r="J85" s="67">
        <v>-0.30097087378640774</v>
      </c>
      <c r="K85" s="66">
        <v>1548</v>
      </c>
      <c r="L85" s="67">
        <v>0.21126760563380276</v>
      </c>
      <c r="M85" s="66">
        <v>7796</v>
      </c>
      <c r="N85" s="67">
        <v>1.2993762993763092E-2</v>
      </c>
      <c r="O85" s="66">
        <v>9344</v>
      </c>
      <c r="P85" s="67">
        <v>4.1230220637396897E-2</v>
      </c>
      <c r="Q85" s="66">
        <v>37775</v>
      </c>
      <c r="R85" s="67">
        <v>6.3335679099225883E-2</v>
      </c>
      <c r="S85" s="66">
        <v>52932</v>
      </c>
      <c r="T85" s="67">
        <v>0.11040718286517448</v>
      </c>
      <c r="U85" s="66">
        <v>90707</v>
      </c>
      <c r="V85" s="67">
        <v>9.0306993292785576E-2</v>
      </c>
      <c r="W85" s="66">
        <v>39714</v>
      </c>
      <c r="X85" s="67">
        <v>6.8614788505004798E-2</v>
      </c>
      <c r="Y85" s="66">
        <v>60752</v>
      </c>
      <c r="Z85" s="67">
        <v>9.6883689018885555E-2</v>
      </c>
      <c r="AA85" s="66">
        <v>100466</v>
      </c>
      <c r="AB85" s="67">
        <v>8.553214478660176E-2</v>
      </c>
    </row>
    <row r="86" spans="2:28" ht="15" hidden="1" customHeight="1" outlineLevel="1">
      <c r="B86" s="63" t="s">
        <v>90</v>
      </c>
      <c r="C86" s="36">
        <v>34</v>
      </c>
      <c r="D86" s="57">
        <v>-0.22727272727272729</v>
      </c>
      <c r="E86" s="66">
        <v>1</v>
      </c>
      <c r="F86" s="57">
        <v>-0.75</v>
      </c>
      <c r="G86" s="66">
        <v>9</v>
      </c>
      <c r="H86" s="57" t="s">
        <v>143</v>
      </c>
      <c r="I86" s="66">
        <v>10</v>
      </c>
      <c r="J86" s="57">
        <v>1.5</v>
      </c>
      <c r="K86" s="36">
        <v>211</v>
      </c>
      <c r="L86" s="57">
        <v>0.46527777777777768</v>
      </c>
      <c r="M86" s="36">
        <v>1266</v>
      </c>
      <c r="N86" s="57">
        <v>-0.10845070422535208</v>
      </c>
      <c r="O86" s="36">
        <v>1477</v>
      </c>
      <c r="P86" s="57">
        <v>-5.5626598465473132E-2</v>
      </c>
      <c r="Q86" s="66">
        <v>4473</v>
      </c>
      <c r="R86" s="57">
        <v>2.8039531142266094E-2</v>
      </c>
      <c r="S86" s="66">
        <v>7582</v>
      </c>
      <c r="T86" s="57">
        <v>0.1260953512550127</v>
      </c>
      <c r="U86" s="66">
        <v>12055</v>
      </c>
      <c r="V86" s="57">
        <v>8.7603753157704745E-2</v>
      </c>
      <c r="W86" s="36">
        <v>4719</v>
      </c>
      <c r="X86" s="57">
        <v>3.874092009685226E-2</v>
      </c>
      <c r="Y86" s="36">
        <v>8857</v>
      </c>
      <c r="Z86" s="57">
        <v>8.6348583343554441E-2</v>
      </c>
      <c r="AA86" s="36">
        <v>13576</v>
      </c>
      <c r="AB86" s="57">
        <v>6.9313169502205341E-2</v>
      </c>
    </row>
    <row r="87" spans="2:28" ht="15" hidden="1" customHeight="1" outlineLevel="1">
      <c r="B87" s="63" t="s">
        <v>89</v>
      </c>
      <c r="C87" s="36">
        <v>49</v>
      </c>
      <c r="D87" s="57">
        <v>3.083333333333333</v>
      </c>
      <c r="E87" s="66">
        <v>1</v>
      </c>
      <c r="F87" s="57">
        <v>-0.9375</v>
      </c>
      <c r="G87" s="66">
        <v>3</v>
      </c>
      <c r="H87" s="57" t="s">
        <v>143</v>
      </c>
      <c r="I87" s="66">
        <v>4</v>
      </c>
      <c r="J87" s="57">
        <v>-0.75</v>
      </c>
      <c r="K87" s="36">
        <v>138</v>
      </c>
      <c r="L87" s="57">
        <v>0.86486486486486491</v>
      </c>
      <c r="M87" s="36">
        <v>927</v>
      </c>
      <c r="N87" s="57">
        <v>-0.21106382978723404</v>
      </c>
      <c r="O87" s="36">
        <v>1065</v>
      </c>
      <c r="P87" s="57">
        <v>-0.1473178542834267</v>
      </c>
      <c r="Q87" s="66">
        <v>4393</v>
      </c>
      <c r="R87" s="57">
        <v>1.5959872321020807E-3</v>
      </c>
      <c r="S87" s="66">
        <v>7552</v>
      </c>
      <c r="T87" s="57">
        <v>0.14182038100997874</v>
      </c>
      <c r="U87" s="66">
        <v>11945</v>
      </c>
      <c r="V87" s="57">
        <v>8.5909090909090935E-2</v>
      </c>
      <c r="W87" s="36">
        <v>4581</v>
      </c>
      <c r="X87" s="57">
        <v>2.0721925133689867E-2</v>
      </c>
      <c r="Y87" s="36">
        <v>8482</v>
      </c>
      <c r="Z87" s="57">
        <v>8.8971626652972091E-2</v>
      </c>
      <c r="AA87" s="36">
        <v>13063</v>
      </c>
      <c r="AB87" s="57">
        <v>6.4022155249653823E-2</v>
      </c>
    </row>
    <row r="88" spans="2:28" ht="15" hidden="1" customHeight="1" outlineLevel="1">
      <c r="B88" s="63" t="s">
        <v>88</v>
      </c>
      <c r="C88" s="36">
        <v>15</v>
      </c>
      <c r="D88" s="57">
        <v>-0.31818181818181823</v>
      </c>
      <c r="E88" s="66">
        <v>2</v>
      </c>
      <c r="F88" s="57">
        <v>1</v>
      </c>
      <c r="G88" s="66">
        <v>0</v>
      </c>
      <c r="H88" s="57" t="s">
        <v>143</v>
      </c>
      <c r="I88" s="66">
        <v>2</v>
      </c>
      <c r="J88" s="57">
        <v>1</v>
      </c>
      <c r="K88" s="36">
        <v>94</v>
      </c>
      <c r="L88" s="57">
        <v>-0.27692307692307694</v>
      </c>
      <c r="M88" s="36">
        <v>725</v>
      </c>
      <c r="N88" s="57">
        <v>-0.36403508771929827</v>
      </c>
      <c r="O88" s="36">
        <v>819</v>
      </c>
      <c r="P88" s="57">
        <v>-0.35511811023622042</v>
      </c>
      <c r="Q88" s="66">
        <v>3297</v>
      </c>
      <c r="R88" s="57">
        <v>0.3047091412742382</v>
      </c>
      <c r="S88" s="66">
        <v>3288</v>
      </c>
      <c r="T88" s="57">
        <v>-0.24517906336088158</v>
      </c>
      <c r="U88" s="66">
        <v>6585</v>
      </c>
      <c r="V88" s="57">
        <v>-4.3295074822025326E-2</v>
      </c>
      <c r="W88" s="36">
        <v>3408</v>
      </c>
      <c r="X88" s="57">
        <v>0.27164179104477615</v>
      </c>
      <c r="Y88" s="36">
        <v>4013</v>
      </c>
      <c r="Z88" s="57">
        <v>-0.26983260553129551</v>
      </c>
      <c r="AA88" s="36">
        <v>7421</v>
      </c>
      <c r="AB88" s="57">
        <v>-9.2343444227005911E-2</v>
      </c>
    </row>
    <row r="89" spans="2:28" ht="15" hidden="1" customHeight="1" outlineLevel="1">
      <c r="B89" s="63" t="s">
        <v>87</v>
      </c>
      <c r="C89" s="36">
        <v>1</v>
      </c>
      <c r="D89" s="57">
        <v>-0.875</v>
      </c>
      <c r="E89" s="66">
        <v>2</v>
      </c>
      <c r="F89" s="57">
        <v>0</v>
      </c>
      <c r="G89" s="66">
        <v>0</v>
      </c>
      <c r="H89" s="57" t="s">
        <v>143</v>
      </c>
      <c r="I89" s="66">
        <v>2</v>
      </c>
      <c r="J89" s="57">
        <v>0</v>
      </c>
      <c r="K89" s="36">
        <v>28</v>
      </c>
      <c r="L89" s="57">
        <v>1.3333333333333335</v>
      </c>
      <c r="M89" s="36">
        <v>12</v>
      </c>
      <c r="N89" s="57">
        <v>-0.1428571428571429</v>
      </c>
      <c r="O89" s="36">
        <v>40</v>
      </c>
      <c r="P89" s="57">
        <v>0.53846153846153855</v>
      </c>
      <c r="Q89" s="66">
        <v>1368</v>
      </c>
      <c r="R89" s="57">
        <v>0.16823228010247648</v>
      </c>
      <c r="S89" s="66">
        <v>234</v>
      </c>
      <c r="T89" s="57">
        <v>-5.2631578947368474E-2</v>
      </c>
      <c r="U89" s="66">
        <v>1602</v>
      </c>
      <c r="V89" s="57">
        <v>0.12976022566995771</v>
      </c>
      <c r="W89" s="36">
        <v>1399</v>
      </c>
      <c r="X89" s="57">
        <v>0.17267393126571662</v>
      </c>
      <c r="Y89" s="36">
        <v>246</v>
      </c>
      <c r="Z89" s="57">
        <v>-5.7471264367816133E-2</v>
      </c>
      <c r="AA89" s="36">
        <v>1645</v>
      </c>
      <c r="AB89" s="57">
        <v>0.13136176066024752</v>
      </c>
    </row>
    <row r="90" spans="2:28" ht="15" hidden="1" customHeight="1" outlineLevel="1">
      <c r="B90" s="63" t="s">
        <v>86</v>
      </c>
      <c r="C90" s="36">
        <v>4</v>
      </c>
      <c r="D90" s="57">
        <v>-0.81818181818181812</v>
      </c>
      <c r="E90" s="66">
        <v>5</v>
      </c>
      <c r="F90" s="57">
        <v>4</v>
      </c>
      <c r="G90" s="66">
        <v>0</v>
      </c>
      <c r="H90" s="57" t="s">
        <v>143</v>
      </c>
      <c r="I90" s="66">
        <v>5</v>
      </c>
      <c r="J90" s="57">
        <v>4</v>
      </c>
      <c r="K90" s="36">
        <v>20</v>
      </c>
      <c r="L90" s="57">
        <v>5.666666666666667</v>
      </c>
      <c r="M90" s="36">
        <v>21</v>
      </c>
      <c r="N90" s="57">
        <v>6</v>
      </c>
      <c r="O90" s="36">
        <v>41</v>
      </c>
      <c r="P90" s="57">
        <v>5.833333333333333</v>
      </c>
      <c r="Q90" s="66">
        <v>1144</v>
      </c>
      <c r="R90" s="57">
        <v>-0.2072072072072072</v>
      </c>
      <c r="S90" s="66">
        <v>350</v>
      </c>
      <c r="T90" s="57">
        <v>0.94444444444444442</v>
      </c>
      <c r="U90" s="66">
        <v>1494</v>
      </c>
      <c r="V90" s="57">
        <v>-7.9482439926062853E-2</v>
      </c>
      <c r="W90" s="36">
        <v>1173</v>
      </c>
      <c r="X90" s="57">
        <v>-0.20149761742682093</v>
      </c>
      <c r="Y90" s="36">
        <v>371</v>
      </c>
      <c r="Z90" s="57">
        <v>1.0273224043715845</v>
      </c>
      <c r="AA90" s="36">
        <v>1544</v>
      </c>
      <c r="AB90" s="57">
        <v>-6.5375302663438273E-2</v>
      </c>
    </row>
    <row r="91" spans="2:28" ht="15" hidden="1" customHeight="1" outlineLevel="1">
      <c r="B91" s="63" t="s">
        <v>85</v>
      </c>
      <c r="C91" s="36">
        <v>22</v>
      </c>
      <c r="D91" s="57">
        <v>0.69230769230769229</v>
      </c>
      <c r="E91" s="66">
        <v>4</v>
      </c>
      <c r="F91" s="57" t="s">
        <v>143</v>
      </c>
      <c r="G91" s="66">
        <v>0</v>
      </c>
      <c r="H91" s="57" t="s">
        <v>143</v>
      </c>
      <c r="I91" s="66">
        <v>4</v>
      </c>
      <c r="J91" s="57" t="s">
        <v>143</v>
      </c>
      <c r="K91" s="36">
        <v>29</v>
      </c>
      <c r="L91" s="57">
        <v>8.6666666666666661</v>
      </c>
      <c r="M91" s="36">
        <v>72</v>
      </c>
      <c r="N91" s="57">
        <v>0.19999999999999996</v>
      </c>
      <c r="O91" s="36">
        <v>101</v>
      </c>
      <c r="P91" s="57">
        <v>0.60317460317460325</v>
      </c>
      <c r="Q91" s="66">
        <v>1496</v>
      </c>
      <c r="R91" s="57">
        <v>2.8066157760814248</v>
      </c>
      <c r="S91" s="66">
        <v>445</v>
      </c>
      <c r="T91" s="57">
        <v>-0.66004583651642479</v>
      </c>
      <c r="U91" s="66">
        <v>1941</v>
      </c>
      <c r="V91" s="57">
        <v>0.14042303172737958</v>
      </c>
      <c r="W91" s="36">
        <v>1551</v>
      </c>
      <c r="X91" s="57">
        <v>2.7921760391198043</v>
      </c>
      <c r="Y91" s="36">
        <v>517</v>
      </c>
      <c r="Z91" s="57">
        <v>-0.62235208181154134</v>
      </c>
      <c r="AA91" s="36">
        <v>2068</v>
      </c>
      <c r="AB91" s="57">
        <v>0.16310461192350956</v>
      </c>
    </row>
    <row r="92" spans="2:28" ht="15" hidden="1" customHeight="1" outlineLevel="1">
      <c r="B92" s="63" t="s">
        <v>84</v>
      </c>
      <c r="C92" s="36">
        <v>11</v>
      </c>
      <c r="D92" s="57">
        <v>0.83333333333333326</v>
      </c>
      <c r="E92" s="66">
        <v>0</v>
      </c>
      <c r="F92" s="57" t="s">
        <v>143</v>
      </c>
      <c r="G92" s="66">
        <v>0</v>
      </c>
      <c r="H92" s="57" t="s">
        <v>143</v>
      </c>
      <c r="I92" s="66">
        <v>0</v>
      </c>
      <c r="J92" s="57" t="s">
        <v>143</v>
      </c>
      <c r="K92" s="36">
        <v>2</v>
      </c>
      <c r="L92" s="57">
        <v>-0.7142857142857143</v>
      </c>
      <c r="M92" s="36">
        <v>47</v>
      </c>
      <c r="N92" s="57">
        <v>0.46875</v>
      </c>
      <c r="O92" s="36">
        <v>49</v>
      </c>
      <c r="P92" s="57">
        <v>0.25641025641025639</v>
      </c>
      <c r="Q92" s="66">
        <v>1314</v>
      </c>
      <c r="R92" s="57">
        <v>5.2870813397129188</v>
      </c>
      <c r="S92" s="66">
        <v>309</v>
      </c>
      <c r="T92" s="57">
        <v>-0.8384736016727653</v>
      </c>
      <c r="U92" s="66">
        <v>1623</v>
      </c>
      <c r="V92" s="57">
        <v>-0.23515551366635246</v>
      </c>
      <c r="W92" s="36">
        <v>1327</v>
      </c>
      <c r="X92" s="57">
        <v>4.9774774774774775</v>
      </c>
      <c r="Y92" s="36">
        <v>356</v>
      </c>
      <c r="Z92" s="57">
        <v>-0.81696658097686381</v>
      </c>
      <c r="AA92" s="36">
        <v>1683</v>
      </c>
      <c r="AB92" s="57">
        <v>-0.2233502538071066</v>
      </c>
    </row>
    <row r="93" spans="2:28" ht="15" hidden="1" customHeight="1" outlineLevel="1">
      <c r="B93" s="63" t="s">
        <v>83</v>
      </c>
      <c r="C93" s="36">
        <v>13</v>
      </c>
      <c r="D93" s="57">
        <v>0.44444444444444442</v>
      </c>
      <c r="E93" s="66">
        <v>1</v>
      </c>
      <c r="F93" s="57">
        <v>-0.83333333333333337</v>
      </c>
      <c r="G93" s="66">
        <v>0</v>
      </c>
      <c r="H93" s="57" t="s">
        <v>143</v>
      </c>
      <c r="I93" s="66">
        <v>1</v>
      </c>
      <c r="J93" s="57">
        <v>-0.83333333333333337</v>
      </c>
      <c r="K93" s="36">
        <v>45</v>
      </c>
      <c r="L93" s="57">
        <v>0.95652173913043481</v>
      </c>
      <c r="M93" s="36">
        <v>29</v>
      </c>
      <c r="N93" s="57">
        <v>0.26086956521739135</v>
      </c>
      <c r="O93" s="36">
        <v>74</v>
      </c>
      <c r="P93" s="57">
        <v>0.60869565217391308</v>
      </c>
      <c r="Q93" s="66">
        <v>1613</v>
      </c>
      <c r="R93" s="57">
        <v>3.5436619718309856</v>
      </c>
      <c r="S93" s="66">
        <v>284</v>
      </c>
      <c r="T93" s="57">
        <v>-0.80373185901865929</v>
      </c>
      <c r="U93" s="66">
        <v>1897</v>
      </c>
      <c r="V93" s="57">
        <v>5.2719200887902273E-2</v>
      </c>
      <c r="W93" s="36">
        <v>1672</v>
      </c>
      <c r="X93" s="57">
        <v>3.2544529262086517</v>
      </c>
      <c r="Y93" s="36">
        <v>313</v>
      </c>
      <c r="Z93" s="57">
        <v>-0.78707482993197275</v>
      </c>
      <c r="AA93" s="36">
        <v>1985</v>
      </c>
      <c r="AB93" s="57">
        <v>6.5485775630703236E-2</v>
      </c>
    </row>
    <row r="94" spans="2:28" ht="15" hidden="1" customHeight="1" outlineLevel="1">
      <c r="B94" s="63" t="s">
        <v>82</v>
      </c>
      <c r="C94" s="36">
        <v>11</v>
      </c>
      <c r="D94" s="57">
        <v>-0.52173913043478259</v>
      </c>
      <c r="E94" s="66">
        <v>3</v>
      </c>
      <c r="F94" s="57">
        <v>-0.4</v>
      </c>
      <c r="G94" s="66">
        <v>0</v>
      </c>
      <c r="H94" s="57">
        <v>-1</v>
      </c>
      <c r="I94" s="66">
        <v>3</v>
      </c>
      <c r="J94" s="57">
        <v>-0.75</v>
      </c>
      <c r="K94" s="36">
        <v>71</v>
      </c>
      <c r="L94" s="57">
        <v>-0.36036036036036034</v>
      </c>
      <c r="M94" s="36">
        <v>321</v>
      </c>
      <c r="N94" s="57">
        <v>4.2207792207792139E-2</v>
      </c>
      <c r="O94" s="36">
        <v>392</v>
      </c>
      <c r="P94" s="57">
        <v>-6.4439140811455853E-2</v>
      </c>
      <c r="Q94" s="66">
        <v>2471</v>
      </c>
      <c r="R94" s="57">
        <v>0.4612655233589591</v>
      </c>
      <c r="S94" s="66">
        <v>3360</v>
      </c>
      <c r="T94" s="57">
        <v>-0.29337539432176651</v>
      </c>
      <c r="U94" s="66">
        <v>5831</v>
      </c>
      <c r="V94" s="57">
        <v>-9.5408004964319004E-2</v>
      </c>
      <c r="W94" s="36">
        <v>2556</v>
      </c>
      <c r="X94" s="57">
        <v>0.39672131147540979</v>
      </c>
      <c r="Y94" s="36">
        <v>3681</v>
      </c>
      <c r="Z94" s="57">
        <v>-0.27396449704142012</v>
      </c>
      <c r="AA94" s="36">
        <v>6237</v>
      </c>
      <c r="AB94" s="57">
        <v>-9.6086956521739153E-2</v>
      </c>
    </row>
    <row r="95" spans="2:28" ht="15" hidden="1" customHeight="1" outlineLevel="1">
      <c r="B95" s="63" t="s">
        <v>81</v>
      </c>
      <c r="C95" s="36">
        <v>25</v>
      </c>
      <c r="D95" s="57">
        <v>-3.8461538461538436E-2</v>
      </c>
      <c r="E95" s="66">
        <v>11</v>
      </c>
      <c r="F95" s="57">
        <v>4.5</v>
      </c>
      <c r="G95" s="66">
        <v>0</v>
      </c>
      <c r="H95" s="57" t="s">
        <v>143</v>
      </c>
      <c r="I95" s="66">
        <v>11</v>
      </c>
      <c r="J95" s="57">
        <v>4.5</v>
      </c>
      <c r="K95" s="36">
        <v>161</v>
      </c>
      <c r="L95" s="57">
        <v>0.33057851239669422</v>
      </c>
      <c r="M95" s="36">
        <v>1434</v>
      </c>
      <c r="N95" s="57">
        <v>0.14536741214057503</v>
      </c>
      <c r="O95" s="36">
        <v>1595</v>
      </c>
      <c r="P95" s="57">
        <v>0.16168973051711588</v>
      </c>
      <c r="Q95" s="66">
        <v>3843</v>
      </c>
      <c r="R95" s="57">
        <v>0.90814299900695139</v>
      </c>
      <c r="S95" s="66">
        <v>7785</v>
      </c>
      <c r="T95" s="57">
        <v>-8.862093186607356E-2</v>
      </c>
      <c r="U95" s="66">
        <v>11628</v>
      </c>
      <c r="V95" s="57">
        <v>0.10155361879499814</v>
      </c>
      <c r="W95" s="36">
        <v>4040</v>
      </c>
      <c r="X95" s="57">
        <v>0.86777623670827553</v>
      </c>
      <c r="Y95" s="36">
        <v>9219</v>
      </c>
      <c r="Z95" s="57">
        <v>-5.8709413926893994E-2</v>
      </c>
      <c r="AA95" s="36">
        <v>13259</v>
      </c>
      <c r="AB95" s="57">
        <v>0.10889018984695165</v>
      </c>
    </row>
    <row r="96" spans="2:28" ht="15" hidden="1" customHeight="1" outlineLevel="1">
      <c r="B96" s="63" t="s">
        <v>80</v>
      </c>
      <c r="C96" s="36">
        <v>53</v>
      </c>
      <c r="D96" s="57">
        <v>0.35897435897435903</v>
      </c>
      <c r="E96" s="66">
        <v>9</v>
      </c>
      <c r="F96" s="57">
        <v>1.25</v>
      </c>
      <c r="G96" s="66">
        <v>9</v>
      </c>
      <c r="H96" s="57">
        <v>-0.66666666666666674</v>
      </c>
      <c r="I96" s="66">
        <v>18</v>
      </c>
      <c r="J96" s="57">
        <v>-0.41935483870967738</v>
      </c>
      <c r="K96" s="36">
        <v>262</v>
      </c>
      <c r="L96" s="57">
        <v>6.5040650406503975E-2</v>
      </c>
      <c r="M96" s="36">
        <v>1320</v>
      </c>
      <c r="N96" s="57">
        <v>0.15384615384615374</v>
      </c>
      <c r="O96" s="36">
        <v>1582</v>
      </c>
      <c r="P96" s="57">
        <v>0.13812949640287764</v>
      </c>
      <c r="Q96" s="66">
        <v>4748</v>
      </c>
      <c r="R96" s="57">
        <v>1.0598698481561821</v>
      </c>
      <c r="S96" s="66">
        <v>8188</v>
      </c>
      <c r="T96" s="57">
        <v>-3.3864306784660791E-2</v>
      </c>
      <c r="U96" s="66">
        <v>12936</v>
      </c>
      <c r="V96" s="57">
        <v>0.19999999999999996</v>
      </c>
      <c r="W96" s="36">
        <v>5072</v>
      </c>
      <c r="X96" s="57">
        <v>0.95528141865844263</v>
      </c>
      <c r="Y96" s="36">
        <v>9517</v>
      </c>
      <c r="Z96" s="57">
        <v>-1.3373419033796408E-2</v>
      </c>
      <c r="AA96" s="36">
        <v>14589</v>
      </c>
      <c r="AB96" s="57">
        <v>0.19191176470588234</v>
      </c>
    </row>
    <row r="97" spans="2:28" ht="15" hidden="1" customHeight="1" outlineLevel="1">
      <c r="B97" s="63" t="s">
        <v>79</v>
      </c>
      <c r="C97" s="36">
        <v>41</v>
      </c>
      <c r="D97" s="57">
        <v>0.70833333333333326</v>
      </c>
      <c r="E97" s="66">
        <v>43</v>
      </c>
      <c r="F97" s="57">
        <v>3.7777777777777777</v>
      </c>
      <c r="G97" s="66">
        <v>0</v>
      </c>
      <c r="H97" s="57" t="s">
        <v>143</v>
      </c>
      <c r="I97" s="66">
        <v>43</v>
      </c>
      <c r="J97" s="57">
        <v>3.7777777777777777</v>
      </c>
      <c r="K97" s="36">
        <v>217</v>
      </c>
      <c r="L97" s="57">
        <v>0.33950617283950613</v>
      </c>
      <c r="M97" s="36">
        <v>1522</v>
      </c>
      <c r="N97" s="57">
        <v>0.10050614605929131</v>
      </c>
      <c r="O97" s="36">
        <v>1739</v>
      </c>
      <c r="P97" s="57">
        <v>0.12556634304207126</v>
      </c>
      <c r="Q97" s="66">
        <v>5365</v>
      </c>
      <c r="R97" s="57">
        <v>1.5223319228960976</v>
      </c>
      <c r="S97" s="66">
        <v>8292</v>
      </c>
      <c r="T97" s="57">
        <v>0.1088526343942231</v>
      </c>
      <c r="U97" s="66">
        <v>13657</v>
      </c>
      <c r="V97" s="57">
        <v>0.4218636127017179</v>
      </c>
      <c r="W97" s="36">
        <v>5666</v>
      </c>
      <c r="X97" s="57">
        <v>1.4401378122308355</v>
      </c>
      <c r="Y97" s="36">
        <v>9814</v>
      </c>
      <c r="Z97" s="57">
        <v>0.10754993793025625</v>
      </c>
      <c r="AA97" s="36">
        <v>15480</v>
      </c>
      <c r="AB97" s="57">
        <v>0.38424394169721898</v>
      </c>
    </row>
    <row r="98" spans="2:28" collapsed="1">
      <c r="B98" s="173">
        <v>2005</v>
      </c>
      <c r="C98" s="66">
        <v>279</v>
      </c>
      <c r="D98" s="67">
        <v>0.125</v>
      </c>
      <c r="E98" s="66">
        <v>82</v>
      </c>
      <c r="F98" s="67">
        <v>0.6399999999999999</v>
      </c>
      <c r="G98" s="66">
        <v>21</v>
      </c>
      <c r="H98" s="67">
        <v>-0.38235294117647056</v>
      </c>
      <c r="I98" s="66">
        <v>103</v>
      </c>
      <c r="J98" s="67">
        <v>0.22619047619047628</v>
      </c>
      <c r="K98" s="66">
        <v>1278</v>
      </c>
      <c r="L98" s="67">
        <v>0.23359073359073368</v>
      </c>
      <c r="M98" s="66">
        <v>7696</v>
      </c>
      <c r="N98" s="67">
        <v>-3.2436509932109669E-2</v>
      </c>
      <c r="O98" s="66">
        <v>8974</v>
      </c>
      <c r="P98" s="67">
        <v>-1.7797552836484876E-3</v>
      </c>
      <c r="Q98" s="66">
        <v>35525</v>
      </c>
      <c r="R98" s="67">
        <v>0.54644784955598125</v>
      </c>
      <c r="S98" s="66">
        <v>47669</v>
      </c>
      <c r="T98" s="67">
        <v>-8.4151472650771386E-2</v>
      </c>
      <c r="U98" s="66">
        <v>83194</v>
      </c>
      <c r="V98" s="67">
        <v>0.10894282934111787</v>
      </c>
      <c r="W98" s="66">
        <v>37164</v>
      </c>
      <c r="X98" s="67">
        <v>0.52900518390520856</v>
      </c>
      <c r="Y98" s="66">
        <v>55386</v>
      </c>
      <c r="Z98" s="67">
        <v>-7.7468894181921155E-2</v>
      </c>
      <c r="AA98" s="66">
        <v>92550</v>
      </c>
      <c r="AB98" s="67">
        <v>9.7305051990087987E-2</v>
      </c>
    </row>
    <row r="99" spans="2:28" ht="15" hidden="1" customHeight="1" outlineLevel="1">
      <c r="B99" s="63" t="s">
        <v>90</v>
      </c>
      <c r="C99" s="36">
        <v>44</v>
      </c>
      <c r="D99" s="57">
        <v>1.2000000000000002</v>
      </c>
      <c r="E99" s="66">
        <v>4</v>
      </c>
      <c r="F99" s="57" t="s">
        <v>143</v>
      </c>
      <c r="G99" s="66">
        <v>0</v>
      </c>
      <c r="H99" s="57" t="s">
        <v>143</v>
      </c>
      <c r="I99" s="66">
        <v>4</v>
      </c>
      <c r="J99" s="57" t="s">
        <v>143</v>
      </c>
      <c r="K99" s="36">
        <v>144</v>
      </c>
      <c r="L99" s="57">
        <v>-0.18181818181818177</v>
      </c>
      <c r="M99" s="36">
        <v>1420</v>
      </c>
      <c r="N99" s="57">
        <v>8.8122605363984752E-2</v>
      </c>
      <c r="O99" s="36">
        <v>1564</v>
      </c>
      <c r="P99" s="57">
        <v>5.6043214044564582E-2</v>
      </c>
      <c r="Q99" s="66">
        <v>4351</v>
      </c>
      <c r="R99" s="57">
        <v>1.332975871313673</v>
      </c>
      <c r="S99" s="66">
        <v>6733</v>
      </c>
      <c r="T99" s="57">
        <v>7.0769720101781175E-2</v>
      </c>
      <c r="U99" s="66">
        <v>11084</v>
      </c>
      <c r="V99" s="57">
        <v>0.35949957071016803</v>
      </c>
      <c r="W99" s="36">
        <v>4543</v>
      </c>
      <c r="X99" s="57">
        <v>1.2042697719553614</v>
      </c>
      <c r="Y99" s="36">
        <v>8153</v>
      </c>
      <c r="Z99" s="57">
        <v>7.3752140129066168E-2</v>
      </c>
      <c r="AA99" s="36">
        <v>12696</v>
      </c>
      <c r="AB99" s="57">
        <v>0.31510254816656302</v>
      </c>
    </row>
    <row r="100" spans="2:28" ht="15" hidden="1" customHeight="1" outlineLevel="1">
      <c r="B100" s="63" t="s">
        <v>89</v>
      </c>
      <c r="C100" s="36">
        <v>12</v>
      </c>
      <c r="D100" s="57">
        <v>-0.625</v>
      </c>
      <c r="E100" s="66">
        <v>16</v>
      </c>
      <c r="F100" s="57">
        <v>7</v>
      </c>
      <c r="G100" s="66">
        <v>0</v>
      </c>
      <c r="H100" s="57" t="s">
        <v>143</v>
      </c>
      <c r="I100" s="66">
        <v>16</v>
      </c>
      <c r="J100" s="57">
        <v>7</v>
      </c>
      <c r="K100" s="36">
        <v>74</v>
      </c>
      <c r="L100" s="57">
        <v>-0.31481481481481477</v>
      </c>
      <c r="M100" s="36">
        <v>1175</v>
      </c>
      <c r="N100" s="57">
        <v>8.3948339483394863E-2</v>
      </c>
      <c r="O100" s="36">
        <v>1249</v>
      </c>
      <c r="P100" s="57">
        <v>4.781879194630867E-2</v>
      </c>
      <c r="Q100" s="66">
        <v>4386</v>
      </c>
      <c r="R100" s="57">
        <v>1.4668166479190101</v>
      </c>
      <c r="S100" s="66">
        <v>6614</v>
      </c>
      <c r="T100" s="57">
        <v>-4.4771808203350694E-2</v>
      </c>
      <c r="U100" s="66">
        <v>11000</v>
      </c>
      <c r="V100" s="57">
        <v>0.26407722362675257</v>
      </c>
      <c r="W100" s="36">
        <v>4488</v>
      </c>
      <c r="X100" s="57">
        <v>1.3374999999999999</v>
      </c>
      <c r="Y100" s="36">
        <v>7789</v>
      </c>
      <c r="Z100" s="57">
        <v>-2.7347652347652351E-2</v>
      </c>
      <c r="AA100" s="36">
        <v>12277</v>
      </c>
      <c r="AB100" s="57">
        <v>0.23660354552780016</v>
      </c>
    </row>
    <row r="101" spans="2:28" ht="15" hidden="1" customHeight="1" outlineLevel="1">
      <c r="B101" s="63" t="s">
        <v>88</v>
      </c>
      <c r="C101" s="36">
        <v>22</v>
      </c>
      <c r="D101" s="57">
        <v>0.29411764705882359</v>
      </c>
      <c r="E101" s="66">
        <v>1</v>
      </c>
      <c r="F101" s="57">
        <v>-0.5</v>
      </c>
      <c r="G101" s="66">
        <v>0</v>
      </c>
      <c r="H101" s="57" t="s">
        <v>143</v>
      </c>
      <c r="I101" s="66">
        <v>1</v>
      </c>
      <c r="J101" s="57">
        <v>-0.5</v>
      </c>
      <c r="K101" s="36">
        <v>130</v>
      </c>
      <c r="L101" s="57">
        <v>0.19266055045871555</v>
      </c>
      <c r="M101" s="36">
        <v>1140</v>
      </c>
      <c r="N101" s="57">
        <v>0.29692832764505117</v>
      </c>
      <c r="O101" s="36">
        <v>1270</v>
      </c>
      <c r="P101" s="57">
        <v>0.28542510121457498</v>
      </c>
      <c r="Q101" s="66">
        <v>2527</v>
      </c>
      <c r="R101" s="57">
        <v>0.77333333333333343</v>
      </c>
      <c r="S101" s="66">
        <v>4356</v>
      </c>
      <c r="T101" s="57">
        <v>-1.3140009062075242E-2</v>
      </c>
      <c r="U101" s="66">
        <v>6883</v>
      </c>
      <c r="V101" s="57">
        <v>0.17879773933892795</v>
      </c>
      <c r="W101" s="36">
        <v>2680</v>
      </c>
      <c r="X101" s="57">
        <v>0.72569220862846096</v>
      </c>
      <c r="Y101" s="36">
        <v>5496</v>
      </c>
      <c r="Z101" s="57">
        <v>3.8352541092008252E-2</v>
      </c>
      <c r="AA101" s="36">
        <v>8176</v>
      </c>
      <c r="AB101" s="57">
        <v>0.19427402862985677</v>
      </c>
    </row>
    <row r="102" spans="2:28" ht="15" hidden="1" customHeight="1" outlineLevel="1">
      <c r="B102" s="63" t="s">
        <v>87</v>
      </c>
      <c r="C102" s="36">
        <v>8</v>
      </c>
      <c r="D102" s="57">
        <v>-0.19999999999999996</v>
      </c>
      <c r="E102" s="66">
        <v>2</v>
      </c>
      <c r="F102" s="57">
        <v>0</v>
      </c>
      <c r="G102" s="66">
        <v>0</v>
      </c>
      <c r="H102" s="57" t="s">
        <v>143</v>
      </c>
      <c r="I102" s="66">
        <v>2</v>
      </c>
      <c r="J102" s="57">
        <v>0</v>
      </c>
      <c r="K102" s="36">
        <v>12</v>
      </c>
      <c r="L102" s="57">
        <v>-0.1428571428571429</v>
      </c>
      <c r="M102" s="36">
        <v>14</v>
      </c>
      <c r="N102" s="57">
        <v>-0.30000000000000004</v>
      </c>
      <c r="O102" s="36">
        <v>26</v>
      </c>
      <c r="P102" s="57">
        <v>-0.23529411764705888</v>
      </c>
      <c r="Q102" s="66">
        <v>1171</v>
      </c>
      <c r="R102" s="57">
        <v>2.4747774480712166</v>
      </c>
      <c r="S102" s="66">
        <v>247</v>
      </c>
      <c r="T102" s="57">
        <v>-0.86115795390668914</v>
      </c>
      <c r="U102" s="66">
        <v>1418</v>
      </c>
      <c r="V102" s="57">
        <v>-0.3298676748582231</v>
      </c>
      <c r="W102" s="36">
        <v>1193</v>
      </c>
      <c r="X102" s="57">
        <v>2.2865013774104681</v>
      </c>
      <c r="Y102" s="36">
        <v>261</v>
      </c>
      <c r="Z102" s="57">
        <v>-0.85491939966648134</v>
      </c>
      <c r="AA102" s="36">
        <v>1454</v>
      </c>
      <c r="AB102" s="57">
        <v>-0.32747456059204438</v>
      </c>
    </row>
    <row r="103" spans="2:28" ht="15" hidden="1" customHeight="1" outlineLevel="1">
      <c r="B103" s="63" t="s">
        <v>86</v>
      </c>
      <c r="C103" s="36">
        <v>22</v>
      </c>
      <c r="D103" s="57">
        <v>0.69230769230769229</v>
      </c>
      <c r="E103" s="66">
        <v>1</v>
      </c>
      <c r="F103" s="57" t="s">
        <v>143</v>
      </c>
      <c r="G103" s="66">
        <v>0</v>
      </c>
      <c r="H103" s="57" t="s">
        <v>143</v>
      </c>
      <c r="I103" s="66">
        <v>1</v>
      </c>
      <c r="J103" s="57" t="s">
        <v>143</v>
      </c>
      <c r="K103" s="36">
        <v>3</v>
      </c>
      <c r="L103" s="57">
        <v>-0.66666666666666674</v>
      </c>
      <c r="M103" s="36">
        <v>3</v>
      </c>
      <c r="N103" s="57">
        <v>-0.88888888888888884</v>
      </c>
      <c r="O103" s="36">
        <v>6</v>
      </c>
      <c r="P103" s="57">
        <v>-0.83333333333333337</v>
      </c>
      <c r="Q103" s="66">
        <v>1443</v>
      </c>
      <c r="R103" s="57">
        <v>4.4248120300751879</v>
      </c>
      <c r="S103" s="66">
        <v>180</v>
      </c>
      <c r="T103" s="57">
        <v>-0.85245901639344268</v>
      </c>
      <c r="U103" s="66">
        <v>1623</v>
      </c>
      <c r="V103" s="57">
        <v>9.2193808882907069E-2</v>
      </c>
      <c r="W103" s="36">
        <v>1469</v>
      </c>
      <c r="X103" s="57">
        <v>4.1006944444444446</v>
      </c>
      <c r="Y103" s="36">
        <v>183</v>
      </c>
      <c r="Z103" s="57">
        <v>-0.8532477947072975</v>
      </c>
      <c r="AA103" s="36">
        <v>1652</v>
      </c>
      <c r="AB103" s="57">
        <v>7.6221498371335406E-2</v>
      </c>
    </row>
    <row r="104" spans="2:28" ht="15" hidden="1" customHeight="1" outlineLevel="1">
      <c r="B104" s="63" t="s">
        <v>85</v>
      </c>
      <c r="C104" s="36">
        <v>13</v>
      </c>
      <c r="D104" s="57">
        <v>-0.1875</v>
      </c>
      <c r="E104" s="66">
        <v>0</v>
      </c>
      <c r="F104" s="57" t="s">
        <v>143</v>
      </c>
      <c r="G104" s="66">
        <v>0</v>
      </c>
      <c r="H104" s="57" t="s">
        <v>143</v>
      </c>
      <c r="I104" s="66">
        <v>0</v>
      </c>
      <c r="J104" s="57" t="s">
        <v>143</v>
      </c>
      <c r="K104" s="36">
        <v>3</v>
      </c>
      <c r="L104" s="57">
        <v>-0.25</v>
      </c>
      <c r="M104" s="36">
        <v>60</v>
      </c>
      <c r="N104" s="57">
        <v>1.7272727272727271</v>
      </c>
      <c r="O104" s="36">
        <v>63</v>
      </c>
      <c r="P104" s="57">
        <v>1.4230769230769229</v>
      </c>
      <c r="Q104" s="66">
        <v>393</v>
      </c>
      <c r="R104" s="57">
        <v>-0.17088607594936711</v>
      </c>
      <c r="S104" s="66">
        <v>1309</v>
      </c>
      <c r="T104" s="57">
        <v>-0.1625079974408189</v>
      </c>
      <c r="U104" s="66">
        <v>1702</v>
      </c>
      <c r="V104" s="57">
        <v>-0.16445753559155618</v>
      </c>
      <c r="W104" s="36">
        <v>409</v>
      </c>
      <c r="X104" s="57">
        <v>-0.17206477732793524</v>
      </c>
      <c r="Y104" s="36">
        <v>1369</v>
      </c>
      <c r="Z104" s="57">
        <v>-0.13627760252365928</v>
      </c>
      <c r="AA104" s="36">
        <v>1778</v>
      </c>
      <c r="AB104" s="57">
        <v>-0.14478114478114479</v>
      </c>
    </row>
    <row r="105" spans="2:28" ht="15" hidden="1" customHeight="1" outlineLevel="1">
      <c r="B105" s="63" t="s">
        <v>84</v>
      </c>
      <c r="C105" s="36">
        <v>6</v>
      </c>
      <c r="D105" s="57">
        <v>-0.45454545454545459</v>
      </c>
      <c r="E105" s="66">
        <v>0</v>
      </c>
      <c r="F105" s="57">
        <v>-1</v>
      </c>
      <c r="G105" s="66">
        <v>0</v>
      </c>
      <c r="H105" s="57" t="s">
        <v>143</v>
      </c>
      <c r="I105" s="66">
        <v>0</v>
      </c>
      <c r="J105" s="57">
        <v>-1</v>
      </c>
      <c r="K105" s="36">
        <v>7</v>
      </c>
      <c r="L105" s="57">
        <v>-0.73076923076923084</v>
      </c>
      <c r="M105" s="36">
        <v>32</v>
      </c>
      <c r="N105" s="57">
        <v>4.333333333333333</v>
      </c>
      <c r="O105" s="36">
        <v>39</v>
      </c>
      <c r="P105" s="57">
        <v>0.21875</v>
      </c>
      <c r="Q105" s="66">
        <v>209</v>
      </c>
      <c r="R105" s="57">
        <v>-0.45572916666666663</v>
      </c>
      <c r="S105" s="66">
        <v>1913</v>
      </c>
      <c r="T105" s="57">
        <v>0.61570945945945943</v>
      </c>
      <c r="U105" s="66">
        <v>2122</v>
      </c>
      <c r="V105" s="57">
        <v>0.35331632653061229</v>
      </c>
      <c r="W105" s="36">
        <v>222</v>
      </c>
      <c r="X105" s="57">
        <v>-0.47641509433962259</v>
      </c>
      <c r="Y105" s="36">
        <v>1945</v>
      </c>
      <c r="Z105" s="57">
        <v>0.63445378151260501</v>
      </c>
      <c r="AA105" s="36">
        <v>2167</v>
      </c>
      <c r="AB105" s="57">
        <v>0.342627013630731</v>
      </c>
    </row>
    <row r="106" spans="2:28" ht="15" hidden="1" customHeight="1" outlineLevel="1">
      <c r="B106" s="63" t="s">
        <v>83</v>
      </c>
      <c r="C106" s="36">
        <v>9</v>
      </c>
      <c r="D106" s="57">
        <v>-0.18181818181818177</v>
      </c>
      <c r="E106" s="66">
        <v>6</v>
      </c>
      <c r="F106" s="57">
        <v>5</v>
      </c>
      <c r="G106" s="66">
        <v>0</v>
      </c>
      <c r="H106" s="57" t="s">
        <v>143</v>
      </c>
      <c r="I106" s="66">
        <v>6</v>
      </c>
      <c r="J106" s="57">
        <v>5</v>
      </c>
      <c r="K106" s="36">
        <v>23</v>
      </c>
      <c r="L106" s="57">
        <v>0.4375</v>
      </c>
      <c r="M106" s="36">
        <v>23</v>
      </c>
      <c r="N106" s="57">
        <v>0.76923076923076916</v>
      </c>
      <c r="O106" s="36">
        <v>46</v>
      </c>
      <c r="P106" s="57">
        <v>0.5862068965517242</v>
      </c>
      <c r="Q106" s="66">
        <v>355</v>
      </c>
      <c r="R106" s="57">
        <v>-5.6022408963585235E-3</v>
      </c>
      <c r="S106" s="66">
        <v>1447</v>
      </c>
      <c r="T106" s="57">
        <v>0.15575079872204478</v>
      </c>
      <c r="U106" s="66">
        <v>1802</v>
      </c>
      <c r="V106" s="57">
        <v>0.11995027967681793</v>
      </c>
      <c r="W106" s="36">
        <v>393</v>
      </c>
      <c r="X106" s="57">
        <v>2.0779220779220786E-2</v>
      </c>
      <c r="Y106" s="36">
        <v>1470</v>
      </c>
      <c r="Z106" s="57">
        <v>0.1620553359683794</v>
      </c>
      <c r="AA106" s="36">
        <v>1863</v>
      </c>
      <c r="AB106" s="57">
        <v>0.12909090909090915</v>
      </c>
    </row>
    <row r="107" spans="2:28" ht="15" hidden="1" customHeight="1" outlineLevel="1">
      <c r="B107" s="63" t="s">
        <v>82</v>
      </c>
      <c r="C107" s="36">
        <v>23</v>
      </c>
      <c r="D107" s="57">
        <v>0.21052631578947367</v>
      </c>
      <c r="E107" s="66">
        <v>5</v>
      </c>
      <c r="F107" s="57">
        <v>-0.16666666666666663</v>
      </c>
      <c r="G107" s="66">
        <v>7</v>
      </c>
      <c r="H107" s="57" t="s">
        <v>143</v>
      </c>
      <c r="I107" s="66">
        <v>12</v>
      </c>
      <c r="J107" s="57">
        <v>1</v>
      </c>
      <c r="K107" s="36">
        <v>111</v>
      </c>
      <c r="L107" s="57">
        <v>-8.2644628099173501E-2</v>
      </c>
      <c r="M107" s="36">
        <v>308</v>
      </c>
      <c r="N107" s="57">
        <v>-7.7844311377245456E-2</v>
      </c>
      <c r="O107" s="36">
        <v>419</v>
      </c>
      <c r="P107" s="57">
        <v>-7.9120879120879173E-2</v>
      </c>
      <c r="Q107" s="66">
        <v>1691</v>
      </c>
      <c r="R107" s="57">
        <v>0.66437007874015741</v>
      </c>
      <c r="S107" s="66">
        <v>4755</v>
      </c>
      <c r="T107" s="57">
        <v>0.54182879377431914</v>
      </c>
      <c r="U107" s="66">
        <v>6446</v>
      </c>
      <c r="V107" s="57">
        <v>0.57219512195121958</v>
      </c>
      <c r="W107" s="36">
        <v>1830</v>
      </c>
      <c r="X107" s="57">
        <v>0.57487091222030973</v>
      </c>
      <c r="Y107" s="36">
        <v>5070</v>
      </c>
      <c r="Z107" s="57">
        <v>0.48332358104154483</v>
      </c>
      <c r="AA107" s="36">
        <v>6900</v>
      </c>
      <c r="AB107" s="57">
        <v>0.50655021834061142</v>
      </c>
    </row>
    <row r="108" spans="2:28" ht="15" hidden="1" customHeight="1" outlineLevel="1">
      <c r="B108" s="63" t="s">
        <v>81</v>
      </c>
      <c r="C108" s="36">
        <v>26</v>
      </c>
      <c r="D108" s="57">
        <v>0.23809523809523814</v>
      </c>
      <c r="E108" s="66">
        <v>2</v>
      </c>
      <c r="F108" s="57">
        <v>0</v>
      </c>
      <c r="G108" s="66">
        <v>0</v>
      </c>
      <c r="H108" s="57" t="s">
        <v>143</v>
      </c>
      <c r="I108" s="66">
        <v>2</v>
      </c>
      <c r="J108" s="57">
        <v>0</v>
      </c>
      <c r="K108" s="36">
        <v>121</v>
      </c>
      <c r="L108" s="57">
        <v>-0.64619883040935666</v>
      </c>
      <c r="M108" s="36">
        <v>1252</v>
      </c>
      <c r="N108" s="57">
        <v>2.1207177814029254E-2</v>
      </c>
      <c r="O108" s="36">
        <v>1373</v>
      </c>
      <c r="P108" s="57">
        <v>-0.12436224489795922</v>
      </c>
      <c r="Q108" s="66">
        <v>2014</v>
      </c>
      <c r="R108" s="57">
        <v>0.1462720546385885</v>
      </c>
      <c r="S108" s="66">
        <v>8542</v>
      </c>
      <c r="T108" s="57">
        <v>0.30134064594759291</v>
      </c>
      <c r="U108" s="66">
        <v>10556</v>
      </c>
      <c r="V108" s="57">
        <v>0.26859752433601725</v>
      </c>
      <c r="W108" s="36">
        <v>2163</v>
      </c>
      <c r="X108" s="57">
        <v>1.9321394910461809E-2</v>
      </c>
      <c r="Y108" s="36">
        <v>9794</v>
      </c>
      <c r="Z108" s="57">
        <v>0.25725288831835691</v>
      </c>
      <c r="AA108" s="36">
        <v>11957</v>
      </c>
      <c r="AB108" s="57">
        <v>0.20631557707828896</v>
      </c>
    </row>
    <row r="109" spans="2:28" ht="15" hidden="1" customHeight="1" outlineLevel="1">
      <c r="B109" s="63" t="s">
        <v>80</v>
      </c>
      <c r="C109" s="36">
        <v>39</v>
      </c>
      <c r="D109" s="57">
        <v>2.6315789473684292E-2</v>
      </c>
      <c r="E109" s="66">
        <v>4</v>
      </c>
      <c r="F109" s="57">
        <v>-0.6</v>
      </c>
      <c r="G109" s="66">
        <v>27</v>
      </c>
      <c r="H109" s="57" t="s">
        <v>143</v>
      </c>
      <c r="I109" s="66">
        <v>31</v>
      </c>
      <c r="J109" s="57">
        <v>2.1</v>
      </c>
      <c r="K109" s="36">
        <v>246</v>
      </c>
      <c r="L109" s="57">
        <v>-0.34399999999999997</v>
      </c>
      <c r="M109" s="36">
        <v>1144</v>
      </c>
      <c r="N109" s="57">
        <v>1.1494252873563315E-2</v>
      </c>
      <c r="O109" s="36">
        <v>1390</v>
      </c>
      <c r="P109" s="57">
        <v>-7.7025232403718502E-2</v>
      </c>
      <c r="Q109" s="66">
        <v>2305</v>
      </c>
      <c r="R109" s="57">
        <v>0.59626038781163437</v>
      </c>
      <c r="S109" s="66">
        <v>8475</v>
      </c>
      <c r="T109" s="57">
        <v>0.556473829201102</v>
      </c>
      <c r="U109" s="66">
        <v>10780</v>
      </c>
      <c r="V109" s="57">
        <v>0.56481347075047172</v>
      </c>
      <c r="W109" s="36">
        <v>2594</v>
      </c>
      <c r="X109" s="57">
        <v>0.38939475093733256</v>
      </c>
      <c r="Y109" s="36">
        <v>9646</v>
      </c>
      <c r="Z109" s="57">
        <v>0.46684914841849157</v>
      </c>
      <c r="AA109" s="36">
        <v>12240</v>
      </c>
      <c r="AB109" s="57">
        <v>0.449721662916025</v>
      </c>
    </row>
    <row r="110" spans="2:28" ht="15" hidden="1" customHeight="1" outlineLevel="1">
      <c r="B110" s="63" t="s">
        <v>79</v>
      </c>
      <c r="C110" s="36">
        <v>24</v>
      </c>
      <c r="D110" s="57">
        <v>-4.0000000000000036E-2</v>
      </c>
      <c r="E110" s="66">
        <v>9</v>
      </c>
      <c r="F110" s="57">
        <v>0.28571428571428581</v>
      </c>
      <c r="G110" s="66">
        <v>0</v>
      </c>
      <c r="H110" s="57" t="s">
        <v>143</v>
      </c>
      <c r="I110" s="66">
        <v>9</v>
      </c>
      <c r="J110" s="57">
        <v>0.28571428571428581</v>
      </c>
      <c r="K110" s="36">
        <v>162</v>
      </c>
      <c r="L110" s="57">
        <v>-0.54748603351955305</v>
      </c>
      <c r="M110" s="36">
        <v>1383</v>
      </c>
      <c r="N110" s="57">
        <v>-0.12078830260648443</v>
      </c>
      <c r="O110" s="36">
        <v>1545</v>
      </c>
      <c r="P110" s="57">
        <v>-0.19989642672190577</v>
      </c>
      <c r="Q110" s="66">
        <v>2127</v>
      </c>
      <c r="R110" s="57">
        <v>0.40860927152317883</v>
      </c>
      <c r="S110" s="66">
        <v>7478</v>
      </c>
      <c r="T110" s="57">
        <v>0.28399725274725274</v>
      </c>
      <c r="U110" s="66">
        <v>9605</v>
      </c>
      <c r="V110" s="57">
        <v>0.30965366784837745</v>
      </c>
      <c r="W110" s="36">
        <v>2322</v>
      </c>
      <c r="X110" s="57">
        <v>0.22210526315789481</v>
      </c>
      <c r="Y110" s="36">
        <v>8861</v>
      </c>
      <c r="Z110" s="57">
        <v>0.19791807489522784</v>
      </c>
      <c r="AA110" s="36">
        <v>11183</v>
      </c>
      <c r="AB110" s="57">
        <v>0.20286113800150596</v>
      </c>
    </row>
    <row r="111" spans="2:28" collapsed="1">
      <c r="B111" s="173">
        <v>2004</v>
      </c>
      <c r="C111" s="66">
        <v>248</v>
      </c>
      <c r="D111" s="67">
        <v>6.4377682403433445E-2</v>
      </c>
      <c r="E111" s="66">
        <v>50</v>
      </c>
      <c r="F111" s="67">
        <v>0.4285714285714286</v>
      </c>
      <c r="G111" s="66">
        <v>34</v>
      </c>
      <c r="H111" s="67" t="s">
        <v>143</v>
      </c>
      <c r="I111" s="66">
        <v>84</v>
      </c>
      <c r="J111" s="67">
        <v>1.4</v>
      </c>
      <c r="K111" s="66">
        <v>1036</v>
      </c>
      <c r="L111" s="67">
        <v>-0.37515078407720148</v>
      </c>
      <c r="M111" s="66">
        <v>7954</v>
      </c>
      <c r="N111" s="67">
        <v>4.3832020997375265E-2</v>
      </c>
      <c r="O111" s="66">
        <v>8990</v>
      </c>
      <c r="P111" s="67">
        <v>-3.1041172666522954E-2</v>
      </c>
      <c r="Q111" s="66">
        <v>22972</v>
      </c>
      <c r="R111" s="67">
        <v>0.82129548878141589</v>
      </c>
      <c r="S111" s="66">
        <v>52049</v>
      </c>
      <c r="T111" s="67">
        <v>0.1429041962187918</v>
      </c>
      <c r="U111" s="66">
        <v>75021</v>
      </c>
      <c r="V111" s="67">
        <v>0.29004023798878831</v>
      </c>
      <c r="W111" s="66">
        <v>24306</v>
      </c>
      <c r="X111" s="67">
        <v>0.67177935208748885</v>
      </c>
      <c r="Y111" s="66">
        <v>60037</v>
      </c>
      <c r="Z111" s="67">
        <v>0.12934293937284846</v>
      </c>
      <c r="AA111" s="66">
        <v>84343</v>
      </c>
      <c r="AB111" s="67">
        <v>0.24583456425406203</v>
      </c>
    </row>
    <row r="112" spans="2:28" ht="15" hidden="1" customHeight="1" outlineLevel="1">
      <c r="B112" s="63" t="s">
        <v>90</v>
      </c>
      <c r="C112" s="36">
        <v>20</v>
      </c>
      <c r="D112" s="57">
        <v>0.17647058823529416</v>
      </c>
      <c r="E112" s="66">
        <v>0</v>
      </c>
      <c r="F112" s="57" t="s">
        <v>143</v>
      </c>
      <c r="G112" s="66">
        <v>0</v>
      </c>
      <c r="H112" s="57" t="s">
        <v>143</v>
      </c>
      <c r="I112" s="66">
        <v>0</v>
      </c>
      <c r="J112" s="57" t="s">
        <v>143</v>
      </c>
      <c r="K112" s="36">
        <v>176</v>
      </c>
      <c r="L112" s="57">
        <v>-0.75453277545327757</v>
      </c>
      <c r="M112" s="36">
        <v>1305</v>
      </c>
      <c r="N112" s="57">
        <v>-0.23415492957746475</v>
      </c>
      <c r="O112" s="36">
        <v>1481</v>
      </c>
      <c r="P112" s="57">
        <v>-0.38826931020239575</v>
      </c>
      <c r="Q112" s="66">
        <v>1865</v>
      </c>
      <c r="R112" s="57">
        <v>0.18865519439133216</v>
      </c>
      <c r="S112" s="66">
        <v>6288</v>
      </c>
      <c r="T112" s="57">
        <v>-4.248515303791689E-2</v>
      </c>
      <c r="U112" s="66">
        <v>8153</v>
      </c>
      <c r="V112" s="57">
        <v>2.0894788593903701E-3</v>
      </c>
      <c r="W112" s="36">
        <v>2061</v>
      </c>
      <c r="X112" s="57">
        <v>-0.10508033000434214</v>
      </c>
      <c r="Y112" s="36">
        <v>7593</v>
      </c>
      <c r="Z112" s="57">
        <v>-8.1973159231048198E-2</v>
      </c>
      <c r="AA112" s="36">
        <v>9654</v>
      </c>
      <c r="AB112" s="57">
        <v>-8.7005863438623043E-2</v>
      </c>
    </row>
    <row r="113" spans="2:28" ht="15" hidden="1" customHeight="1" outlineLevel="1">
      <c r="B113" s="63" t="s">
        <v>89</v>
      </c>
      <c r="C113" s="36">
        <v>32</v>
      </c>
      <c r="D113" s="57">
        <v>0.39130434782608692</v>
      </c>
      <c r="E113" s="66">
        <v>2</v>
      </c>
      <c r="F113" s="57">
        <v>-0.33333333333333337</v>
      </c>
      <c r="G113" s="66">
        <v>0</v>
      </c>
      <c r="H113" s="57" t="s">
        <v>143</v>
      </c>
      <c r="I113" s="66">
        <v>2</v>
      </c>
      <c r="J113" s="57">
        <v>-0.33333333333333337</v>
      </c>
      <c r="K113" s="36">
        <v>108</v>
      </c>
      <c r="L113" s="57">
        <v>-0.26530612244897955</v>
      </c>
      <c r="M113" s="36">
        <v>1084</v>
      </c>
      <c r="N113" s="57">
        <v>-0.16615384615384621</v>
      </c>
      <c r="O113" s="36">
        <v>1192</v>
      </c>
      <c r="P113" s="57">
        <v>-0.17622667588113339</v>
      </c>
      <c r="Q113" s="66">
        <v>1778</v>
      </c>
      <c r="R113" s="57">
        <v>7.7575757575757631E-2</v>
      </c>
      <c r="S113" s="66">
        <v>6924</v>
      </c>
      <c r="T113" s="57">
        <v>0.16919959473150969</v>
      </c>
      <c r="U113" s="66">
        <v>8702</v>
      </c>
      <c r="V113" s="57">
        <v>0.14923402007395659</v>
      </c>
      <c r="W113" s="36">
        <v>1920</v>
      </c>
      <c r="X113" s="57">
        <v>5.3208996160175603E-2</v>
      </c>
      <c r="Y113" s="36">
        <v>8008</v>
      </c>
      <c r="Z113" s="57">
        <v>0.10883411797286069</v>
      </c>
      <c r="AA113" s="36">
        <v>9928</v>
      </c>
      <c r="AB113" s="57">
        <v>9.7622996130458883E-2</v>
      </c>
    </row>
    <row r="114" spans="2:28" ht="15" hidden="1" customHeight="1" outlineLevel="1">
      <c r="B114" s="63" t="s">
        <v>88</v>
      </c>
      <c r="C114" s="36">
        <v>17</v>
      </c>
      <c r="D114" s="57">
        <v>-0.10526315789473684</v>
      </c>
      <c r="E114" s="66">
        <v>2</v>
      </c>
      <c r="F114" s="57">
        <v>0</v>
      </c>
      <c r="G114" s="66">
        <v>0</v>
      </c>
      <c r="H114" s="57" t="s">
        <v>143</v>
      </c>
      <c r="I114" s="66">
        <v>2</v>
      </c>
      <c r="J114" s="57">
        <v>0</v>
      </c>
      <c r="K114" s="36">
        <v>109</v>
      </c>
      <c r="L114" s="57">
        <v>-0.310126582278481</v>
      </c>
      <c r="M114" s="36">
        <v>879</v>
      </c>
      <c r="N114" s="57">
        <v>-0.17464788732394365</v>
      </c>
      <c r="O114" s="36">
        <v>988</v>
      </c>
      <c r="P114" s="57">
        <v>-0.19215044971381845</v>
      </c>
      <c r="Q114" s="66">
        <v>1425</v>
      </c>
      <c r="R114" s="57">
        <v>9.8689282960678471E-2</v>
      </c>
      <c r="S114" s="66">
        <v>4414</v>
      </c>
      <c r="T114" s="57">
        <v>0.18274383708467301</v>
      </c>
      <c r="U114" s="66">
        <v>5839</v>
      </c>
      <c r="V114" s="57">
        <v>0.16106581825412603</v>
      </c>
      <c r="W114" s="36">
        <v>1553</v>
      </c>
      <c r="X114" s="57">
        <v>5.2168021680216725E-2</v>
      </c>
      <c r="Y114" s="36">
        <v>5293</v>
      </c>
      <c r="Z114" s="57">
        <v>0.10339795705649357</v>
      </c>
      <c r="AA114" s="36">
        <v>6846</v>
      </c>
      <c r="AB114" s="57">
        <v>9.1343854615016706E-2</v>
      </c>
    </row>
    <row r="115" spans="2:28" ht="15" hidden="1" customHeight="1" outlineLevel="1">
      <c r="B115" s="63" t="s">
        <v>87</v>
      </c>
      <c r="C115" s="36">
        <v>10</v>
      </c>
      <c r="D115" s="57">
        <v>-9.0909090909090939E-2</v>
      </c>
      <c r="E115" s="66">
        <v>2</v>
      </c>
      <c r="F115" s="57" t="s">
        <v>143</v>
      </c>
      <c r="G115" s="66">
        <v>0</v>
      </c>
      <c r="H115" s="57" t="s">
        <v>143</v>
      </c>
      <c r="I115" s="66">
        <v>2</v>
      </c>
      <c r="J115" s="57" t="s">
        <v>143</v>
      </c>
      <c r="K115" s="36">
        <v>14</v>
      </c>
      <c r="L115" s="57">
        <v>-0.76666666666666661</v>
      </c>
      <c r="M115" s="36">
        <v>20</v>
      </c>
      <c r="N115" s="57">
        <v>1.2222222222222223</v>
      </c>
      <c r="O115" s="36">
        <v>34</v>
      </c>
      <c r="P115" s="57">
        <v>-0.50724637681159424</v>
      </c>
      <c r="Q115" s="66">
        <v>337</v>
      </c>
      <c r="R115" s="57">
        <v>1.5149253731343282</v>
      </c>
      <c r="S115" s="66">
        <v>1779</v>
      </c>
      <c r="T115" s="57">
        <v>0.62169553327256155</v>
      </c>
      <c r="U115" s="66">
        <v>2116</v>
      </c>
      <c r="V115" s="57">
        <v>0.71892770105605197</v>
      </c>
      <c r="W115" s="36">
        <v>363</v>
      </c>
      <c r="X115" s="57">
        <v>0.77073170731707319</v>
      </c>
      <c r="Y115" s="36">
        <v>1799</v>
      </c>
      <c r="Z115" s="57">
        <v>0.62658227848101267</v>
      </c>
      <c r="AA115" s="36">
        <v>2162</v>
      </c>
      <c r="AB115" s="57">
        <v>0.64912280701754388</v>
      </c>
    </row>
    <row r="116" spans="2:28" ht="15" hidden="1" customHeight="1" outlineLevel="1">
      <c r="B116" s="63" t="s">
        <v>86</v>
      </c>
      <c r="C116" s="36">
        <v>13</v>
      </c>
      <c r="D116" s="57">
        <v>0</v>
      </c>
      <c r="E116" s="66">
        <v>0</v>
      </c>
      <c r="F116" s="57" t="s">
        <v>143</v>
      </c>
      <c r="G116" s="66">
        <v>0</v>
      </c>
      <c r="H116" s="57" t="s">
        <v>143</v>
      </c>
      <c r="I116" s="66">
        <v>0</v>
      </c>
      <c r="J116" s="57" t="s">
        <v>143</v>
      </c>
      <c r="K116" s="36">
        <v>9</v>
      </c>
      <c r="L116" s="57">
        <v>1.25</v>
      </c>
      <c r="M116" s="36">
        <v>27</v>
      </c>
      <c r="N116" s="57">
        <v>0.58823529411764697</v>
      </c>
      <c r="O116" s="36">
        <v>36</v>
      </c>
      <c r="P116" s="57">
        <v>0.71428571428571419</v>
      </c>
      <c r="Q116" s="66">
        <v>266</v>
      </c>
      <c r="R116" s="57">
        <v>-0.26111111111111107</v>
      </c>
      <c r="S116" s="66">
        <v>1220</v>
      </c>
      <c r="T116" s="57">
        <v>0.13172541743970312</v>
      </c>
      <c r="U116" s="66">
        <v>1486</v>
      </c>
      <c r="V116" s="57">
        <v>3.3379694019471495E-2</v>
      </c>
      <c r="W116" s="36">
        <v>288</v>
      </c>
      <c r="X116" s="57">
        <v>-0.23607427055702923</v>
      </c>
      <c r="Y116" s="36">
        <v>1247</v>
      </c>
      <c r="Z116" s="57">
        <v>0.1388127853881278</v>
      </c>
      <c r="AA116" s="36">
        <v>1535</v>
      </c>
      <c r="AB116" s="57">
        <v>4.2798913043478271E-2</v>
      </c>
    </row>
    <row r="117" spans="2:28" ht="15" hidden="1" customHeight="1" outlineLevel="1">
      <c r="B117" s="63" t="s">
        <v>85</v>
      </c>
      <c r="C117" s="36">
        <v>16</v>
      </c>
      <c r="D117" s="57">
        <v>0.60000000000000009</v>
      </c>
      <c r="E117" s="66">
        <v>0</v>
      </c>
      <c r="F117" s="57">
        <v>-1</v>
      </c>
      <c r="G117" s="66">
        <v>0</v>
      </c>
      <c r="H117" s="57" t="s">
        <v>143</v>
      </c>
      <c r="I117" s="66">
        <v>0</v>
      </c>
      <c r="J117" s="57">
        <v>-1</v>
      </c>
      <c r="K117" s="36">
        <v>4</v>
      </c>
      <c r="L117" s="57">
        <v>-0.19999999999999996</v>
      </c>
      <c r="M117" s="36">
        <v>22</v>
      </c>
      <c r="N117" s="57">
        <v>-0.3125</v>
      </c>
      <c r="O117" s="36">
        <v>26</v>
      </c>
      <c r="P117" s="57">
        <v>-0.29729729729729726</v>
      </c>
      <c r="Q117" s="66">
        <v>474</v>
      </c>
      <c r="R117" s="57">
        <v>1.2046511627906975</v>
      </c>
      <c r="S117" s="66">
        <v>1563</v>
      </c>
      <c r="T117" s="57">
        <v>-0.19928278688524592</v>
      </c>
      <c r="U117" s="66">
        <v>2037</v>
      </c>
      <c r="V117" s="57">
        <v>-5.9990770650669156E-2</v>
      </c>
      <c r="W117" s="36">
        <v>494</v>
      </c>
      <c r="X117" s="57">
        <v>1.1293103448275863</v>
      </c>
      <c r="Y117" s="36">
        <v>1585</v>
      </c>
      <c r="Z117" s="57">
        <v>-0.20110887096774188</v>
      </c>
      <c r="AA117" s="36">
        <v>2079</v>
      </c>
      <c r="AB117" s="57">
        <v>-6.1823104693140785E-2</v>
      </c>
    </row>
    <row r="118" spans="2:28" ht="15" hidden="1" customHeight="1" outlineLevel="1">
      <c r="B118" s="63" t="s">
        <v>84</v>
      </c>
      <c r="C118" s="36">
        <v>11</v>
      </c>
      <c r="D118" s="57">
        <v>0.375</v>
      </c>
      <c r="E118" s="66">
        <v>3</v>
      </c>
      <c r="F118" s="57" t="s">
        <v>143</v>
      </c>
      <c r="G118" s="66">
        <v>0</v>
      </c>
      <c r="H118" s="57" t="s">
        <v>143</v>
      </c>
      <c r="I118" s="66">
        <v>3</v>
      </c>
      <c r="J118" s="57" t="s">
        <v>143</v>
      </c>
      <c r="K118" s="36">
        <v>26</v>
      </c>
      <c r="L118" s="57">
        <v>25</v>
      </c>
      <c r="M118" s="36">
        <v>6</v>
      </c>
      <c r="N118" s="57">
        <v>-0.66666666666666674</v>
      </c>
      <c r="O118" s="36">
        <v>32</v>
      </c>
      <c r="P118" s="57">
        <v>0.68421052631578938</v>
      </c>
      <c r="Q118" s="66">
        <v>384</v>
      </c>
      <c r="R118" s="57">
        <v>-0.37662337662337664</v>
      </c>
      <c r="S118" s="66">
        <v>1184</v>
      </c>
      <c r="T118" s="57">
        <v>-0.14574314574314573</v>
      </c>
      <c r="U118" s="66">
        <v>1568</v>
      </c>
      <c r="V118" s="57">
        <v>-0.21678321678321677</v>
      </c>
      <c r="W118" s="36">
        <v>424</v>
      </c>
      <c r="X118" s="57">
        <v>-0.3216</v>
      </c>
      <c r="Y118" s="36">
        <v>1190</v>
      </c>
      <c r="Z118" s="57">
        <v>-0.1524216524216524</v>
      </c>
      <c r="AA118" s="36">
        <v>1614</v>
      </c>
      <c r="AB118" s="57">
        <v>-0.20453425332676201</v>
      </c>
    </row>
    <row r="119" spans="2:28" ht="15" hidden="1" customHeight="1" outlineLevel="1">
      <c r="B119" s="63" t="s">
        <v>83</v>
      </c>
      <c r="C119" s="36">
        <v>11</v>
      </c>
      <c r="D119" s="57">
        <v>1.2000000000000002</v>
      </c>
      <c r="E119" s="66">
        <v>1</v>
      </c>
      <c r="F119" s="57" t="s">
        <v>143</v>
      </c>
      <c r="G119" s="66">
        <v>0</v>
      </c>
      <c r="H119" s="57" t="s">
        <v>143</v>
      </c>
      <c r="I119" s="66">
        <v>1</v>
      </c>
      <c r="J119" s="57" t="s">
        <v>143</v>
      </c>
      <c r="K119" s="36">
        <v>16</v>
      </c>
      <c r="L119" s="57">
        <v>0.33333333333333326</v>
      </c>
      <c r="M119" s="36">
        <v>13</v>
      </c>
      <c r="N119" s="57">
        <v>1.1666666666666665</v>
      </c>
      <c r="O119" s="36">
        <v>29</v>
      </c>
      <c r="P119" s="57">
        <v>0.61111111111111116</v>
      </c>
      <c r="Q119" s="66">
        <v>357</v>
      </c>
      <c r="R119" s="57">
        <v>0.96153846153846145</v>
      </c>
      <c r="S119" s="66">
        <v>1252</v>
      </c>
      <c r="T119" s="57">
        <v>-0.27963176064441886</v>
      </c>
      <c r="U119" s="66">
        <v>1609</v>
      </c>
      <c r="V119" s="57">
        <v>-0.16197916666666667</v>
      </c>
      <c r="W119" s="36">
        <v>385</v>
      </c>
      <c r="X119" s="57">
        <v>0.9346733668341709</v>
      </c>
      <c r="Y119" s="36">
        <v>1265</v>
      </c>
      <c r="Z119" s="57">
        <v>-0.27465596330275233</v>
      </c>
      <c r="AA119" s="36">
        <v>1650</v>
      </c>
      <c r="AB119" s="57">
        <v>-0.15079773546062791</v>
      </c>
    </row>
    <row r="120" spans="2:28" ht="15" hidden="1" customHeight="1" outlineLevel="1">
      <c r="B120" s="63" t="s">
        <v>82</v>
      </c>
      <c r="C120" s="36">
        <v>19</v>
      </c>
      <c r="D120" s="57">
        <v>-0.70769230769230762</v>
      </c>
      <c r="E120" s="66">
        <v>6</v>
      </c>
      <c r="F120" s="57">
        <v>0.19999999999999996</v>
      </c>
      <c r="G120" s="66">
        <v>0</v>
      </c>
      <c r="H120" s="57" t="s">
        <v>143</v>
      </c>
      <c r="I120" s="66">
        <v>6</v>
      </c>
      <c r="J120" s="57">
        <v>0.19999999999999996</v>
      </c>
      <c r="K120" s="36">
        <v>121</v>
      </c>
      <c r="L120" s="57">
        <v>2.0249999999999999</v>
      </c>
      <c r="M120" s="36">
        <v>334</v>
      </c>
      <c r="N120" s="57">
        <v>2.7692307692307683E-2</v>
      </c>
      <c r="O120" s="36">
        <v>455</v>
      </c>
      <c r="P120" s="57">
        <v>0.24657534246575352</v>
      </c>
      <c r="Q120" s="66">
        <v>1016</v>
      </c>
      <c r="R120" s="57">
        <v>-2.4015369836695499E-2</v>
      </c>
      <c r="S120" s="66">
        <v>3084</v>
      </c>
      <c r="T120" s="57">
        <v>-7.719928186714542E-2</v>
      </c>
      <c r="U120" s="66">
        <v>4100</v>
      </c>
      <c r="V120" s="57">
        <v>-6.4567647729865341E-2</v>
      </c>
      <c r="W120" s="36">
        <v>1162</v>
      </c>
      <c r="X120" s="57">
        <v>9.5569070373588971E-3</v>
      </c>
      <c r="Y120" s="36">
        <v>3418</v>
      </c>
      <c r="Z120" s="57">
        <v>-6.7902917916553007E-2</v>
      </c>
      <c r="AA120" s="36">
        <v>4580</v>
      </c>
      <c r="AB120" s="57">
        <v>-4.9398090493980917E-2</v>
      </c>
    </row>
    <row r="121" spans="2:28" ht="15" hidden="1" customHeight="1" outlineLevel="1">
      <c r="B121" s="63" t="s">
        <v>81</v>
      </c>
      <c r="C121" s="36">
        <v>21</v>
      </c>
      <c r="D121" s="57">
        <v>-0.80555555555555558</v>
      </c>
      <c r="E121" s="66">
        <v>2</v>
      </c>
      <c r="F121" s="57">
        <v>-0.33333333333333337</v>
      </c>
      <c r="G121" s="66">
        <v>0</v>
      </c>
      <c r="H121" s="57">
        <v>-1</v>
      </c>
      <c r="I121" s="66">
        <v>2</v>
      </c>
      <c r="J121" s="57">
        <v>-0.88235294117647056</v>
      </c>
      <c r="K121" s="36">
        <v>342</v>
      </c>
      <c r="L121" s="57">
        <v>0.86885245901639352</v>
      </c>
      <c r="M121" s="36">
        <v>1226</v>
      </c>
      <c r="N121" s="57">
        <v>-8.2335329341317376E-2</v>
      </c>
      <c r="O121" s="36">
        <v>1568</v>
      </c>
      <c r="P121" s="57">
        <v>3.2258064516129004E-2</v>
      </c>
      <c r="Q121" s="66">
        <v>1757</v>
      </c>
      <c r="R121" s="57">
        <v>0.79285714285714293</v>
      </c>
      <c r="S121" s="66">
        <v>6564</v>
      </c>
      <c r="T121" s="57">
        <v>-0.20204230488694386</v>
      </c>
      <c r="U121" s="66">
        <v>8321</v>
      </c>
      <c r="V121" s="57">
        <v>-9.6132956767325695E-2</v>
      </c>
      <c r="W121" s="36">
        <v>2122</v>
      </c>
      <c r="X121" s="57">
        <v>0.66562009419152268</v>
      </c>
      <c r="Y121" s="36">
        <v>7790</v>
      </c>
      <c r="Z121" s="57">
        <v>-0.18650793650793651</v>
      </c>
      <c r="AA121" s="36">
        <v>9912</v>
      </c>
      <c r="AB121" s="57">
        <v>-8.6451612903225783E-2</v>
      </c>
    </row>
    <row r="122" spans="2:28" ht="15" hidden="1" customHeight="1" outlineLevel="1">
      <c r="B122" s="63" t="s">
        <v>80</v>
      </c>
      <c r="C122" s="36">
        <v>38</v>
      </c>
      <c r="D122" s="57">
        <v>-0.59139784946236551</v>
      </c>
      <c r="E122" s="66">
        <v>10</v>
      </c>
      <c r="F122" s="57" t="s">
        <v>143</v>
      </c>
      <c r="G122" s="66">
        <v>0</v>
      </c>
      <c r="H122" s="57">
        <v>-1</v>
      </c>
      <c r="I122" s="66">
        <v>10</v>
      </c>
      <c r="J122" s="57">
        <v>-0.2857142857142857</v>
      </c>
      <c r="K122" s="36">
        <v>375</v>
      </c>
      <c r="L122" s="57">
        <v>1.5684931506849313</v>
      </c>
      <c r="M122" s="36">
        <v>1131</v>
      </c>
      <c r="N122" s="57">
        <v>-0.21999999999999997</v>
      </c>
      <c r="O122" s="36">
        <v>1506</v>
      </c>
      <c r="P122" s="57">
        <v>-5.6390977443608992E-2</v>
      </c>
      <c r="Q122" s="66">
        <v>1444</v>
      </c>
      <c r="R122" s="57">
        <v>-0.13221153846153844</v>
      </c>
      <c r="S122" s="66">
        <v>5445</v>
      </c>
      <c r="T122" s="57">
        <v>-0.22755000709320472</v>
      </c>
      <c r="U122" s="66">
        <v>6889</v>
      </c>
      <c r="V122" s="57">
        <v>-0.20934236198783429</v>
      </c>
      <c r="W122" s="36">
        <v>1867</v>
      </c>
      <c r="X122" s="57">
        <v>-1.8917498686284784E-2</v>
      </c>
      <c r="Y122" s="36">
        <v>6576</v>
      </c>
      <c r="Z122" s="57">
        <v>-0.22753435921531773</v>
      </c>
      <c r="AA122" s="36">
        <v>8443</v>
      </c>
      <c r="AB122" s="57">
        <v>-0.18942012288786481</v>
      </c>
    </row>
    <row r="123" spans="2:28" ht="15" hidden="1" customHeight="1" outlineLevel="1">
      <c r="B123" s="63" t="s">
        <v>79</v>
      </c>
      <c r="C123" s="36">
        <v>25</v>
      </c>
      <c r="D123" s="57">
        <v>0.13636363636363646</v>
      </c>
      <c r="E123" s="66">
        <v>7</v>
      </c>
      <c r="F123" s="57">
        <v>2.5</v>
      </c>
      <c r="G123" s="66">
        <v>0</v>
      </c>
      <c r="H123" s="57" t="s">
        <v>143</v>
      </c>
      <c r="I123" s="66">
        <v>7</v>
      </c>
      <c r="J123" s="57">
        <v>2.5</v>
      </c>
      <c r="K123" s="36">
        <v>358</v>
      </c>
      <c r="L123" s="57">
        <v>2.0862068965517242</v>
      </c>
      <c r="M123" s="36">
        <v>1573</v>
      </c>
      <c r="N123" s="57">
        <v>-0.16860465116279066</v>
      </c>
      <c r="O123" s="36">
        <v>1931</v>
      </c>
      <c r="P123" s="57">
        <v>-3.8346613545816699E-2</v>
      </c>
      <c r="Q123" s="66">
        <v>1510</v>
      </c>
      <c r="R123" s="57">
        <v>-5.031446540880502E-2</v>
      </c>
      <c r="S123" s="66">
        <v>5824</v>
      </c>
      <c r="T123" s="57">
        <v>-0.1198428290766208</v>
      </c>
      <c r="U123" s="66">
        <v>7334</v>
      </c>
      <c r="V123" s="57">
        <v>-0.10637260874862919</v>
      </c>
      <c r="W123" s="36">
        <v>1900</v>
      </c>
      <c r="X123" s="57">
        <v>9.8265895953757232E-2</v>
      </c>
      <c r="Y123" s="36">
        <v>7397</v>
      </c>
      <c r="Z123" s="57">
        <v>-0.13068515689270188</v>
      </c>
      <c r="AA123" s="36">
        <v>9297</v>
      </c>
      <c r="AB123" s="57">
        <v>-9.2001171989452124E-2</v>
      </c>
    </row>
    <row r="124" spans="2:28" collapsed="1">
      <c r="B124" s="173">
        <v>2003</v>
      </c>
      <c r="C124" s="66">
        <v>233</v>
      </c>
      <c r="D124" s="67">
        <v>-0.40862944162436543</v>
      </c>
      <c r="E124" s="66">
        <v>35</v>
      </c>
      <c r="F124" s="67">
        <v>1.0588235294117645</v>
      </c>
      <c r="G124" s="66">
        <v>0</v>
      </c>
      <c r="H124" s="67">
        <v>-1</v>
      </c>
      <c r="I124" s="66">
        <v>35</v>
      </c>
      <c r="J124" s="67">
        <v>-0.22222222222222221</v>
      </c>
      <c r="K124" s="66">
        <v>1658</v>
      </c>
      <c r="L124" s="67">
        <v>4.3423536815607289E-2</v>
      </c>
      <c r="M124" s="66">
        <v>7620</v>
      </c>
      <c r="N124" s="67">
        <v>-0.16757701551234438</v>
      </c>
      <c r="O124" s="66">
        <v>9278</v>
      </c>
      <c r="P124" s="67">
        <v>-0.13636786744857121</v>
      </c>
      <c r="Q124" s="66">
        <v>12613</v>
      </c>
      <c r="R124" s="67">
        <v>0.11639228181979111</v>
      </c>
      <c r="S124" s="66">
        <v>45541</v>
      </c>
      <c r="T124" s="67">
        <v>-6.4981727097277564E-2</v>
      </c>
      <c r="U124" s="66">
        <v>58154</v>
      </c>
      <c r="V124" s="67">
        <v>-3.0831277914805666E-2</v>
      </c>
      <c r="W124" s="66">
        <v>14539</v>
      </c>
      <c r="X124" s="67">
        <v>9.3322304105880605E-2</v>
      </c>
      <c r="Y124" s="66">
        <v>53161</v>
      </c>
      <c r="Z124" s="67">
        <v>-8.1657683803206149E-2</v>
      </c>
      <c r="AA124" s="66">
        <v>67700</v>
      </c>
      <c r="AB124" s="67">
        <v>-4.8970303149495686E-2</v>
      </c>
    </row>
    <row r="125" spans="2:28" ht="15" hidden="1" customHeight="1" outlineLevel="1">
      <c r="B125" s="63" t="s">
        <v>90</v>
      </c>
      <c r="C125" s="36">
        <v>17</v>
      </c>
      <c r="D125" s="57">
        <v>0.30769230769230771</v>
      </c>
      <c r="E125" s="66">
        <v>0</v>
      </c>
      <c r="F125" s="57">
        <v>-1</v>
      </c>
      <c r="G125" s="66">
        <v>0</v>
      </c>
      <c r="H125" s="57" t="s">
        <v>143</v>
      </c>
      <c r="I125" s="66">
        <v>0</v>
      </c>
      <c r="J125" s="57">
        <v>-1</v>
      </c>
      <c r="K125" s="36">
        <v>717</v>
      </c>
      <c r="L125" s="57">
        <v>5.3451327433628322</v>
      </c>
      <c r="M125" s="36">
        <v>1704</v>
      </c>
      <c r="N125" s="57">
        <v>-0.254919108001749</v>
      </c>
      <c r="O125" s="36">
        <v>2421</v>
      </c>
      <c r="P125" s="57">
        <v>8.7500000000000355E-3</v>
      </c>
      <c r="Q125" s="66">
        <v>1569</v>
      </c>
      <c r="R125" s="57">
        <v>1.4708661417322832</v>
      </c>
      <c r="S125" s="66">
        <v>6567</v>
      </c>
      <c r="T125" s="57">
        <v>5.2910052910053018E-2</v>
      </c>
      <c r="U125" s="66">
        <v>8136</v>
      </c>
      <c r="V125" s="57">
        <v>0.18393480791618155</v>
      </c>
      <c r="W125" s="36">
        <v>2303</v>
      </c>
      <c r="X125" s="57">
        <v>2.0223097112860891</v>
      </c>
      <c r="Y125" s="36">
        <v>8271</v>
      </c>
      <c r="Z125" s="57">
        <v>-2.9680900985452841E-2</v>
      </c>
      <c r="AA125" s="36">
        <v>10574</v>
      </c>
      <c r="AB125" s="57">
        <v>0.13870342451001516</v>
      </c>
    </row>
    <row r="126" spans="2:28" ht="15" hidden="1" customHeight="1" outlineLevel="1">
      <c r="B126" s="63" t="s">
        <v>89</v>
      </c>
      <c r="C126" s="36">
        <v>23</v>
      </c>
      <c r="D126" s="57">
        <v>0</v>
      </c>
      <c r="E126" s="66">
        <v>3</v>
      </c>
      <c r="F126" s="57">
        <v>0</v>
      </c>
      <c r="G126" s="66">
        <v>0</v>
      </c>
      <c r="H126" s="57" t="s">
        <v>143</v>
      </c>
      <c r="I126" s="66">
        <v>3</v>
      </c>
      <c r="J126" s="57">
        <v>0</v>
      </c>
      <c r="K126" s="36">
        <v>147</v>
      </c>
      <c r="L126" s="57">
        <v>0.79268292682926833</v>
      </c>
      <c r="M126" s="36">
        <v>1300</v>
      </c>
      <c r="N126" s="57">
        <v>-1.2908124525436548E-2</v>
      </c>
      <c r="O126" s="36">
        <v>1447</v>
      </c>
      <c r="P126" s="57">
        <v>3.4310221586847822E-2</v>
      </c>
      <c r="Q126" s="66">
        <v>1650</v>
      </c>
      <c r="R126" s="57">
        <v>0.23042505592841156</v>
      </c>
      <c r="S126" s="66">
        <v>5922</v>
      </c>
      <c r="T126" s="57">
        <v>7.790316709137235E-2</v>
      </c>
      <c r="U126" s="66">
        <v>7572</v>
      </c>
      <c r="V126" s="57">
        <v>0.10782735918068753</v>
      </c>
      <c r="W126" s="36">
        <v>1823</v>
      </c>
      <c r="X126" s="57">
        <v>0.25810904071773644</v>
      </c>
      <c r="Y126" s="36">
        <v>7222</v>
      </c>
      <c r="Z126" s="57">
        <v>6.0343561885185748E-2</v>
      </c>
      <c r="AA126" s="36">
        <v>9045</v>
      </c>
      <c r="AB126" s="57">
        <v>9.5036319612590736E-2</v>
      </c>
    </row>
    <row r="127" spans="2:28" ht="15" hidden="1" customHeight="1" outlineLevel="1">
      <c r="B127" s="63" t="s">
        <v>88</v>
      </c>
      <c r="C127" s="36">
        <v>19</v>
      </c>
      <c r="D127" s="57">
        <v>1.1111111111111112</v>
      </c>
      <c r="E127" s="66">
        <v>2</v>
      </c>
      <c r="F127" s="57">
        <v>0</v>
      </c>
      <c r="G127" s="66">
        <v>0</v>
      </c>
      <c r="H127" s="57" t="s">
        <v>143</v>
      </c>
      <c r="I127" s="66">
        <v>2</v>
      </c>
      <c r="J127" s="57">
        <v>0</v>
      </c>
      <c r="K127" s="36">
        <v>158</v>
      </c>
      <c r="L127" s="57">
        <v>2.16</v>
      </c>
      <c r="M127" s="36">
        <v>1065</v>
      </c>
      <c r="N127" s="57">
        <v>-2.2935779816513735E-2</v>
      </c>
      <c r="O127" s="36">
        <v>1223</v>
      </c>
      <c r="P127" s="57">
        <v>7.2807017543859542E-2</v>
      </c>
      <c r="Q127" s="66">
        <v>1297</v>
      </c>
      <c r="R127" s="57">
        <v>0.34963579604578565</v>
      </c>
      <c r="S127" s="66">
        <v>3732</v>
      </c>
      <c r="T127" s="57">
        <v>-5.4950620410230466E-2</v>
      </c>
      <c r="U127" s="66">
        <v>5029</v>
      </c>
      <c r="V127" s="57">
        <v>2.4236252545824843E-2</v>
      </c>
      <c r="W127" s="36">
        <v>1476</v>
      </c>
      <c r="X127" s="57">
        <v>0.44422700587084152</v>
      </c>
      <c r="Y127" s="36">
        <v>4797</v>
      </c>
      <c r="Z127" s="57">
        <v>-4.8025401865449457E-2</v>
      </c>
      <c r="AA127" s="36">
        <v>6273</v>
      </c>
      <c r="AB127" s="57">
        <v>3.4977726447780855E-2</v>
      </c>
    </row>
    <row r="128" spans="2:28" ht="15" hidden="1" customHeight="1" outlineLevel="1">
      <c r="B128" s="63" t="s">
        <v>87</v>
      </c>
      <c r="C128" s="36">
        <v>11</v>
      </c>
      <c r="D128" s="57">
        <v>-0.38888888888888884</v>
      </c>
      <c r="E128" s="66">
        <v>0</v>
      </c>
      <c r="F128" s="57" t="s">
        <v>143</v>
      </c>
      <c r="G128" s="66">
        <v>0</v>
      </c>
      <c r="H128" s="57" t="s">
        <v>143</v>
      </c>
      <c r="I128" s="66">
        <v>0</v>
      </c>
      <c r="J128" s="57" t="s">
        <v>143</v>
      </c>
      <c r="K128" s="36">
        <v>60</v>
      </c>
      <c r="L128" s="57">
        <v>11</v>
      </c>
      <c r="M128" s="36">
        <v>9</v>
      </c>
      <c r="N128" s="57">
        <v>-0.66666666666666674</v>
      </c>
      <c r="O128" s="36">
        <v>69</v>
      </c>
      <c r="P128" s="57">
        <v>1.15625</v>
      </c>
      <c r="Q128" s="66">
        <v>134</v>
      </c>
      <c r="R128" s="57">
        <v>0.38144329896907214</v>
      </c>
      <c r="S128" s="66">
        <v>1097</v>
      </c>
      <c r="T128" s="57">
        <v>-0.28673602080624183</v>
      </c>
      <c r="U128" s="66">
        <v>1231</v>
      </c>
      <c r="V128" s="57">
        <v>-0.24709480122324157</v>
      </c>
      <c r="W128" s="36">
        <v>205</v>
      </c>
      <c r="X128" s="57">
        <v>0.70833333333333326</v>
      </c>
      <c r="Y128" s="36">
        <v>1106</v>
      </c>
      <c r="Z128" s="57">
        <v>-0.29329073482428114</v>
      </c>
      <c r="AA128" s="36">
        <v>1311</v>
      </c>
      <c r="AB128" s="57">
        <v>-0.22195845697329375</v>
      </c>
    </row>
    <row r="129" spans="2:28" ht="15" hidden="1" customHeight="1" outlineLevel="1">
      <c r="B129" s="63" t="s">
        <v>86</v>
      </c>
      <c r="C129" s="36">
        <v>13</v>
      </c>
      <c r="D129" s="57">
        <v>5.5</v>
      </c>
      <c r="E129" s="66">
        <v>0</v>
      </c>
      <c r="F129" s="57">
        <v>-1</v>
      </c>
      <c r="G129" s="66">
        <v>0</v>
      </c>
      <c r="H129" s="57" t="s">
        <v>143</v>
      </c>
      <c r="I129" s="66">
        <v>0</v>
      </c>
      <c r="J129" s="57">
        <v>-1</v>
      </c>
      <c r="K129" s="36">
        <v>4</v>
      </c>
      <c r="L129" s="57">
        <v>-0.19999999999999996</v>
      </c>
      <c r="M129" s="36">
        <v>17</v>
      </c>
      <c r="N129" s="57">
        <v>-0.3928571428571429</v>
      </c>
      <c r="O129" s="36">
        <v>21</v>
      </c>
      <c r="P129" s="57">
        <v>-0.36363636363636365</v>
      </c>
      <c r="Q129" s="66">
        <v>360</v>
      </c>
      <c r="R129" s="57">
        <v>1.1428571428571428</v>
      </c>
      <c r="S129" s="66">
        <v>1078</v>
      </c>
      <c r="T129" s="57">
        <v>-0.35718545020870607</v>
      </c>
      <c r="U129" s="66">
        <v>1438</v>
      </c>
      <c r="V129" s="57">
        <v>-0.22059620596205964</v>
      </c>
      <c r="W129" s="36">
        <v>377</v>
      </c>
      <c r="X129" s="57">
        <v>1.0828729281767955</v>
      </c>
      <c r="Y129" s="36">
        <v>1095</v>
      </c>
      <c r="Z129" s="57">
        <v>-0.35777126099706746</v>
      </c>
      <c r="AA129" s="36">
        <v>1472</v>
      </c>
      <c r="AB129" s="57">
        <v>-0.21951219512195119</v>
      </c>
    </row>
    <row r="130" spans="2:28" ht="15" hidden="1" customHeight="1" outlineLevel="1">
      <c r="B130" s="63" t="s">
        <v>85</v>
      </c>
      <c r="C130" s="36">
        <v>10</v>
      </c>
      <c r="D130" s="57">
        <v>-9.0909090909090939E-2</v>
      </c>
      <c r="E130" s="66">
        <v>2</v>
      </c>
      <c r="F130" s="57">
        <v>-0.66666666666666674</v>
      </c>
      <c r="G130" s="66">
        <v>0</v>
      </c>
      <c r="H130" s="57" t="s">
        <v>143</v>
      </c>
      <c r="I130" s="66">
        <v>2</v>
      </c>
      <c r="J130" s="57">
        <v>-0.66666666666666674</v>
      </c>
      <c r="K130" s="36">
        <v>5</v>
      </c>
      <c r="L130" s="57">
        <v>-0.375</v>
      </c>
      <c r="M130" s="36">
        <v>32</v>
      </c>
      <c r="N130" s="57">
        <v>-0.4838709677419355</v>
      </c>
      <c r="O130" s="36">
        <v>37</v>
      </c>
      <c r="P130" s="57">
        <v>-0.47142857142857142</v>
      </c>
      <c r="Q130" s="66">
        <v>215</v>
      </c>
      <c r="R130" s="57">
        <v>-7.3275862068965525E-2</v>
      </c>
      <c r="S130" s="66">
        <v>1952</v>
      </c>
      <c r="T130" s="57">
        <v>-0.12701252236135963</v>
      </c>
      <c r="U130" s="66">
        <v>2167</v>
      </c>
      <c r="V130" s="57">
        <v>-0.1219611021069692</v>
      </c>
      <c r="W130" s="36">
        <v>232</v>
      </c>
      <c r="X130" s="57">
        <v>-9.7276264591439676E-2</v>
      </c>
      <c r="Y130" s="36">
        <v>1984</v>
      </c>
      <c r="Z130" s="57">
        <v>-0.13664055700609223</v>
      </c>
      <c r="AA130" s="36">
        <v>2216</v>
      </c>
      <c r="AB130" s="57">
        <v>-0.13268101761252449</v>
      </c>
    </row>
    <row r="131" spans="2:28" ht="15" hidden="1" customHeight="1" outlineLevel="1">
      <c r="B131" s="63" t="s">
        <v>84</v>
      </c>
      <c r="C131" s="36">
        <v>8</v>
      </c>
      <c r="D131" s="57">
        <v>0.14285714285714279</v>
      </c>
      <c r="E131" s="66">
        <v>0</v>
      </c>
      <c r="F131" s="57">
        <v>-1</v>
      </c>
      <c r="G131" s="66">
        <v>0</v>
      </c>
      <c r="H131" s="57" t="s">
        <v>143</v>
      </c>
      <c r="I131" s="66">
        <v>0</v>
      </c>
      <c r="J131" s="57">
        <v>-1</v>
      </c>
      <c r="K131" s="36">
        <v>1</v>
      </c>
      <c r="L131" s="57">
        <v>-0.875</v>
      </c>
      <c r="M131" s="36">
        <v>18</v>
      </c>
      <c r="N131" s="57">
        <v>-0.45454545454545459</v>
      </c>
      <c r="O131" s="36">
        <v>19</v>
      </c>
      <c r="P131" s="57">
        <v>-0.53658536585365857</v>
      </c>
      <c r="Q131" s="66">
        <v>616</v>
      </c>
      <c r="R131" s="57">
        <v>2.8987341772151898</v>
      </c>
      <c r="S131" s="66">
        <v>1386</v>
      </c>
      <c r="T131" s="57">
        <v>-0.10982658959537572</v>
      </c>
      <c r="U131" s="66">
        <v>2002</v>
      </c>
      <c r="V131" s="57">
        <v>0.16734693877551021</v>
      </c>
      <c r="W131" s="36">
        <v>625</v>
      </c>
      <c r="X131" s="57">
        <v>2.5511363636363638</v>
      </c>
      <c r="Y131" s="36">
        <v>1404</v>
      </c>
      <c r="Z131" s="57">
        <v>-0.11698113207547167</v>
      </c>
      <c r="AA131" s="36">
        <v>2029</v>
      </c>
      <c r="AB131" s="57">
        <v>0.14892412231030572</v>
      </c>
    </row>
    <row r="132" spans="2:28" ht="15" hidden="1" customHeight="1" outlineLevel="1">
      <c r="B132" s="63" t="s">
        <v>83</v>
      </c>
      <c r="C132" s="36">
        <v>5</v>
      </c>
      <c r="D132" s="57">
        <v>-0.61538461538461542</v>
      </c>
      <c r="E132" s="66">
        <v>0</v>
      </c>
      <c r="F132" s="57" t="s">
        <v>143</v>
      </c>
      <c r="G132" s="66">
        <v>0</v>
      </c>
      <c r="H132" s="57" t="s">
        <v>143</v>
      </c>
      <c r="I132" s="66">
        <v>0</v>
      </c>
      <c r="J132" s="57" t="s">
        <v>143</v>
      </c>
      <c r="K132" s="36">
        <v>12</v>
      </c>
      <c r="L132" s="57">
        <v>1.4</v>
      </c>
      <c r="M132" s="36">
        <v>6</v>
      </c>
      <c r="N132" s="57">
        <v>-0.90769230769230769</v>
      </c>
      <c r="O132" s="36">
        <v>18</v>
      </c>
      <c r="P132" s="57">
        <v>-0.74285714285714288</v>
      </c>
      <c r="Q132" s="66">
        <v>182</v>
      </c>
      <c r="R132" s="57">
        <v>-2.6737967914438499E-2</v>
      </c>
      <c r="S132" s="66">
        <v>1738</v>
      </c>
      <c r="T132" s="57">
        <v>-0.20711678832116787</v>
      </c>
      <c r="U132" s="66">
        <v>1920</v>
      </c>
      <c r="V132" s="57">
        <v>-0.19293820933165196</v>
      </c>
      <c r="W132" s="36">
        <v>199</v>
      </c>
      <c r="X132" s="57">
        <v>-2.9268292682926855E-2</v>
      </c>
      <c r="Y132" s="36">
        <v>1744</v>
      </c>
      <c r="Z132" s="57">
        <v>-0.22729286663712889</v>
      </c>
      <c r="AA132" s="36">
        <v>1943</v>
      </c>
      <c r="AB132" s="57">
        <v>-0.21080422420796097</v>
      </c>
    </row>
    <row r="133" spans="2:28" ht="15" hidden="1" customHeight="1" outlineLevel="1">
      <c r="B133" s="63" t="s">
        <v>82</v>
      </c>
      <c r="C133" s="36">
        <v>65</v>
      </c>
      <c r="D133" s="57">
        <v>7.125</v>
      </c>
      <c r="E133" s="66">
        <v>5</v>
      </c>
      <c r="F133" s="57">
        <v>1.5</v>
      </c>
      <c r="G133" s="66">
        <v>0</v>
      </c>
      <c r="H133" s="57" t="s">
        <v>143</v>
      </c>
      <c r="I133" s="66">
        <v>5</v>
      </c>
      <c r="J133" s="57">
        <v>1.5</v>
      </c>
      <c r="K133" s="36">
        <v>40</v>
      </c>
      <c r="L133" s="57">
        <v>-0.34426229508196726</v>
      </c>
      <c r="M133" s="36">
        <v>325</v>
      </c>
      <c r="N133" s="57">
        <v>-0.5952677459526774</v>
      </c>
      <c r="O133" s="36">
        <v>365</v>
      </c>
      <c r="P133" s="57">
        <v>-0.57754629629629628</v>
      </c>
      <c r="Q133" s="66">
        <v>1041</v>
      </c>
      <c r="R133" s="57">
        <v>3.376365441906648E-2</v>
      </c>
      <c r="S133" s="66">
        <v>3342</v>
      </c>
      <c r="T133" s="57">
        <v>-0.13262392940565793</v>
      </c>
      <c r="U133" s="66">
        <v>4383</v>
      </c>
      <c r="V133" s="57">
        <v>-9.8148148148148096E-2</v>
      </c>
      <c r="W133" s="36">
        <v>1151</v>
      </c>
      <c r="X133" s="57">
        <v>6.7717996289424764E-2</v>
      </c>
      <c r="Y133" s="36">
        <v>3667</v>
      </c>
      <c r="Z133" s="57">
        <v>-0.21241408934707906</v>
      </c>
      <c r="AA133" s="36">
        <v>4818</v>
      </c>
      <c r="AB133" s="57">
        <v>-0.15974886641088248</v>
      </c>
    </row>
    <row r="134" spans="2:28" ht="15" hidden="1" customHeight="1" outlineLevel="1">
      <c r="B134" s="63" t="s">
        <v>81</v>
      </c>
      <c r="C134" s="36">
        <v>108</v>
      </c>
      <c r="D134" s="57">
        <v>6.7142857142857144</v>
      </c>
      <c r="E134" s="66">
        <v>3</v>
      </c>
      <c r="F134" s="57">
        <v>-0.25</v>
      </c>
      <c r="G134" s="66">
        <v>14</v>
      </c>
      <c r="H134" s="57">
        <v>2.5</v>
      </c>
      <c r="I134" s="66">
        <v>17</v>
      </c>
      <c r="J134" s="57">
        <v>1.125</v>
      </c>
      <c r="K134" s="36">
        <v>183</v>
      </c>
      <c r="L134" s="57">
        <v>-0.50406504065040658</v>
      </c>
      <c r="M134" s="36">
        <v>1336</v>
      </c>
      <c r="N134" s="57">
        <v>-0.43027718550106608</v>
      </c>
      <c r="O134" s="36">
        <v>1519</v>
      </c>
      <c r="P134" s="57">
        <v>-0.44030950626381726</v>
      </c>
      <c r="Q134" s="66">
        <v>980</v>
      </c>
      <c r="R134" s="57">
        <v>-0.29698708751793401</v>
      </c>
      <c r="S134" s="66">
        <v>8226</v>
      </c>
      <c r="T134" s="57">
        <v>0.56031866464339908</v>
      </c>
      <c r="U134" s="66">
        <v>9206</v>
      </c>
      <c r="V134" s="57">
        <v>0.38103810381038095</v>
      </c>
      <c r="W134" s="36">
        <v>1274</v>
      </c>
      <c r="X134" s="57">
        <v>-0.28467153284671531</v>
      </c>
      <c r="Y134" s="36">
        <v>9576</v>
      </c>
      <c r="Z134" s="57">
        <v>0.2565280146962341</v>
      </c>
      <c r="AA134" s="36">
        <v>10850</v>
      </c>
      <c r="AB134" s="57">
        <v>0.1540097851520954</v>
      </c>
    </row>
    <row r="135" spans="2:28" ht="15" hidden="1" customHeight="1" outlineLevel="1">
      <c r="B135" s="63" t="s">
        <v>80</v>
      </c>
      <c r="C135" s="36">
        <v>93</v>
      </c>
      <c r="D135" s="57">
        <v>4.8125</v>
      </c>
      <c r="E135" s="66">
        <v>0</v>
      </c>
      <c r="F135" s="57">
        <v>-1</v>
      </c>
      <c r="G135" s="66">
        <v>14</v>
      </c>
      <c r="H135" s="57" t="s">
        <v>143</v>
      </c>
      <c r="I135" s="66">
        <v>14</v>
      </c>
      <c r="J135" s="57">
        <v>3.666666666666667</v>
      </c>
      <c r="K135" s="36">
        <v>146</v>
      </c>
      <c r="L135" s="57">
        <v>-0.42063492063492058</v>
      </c>
      <c r="M135" s="36">
        <v>1450</v>
      </c>
      <c r="N135" s="57">
        <v>-0.1027227722772277</v>
      </c>
      <c r="O135" s="36">
        <v>1596</v>
      </c>
      <c r="P135" s="57">
        <v>-0.145610278372591</v>
      </c>
      <c r="Q135" s="66">
        <v>1664</v>
      </c>
      <c r="R135" s="57">
        <v>0.11602951039570764</v>
      </c>
      <c r="S135" s="66">
        <v>7049</v>
      </c>
      <c r="T135" s="57">
        <v>0.12838162317912594</v>
      </c>
      <c r="U135" s="66">
        <v>8713</v>
      </c>
      <c r="V135" s="57">
        <v>0.12600155078831743</v>
      </c>
      <c r="W135" s="36">
        <v>1903</v>
      </c>
      <c r="X135" s="57">
        <v>8.002270147559587E-2</v>
      </c>
      <c r="Y135" s="36">
        <v>8513</v>
      </c>
      <c r="Z135" s="57">
        <v>8.2665649243291339E-2</v>
      </c>
      <c r="AA135" s="36">
        <v>10416</v>
      </c>
      <c r="AB135" s="57">
        <v>8.2181818181818134E-2</v>
      </c>
    </row>
    <row r="136" spans="2:28" ht="15" hidden="1" customHeight="1" outlineLevel="1">
      <c r="B136" s="63" t="s">
        <v>79</v>
      </c>
      <c r="C136" s="36">
        <v>22</v>
      </c>
      <c r="D136" s="57">
        <v>4.7619047619047672E-2</v>
      </c>
      <c r="E136" s="66">
        <v>2</v>
      </c>
      <c r="F136" s="57">
        <v>0</v>
      </c>
      <c r="G136" s="66">
        <v>0</v>
      </c>
      <c r="H136" s="57" t="s">
        <v>143</v>
      </c>
      <c r="I136" s="66">
        <v>2</v>
      </c>
      <c r="J136" s="57">
        <v>0</v>
      </c>
      <c r="K136" s="36">
        <v>116</v>
      </c>
      <c r="L136" s="57">
        <v>-0.61333333333333329</v>
      </c>
      <c r="M136" s="36">
        <v>1892</v>
      </c>
      <c r="N136" s="57">
        <v>-0.13171179440110137</v>
      </c>
      <c r="O136" s="36">
        <v>2008</v>
      </c>
      <c r="P136" s="57">
        <v>-0.18999596611536906</v>
      </c>
      <c r="Q136" s="66">
        <v>1590</v>
      </c>
      <c r="R136" s="57">
        <v>8.8295687885010299E-2</v>
      </c>
      <c r="S136" s="66">
        <v>6617</v>
      </c>
      <c r="T136" s="57">
        <v>3.4552845528455389E-2</v>
      </c>
      <c r="U136" s="66">
        <v>8207</v>
      </c>
      <c r="V136" s="57">
        <v>4.4546264477535846E-2</v>
      </c>
      <c r="W136" s="36">
        <v>1730</v>
      </c>
      <c r="X136" s="57">
        <v>-3.0269058295964157E-2</v>
      </c>
      <c r="Y136" s="36">
        <v>8509</v>
      </c>
      <c r="Z136" s="57">
        <v>-7.6967930029154807E-3</v>
      </c>
      <c r="AA136" s="36">
        <v>10239</v>
      </c>
      <c r="AB136" s="57">
        <v>-1.1584129742253091E-2</v>
      </c>
    </row>
    <row r="137" spans="2:28" collapsed="1">
      <c r="B137" s="173">
        <v>2002</v>
      </c>
      <c r="C137" s="66">
        <v>394</v>
      </c>
      <c r="D137" s="67">
        <v>1.5419354838709678</v>
      </c>
      <c r="E137" s="66">
        <v>17</v>
      </c>
      <c r="F137" s="67">
        <v>-0.46875</v>
      </c>
      <c r="G137" s="66">
        <v>28</v>
      </c>
      <c r="H137" s="67">
        <v>6</v>
      </c>
      <c r="I137" s="66">
        <v>45</v>
      </c>
      <c r="J137" s="67">
        <v>0.25</v>
      </c>
      <c r="K137" s="66">
        <v>1589</v>
      </c>
      <c r="L137" s="67">
        <v>0.26311605723370435</v>
      </c>
      <c r="M137" s="66">
        <v>9154</v>
      </c>
      <c r="N137" s="67">
        <v>-0.2276409044886939</v>
      </c>
      <c r="O137" s="66">
        <v>10743</v>
      </c>
      <c r="P137" s="67">
        <v>-0.18054919908466815</v>
      </c>
      <c r="Q137" s="66">
        <v>11298</v>
      </c>
      <c r="R137" s="67">
        <v>0.23718791064388967</v>
      </c>
      <c r="S137" s="66">
        <v>48706</v>
      </c>
      <c r="T137" s="67">
        <v>4.4117647058823595E-2</v>
      </c>
      <c r="U137" s="66">
        <v>60004</v>
      </c>
      <c r="V137" s="67">
        <v>7.5726066690570137E-2</v>
      </c>
      <c r="W137" s="66">
        <v>13298</v>
      </c>
      <c r="X137" s="67">
        <v>0.25725631086319378</v>
      </c>
      <c r="Y137" s="66">
        <v>57888</v>
      </c>
      <c r="Z137" s="67">
        <v>-1.052919458498569E-2</v>
      </c>
      <c r="AA137" s="66">
        <v>71186</v>
      </c>
      <c r="AB137" s="67">
        <v>3.0471475514251445E-2</v>
      </c>
    </row>
    <row r="138" spans="2:28" ht="15" hidden="1" customHeight="1" outlineLevel="1">
      <c r="B138" s="63" t="s">
        <v>90</v>
      </c>
      <c r="C138" s="36">
        <v>13</v>
      </c>
      <c r="D138" s="57">
        <v>0.30000000000000004</v>
      </c>
      <c r="E138" s="66">
        <v>1</v>
      </c>
      <c r="F138" s="57">
        <v>-0.9375</v>
      </c>
      <c r="G138" s="66">
        <v>0</v>
      </c>
      <c r="H138" s="57" t="s">
        <v>143</v>
      </c>
      <c r="I138" s="66">
        <v>1</v>
      </c>
      <c r="J138" s="57">
        <v>-0.9375</v>
      </c>
      <c r="K138" s="36">
        <v>113</v>
      </c>
      <c r="L138" s="57">
        <v>-0.39247311827956988</v>
      </c>
      <c r="M138" s="36">
        <v>2287</v>
      </c>
      <c r="N138" s="57">
        <v>-4.4295862933556251E-2</v>
      </c>
      <c r="O138" s="36">
        <v>2400</v>
      </c>
      <c r="P138" s="57">
        <v>-6.9406746801085717E-2</v>
      </c>
      <c r="Q138" s="66">
        <v>635</v>
      </c>
      <c r="R138" s="57">
        <v>-0.56684856753069579</v>
      </c>
      <c r="S138" s="66">
        <v>6237</v>
      </c>
      <c r="T138" s="57">
        <v>-4.6330275229357842E-2</v>
      </c>
      <c r="U138" s="66">
        <v>6872</v>
      </c>
      <c r="V138" s="57">
        <v>-0.14164376717461902</v>
      </c>
      <c r="W138" s="36">
        <v>762</v>
      </c>
      <c r="X138" s="57">
        <v>-0.5458879618593564</v>
      </c>
      <c r="Y138" s="36">
        <v>8524</v>
      </c>
      <c r="Z138" s="57">
        <v>-4.5785290495914066E-2</v>
      </c>
      <c r="AA138" s="36">
        <v>9286</v>
      </c>
      <c r="AB138" s="57">
        <v>-0.12487041749128258</v>
      </c>
    </row>
    <row r="139" spans="2:28" ht="15" hidden="1" customHeight="1" outlineLevel="1">
      <c r="B139" s="63" t="s">
        <v>89</v>
      </c>
      <c r="C139" s="36">
        <v>23</v>
      </c>
      <c r="D139" s="57">
        <v>0.35294117647058831</v>
      </c>
      <c r="E139" s="66">
        <v>3</v>
      </c>
      <c r="F139" s="57">
        <v>-0.4</v>
      </c>
      <c r="G139" s="66">
        <v>0</v>
      </c>
      <c r="H139" s="57" t="s">
        <v>143</v>
      </c>
      <c r="I139" s="66">
        <v>3</v>
      </c>
      <c r="J139" s="57">
        <v>-0.4</v>
      </c>
      <c r="K139" s="36">
        <v>82</v>
      </c>
      <c r="L139" s="57">
        <v>-0.56842105263157894</v>
      </c>
      <c r="M139" s="36">
        <v>1317</v>
      </c>
      <c r="N139" s="57">
        <v>-0.31370505471599797</v>
      </c>
      <c r="O139" s="36">
        <v>1399</v>
      </c>
      <c r="P139" s="57">
        <v>-0.33665244191559984</v>
      </c>
      <c r="Q139" s="66">
        <v>1341</v>
      </c>
      <c r="R139" s="57">
        <v>-0.1119205298013245</v>
      </c>
      <c r="S139" s="66">
        <v>5494</v>
      </c>
      <c r="T139" s="57">
        <v>1.8916913946587455E-2</v>
      </c>
      <c r="U139" s="66">
        <v>6835</v>
      </c>
      <c r="V139" s="57">
        <v>-9.7073312083454377E-3</v>
      </c>
      <c r="W139" s="36">
        <v>1449</v>
      </c>
      <c r="X139" s="57">
        <v>-0.15853658536585369</v>
      </c>
      <c r="Y139" s="36">
        <v>6811</v>
      </c>
      <c r="Z139" s="57">
        <v>-6.8390097113937953E-2</v>
      </c>
      <c r="AA139" s="36">
        <v>8260</v>
      </c>
      <c r="AB139" s="57">
        <v>-8.5575113472821873E-2</v>
      </c>
    </row>
    <row r="140" spans="2:28" ht="15" hidden="1" customHeight="1" outlineLevel="1">
      <c r="B140" s="63" t="s">
        <v>88</v>
      </c>
      <c r="C140" s="36">
        <v>9</v>
      </c>
      <c r="D140" s="57">
        <v>-9.9999999999999978E-2</v>
      </c>
      <c r="E140" s="66">
        <v>2</v>
      </c>
      <c r="F140" s="57">
        <v>-0.5</v>
      </c>
      <c r="G140" s="66">
        <v>0</v>
      </c>
      <c r="H140" s="57" t="s">
        <v>143</v>
      </c>
      <c r="I140" s="66">
        <v>2</v>
      </c>
      <c r="J140" s="57">
        <v>-0.5</v>
      </c>
      <c r="K140" s="36">
        <v>50</v>
      </c>
      <c r="L140" s="57">
        <v>-0.73684210526315796</v>
      </c>
      <c r="M140" s="36">
        <v>1090</v>
      </c>
      <c r="N140" s="57">
        <v>-0.18898809523809523</v>
      </c>
      <c r="O140" s="36">
        <v>1140</v>
      </c>
      <c r="P140" s="57">
        <v>-0.25684485006518909</v>
      </c>
      <c r="Q140" s="66">
        <v>961</v>
      </c>
      <c r="R140" s="57">
        <v>-0.2268704746580853</v>
      </c>
      <c r="S140" s="66">
        <v>3949</v>
      </c>
      <c r="T140" s="57">
        <v>0.55350118017309202</v>
      </c>
      <c r="U140" s="66">
        <v>4910</v>
      </c>
      <c r="V140" s="57">
        <v>0.2972258916776751</v>
      </c>
      <c r="W140" s="36">
        <v>1022</v>
      </c>
      <c r="X140" s="57">
        <v>-0.29371112646855568</v>
      </c>
      <c r="Y140" s="36">
        <v>5039</v>
      </c>
      <c r="Z140" s="57">
        <v>0.29670612454966538</v>
      </c>
      <c r="AA140" s="36">
        <v>6061</v>
      </c>
      <c r="AB140" s="57">
        <v>0.13650853178323641</v>
      </c>
    </row>
    <row r="141" spans="2:28" ht="15" hidden="1" customHeight="1" outlineLevel="1">
      <c r="B141" s="63" t="s">
        <v>87</v>
      </c>
      <c r="C141" s="36">
        <v>18</v>
      </c>
      <c r="D141" s="57">
        <v>2.6</v>
      </c>
      <c r="E141" s="66">
        <v>0</v>
      </c>
      <c r="F141" s="57">
        <v>-1</v>
      </c>
      <c r="G141" s="66">
        <v>0</v>
      </c>
      <c r="H141" s="57">
        <v>-1</v>
      </c>
      <c r="I141" s="66">
        <v>0</v>
      </c>
      <c r="J141" s="57">
        <v>-1</v>
      </c>
      <c r="K141" s="36">
        <v>5</v>
      </c>
      <c r="L141" s="57">
        <v>-0.44444444444444442</v>
      </c>
      <c r="M141" s="36">
        <v>27</v>
      </c>
      <c r="N141" s="57">
        <v>1.25</v>
      </c>
      <c r="O141" s="36">
        <v>32</v>
      </c>
      <c r="P141" s="57">
        <v>0.52380952380952372</v>
      </c>
      <c r="Q141" s="66">
        <v>97</v>
      </c>
      <c r="R141" s="57">
        <v>-0.36601307189542487</v>
      </c>
      <c r="S141" s="66">
        <v>1538</v>
      </c>
      <c r="T141" s="57">
        <v>-8.0143540669856406E-2</v>
      </c>
      <c r="U141" s="66">
        <v>1635</v>
      </c>
      <c r="V141" s="57">
        <v>-0.10410958904109591</v>
      </c>
      <c r="W141" s="36">
        <v>120</v>
      </c>
      <c r="X141" s="57">
        <v>-0.30232558139534882</v>
      </c>
      <c r="Y141" s="36">
        <v>1565</v>
      </c>
      <c r="Z141" s="57">
        <v>-7.2867298578199069E-2</v>
      </c>
      <c r="AA141" s="36">
        <v>1685</v>
      </c>
      <c r="AB141" s="57">
        <v>-9.4086021505376372E-2</v>
      </c>
    </row>
    <row r="142" spans="2:28" ht="15" hidden="1" customHeight="1" outlineLevel="1">
      <c r="B142" s="63" t="s">
        <v>86</v>
      </c>
      <c r="C142" s="36">
        <v>2</v>
      </c>
      <c r="D142" s="57">
        <v>0</v>
      </c>
      <c r="E142" s="66">
        <v>6</v>
      </c>
      <c r="F142" s="57" t="s">
        <v>143</v>
      </c>
      <c r="G142" s="66">
        <v>0</v>
      </c>
      <c r="H142" s="57">
        <v>-1</v>
      </c>
      <c r="I142" s="66">
        <v>6</v>
      </c>
      <c r="J142" s="57">
        <v>-0.25</v>
      </c>
      <c r="K142" s="36">
        <v>5</v>
      </c>
      <c r="L142" s="57">
        <v>1.5</v>
      </c>
      <c r="M142" s="36">
        <v>28</v>
      </c>
      <c r="N142" s="57">
        <v>2.5</v>
      </c>
      <c r="O142" s="36">
        <v>33</v>
      </c>
      <c r="P142" s="57">
        <v>2.2999999999999998</v>
      </c>
      <c r="Q142" s="66">
        <v>168</v>
      </c>
      <c r="R142" s="57">
        <v>-0.25991189427312777</v>
      </c>
      <c r="S142" s="66">
        <v>1677</v>
      </c>
      <c r="T142" s="57">
        <v>-0.25300668151447658</v>
      </c>
      <c r="U142" s="66">
        <v>1845</v>
      </c>
      <c r="V142" s="57">
        <v>-0.25364077669902918</v>
      </c>
      <c r="W142" s="36">
        <v>181</v>
      </c>
      <c r="X142" s="57">
        <v>-0.21645021645021645</v>
      </c>
      <c r="Y142" s="36">
        <v>1705</v>
      </c>
      <c r="Z142" s="57">
        <v>-0.2459088898717382</v>
      </c>
      <c r="AA142" s="36">
        <v>1886</v>
      </c>
      <c r="AB142" s="57">
        <v>-0.2431781701444623</v>
      </c>
    </row>
    <row r="143" spans="2:28" ht="15" hidden="1" customHeight="1" outlineLevel="1">
      <c r="B143" s="63" t="s">
        <v>85</v>
      </c>
      <c r="C143" s="36">
        <v>11</v>
      </c>
      <c r="D143" s="57">
        <v>0.83333333333333326</v>
      </c>
      <c r="E143" s="66">
        <v>6</v>
      </c>
      <c r="F143" s="57">
        <v>0</v>
      </c>
      <c r="G143" s="66">
        <v>0</v>
      </c>
      <c r="H143" s="57" t="s">
        <v>143</v>
      </c>
      <c r="I143" s="66">
        <v>6</v>
      </c>
      <c r="J143" s="57">
        <v>0</v>
      </c>
      <c r="K143" s="36">
        <v>8</v>
      </c>
      <c r="L143" s="57">
        <v>3</v>
      </c>
      <c r="M143" s="36">
        <v>62</v>
      </c>
      <c r="N143" s="57">
        <v>1.0666666666666669</v>
      </c>
      <c r="O143" s="36">
        <v>70</v>
      </c>
      <c r="P143" s="57">
        <v>1.1875</v>
      </c>
      <c r="Q143" s="66">
        <v>232</v>
      </c>
      <c r="R143" s="57">
        <v>0.56756756756756754</v>
      </c>
      <c r="S143" s="66">
        <v>2236</v>
      </c>
      <c r="T143" s="57">
        <v>0.36341463414634156</v>
      </c>
      <c r="U143" s="66">
        <v>2468</v>
      </c>
      <c r="V143" s="57">
        <v>0.38031319910514538</v>
      </c>
      <c r="W143" s="36">
        <v>257</v>
      </c>
      <c r="X143" s="57">
        <v>0.58641975308641969</v>
      </c>
      <c r="Y143" s="36">
        <v>2298</v>
      </c>
      <c r="Z143" s="57">
        <v>0.37604790419161671</v>
      </c>
      <c r="AA143" s="36">
        <v>2555</v>
      </c>
      <c r="AB143" s="57">
        <v>0.39465065502183405</v>
      </c>
    </row>
    <row r="144" spans="2:28" ht="15" hidden="1" customHeight="1" outlineLevel="1">
      <c r="B144" s="63" t="s">
        <v>84</v>
      </c>
      <c r="C144" s="36">
        <v>7</v>
      </c>
      <c r="D144" s="57">
        <v>-0.46153846153846156</v>
      </c>
      <c r="E144" s="66">
        <v>3</v>
      </c>
      <c r="F144" s="57">
        <v>-0.25</v>
      </c>
      <c r="G144" s="66">
        <v>0</v>
      </c>
      <c r="H144" s="57" t="s">
        <v>143</v>
      </c>
      <c r="I144" s="66">
        <v>3</v>
      </c>
      <c r="J144" s="57">
        <v>-0.25</v>
      </c>
      <c r="K144" s="36">
        <v>8</v>
      </c>
      <c r="L144" s="57">
        <v>3</v>
      </c>
      <c r="M144" s="36">
        <v>33</v>
      </c>
      <c r="N144" s="57">
        <v>0.43478260869565211</v>
      </c>
      <c r="O144" s="36">
        <v>41</v>
      </c>
      <c r="P144" s="57">
        <v>0.6399999999999999</v>
      </c>
      <c r="Q144" s="66">
        <v>158</v>
      </c>
      <c r="R144" s="57">
        <v>2.6744186046511627</v>
      </c>
      <c r="S144" s="66">
        <v>1557</v>
      </c>
      <c r="T144" s="57">
        <v>-0.20030816640986138</v>
      </c>
      <c r="U144" s="66">
        <v>1715</v>
      </c>
      <c r="V144" s="57">
        <v>-0.13819095477386933</v>
      </c>
      <c r="W144" s="36">
        <v>176</v>
      </c>
      <c r="X144" s="57">
        <v>1.838709677419355</v>
      </c>
      <c r="Y144" s="36">
        <v>1590</v>
      </c>
      <c r="Z144" s="57">
        <v>-0.19289340101522845</v>
      </c>
      <c r="AA144" s="36">
        <v>1766</v>
      </c>
      <c r="AB144" s="57">
        <v>-0.13090551181102361</v>
      </c>
    </row>
    <row r="145" spans="2:28" ht="15" hidden="1" customHeight="1" outlineLevel="1">
      <c r="B145" s="63" t="s">
        <v>83</v>
      </c>
      <c r="C145" s="36">
        <v>13</v>
      </c>
      <c r="D145" s="57">
        <v>1.1666666666666665</v>
      </c>
      <c r="E145" s="66">
        <v>0</v>
      </c>
      <c r="F145" s="57" t="s">
        <v>143</v>
      </c>
      <c r="G145" s="66">
        <v>0</v>
      </c>
      <c r="H145" s="57" t="s">
        <v>143</v>
      </c>
      <c r="I145" s="66">
        <v>0</v>
      </c>
      <c r="J145" s="57" t="s">
        <v>143</v>
      </c>
      <c r="K145" s="36">
        <v>5</v>
      </c>
      <c r="L145" s="57">
        <v>-0.5</v>
      </c>
      <c r="M145" s="36">
        <v>65</v>
      </c>
      <c r="N145" s="57">
        <v>-0.51127819548872178</v>
      </c>
      <c r="O145" s="36">
        <v>70</v>
      </c>
      <c r="P145" s="57">
        <v>-0.51048951048951041</v>
      </c>
      <c r="Q145" s="66">
        <v>187</v>
      </c>
      <c r="R145" s="57">
        <v>2.74</v>
      </c>
      <c r="S145" s="66">
        <v>2192</v>
      </c>
      <c r="T145" s="57">
        <v>-7.1579839051249428E-2</v>
      </c>
      <c r="U145" s="66">
        <v>2379</v>
      </c>
      <c r="V145" s="57">
        <v>-1.3272501036914131E-2</v>
      </c>
      <c r="W145" s="36">
        <v>205</v>
      </c>
      <c r="X145" s="57">
        <v>2.106060606060606</v>
      </c>
      <c r="Y145" s="36">
        <v>2257</v>
      </c>
      <c r="Z145" s="57">
        <v>-9.5028067361668023E-2</v>
      </c>
      <c r="AA145" s="36">
        <v>2462</v>
      </c>
      <c r="AB145" s="57">
        <v>-3.8281250000000044E-2</v>
      </c>
    </row>
    <row r="146" spans="2:28" ht="15" hidden="1" customHeight="1" outlineLevel="1">
      <c r="B146" s="63" t="s">
        <v>82</v>
      </c>
      <c r="C146" s="36">
        <v>8</v>
      </c>
      <c r="D146" s="57">
        <v>-0.73333333333333339</v>
      </c>
      <c r="E146" s="66">
        <v>2</v>
      </c>
      <c r="F146" s="57">
        <v>-0.66666666666666674</v>
      </c>
      <c r="G146" s="66">
        <v>0</v>
      </c>
      <c r="H146" s="57" t="s">
        <v>143</v>
      </c>
      <c r="I146" s="66">
        <v>2</v>
      </c>
      <c r="J146" s="57">
        <v>-0.66666666666666674</v>
      </c>
      <c r="K146" s="36">
        <v>61</v>
      </c>
      <c r="L146" s="57">
        <v>-0.67894736842105263</v>
      </c>
      <c r="M146" s="36">
        <v>803</v>
      </c>
      <c r="N146" s="57">
        <v>-0.37800154918667694</v>
      </c>
      <c r="O146" s="36">
        <v>864</v>
      </c>
      <c r="P146" s="57">
        <v>-0.41661039837947333</v>
      </c>
      <c r="Q146" s="66">
        <v>1007</v>
      </c>
      <c r="R146" s="57">
        <v>-0.12813852813852811</v>
      </c>
      <c r="S146" s="66">
        <v>3853</v>
      </c>
      <c r="T146" s="57">
        <v>0.20670216097713756</v>
      </c>
      <c r="U146" s="66">
        <v>4860</v>
      </c>
      <c r="V146" s="57">
        <v>0.11775528978840843</v>
      </c>
      <c r="W146" s="36">
        <v>1078</v>
      </c>
      <c r="X146" s="57">
        <v>-0.21940622737146998</v>
      </c>
      <c r="Y146" s="36">
        <v>4656</v>
      </c>
      <c r="Z146" s="57">
        <v>3.8358608385370196E-2</v>
      </c>
      <c r="AA146" s="36">
        <v>5734</v>
      </c>
      <c r="AB146" s="57">
        <v>-2.2335890878090403E-2</v>
      </c>
    </row>
    <row r="147" spans="2:28" ht="15" hidden="1" customHeight="1" outlineLevel="1">
      <c r="B147" s="63" t="s">
        <v>81</v>
      </c>
      <c r="C147" s="36">
        <v>14</v>
      </c>
      <c r="D147" s="57">
        <v>-0.58823529411764708</v>
      </c>
      <c r="E147" s="66">
        <v>4</v>
      </c>
      <c r="F147" s="57">
        <v>-0.5</v>
      </c>
      <c r="G147" s="66">
        <v>4</v>
      </c>
      <c r="H147" s="57">
        <v>-0.78947368421052633</v>
      </c>
      <c r="I147" s="66">
        <v>8</v>
      </c>
      <c r="J147" s="57">
        <v>-0.70370370370370372</v>
      </c>
      <c r="K147" s="36">
        <v>369</v>
      </c>
      <c r="L147" s="57">
        <v>-0.15945330296127558</v>
      </c>
      <c r="M147" s="36">
        <v>2345</v>
      </c>
      <c r="N147" s="57">
        <v>-8.0031384856806609E-2</v>
      </c>
      <c r="O147" s="36">
        <v>2714</v>
      </c>
      <c r="P147" s="57">
        <v>-9.1700133868808598E-2</v>
      </c>
      <c r="Q147" s="66">
        <v>1394</v>
      </c>
      <c r="R147" s="57">
        <v>-0.32493946731234868</v>
      </c>
      <c r="S147" s="66">
        <v>5272</v>
      </c>
      <c r="T147" s="57">
        <v>0.15690147026552559</v>
      </c>
      <c r="U147" s="66">
        <v>6666</v>
      </c>
      <c r="V147" s="57">
        <v>6.6445182724252927E-3</v>
      </c>
      <c r="W147" s="36">
        <v>1781</v>
      </c>
      <c r="X147" s="57">
        <v>-0.30047132757266304</v>
      </c>
      <c r="Y147" s="36">
        <v>7621</v>
      </c>
      <c r="Z147" s="57">
        <v>6.9614035087719239E-2</v>
      </c>
      <c r="AA147" s="36">
        <v>9402</v>
      </c>
      <c r="AB147" s="57">
        <v>-2.7815117361182917E-2</v>
      </c>
    </row>
    <row r="148" spans="2:28" ht="15" hidden="1" customHeight="1" outlineLevel="1">
      <c r="B148" s="63" t="s">
        <v>80</v>
      </c>
      <c r="C148" s="36">
        <v>16</v>
      </c>
      <c r="D148" s="57">
        <v>-5.8823529411764719E-2</v>
      </c>
      <c r="E148" s="66">
        <v>3</v>
      </c>
      <c r="F148" s="57">
        <v>-0.4</v>
      </c>
      <c r="G148" s="66">
        <v>0</v>
      </c>
      <c r="H148" s="57" t="s">
        <v>143</v>
      </c>
      <c r="I148" s="66">
        <v>3</v>
      </c>
      <c r="J148" s="57">
        <v>-0.4</v>
      </c>
      <c r="K148" s="36">
        <v>252</v>
      </c>
      <c r="L148" s="57">
        <v>-0.25443786982248517</v>
      </c>
      <c r="M148" s="36">
        <v>1616</v>
      </c>
      <c r="N148" s="57">
        <v>-0.33525298231180589</v>
      </c>
      <c r="O148" s="36">
        <v>1868</v>
      </c>
      <c r="P148" s="57">
        <v>-0.32538822679667745</v>
      </c>
      <c r="Q148" s="66">
        <v>1491</v>
      </c>
      <c r="R148" s="57">
        <v>-0.23420647149460705</v>
      </c>
      <c r="S148" s="66">
        <v>6247</v>
      </c>
      <c r="T148" s="57">
        <v>0.13272892112420664</v>
      </c>
      <c r="U148" s="66">
        <v>7738</v>
      </c>
      <c r="V148" s="57">
        <v>3.6987402841061279E-2</v>
      </c>
      <c r="W148" s="36">
        <v>1762</v>
      </c>
      <c r="X148" s="57">
        <v>-0.23623753792804503</v>
      </c>
      <c r="Y148" s="36">
        <v>7863</v>
      </c>
      <c r="Z148" s="57">
        <v>-1.0445507173420632E-2</v>
      </c>
      <c r="AA148" s="36">
        <v>9625</v>
      </c>
      <c r="AB148" s="57">
        <v>-6.1250365746610802E-2</v>
      </c>
    </row>
    <row r="149" spans="2:28" ht="15" hidden="1" customHeight="1" outlineLevel="1">
      <c r="B149" s="63" t="s">
        <v>79</v>
      </c>
      <c r="C149" s="36">
        <v>21</v>
      </c>
      <c r="D149" s="57">
        <v>-0.16000000000000003</v>
      </c>
      <c r="E149" s="66">
        <v>2</v>
      </c>
      <c r="F149" s="57">
        <v>-0.75</v>
      </c>
      <c r="G149" s="66">
        <v>0</v>
      </c>
      <c r="H149" s="57" t="s">
        <v>143</v>
      </c>
      <c r="I149" s="66">
        <v>2</v>
      </c>
      <c r="J149" s="57">
        <v>-0.75</v>
      </c>
      <c r="K149" s="36">
        <v>300</v>
      </c>
      <c r="L149" s="57">
        <v>-0.27360774818401934</v>
      </c>
      <c r="M149" s="36">
        <v>2179</v>
      </c>
      <c r="N149" s="57">
        <v>-0.27245409015025046</v>
      </c>
      <c r="O149" s="36">
        <v>2479</v>
      </c>
      <c r="P149" s="57">
        <v>-0.272593896713615</v>
      </c>
      <c r="Q149" s="66">
        <v>1461</v>
      </c>
      <c r="R149" s="57">
        <v>-0.24418003103983443</v>
      </c>
      <c r="S149" s="66">
        <v>6396</v>
      </c>
      <c r="T149" s="57">
        <v>-0.10894399554193368</v>
      </c>
      <c r="U149" s="66">
        <v>7857</v>
      </c>
      <c r="V149" s="57">
        <v>-0.13763582482713199</v>
      </c>
      <c r="W149" s="36">
        <v>1784</v>
      </c>
      <c r="X149" s="57">
        <v>-0.25010508617065996</v>
      </c>
      <c r="Y149" s="36">
        <v>8575</v>
      </c>
      <c r="Z149" s="57">
        <v>-0.15708247321340807</v>
      </c>
      <c r="AA149" s="36">
        <v>10359</v>
      </c>
      <c r="AB149" s="57">
        <v>-0.1747131931166348</v>
      </c>
    </row>
    <row r="150" spans="2:28" collapsed="1">
      <c r="B150" s="173">
        <v>2001</v>
      </c>
      <c r="C150" s="66">
        <v>155</v>
      </c>
      <c r="D150" s="67">
        <v>-0.11428571428571432</v>
      </c>
      <c r="E150" s="66">
        <v>32</v>
      </c>
      <c r="F150" s="67">
        <v>-0.52238805970149249</v>
      </c>
      <c r="G150" s="66">
        <v>4</v>
      </c>
      <c r="H150" s="67">
        <v>-0.87096774193548387</v>
      </c>
      <c r="I150" s="66">
        <v>36</v>
      </c>
      <c r="J150" s="67">
        <v>-0.63265306122448983</v>
      </c>
      <c r="K150" s="66">
        <v>1258</v>
      </c>
      <c r="L150" s="67">
        <v>-0.36174530695078644</v>
      </c>
      <c r="M150" s="66">
        <v>11852</v>
      </c>
      <c r="N150" s="67">
        <v>-0.2165520888418826</v>
      </c>
      <c r="O150" s="66">
        <v>13110</v>
      </c>
      <c r="P150" s="67">
        <v>-0.23328849640329841</v>
      </c>
      <c r="Q150" s="66">
        <v>9132</v>
      </c>
      <c r="R150" s="67">
        <v>-0.23517587939698492</v>
      </c>
      <c r="S150" s="66">
        <v>46648</v>
      </c>
      <c r="T150" s="67">
        <v>4.1668527533383903E-2</v>
      </c>
      <c r="U150" s="66">
        <v>55780</v>
      </c>
      <c r="V150" s="67">
        <v>-1.6607312859208023E-2</v>
      </c>
      <c r="W150" s="66">
        <v>10577</v>
      </c>
      <c r="X150" s="67">
        <v>-0.2526672790221155</v>
      </c>
      <c r="Y150" s="66">
        <v>58504</v>
      </c>
      <c r="Z150" s="67">
        <v>-2.3973574014447552E-2</v>
      </c>
      <c r="AA150" s="66">
        <v>69081</v>
      </c>
      <c r="AB150" s="67">
        <v>-6.7657300186249936E-2</v>
      </c>
    </row>
    <row r="151" spans="2:28" ht="15" hidden="1" customHeight="1" outlineLevel="1">
      <c r="B151" s="63" t="s">
        <v>90</v>
      </c>
      <c r="C151" s="36">
        <v>10</v>
      </c>
      <c r="D151" s="57">
        <v>-0.75609756097560976</v>
      </c>
      <c r="E151" s="66">
        <v>16</v>
      </c>
      <c r="F151" s="57">
        <v>0.77777777777777768</v>
      </c>
      <c r="G151" s="66">
        <v>0</v>
      </c>
      <c r="H151" s="57" t="s">
        <v>143</v>
      </c>
      <c r="I151" s="66">
        <v>16</v>
      </c>
      <c r="J151" s="57">
        <v>0.77777777777777768</v>
      </c>
      <c r="K151" s="36">
        <v>186</v>
      </c>
      <c r="L151" s="57">
        <v>-0.3309352517985612</v>
      </c>
      <c r="M151" s="36">
        <v>2393</v>
      </c>
      <c r="N151" s="57">
        <v>1.5704584040747038E-2</v>
      </c>
      <c r="O151" s="36">
        <v>2579</v>
      </c>
      <c r="P151" s="57">
        <v>-2.0880789673500377E-2</v>
      </c>
      <c r="Q151" s="66">
        <v>1466</v>
      </c>
      <c r="R151" s="57">
        <v>-0.14168618266978927</v>
      </c>
      <c r="S151" s="66">
        <v>6540</v>
      </c>
      <c r="T151" s="57">
        <v>0.3166901550231529</v>
      </c>
      <c r="U151" s="66">
        <v>8006</v>
      </c>
      <c r="V151" s="57">
        <v>0.19940074906367045</v>
      </c>
      <c r="W151" s="36">
        <v>1678</v>
      </c>
      <c r="X151" s="57">
        <v>-0.17583497053045183</v>
      </c>
      <c r="Y151" s="36">
        <v>8933</v>
      </c>
      <c r="Z151" s="57">
        <v>0.21985525058036326</v>
      </c>
      <c r="AA151" s="36">
        <v>10611</v>
      </c>
      <c r="AB151" s="57">
        <v>0.13377497595896992</v>
      </c>
    </row>
    <row r="152" spans="2:28" ht="15" hidden="1" customHeight="1" outlineLevel="1">
      <c r="B152" s="63" t="s">
        <v>89</v>
      </c>
      <c r="C152" s="36">
        <v>17</v>
      </c>
      <c r="D152" s="57">
        <v>-0.41379310344827591</v>
      </c>
      <c r="E152" s="66">
        <v>5</v>
      </c>
      <c r="F152" s="57">
        <v>4</v>
      </c>
      <c r="G152" s="66">
        <v>0</v>
      </c>
      <c r="H152" s="57" t="s">
        <v>143</v>
      </c>
      <c r="I152" s="66">
        <v>5</v>
      </c>
      <c r="J152" s="57">
        <v>4</v>
      </c>
      <c r="K152" s="36">
        <v>190</v>
      </c>
      <c r="L152" s="57">
        <v>-0.42249240121580545</v>
      </c>
      <c r="M152" s="36">
        <v>1919</v>
      </c>
      <c r="N152" s="57">
        <v>-0.20636889991728702</v>
      </c>
      <c r="O152" s="36">
        <v>2109</v>
      </c>
      <c r="P152" s="57">
        <v>-0.23225336730979251</v>
      </c>
      <c r="Q152" s="66">
        <v>1510</v>
      </c>
      <c r="R152" s="57">
        <v>-0.3192064923354373</v>
      </c>
      <c r="S152" s="66">
        <v>5392</v>
      </c>
      <c r="T152" s="57">
        <v>8.4473049074818896E-2</v>
      </c>
      <c r="U152" s="66">
        <v>6902</v>
      </c>
      <c r="V152" s="57">
        <v>-4.0055632823365772E-2</v>
      </c>
      <c r="W152" s="36">
        <v>1722</v>
      </c>
      <c r="X152" s="57">
        <v>-0.33178114086146682</v>
      </c>
      <c r="Y152" s="36">
        <v>7311</v>
      </c>
      <c r="Z152" s="57">
        <v>-1.0690121786197548E-2</v>
      </c>
      <c r="AA152" s="36">
        <v>9033</v>
      </c>
      <c r="AB152" s="57">
        <v>-9.3709240493628942E-2</v>
      </c>
    </row>
    <row r="153" spans="2:28" ht="15" hidden="1" customHeight="1" outlineLevel="1">
      <c r="B153" s="63" t="s">
        <v>88</v>
      </c>
      <c r="C153" s="36">
        <v>10</v>
      </c>
      <c r="D153" s="57">
        <v>-0.47368421052631582</v>
      </c>
      <c r="E153" s="66">
        <v>4</v>
      </c>
      <c r="F153" s="57">
        <v>1</v>
      </c>
      <c r="G153" s="66">
        <v>0</v>
      </c>
      <c r="H153" s="57" t="s">
        <v>143</v>
      </c>
      <c r="I153" s="66">
        <v>4</v>
      </c>
      <c r="J153" s="57">
        <v>1</v>
      </c>
      <c r="K153" s="36">
        <v>190</v>
      </c>
      <c r="L153" s="57">
        <v>0.72727272727272729</v>
      </c>
      <c r="M153" s="36">
        <v>1344</v>
      </c>
      <c r="N153" s="57">
        <v>-2.5380710659898442E-2</v>
      </c>
      <c r="O153" s="36">
        <v>1534</v>
      </c>
      <c r="P153" s="57">
        <v>3.0221625251846795E-2</v>
      </c>
      <c r="Q153" s="66">
        <v>1243</v>
      </c>
      <c r="R153" s="57">
        <v>2.3887973640856597E-2</v>
      </c>
      <c r="S153" s="66">
        <v>2542</v>
      </c>
      <c r="T153" s="57">
        <v>-0.37696078431372548</v>
      </c>
      <c r="U153" s="66">
        <v>3785</v>
      </c>
      <c r="V153" s="57">
        <v>-0.28503966754816779</v>
      </c>
      <c r="W153" s="36">
        <v>1447</v>
      </c>
      <c r="X153" s="57">
        <v>7.5836431226765866E-2</v>
      </c>
      <c r="Y153" s="36">
        <v>3886</v>
      </c>
      <c r="Z153" s="57">
        <v>-0.28814801245649391</v>
      </c>
      <c r="AA153" s="36">
        <v>5333</v>
      </c>
      <c r="AB153" s="57">
        <v>-0.21619635508524393</v>
      </c>
    </row>
    <row r="154" spans="2:28" ht="15" hidden="1" customHeight="1" outlineLevel="1">
      <c r="B154" s="63" t="s">
        <v>87</v>
      </c>
      <c r="C154" s="36">
        <v>5</v>
      </c>
      <c r="D154" s="57">
        <v>-0.54545454545454541</v>
      </c>
      <c r="E154" s="66">
        <v>5</v>
      </c>
      <c r="F154" s="57">
        <v>4</v>
      </c>
      <c r="G154" s="66">
        <v>4</v>
      </c>
      <c r="H154" s="57">
        <v>-0.63636363636363635</v>
      </c>
      <c r="I154" s="66">
        <v>9</v>
      </c>
      <c r="J154" s="57">
        <v>-0.25</v>
      </c>
      <c r="K154" s="36">
        <v>9</v>
      </c>
      <c r="L154" s="57">
        <v>3.5</v>
      </c>
      <c r="M154" s="36">
        <v>12</v>
      </c>
      <c r="N154" s="57">
        <v>-0.19999999999999996</v>
      </c>
      <c r="O154" s="36">
        <v>21</v>
      </c>
      <c r="P154" s="57">
        <v>0.23529411764705888</v>
      </c>
      <c r="Q154" s="66">
        <v>153</v>
      </c>
      <c r="R154" s="57">
        <v>1.095890410958904</v>
      </c>
      <c r="S154" s="66">
        <v>1672</v>
      </c>
      <c r="T154" s="57">
        <v>0.12896691424713036</v>
      </c>
      <c r="U154" s="66">
        <v>1825</v>
      </c>
      <c r="V154" s="57">
        <v>0.17438867438867445</v>
      </c>
      <c r="W154" s="36">
        <v>172</v>
      </c>
      <c r="X154" s="57">
        <v>0.97701149425287359</v>
      </c>
      <c r="Y154" s="36">
        <v>1688</v>
      </c>
      <c r="Z154" s="57">
        <v>0.12010617120106182</v>
      </c>
      <c r="AA154" s="36">
        <v>1860</v>
      </c>
      <c r="AB154" s="57">
        <v>0.16687578419071514</v>
      </c>
    </row>
    <row r="155" spans="2:28" ht="15" hidden="1" customHeight="1" outlineLevel="1">
      <c r="B155" s="63" t="s">
        <v>86</v>
      </c>
      <c r="C155" s="36">
        <v>2</v>
      </c>
      <c r="D155" s="57">
        <v>-0.85714285714285721</v>
      </c>
      <c r="E155" s="66">
        <v>0</v>
      </c>
      <c r="F155" s="57" t="s">
        <v>143</v>
      </c>
      <c r="G155" s="66">
        <v>8</v>
      </c>
      <c r="H155" s="57" t="s">
        <v>143</v>
      </c>
      <c r="I155" s="66">
        <v>8</v>
      </c>
      <c r="J155" s="57" t="s">
        <v>143</v>
      </c>
      <c r="K155" s="36">
        <v>2</v>
      </c>
      <c r="L155" s="57">
        <v>-0.84615384615384615</v>
      </c>
      <c r="M155" s="36">
        <v>8</v>
      </c>
      <c r="N155" s="57">
        <v>-0.67999999999999994</v>
      </c>
      <c r="O155" s="36">
        <v>10</v>
      </c>
      <c r="P155" s="57">
        <v>-0.73684210526315796</v>
      </c>
      <c r="Q155" s="66">
        <v>227</v>
      </c>
      <c r="R155" s="57">
        <v>0.53378378378378377</v>
      </c>
      <c r="S155" s="66">
        <v>2245</v>
      </c>
      <c r="T155" s="57">
        <v>1.1261261261261257E-2</v>
      </c>
      <c r="U155" s="66">
        <v>2472</v>
      </c>
      <c r="V155" s="57">
        <v>4.3918918918918859E-2</v>
      </c>
      <c r="W155" s="36">
        <v>231</v>
      </c>
      <c r="X155" s="57">
        <v>0.32000000000000006</v>
      </c>
      <c r="Y155" s="36">
        <v>2261</v>
      </c>
      <c r="Z155" s="57">
        <v>7.1269487750555971E-3</v>
      </c>
      <c r="AA155" s="36">
        <v>2492</v>
      </c>
      <c r="AB155" s="57">
        <v>2.9752066115702469E-2</v>
      </c>
    </row>
    <row r="156" spans="2:28" ht="15" hidden="1" customHeight="1" outlineLevel="1">
      <c r="B156" s="63" t="s">
        <v>85</v>
      </c>
      <c r="C156" s="36">
        <v>6</v>
      </c>
      <c r="D156" s="57">
        <v>-0.33333333333333337</v>
      </c>
      <c r="E156" s="66">
        <v>6</v>
      </c>
      <c r="F156" s="57">
        <v>2</v>
      </c>
      <c r="G156" s="66">
        <v>0</v>
      </c>
      <c r="H156" s="57" t="s">
        <v>143</v>
      </c>
      <c r="I156" s="66">
        <v>6</v>
      </c>
      <c r="J156" s="57">
        <v>2</v>
      </c>
      <c r="K156" s="36">
        <v>2</v>
      </c>
      <c r="L156" s="57">
        <v>-0.77777777777777779</v>
      </c>
      <c r="M156" s="36">
        <v>30</v>
      </c>
      <c r="N156" s="57">
        <v>-0.2857142857142857</v>
      </c>
      <c r="O156" s="36">
        <v>32</v>
      </c>
      <c r="P156" s="57">
        <v>-0.37254901960784315</v>
      </c>
      <c r="Q156" s="66">
        <v>148</v>
      </c>
      <c r="R156" s="57">
        <v>0.51020408163265296</v>
      </c>
      <c r="S156" s="66">
        <v>1640</v>
      </c>
      <c r="T156" s="57">
        <v>1.1550591327201052</v>
      </c>
      <c r="U156" s="66">
        <v>1788</v>
      </c>
      <c r="V156" s="57">
        <v>1.0814901047729917</v>
      </c>
      <c r="W156" s="36">
        <v>162</v>
      </c>
      <c r="X156" s="57">
        <v>0.37288135593220328</v>
      </c>
      <c r="Y156" s="36">
        <v>1670</v>
      </c>
      <c r="Z156" s="57">
        <v>1.0797011207970111</v>
      </c>
      <c r="AA156" s="36">
        <v>1832</v>
      </c>
      <c r="AB156" s="57">
        <v>0.98914223669923995</v>
      </c>
    </row>
    <row r="157" spans="2:28" ht="15" hidden="1" customHeight="1" outlineLevel="1">
      <c r="B157" s="63" t="s">
        <v>84</v>
      </c>
      <c r="C157" s="36">
        <v>13</v>
      </c>
      <c r="D157" s="57">
        <v>0.625</v>
      </c>
      <c r="E157" s="66">
        <v>4</v>
      </c>
      <c r="F157" s="57">
        <v>3</v>
      </c>
      <c r="G157" s="66">
        <v>0</v>
      </c>
      <c r="H157" s="57">
        <v>-1</v>
      </c>
      <c r="I157" s="66">
        <v>4</v>
      </c>
      <c r="J157" s="57">
        <v>0.33333333333333326</v>
      </c>
      <c r="K157" s="36">
        <v>2</v>
      </c>
      <c r="L157" s="57">
        <v>-0.8</v>
      </c>
      <c r="M157" s="36">
        <v>23</v>
      </c>
      <c r="N157" s="57">
        <v>0.91666666666666674</v>
      </c>
      <c r="O157" s="36">
        <v>25</v>
      </c>
      <c r="P157" s="57">
        <v>0.13636363636363646</v>
      </c>
      <c r="Q157" s="66">
        <v>43</v>
      </c>
      <c r="R157" s="57">
        <v>-0.328125</v>
      </c>
      <c r="S157" s="66">
        <v>1947</v>
      </c>
      <c r="T157" s="57">
        <v>-0.22676727561556786</v>
      </c>
      <c r="U157" s="66">
        <v>1990</v>
      </c>
      <c r="V157" s="57">
        <v>-0.22927962819519754</v>
      </c>
      <c r="W157" s="36">
        <v>62</v>
      </c>
      <c r="X157" s="57">
        <v>-0.25301204819277112</v>
      </c>
      <c r="Y157" s="36">
        <v>1970</v>
      </c>
      <c r="Z157" s="57">
        <v>-0.221958925750395</v>
      </c>
      <c r="AA157" s="36">
        <v>2032</v>
      </c>
      <c r="AB157" s="57">
        <v>-0.22294455066921604</v>
      </c>
    </row>
    <row r="158" spans="2:28" ht="15" hidden="1" customHeight="1" outlineLevel="1">
      <c r="B158" s="63" t="s">
        <v>83</v>
      </c>
      <c r="C158" s="36">
        <v>6</v>
      </c>
      <c r="D158" s="57">
        <v>-0.4</v>
      </c>
      <c r="E158" s="66">
        <v>0</v>
      </c>
      <c r="F158" s="57">
        <v>-1</v>
      </c>
      <c r="G158" s="66">
        <v>0</v>
      </c>
      <c r="H158" s="57" t="s">
        <v>143</v>
      </c>
      <c r="I158" s="66">
        <v>0</v>
      </c>
      <c r="J158" s="57">
        <v>-1</v>
      </c>
      <c r="K158" s="36">
        <v>10</v>
      </c>
      <c r="L158" s="57">
        <v>2.3333333333333335</v>
      </c>
      <c r="M158" s="36">
        <v>133</v>
      </c>
      <c r="N158" s="57">
        <v>11.090909090909092</v>
      </c>
      <c r="O158" s="36">
        <v>143</v>
      </c>
      <c r="P158" s="57">
        <v>9.2142857142857135</v>
      </c>
      <c r="Q158" s="66">
        <v>50</v>
      </c>
      <c r="R158" s="57">
        <v>-0.21875</v>
      </c>
      <c r="S158" s="66">
        <v>2361</v>
      </c>
      <c r="T158" s="57">
        <v>0.21763795771015992</v>
      </c>
      <c r="U158" s="66">
        <v>2411</v>
      </c>
      <c r="V158" s="57">
        <v>0.2036944583125313</v>
      </c>
      <c r="W158" s="36">
        <v>66</v>
      </c>
      <c r="X158" s="57">
        <v>-0.19512195121951215</v>
      </c>
      <c r="Y158" s="36">
        <v>2494</v>
      </c>
      <c r="Z158" s="57">
        <v>0.27897435897435896</v>
      </c>
      <c r="AA158" s="36">
        <v>2560</v>
      </c>
      <c r="AB158" s="57">
        <v>0.25984251968503935</v>
      </c>
    </row>
    <row r="159" spans="2:28" ht="15" hidden="1" customHeight="1" outlineLevel="1">
      <c r="B159" s="63" t="s">
        <v>82</v>
      </c>
      <c r="C159" s="36">
        <v>30</v>
      </c>
      <c r="D159" s="57">
        <v>2</v>
      </c>
      <c r="E159" s="66">
        <v>6</v>
      </c>
      <c r="F159" s="57" t="s">
        <v>143</v>
      </c>
      <c r="G159" s="66">
        <v>0</v>
      </c>
      <c r="H159" s="57" t="s">
        <v>143</v>
      </c>
      <c r="I159" s="66">
        <v>6</v>
      </c>
      <c r="J159" s="57" t="s">
        <v>143</v>
      </c>
      <c r="K159" s="36">
        <v>190</v>
      </c>
      <c r="L159" s="57">
        <v>1.4358974358974357</v>
      </c>
      <c r="M159" s="36">
        <v>1291</v>
      </c>
      <c r="N159" s="57">
        <v>0.80055788005578798</v>
      </c>
      <c r="O159" s="36">
        <v>1481</v>
      </c>
      <c r="P159" s="57">
        <v>0.86289308176100632</v>
      </c>
      <c r="Q159" s="66">
        <v>1155</v>
      </c>
      <c r="R159" s="57">
        <v>1.1153846153846154</v>
      </c>
      <c r="S159" s="66">
        <v>3193</v>
      </c>
      <c r="T159" s="57">
        <v>-0.17663744198040232</v>
      </c>
      <c r="U159" s="66">
        <v>4348</v>
      </c>
      <c r="V159" s="57">
        <v>-1.7179023508137381E-2</v>
      </c>
      <c r="W159" s="36">
        <v>1381</v>
      </c>
      <c r="X159" s="57">
        <v>1.1782334384858042</v>
      </c>
      <c r="Y159" s="36">
        <v>4484</v>
      </c>
      <c r="Z159" s="57">
        <v>-2.4156692056583218E-2</v>
      </c>
      <c r="AA159" s="36">
        <v>5865</v>
      </c>
      <c r="AB159" s="57">
        <v>0.12162937464142276</v>
      </c>
    </row>
    <row r="160" spans="2:28" ht="15" hidden="1" customHeight="1" outlineLevel="1">
      <c r="B160" s="63" t="s">
        <v>81</v>
      </c>
      <c r="C160" s="36">
        <v>34</v>
      </c>
      <c r="D160" s="57">
        <v>1.6153846153846154</v>
      </c>
      <c r="E160" s="66">
        <v>8</v>
      </c>
      <c r="F160" s="57">
        <v>7</v>
      </c>
      <c r="G160" s="66">
        <v>19</v>
      </c>
      <c r="H160" s="57" t="s">
        <v>143</v>
      </c>
      <c r="I160" s="66">
        <v>27</v>
      </c>
      <c r="J160" s="57">
        <v>26</v>
      </c>
      <c r="K160" s="36">
        <v>439</v>
      </c>
      <c r="L160" s="57">
        <v>-0.16856060606060608</v>
      </c>
      <c r="M160" s="36">
        <v>2549</v>
      </c>
      <c r="N160" s="57">
        <v>-0.19513735396274079</v>
      </c>
      <c r="O160" s="36">
        <v>2988</v>
      </c>
      <c r="P160" s="57">
        <v>-0.19133964817320703</v>
      </c>
      <c r="Q160" s="66">
        <v>2065</v>
      </c>
      <c r="R160" s="57">
        <v>0.11561318206374938</v>
      </c>
      <c r="S160" s="66">
        <v>4557</v>
      </c>
      <c r="T160" s="57">
        <v>-0.29675925925925928</v>
      </c>
      <c r="U160" s="66">
        <v>6622</v>
      </c>
      <c r="V160" s="57">
        <v>-0.20513743848277521</v>
      </c>
      <c r="W160" s="36">
        <v>2546</v>
      </c>
      <c r="X160" s="57">
        <v>6.3936481404095247E-2</v>
      </c>
      <c r="Y160" s="36">
        <v>7125</v>
      </c>
      <c r="Z160" s="57">
        <v>-0.26142842334404481</v>
      </c>
      <c r="AA160" s="36">
        <v>9671</v>
      </c>
      <c r="AB160" s="57">
        <v>-0.19676079734219265</v>
      </c>
    </row>
    <row r="161" spans="2:28" ht="15" hidden="1" customHeight="1" outlineLevel="1">
      <c r="B161" s="63" t="s">
        <v>80</v>
      </c>
      <c r="C161" s="36">
        <v>17</v>
      </c>
      <c r="D161" s="57">
        <v>-0.26086956521739135</v>
      </c>
      <c r="E161" s="66">
        <v>5</v>
      </c>
      <c r="F161" s="57">
        <v>0.66666666666666674</v>
      </c>
      <c r="G161" s="66">
        <v>0</v>
      </c>
      <c r="H161" s="57">
        <v>-1</v>
      </c>
      <c r="I161" s="66">
        <v>5</v>
      </c>
      <c r="J161" s="57">
        <v>-0.75</v>
      </c>
      <c r="K161" s="36">
        <v>338</v>
      </c>
      <c r="L161" s="57">
        <v>-0.53507565337001384</v>
      </c>
      <c r="M161" s="36">
        <v>2431</v>
      </c>
      <c r="N161" s="57">
        <v>-0.12992125984251968</v>
      </c>
      <c r="O161" s="36">
        <v>2769</v>
      </c>
      <c r="P161" s="57">
        <v>-0.21357568872479404</v>
      </c>
      <c r="Q161" s="66">
        <v>1947</v>
      </c>
      <c r="R161" s="57">
        <v>3.6189462480042511E-2</v>
      </c>
      <c r="S161" s="66">
        <v>5515</v>
      </c>
      <c r="T161" s="57">
        <v>-8.4039196146819428E-2</v>
      </c>
      <c r="U161" s="66">
        <v>7462</v>
      </c>
      <c r="V161" s="57">
        <v>-5.5443037974683529E-2</v>
      </c>
      <c r="W161" s="36">
        <v>2307</v>
      </c>
      <c r="X161" s="57">
        <v>-0.12348024316109418</v>
      </c>
      <c r="Y161" s="36">
        <v>7946</v>
      </c>
      <c r="Z161" s="57">
        <v>-0.10031702898550721</v>
      </c>
      <c r="AA161" s="36">
        <v>10253</v>
      </c>
      <c r="AB161" s="57">
        <v>-0.10563503140265174</v>
      </c>
    </row>
    <row r="162" spans="2:28" ht="15" hidden="1" customHeight="1" outlineLevel="1">
      <c r="B162" s="63" t="s">
        <v>79</v>
      </c>
      <c r="C162" s="36">
        <v>25</v>
      </c>
      <c r="D162" s="57">
        <v>-0.30555555555555558</v>
      </c>
      <c r="E162" s="66">
        <v>8</v>
      </c>
      <c r="F162" s="57">
        <v>-0.11111111111111116</v>
      </c>
      <c r="G162" s="66">
        <v>0</v>
      </c>
      <c r="H162" s="57" t="s">
        <v>143</v>
      </c>
      <c r="I162" s="66">
        <v>8</v>
      </c>
      <c r="J162" s="57">
        <v>-0.11111111111111116</v>
      </c>
      <c r="K162" s="36">
        <v>413</v>
      </c>
      <c r="L162" s="57">
        <v>-0.48115577889447236</v>
      </c>
      <c r="M162" s="36">
        <v>2995</v>
      </c>
      <c r="N162" s="57">
        <v>-0.21163464069491966</v>
      </c>
      <c r="O162" s="36">
        <v>3408</v>
      </c>
      <c r="P162" s="57">
        <v>-0.25832426550598475</v>
      </c>
      <c r="Q162" s="66">
        <v>1933</v>
      </c>
      <c r="R162" s="57">
        <v>5.7232049947970598E-3</v>
      </c>
      <c r="S162" s="66">
        <v>7178</v>
      </c>
      <c r="T162" s="57">
        <v>2.3739701159055659E-3</v>
      </c>
      <c r="U162" s="66">
        <v>9111</v>
      </c>
      <c r="V162" s="57">
        <v>3.0826819332818722E-3</v>
      </c>
      <c r="W162" s="36">
        <v>2379</v>
      </c>
      <c r="X162" s="57">
        <v>-0.13897937024972851</v>
      </c>
      <c r="Y162" s="36">
        <v>10173</v>
      </c>
      <c r="Z162" s="57">
        <v>-7.1806569343065729E-2</v>
      </c>
      <c r="AA162" s="36">
        <v>12552</v>
      </c>
      <c r="AB162" s="57">
        <v>-8.5331195802667015E-2</v>
      </c>
    </row>
    <row r="163" spans="2:28" collapsed="1">
      <c r="B163" s="173">
        <v>2000</v>
      </c>
      <c r="C163" s="66">
        <v>175</v>
      </c>
      <c r="D163" s="67">
        <v>-0.2152466367713004</v>
      </c>
      <c r="E163" s="66">
        <v>67</v>
      </c>
      <c r="F163" s="67">
        <v>0.97058823529411775</v>
      </c>
      <c r="G163" s="66">
        <v>31</v>
      </c>
      <c r="H163" s="67">
        <v>3.3333333333333437E-2</v>
      </c>
      <c r="I163" s="66">
        <v>98</v>
      </c>
      <c r="J163" s="67">
        <v>0.53125</v>
      </c>
      <c r="K163" s="66">
        <v>1971</v>
      </c>
      <c r="L163" s="67">
        <v>-0.31633714880332986</v>
      </c>
      <c r="M163" s="66">
        <v>15128</v>
      </c>
      <c r="N163" s="67">
        <v>-9.6026292201971897E-2</v>
      </c>
      <c r="O163" s="66">
        <v>17099</v>
      </c>
      <c r="P163" s="67">
        <v>-0.1284024875114691</v>
      </c>
      <c r="Q163" s="66">
        <v>11940</v>
      </c>
      <c r="R163" s="67">
        <v>1.3152312261349275E-2</v>
      </c>
      <c r="S163" s="66">
        <v>44782</v>
      </c>
      <c r="T163" s="67">
        <v>-3.6490382546581213E-2</v>
      </c>
      <c r="U163" s="66">
        <v>56722</v>
      </c>
      <c r="V163" s="67">
        <v>-2.6449032833874009E-2</v>
      </c>
      <c r="W163" s="66">
        <v>14153</v>
      </c>
      <c r="X163" s="67">
        <v>-5.172529313232832E-2</v>
      </c>
      <c r="Y163" s="66">
        <v>59941</v>
      </c>
      <c r="Z163" s="67">
        <v>-5.2211311923849313E-2</v>
      </c>
      <c r="AA163" s="66">
        <v>74094</v>
      </c>
      <c r="AB163" s="67">
        <v>-5.2118513969910962E-2</v>
      </c>
    </row>
    <row r="164" spans="2:28" ht="15" hidden="1" customHeight="1" outlineLevel="1">
      <c r="B164" s="63" t="s">
        <v>90</v>
      </c>
      <c r="C164" s="36">
        <v>41</v>
      </c>
      <c r="D164" s="57">
        <v>2.7272727272727271</v>
      </c>
      <c r="E164" s="66">
        <v>9</v>
      </c>
      <c r="F164" s="57">
        <v>0.28571428571428581</v>
      </c>
      <c r="G164" s="66">
        <v>0</v>
      </c>
      <c r="H164" s="57">
        <v>-1</v>
      </c>
      <c r="I164" s="66">
        <v>9</v>
      </c>
      <c r="J164" s="57">
        <v>-0.47058823529411764</v>
      </c>
      <c r="K164" s="36">
        <v>278</v>
      </c>
      <c r="L164" s="57">
        <v>-0.59710144927536235</v>
      </c>
      <c r="M164" s="36">
        <v>2356</v>
      </c>
      <c r="N164" s="57">
        <v>-0.25958516656191077</v>
      </c>
      <c r="O164" s="36">
        <v>2634</v>
      </c>
      <c r="P164" s="57">
        <v>-0.31973140495867769</v>
      </c>
      <c r="Q164" s="66">
        <v>1708</v>
      </c>
      <c r="R164" s="57">
        <v>-3.8829487900956638E-2</v>
      </c>
      <c r="S164" s="66">
        <v>4967</v>
      </c>
      <c r="T164" s="57">
        <v>-0.27308649202400115</v>
      </c>
      <c r="U164" s="66">
        <v>6675</v>
      </c>
      <c r="V164" s="57">
        <v>-0.22473867595818819</v>
      </c>
      <c r="W164" s="36">
        <v>2036</v>
      </c>
      <c r="X164" s="57">
        <v>-0.18068410462776663</v>
      </c>
      <c r="Y164" s="36">
        <v>7323</v>
      </c>
      <c r="Z164" s="57">
        <v>-0.2695261845386534</v>
      </c>
      <c r="AA164" s="36">
        <v>9359</v>
      </c>
      <c r="AB164" s="57">
        <v>-0.25187849720223821</v>
      </c>
    </row>
    <row r="165" spans="2:28" ht="15" hidden="1" customHeight="1" outlineLevel="1">
      <c r="B165" s="63" t="s">
        <v>89</v>
      </c>
      <c r="C165" s="36">
        <v>29</v>
      </c>
      <c r="D165" s="57">
        <v>1.4166666666666665</v>
      </c>
      <c r="E165" s="66">
        <v>1</v>
      </c>
      <c r="F165" s="57">
        <v>-0.83333333333333337</v>
      </c>
      <c r="G165" s="66">
        <v>0</v>
      </c>
      <c r="H165" s="57">
        <v>-1</v>
      </c>
      <c r="I165" s="66">
        <v>1</v>
      </c>
      <c r="J165" s="57">
        <v>-0.9</v>
      </c>
      <c r="K165" s="36">
        <v>329</v>
      </c>
      <c r="L165" s="57">
        <v>-0.58668341708542715</v>
      </c>
      <c r="M165" s="36">
        <v>2418</v>
      </c>
      <c r="N165" s="57">
        <v>-0.2628048780487805</v>
      </c>
      <c r="O165" s="36">
        <v>2747</v>
      </c>
      <c r="P165" s="57">
        <v>-0.32605495583905786</v>
      </c>
      <c r="Q165" s="66">
        <v>2218</v>
      </c>
      <c r="R165" s="57">
        <v>-8.8368269625976215E-2</v>
      </c>
      <c r="S165" s="66">
        <v>4972</v>
      </c>
      <c r="T165" s="57">
        <v>-0.13740458015267176</v>
      </c>
      <c r="U165" s="66">
        <v>7190</v>
      </c>
      <c r="V165" s="57">
        <v>-0.12284982310601444</v>
      </c>
      <c r="W165" s="36">
        <v>2577</v>
      </c>
      <c r="X165" s="57">
        <v>-0.20634431783184481</v>
      </c>
      <c r="Y165" s="36">
        <v>7390</v>
      </c>
      <c r="Z165" s="57">
        <v>-0.18324491600353665</v>
      </c>
      <c r="AA165" s="36">
        <v>9967</v>
      </c>
      <c r="AB165" s="57">
        <v>-0.18934526230174864</v>
      </c>
    </row>
    <row r="166" spans="2:28" ht="15" hidden="1" customHeight="1" outlineLevel="1">
      <c r="B166" s="63" t="s">
        <v>88</v>
      </c>
      <c r="C166" s="36">
        <v>19</v>
      </c>
      <c r="D166" s="57">
        <v>0.58333333333333326</v>
      </c>
      <c r="E166" s="66">
        <v>2</v>
      </c>
      <c r="F166" s="57">
        <v>0</v>
      </c>
      <c r="G166" s="66">
        <v>0</v>
      </c>
      <c r="H166" s="57" t="s">
        <v>143</v>
      </c>
      <c r="I166" s="66">
        <v>2</v>
      </c>
      <c r="J166" s="57">
        <v>0</v>
      </c>
      <c r="K166" s="36">
        <v>110</v>
      </c>
      <c r="L166" s="57">
        <v>-0.67647058823529416</v>
      </c>
      <c r="M166" s="36">
        <v>1379</v>
      </c>
      <c r="N166" s="57">
        <v>-0.23046875</v>
      </c>
      <c r="O166" s="36">
        <v>1489</v>
      </c>
      <c r="P166" s="57">
        <v>-0.30159474671669795</v>
      </c>
      <c r="Q166" s="66">
        <v>1214</v>
      </c>
      <c r="R166" s="57">
        <v>2.3443526170798896</v>
      </c>
      <c r="S166" s="66">
        <v>4080</v>
      </c>
      <c r="T166" s="57">
        <v>0.20781527531083488</v>
      </c>
      <c r="U166" s="66">
        <v>5294</v>
      </c>
      <c r="V166" s="57">
        <v>0.4151296444800856</v>
      </c>
      <c r="W166" s="36">
        <v>1345</v>
      </c>
      <c r="X166" s="57">
        <v>0.87587168758716882</v>
      </c>
      <c r="Y166" s="36">
        <v>5459</v>
      </c>
      <c r="Z166" s="57">
        <v>5.5899419729206867E-2</v>
      </c>
      <c r="AA166" s="36">
        <v>6804</v>
      </c>
      <c r="AB166" s="57">
        <v>0.15576694411414982</v>
      </c>
    </row>
    <row r="167" spans="2:28" ht="15" hidden="1" customHeight="1" outlineLevel="1">
      <c r="B167" s="63" t="s">
        <v>87</v>
      </c>
      <c r="C167" s="36">
        <v>11</v>
      </c>
      <c r="D167" s="57">
        <v>0.375</v>
      </c>
      <c r="E167" s="66">
        <v>1</v>
      </c>
      <c r="F167" s="57" t="s">
        <v>143</v>
      </c>
      <c r="G167" s="66">
        <v>11</v>
      </c>
      <c r="H167" s="57">
        <v>4.5</v>
      </c>
      <c r="I167" s="66">
        <v>12</v>
      </c>
      <c r="J167" s="57">
        <v>5</v>
      </c>
      <c r="K167" s="36">
        <v>2</v>
      </c>
      <c r="L167" s="57">
        <v>-0.7142857142857143</v>
      </c>
      <c r="M167" s="36">
        <v>15</v>
      </c>
      <c r="N167" s="57">
        <v>-0.71698113207547176</v>
      </c>
      <c r="O167" s="36">
        <v>17</v>
      </c>
      <c r="P167" s="57">
        <v>-0.71666666666666667</v>
      </c>
      <c r="Q167" s="66">
        <v>73</v>
      </c>
      <c r="R167" s="57">
        <v>5.6363636363636367</v>
      </c>
      <c r="S167" s="66">
        <v>1481</v>
      </c>
      <c r="T167" s="57">
        <v>-0.28934740882917465</v>
      </c>
      <c r="U167" s="66">
        <v>1554</v>
      </c>
      <c r="V167" s="57">
        <v>-0.25823389021479715</v>
      </c>
      <c r="W167" s="36">
        <v>87</v>
      </c>
      <c r="X167" s="57">
        <v>2.3461538461538463</v>
      </c>
      <c r="Y167" s="36">
        <v>1507</v>
      </c>
      <c r="Z167" s="57">
        <v>-0.29546517064048616</v>
      </c>
      <c r="AA167" s="36">
        <v>1594</v>
      </c>
      <c r="AB167" s="57">
        <v>-0.2637413394919168</v>
      </c>
    </row>
    <row r="168" spans="2:28" ht="15" hidden="1" customHeight="1" outlineLevel="1">
      <c r="B168" s="63" t="s">
        <v>86</v>
      </c>
      <c r="C168" s="36">
        <v>14</v>
      </c>
      <c r="D168" s="57">
        <v>3.666666666666667</v>
      </c>
      <c r="E168" s="66">
        <v>0</v>
      </c>
      <c r="F168" s="57" t="s">
        <v>143</v>
      </c>
      <c r="G168" s="66">
        <v>0</v>
      </c>
      <c r="H168" s="57" t="s">
        <v>143</v>
      </c>
      <c r="I168" s="66">
        <v>0</v>
      </c>
      <c r="J168" s="57" t="s">
        <v>143</v>
      </c>
      <c r="K168" s="36">
        <v>13</v>
      </c>
      <c r="L168" s="57">
        <v>0.18181818181818188</v>
      </c>
      <c r="M168" s="36">
        <v>25</v>
      </c>
      <c r="N168" s="57">
        <v>3.166666666666667</v>
      </c>
      <c r="O168" s="36">
        <v>38</v>
      </c>
      <c r="P168" s="57">
        <v>1.2352941176470589</v>
      </c>
      <c r="Q168" s="66">
        <v>148</v>
      </c>
      <c r="R168" s="57">
        <v>13.8</v>
      </c>
      <c r="S168" s="66">
        <v>2220</v>
      </c>
      <c r="T168" s="57">
        <v>2.3944954128440368</v>
      </c>
      <c r="U168" s="66">
        <v>2368</v>
      </c>
      <c r="V168" s="57">
        <v>2.5662650602409638</v>
      </c>
      <c r="W168" s="36">
        <v>175</v>
      </c>
      <c r="X168" s="57">
        <v>6.291666666666667</v>
      </c>
      <c r="Y168" s="36">
        <v>2245</v>
      </c>
      <c r="Z168" s="57">
        <v>2.4015151515151514</v>
      </c>
      <c r="AA168" s="36">
        <v>2420</v>
      </c>
      <c r="AB168" s="57">
        <v>2.5380116959064329</v>
      </c>
    </row>
    <row r="169" spans="2:28" ht="15" hidden="1" customHeight="1" outlineLevel="1">
      <c r="B169" s="63" t="s">
        <v>85</v>
      </c>
      <c r="C169" s="36">
        <v>9</v>
      </c>
      <c r="D169" s="57">
        <v>-0.30769230769230771</v>
      </c>
      <c r="E169" s="66">
        <v>2</v>
      </c>
      <c r="F169" s="57">
        <v>1</v>
      </c>
      <c r="G169" s="66">
        <v>0</v>
      </c>
      <c r="H169" s="57">
        <v>-1</v>
      </c>
      <c r="I169" s="66">
        <v>2</v>
      </c>
      <c r="J169" s="57">
        <v>-0.5</v>
      </c>
      <c r="K169" s="36">
        <v>9</v>
      </c>
      <c r="L169" s="57">
        <v>0.5</v>
      </c>
      <c r="M169" s="36">
        <v>42</v>
      </c>
      <c r="N169" s="57">
        <v>0.67999999999999994</v>
      </c>
      <c r="O169" s="36">
        <v>51</v>
      </c>
      <c r="P169" s="57">
        <v>0.64516129032258074</v>
      </c>
      <c r="Q169" s="66">
        <v>98</v>
      </c>
      <c r="R169" s="57">
        <v>15.333333333333332</v>
      </c>
      <c r="S169" s="66">
        <v>761</v>
      </c>
      <c r="T169" s="57">
        <v>-0.54239326518340347</v>
      </c>
      <c r="U169" s="66">
        <v>859</v>
      </c>
      <c r="V169" s="57">
        <v>-0.48532055122828044</v>
      </c>
      <c r="W169" s="36">
        <v>118</v>
      </c>
      <c r="X169" s="57">
        <v>3.5384615384615383</v>
      </c>
      <c r="Y169" s="36">
        <v>803</v>
      </c>
      <c r="Z169" s="57">
        <v>-0.52513305736250737</v>
      </c>
      <c r="AA169" s="36">
        <v>921</v>
      </c>
      <c r="AB169" s="57">
        <v>-0.46359930110658121</v>
      </c>
    </row>
    <row r="170" spans="2:28" ht="15" hidden="1" customHeight="1" outlineLevel="1">
      <c r="B170" s="63" t="s">
        <v>84</v>
      </c>
      <c r="C170" s="36">
        <v>8</v>
      </c>
      <c r="D170" s="57">
        <v>0.60000000000000009</v>
      </c>
      <c r="E170" s="66">
        <v>1</v>
      </c>
      <c r="F170" s="57">
        <v>-0.66666666666666674</v>
      </c>
      <c r="G170" s="66">
        <v>2</v>
      </c>
      <c r="H170" s="57" t="s">
        <v>143</v>
      </c>
      <c r="I170" s="66">
        <v>3</v>
      </c>
      <c r="J170" s="57">
        <v>0</v>
      </c>
      <c r="K170" s="36">
        <v>10</v>
      </c>
      <c r="L170" s="57" t="s">
        <v>143</v>
      </c>
      <c r="M170" s="36">
        <v>12</v>
      </c>
      <c r="N170" s="57">
        <v>-0.33333333333333337</v>
      </c>
      <c r="O170" s="36">
        <v>22</v>
      </c>
      <c r="P170" s="57">
        <v>0.22222222222222232</v>
      </c>
      <c r="Q170" s="66">
        <v>64</v>
      </c>
      <c r="R170" s="57">
        <v>63</v>
      </c>
      <c r="S170" s="66">
        <v>2518</v>
      </c>
      <c r="T170" s="57">
        <v>0.22351797862001943</v>
      </c>
      <c r="U170" s="66">
        <v>2582</v>
      </c>
      <c r="V170" s="57">
        <v>0.25400679941719284</v>
      </c>
      <c r="W170" s="36">
        <v>83</v>
      </c>
      <c r="X170" s="57">
        <v>8.2222222222222214</v>
      </c>
      <c r="Y170" s="36">
        <v>2532</v>
      </c>
      <c r="Z170" s="57">
        <v>0.21965317919075145</v>
      </c>
      <c r="AA170" s="36">
        <v>2615</v>
      </c>
      <c r="AB170" s="57">
        <v>0.25419664268585129</v>
      </c>
    </row>
    <row r="171" spans="2:28" ht="15" hidden="1" customHeight="1" outlineLevel="1">
      <c r="B171" s="63" t="s">
        <v>83</v>
      </c>
      <c r="C171" s="36">
        <v>10</v>
      </c>
      <c r="D171" s="57">
        <v>1</v>
      </c>
      <c r="E171" s="66">
        <v>5</v>
      </c>
      <c r="F171" s="57">
        <v>0.66666666666666674</v>
      </c>
      <c r="G171" s="66">
        <v>0</v>
      </c>
      <c r="H171" s="57" t="s">
        <v>143</v>
      </c>
      <c r="I171" s="66">
        <v>5</v>
      </c>
      <c r="J171" s="57">
        <v>0.66666666666666674</v>
      </c>
      <c r="K171" s="36">
        <v>3</v>
      </c>
      <c r="L171" s="57">
        <v>0.5</v>
      </c>
      <c r="M171" s="36">
        <v>11</v>
      </c>
      <c r="N171" s="57">
        <v>1.75</v>
      </c>
      <c r="O171" s="36">
        <v>14</v>
      </c>
      <c r="P171" s="57">
        <v>1.3333333333333335</v>
      </c>
      <c r="Q171" s="66">
        <v>64</v>
      </c>
      <c r="R171" s="57">
        <v>5.4</v>
      </c>
      <c r="S171" s="66">
        <v>1939</v>
      </c>
      <c r="T171" s="57">
        <v>0.17301875378100418</v>
      </c>
      <c r="U171" s="66">
        <v>2003</v>
      </c>
      <c r="V171" s="57">
        <v>0.20444978953698145</v>
      </c>
      <c r="W171" s="36">
        <v>82</v>
      </c>
      <c r="X171" s="57">
        <v>3.0999999999999996</v>
      </c>
      <c r="Y171" s="36">
        <v>1950</v>
      </c>
      <c r="Z171" s="57">
        <v>0.17682558841279428</v>
      </c>
      <c r="AA171" s="36">
        <v>2032</v>
      </c>
      <c r="AB171" s="57">
        <v>0.21168753726893264</v>
      </c>
    </row>
    <row r="172" spans="2:28" ht="15" hidden="1" customHeight="1" outlineLevel="1">
      <c r="B172" s="63" t="s">
        <v>82</v>
      </c>
      <c r="C172" s="36">
        <v>10</v>
      </c>
      <c r="D172" s="57">
        <v>-0.41176470588235292</v>
      </c>
      <c r="E172" s="66">
        <v>0</v>
      </c>
      <c r="F172" s="57">
        <v>-1</v>
      </c>
      <c r="G172" s="66">
        <v>0</v>
      </c>
      <c r="H172" s="57">
        <v>-1</v>
      </c>
      <c r="I172" s="66">
        <v>0</v>
      </c>
      <c r="J172" s="57">
        <v>-1</v>
      </c>
      <c r="K172" s="36">
        <v>78</v>
      </c>
      <c r="L172" s="57">
        <v>-8.2352941176470629E-2</v>
      </c>
      <c r="M172" s="36">
        <v>717</v>
      </c>
      <c r="N172" s="57">
        <v>0.2918918918918918</v>
      </c>
      <c r="O172" s="36">
        <v>795</v>
      </c>
      <c r="P172" s="57">
        <v>0.2421875</v>
      </c>
      <c r="Q172" s="66">
        <v>546</v>
      </c>
      <c r="R172" s="57">
        <v>0.33496332518337413</v>
      </c>
      <c r="S172" s="66">
        <v>3878</v>
      </c>
      <c r="T172" s="57">
        <v>0.33402132782937732</v>
      </c>
      <c r="U172" s="66">
        <v>4424</v>
      </c>
      <c r="V172" s="57">
        <v>0.33413751507840761</v>
      </c>
      <c r="W172" s="36">
        <v>634</v>
      </c>
      <c r="X172" s="57">
        <v>0.22393822393822393</v>
      </c>
      <c r="Y172" s="36">
        <v>4595</v>
      </c>
      <c r="Z172" s="57">
        <v>0.32458921879504188</v>
      </c>
      <c r="AA172" s="36">
        <v>5229</v>
      </c>
      <c r="AB172" s="57">
        <v>0.31151241534988716</v>
      </c>
    </row>
    <row r="173" spans="2:28" ht="15" hidden="1" customHeight="1" outlineLevel="1">
      <c r="B173" s="63" t="s">
        <v>81</v>
      </c>
      <c r="C173" s="36">
        <v>13</v>
      </c>
      <c r="D173" s="57">
        <v>-0.27777777777777779</v>
      </c>
      <c r="E173" s="66">
        <v>1</v>
      </c>
      <c r="F173" s="57">
        <v>-0.9285714285714286</v>
      </c>
      <c r="G173" s="66">
        <v>0</v>
      </c>
      <c r="H173" s="57">
        <v>-1</v>
      </c>
      <c r="I173" s="66">
        <v>1</v>
      </c>
      <c r="J173" s="57">
        <v>-0.95833333333333337</v>
      </c>
      <c r="K173" s="36">
        <v>528</v>
      </c>
      <c r="L173" s="57">
        <v>0.28155339805825252</v>
      </c>
      <c r="M173" s="36">
        <v>3167</v>
      </c>
      <c r="N173" s="57">
        <v>-3.1565656565657463E-4</v>
      </c>
      <c r="O173" s="36">
        <v>3695</v>
      </c>
      <c r="P173" s="57">
        <v>3.2122905027933024E-2</v>
      </c>
      <c r="Q173" s="66">
        <v>1851</v>
      </c>
      <c r="R173" s="57">
        <v>0.1090473337327742</v>
      </c>
      <c r="S173" s="66">
        <v>6480</v>
      </c>
      <c r="T173" s="57">
        <v>-0.18969613605101909</v>
      </c>
      <c r="U173" s="66">
        <v>8331</v>
      </c>
      <c r="V173" s="57">
        <v>-0.13811297330850403</v>
      </c>
      <c r="W173" s="36">
        <v>2393</v>
      </c>
      <c r="X173" s="57">
        <v>0.13251301467108378</v>
      </c>
      <c r="Y173" s="36">
        <v>9647</v>
      </c>
      <c r="Z173" s="57">
        <v>-0.13673378076062637</v>
      </c>
      <c r="AA173" s="36">
        <v>12040</v>
      </c>
      <c r="AB173" s="57">
        <v>-9.3919325707405132E-2</v>
      </c>
    </row>
    <row r="174" spans="2:28" ht="15" hidden="1" customHeight="1" outlineLevel="1">
      <c r="B174" s="63" t="s">
        <v>80</v>
      </c>
      <c r="C174" s="36">
        <v>23</v>
      </c>
      <c r="D174" s="57">
        <v>-7.999999999999996E-2</v>
      </c>
      <c r="E174" s="66">
        <v>3</v>
      </c>
      <c r="F174" s="57">
        <v>-0.625</v>
      </c>
      <c r="G174" s="66">
        <v>17</v>
      </c>
      <c r="H174" s="57" t="s">
        <v>143</v>
      </c>
      <c r="I174" s="66">
        <v>20</v>
      </c>
      <c r="J174" s="57">
        <v>1.5</v>
      </c>
      <c r="K174" s="36">
        <v>727</v>
      </c>
      <c r="L174" s="57">
        <v>0.88341968911917101</v>
      </c>
      <c r="M174" s="36">
        <v>2794</v>
      </c>
      <c r="N174" s="57">
        <v>0.19759965709387051</v>
      </c>
      <c r="O174" s="36">
        <v>3521</v>
      </c>
      <c r="P174" s="57">
        <v>0.29496138286134599</v>
      </c>
      <c r="Q174" s="66">
        <v>1879</v>
      </c>
      <c r="R174" s="57">
        <v>0.28084526244035457</v>
      </c>
      <c r="S174" s="66">
        <v>6021</v>
      </c>
      <c r="T174" s="57">
        <v>-3.4167468719923044E-2</v>
      </c>
      <c r="U174" s="66">
        <v>7900</v>
      </c>
      <c r="V174" s="57">
        <v>2.5840799896117428E-2</v>
      </c>
      <c r="W174" s="36">
        <v>2632</v>
      </c>
      <c r="X174" s="57">
        <v>0.3955461293743372</v>
      </c>
      <c r="Y174" s="36">
        <v>8832</v>
      </c>
      <c r="Z174" s="57">
        <v>3.093264853507649E-2</v>
      </c>
      <c r="AA174" s="36">
        <v>11464</v>
      </c>
      <c r="AB174" s="57">
        <v>9.6718645364967104E-2</v>
      </c>
    </row>
    <row r="175" spans="2:28" ht="15" hidden="1" customHeight="1" outlineLevel="1">
      <c r="B175" s="63" t="s">
        <v>79</v>
      </c>
      <c r="C175" s="36">
        <v>36</v>
      </c>
      <c r="D175" s="57">
        <v>1.25</v>
      </c>
      <c r="E175" s="66">
        <v>9</v>
      </c>
      <c r="F175" s="57">
        <v>2</v>
      </c>
      <c r="G175" s="66">
        <v>0</v>
      </c>
      <c r="H175" s="57">
        <v>-1</v>
      </c>
      <c r="I175" s="66">
        <v>9</v>
      </c>
      <c r="J175" s="57">
        <v>0.28571428571428581</v>
      </c>
      <c r="K175" s="36">
        <v>796</v>
      </c>
      <c r="L175" s="57">
        <v>0.78876404494382024</v>
      </c>
      <c r="M175" s="36">
        <v>3799</v>
      </c>
      <c r="N175" s="57">
        <v>0.38801607599561572</v>
      </c>
      <c r="O175" s="36">
        <v>4595</v>
      </c>
      <c r="P175" s="57">
        <v>0.44406033940917666</v>
      </c>
      <c r="Q175" s="66">
        <v>1922</v>
      </c>
      <c r="R175" s="57">
        <v>0.28993288590604016</v>
      </c>
      <c r="S175" s="66">
        <v>7161</v>
      </c>
      <c r="T175" s="57">
        <v>5.9162845732879665E-2</v>
      </c>
      <c r="U175" s="66">
        <v>9083</v>
      </c>
      <c r="V175" s="57">
        <v>0.10083626227123976</v>
      </c>
      <c r="W175" s="36">
        <v>2763</v>
      </c>
      <c r="X175" s="57">
        <v>0.41402251791197542</v>
      </c>
      <c r="Y175" s="36">
        <v>10960</v>
      </c>
      <c r="Z175" s="57">
        <v>0.1534413807619448</v>
      </c>
      <c r="AA175" s="36">
        <v>13723</v>
      </c>
      <c r="AB175" s="57">
        <v>0.1978875698324023</v>
      </c>
    </row>
    <row r="176" spans="2:28" collapsed="1">
      <c r="B176" s="173">
        <v>1999</v>
      </c>
      <c r="C176" s="66">
        <v>223</v>
      </c>
      <c r="D176" s="67">
        <v>0.53793103448275859</v>
      </c>
      <c r="E176" s="66">
        <v>34</v>
      </c>
      <c r="F176" s="67">
        <v>-0.37037037037037035</v>
      </c>
      <c r="G176" s="66">
        <v>30</v>
      </c>
      <c r="H176" s="67">
        <v>-0.25</v>
      </c>
      <c r="I176" s="66">
        <v>64</v>
      </c>
      <c r="J176" s="67">
        <v>-0.31914893617021278</v>
      </c>
      <c r="K176" s="66">
        <v>2883</v>
      </c>
      <c r="L176" s="67">
        <v>-9.3396226415094374E-2</v>
      </c>
      <c r="M176" s="66">
        <v>16735</v>
      </c>
      <c r="N176" s="67">
        <v>-2.436891505859029E-2</v>
      </c>
      <c r="O176" s="66">
        <v>19618</v>
      </c>
      <c r="P176" s="67">
        <v>-3.5164510893621159E-2</v>
      </c>
      <c r="Q176" s="66">
        <v>11785</v>
      </c>
      <c r="R176" s="67">
        <v>0.22174994816504245</v>
      </c>
      <c r="S176" s="66">
        <v>46478</v>
      </c>
      <c r="T176" s="67">
        <v>-3.1425832534489273E-2</v>
      </c>
      <c r="U176" s="66">
        <v>58263</v>
      </c>
      <c r="V176" s="67">
        <v>1.0948778456413066E-2</v>
      </c>
      <c r="W176" s="66">
        <v>14925</v>
      </c>
      <c r="X176" s="67">
        <v>0.14587332053742808</v>
      </c>
      <c r="Y176" s="66">
        <v>63243</v>
      </c>
      <c r="Z176" s="67">
        <v>-2.9702818392427055E-2</v>
      </c>
      <c r="AA176" s="66">
        <v>78168</v>
      </c>
      <c r="AB176" s="67">
        <v>-4.6033450974369838E-4</v>
      </c>
    </row>
    <row r="177" spans="2:28" ht="15" hidden="1" customHeight="1" outlineLevel="1">
      <c r="B177" s="63" t="s">
        <v>90</v>
      </c>
      <c r="C177" s="36">
        <v>11</v>
      </c>
      <c r="D177" s="57">
        <v>-0.3529411764705882</v>
      </c>
      <c r="E177" s="66">
        <v>7</v>
      </c>
      <c r="F177" s="57">
        <v>6</v>
      </c>
      <c r="G177" s="66">
        <v>10</v>
      </c>
      <c r="H177" s="57">
        <v>0.25</v>
      </c>
      <c r="I177" s="66">
        <v>17</v>
      </c>
      <c r="J177" s="57">
        <v>0.88888888888888884</v>
      </c>
      <c r="K177" s="36">
        <v>690</v>
      </c>
      <c r="L177" s="57">
        <v>0.97707736389684818</v>
      </c>
      <c r="M177" s="36">
        <v>3182</v>
      </c>
      <c r="N177" s="57">
        <v>0.13642857142857134</v>
      </c>
      <c r="O177" s="36">
        <v>3872</v>
      </c>
      <c r="P177" s="57">
        <v>0.22959669736424271</v>
      </c>
      <c r="Q177" s="66">
        <v>1777</v>
      </c>
      <c r="R177" s="57">
        <v>0.86463798530954872</v>
      </c>
      <c r="S177" s="66">
        <v>6833</v>
      </c>
      <c r="T177" s="57">
        <v>0.10227456041296978</v>
      </c>
      <c r="U177" s="66">
        <v>8610</v>
      </c>
      <c r="V177" s="57">
        <v>0.20385906040268464</v>
      </c>
      <c r="W177" s="36">
        <v>2485</v>
      </c>
      <c r="X177" s="57">
        <v>0.88257575757575757</v>
      </c>
      <c r="Y177" s="36">
        <v>10025</v>
      </c>
      <c r="Z177" s="57">
        <v>0.11302320417453093</v>
      </c>
      <c r="AA177" s="36">
        <v>12510</v>
      </c>
      <c r="AB177" s="57">
        <v>0.21138762467318672</v>
      </c>
    </row>
    <row r="178" spans="2:28" ht="15" hidden="1" customHeight="1" outlineLevel="1">
      <c r="B178" s="63" t="s">
        <v>89</v>
      </c>
      <c r="C178" s="36">
        <v>12</v>
      </c>
      <c r="D178" s="57">
        <v>-0.4</v>
      </c>
      <c r="E178" s="66">
        <v>6</v>
      </c>
      <c r="F178" s="57">
        <v>-0.1428571428571429</v>
      </c>
      <c r="G178" s="66">
        <v>4</v>
      </c>
      <c r="H178" s="57">
        <v>-0.5</v>
      </c>
      <c r="I178" s="66">
        <v>10</v>
      </c>
      <c r="J178" s="57">
        <v>-0.33333333333333337</v>
      </c>
      <c r="K178" s="36">
        <v>796</v>
      </c>
      <c r="L178" s="57">
        <v>0.40636042402826855</v>
      </c>
      <c r="M178" s="36">
        <v>3280</v>
      </c>
      <c r="N178" s="57">
        <v>0.24289503599848428</v>
      </c>
      <c r="O178" s="36">
        <v>4076</v>
      </c>
      <c r="P178" s="57">
        <v>0.27176287051482051</v>
      </c>
      <c r="Q178" s="66">
        <v>2433</v>
      </c>
      <c r="R178" s="57">
        <v>0.54280279010779964</v>
      </c>
      <c r="S178" s="66">
        <v>5764</v>
      </c>
      <c r="T178" s="57">
        <v>-2.189037841506869E-2</v>
      </c>
      <c r="U178" s="66">
        <v>8197</v>
      </c>
      <c r="V178" s="57">
        <v>9.7322623828647981E-2</v>
      </c>
      <c r="W178" s="36">
        <v>3247</v>
      </c>
      <c r="X178" s="57">
        <v>0.49631336405529947</v>
      </c>
      <c r="Y178" s="36">
        <v>9048</v>
      </c>
      <c r="Z178" s="57">
        <v>5.9484777517564424E-2</v>
      </c>
      <c r="AA178" s="36">
        <v>12295</v>
      </c>
      <c r="AB178" s="57">
        <v>0.14799253034547144</v>
      </c>
    </row>
    <row r="179" spans="2:28" ht="15" hidden="1" customHeight="1" outlineLevel="1">
      <c r="B179" s="63" t="s">
        <v>88</v>
      </c>
      <c r="C179" s="36">
        <v>12</v>
      </c>
      <c r="D179" s="57">
        <v>-0.33333333333333337</v>
      </c>
      <c r="E179" s="66">
        <v>2</v>
      </c>
      <c r="F179" s="57">
        <v>-0.5</v>
      </c>
      <c r="G179" s="66">
        <v>0</v>
      </c>
      <c r="H179" s="57">
        <v>-1</v>
      </c>
      <c r="I179" s="66">
        <v>2</v>
      </c>
      <c r="J179" s="57">
        <v>-0.88235294117647056</v>
      </c>
      <c r="K179" s="36">
        <v>340</v>
      </c>
      <c r="L179" s="57">
        <v>0.57407407407407418</v>
      </c>
      <c r="M179" s="36">
        <v>1792</v>
      </c>
      <c r="N179" s="57">
        <v>0.44516129032258056</v>
      </c>
      <c r="O179" s="36">
        <v>2132</v>
      </c>
      <c r="P179" s="57">
        <v>0.46428571428571419</v>
      </c>
      <c r="Q179" s="66">
        <v>363</v>
      </c>
      <c r="R179" s="57">
        <v>-0.57839721254355403</v>
      </c>
      <c r="S179" s="66">
        <v>3378</v>
      </c>
      <c r="T179" s="57">
        <v>0.24833702882483366</v>
      </c>
      <c r="U179" s="66">
        <v>3741</v>
      </c>
      <c r="V179" s="57">
        <v>4.8780487804878092E-2</v>
      </c>
      <c r="W179" s="36">
        <v>717</v>
      </c>
      <c r="X179" s="57">
        <v>-0.34758871701546856</v>
      </c>
      <c r="Y179" s="36">
        <v>5170</v>
      </c>
      <c r="Z179" s="57">
        <v>0.30588532457691331</v>
      </c>
      <c r="AA179" s="36">
        <v>5887</v>
      </c>
      <c r="AB179" s="57">
        <v>0.16389877421905896</v>
      </c>
    </row>
    <row r="180" spans="2:28" ht="15" hidden="1" customHeight="1" outlineLevel="1">
      <c r="B180" s="63" t="s">
        <v>87</v>
      </c>
      <c r="C180" s="36">
        <v>8</v>
      </c>
      <c r="D180" s="57">
        <v>1</v>
      </c>
      <c r="E180" s="66">
        <v>0</v>
      </c>
      <c r="F180" s="57">
        <v>-1</v>
      </c>
      <c r="G180" s="66">
        <v>2</v>
      </c>
      <c r="H180" s="57">
        <v>-0.5</v>
      </c>
      <c r="I180" s="66">
        <v>2</v>
      </c>
      <c r="J180" s="57">
        <v>-0.6</v>
      </c>
      <c r="K180" s="36">
        <v>7</v>
      </c>
      <c r="L180" s="57">
        <v>-0.22222222222222221</v>
      </c>
      <c r="M180" s="36">
        <v>53</v>
      </c>
      <c r="N180" s="57">
        <v>2.7857142857142856</v>
      </c>
      <c r="O180" s="36">
        <v>60</v>
      </c>
      <c r="P180" s="57">
        <v>1.6086956521739131</v>
      </c>
      <c r="Q180" s="66">
        <v>11</v>
      </c>
      <c r="R180" s="57">
        <v>-0.90350877192982459</v>
      </c>
      <c r="S180" s="66">
        <v>2084</v>
      </c>
      <c r="T180" s="57">
        <v>0.89626933575978152</v>
      </c>
      <c r="U180" s="66">
        <v>2095</v>
      </c>
      <c r="V180" s="57">
        <v>0.72712283594394056</v>
      </c>
      <c r="W180" s="36">
        <v>26</v>
      </c>
      <c r="X180" s="57">
        <v>-0.796875</v>
      </c>
      <c r="Y180" s="36">
        <v>2139</v>
      </c>
      <c r="Z180" s="57">
        <v>0.91495076096687566</v>
      </c>
      <c r="AA180" s="36">
        <v>2165</v>
      </c>
      <c r="AB180" s="57">
        <v>0.73895582329317278</v>
      </c>
    </row>
    <row r="181" spans="2:28" ht="15" hidden="1" customHeight="1" outlineLevel="1">
      <c r="B181" s="63" t="s">
        <v>86</v>
      </c>
      <c r="C181" s="36">
        <v>3</v>
      </c>
      <c r="D181" s="57">
        <v>0.5</v>
      </c>
      <c r="E181" s="66">
        <v>0</v>
      </c>
      <c r="F181" s="57" t="s">
        <v>143</v>
      </c>
      <c r="G181" s="66">
        <v>0</v>
      </c>
      <c r="H181" s="57" t="s">
        <v>143</v>
      </c>
      <c r="I181" s="66">
        <v>0</v>
      </c>
      <c r="J181" s="57" t="s">
        <v>143</v>
      </c>
      <c r="K181" s="36">
        <v>11</v>
      </c>
      <c r="L181" s="57">
        <v>1.75</v>
      </c>
      <c r="M181" s="36">
        <v>6</v>
      </c>
      <c r="N181" s="57">
        <v>-0.1428571428571429</v>
      </c>
      <c r="O181" s="36">
        <v>17</v>
      </c>
      <c r="P181" s="57">
        <v>0.54545454545454541</v>
      </c>
      <c r="Q181" s="66">
        <v>10</v>
      </c>
      <c r="R181" s="57">
        <v>-0.92125984251968507</v>
      </c>
      <c r="S181" s="66">
        <v>654</v>
      </c>
      <c r="T181" s="57">
        <v>-0.25171624713958807</v>
      </c>
      <c r="U181" s="66">
        <v>664</v>
      </c>
      <c r="V181" s="57">
        <v>-0.3366633366633367</v>
      </c>
      <c r="W181" s="36">
        <v>24</v>
      </c>
      <c r="X181" s="57">
        <v>-0.81954887218045114</v>
      </c>
      <c r="Y181" s="36">
        <v>660</v>
      </c>
      <c r="Z181" s="57">
        <v>-0.25085130533484679</v>
      </c>
      <c r="AA181" s="36">
        <v>684</v>
      </c>
      <c r="AB181" s="57">
        <v>-0.32544378698224852</v>
      </c>
    </row>
    <row r="182" spans="2:28" ht="15" hidden="1" customHeight="1" outlineLevel="1">
      <c r="B182" s="63" t="s">
        <v>85</v>
      </c>
      <c r="C182" s="36">
        <v>13</v>
      </c>
      <c r="D182" s="57">
        <v>3.333333333333333</v>
      </c>
      <c r="E182" s="66">
        <v>1</v>
      </c>
      <c r="F182" s="57">
        <v>-0.85714285714285721</v>
      </c>
      <c r="G182" s="66">
        <v>3</v>
      </c>
      <c r="H182" s="57">
        <v>-0.76923076923076916</v>
      </c>
      <c r="I182" s="66">
        <v>4</v>
      </c>
      <c r="J182" s="57">
        <v>-0.8</v>
      </c>
      <c r="K182" s="36">
        <v>6</v>
      </c>
      <c r="L182" s="57">
        <v>-0.5</v>
      </c>
      <c r="M182" s="36">
        <v>25</v>
      </c>
      <c r="N182" s="57">
        <v>0</v>
      </c>
      <c r="O182" s="36">
        <v>31</v>
      </c>
      <c r="P182" s="57">
        <v>-0.16216216216216217</v>
      </c>
      <c r="Q182" s="66">
        <v>6</v>
      </c>
      <c r="R182" s="57">
        <v>-0.92307692307692313</v>
      </c>
      <c r="S182" s="66">
        <v>1663</v>
      </c>
      <c r="T182" s="57">
        <v>0.40456081081081074</v>
      </c>
      <c r="U182" s="66">
        <v>1669</v>
      </c>
      <c r="V182" s="57">
        <v>0.32250396196513464</v>
      </c>
      <c r="W182" s="36">
        <v>26</v>
      </c>
      <c r="X182" s="57">
        <v>-0.74</v>
      </c>
      <c r="Y182" s="36">
        <v>1691</v>
      </c>
      <c r="Z182" s="57">
        <v>0.38379705400981989</v>
      </c>
      <c r="AA182" s="36">
        <v>1717</v>
      </c>
      <c r="AB182" s="57">
        <v>0.29878971255673226</v>
      </c>
    </row>
    <row r="183" spans="2:28" ht="15" hidden="1" customHeight="1" outlineLevel="1">
      <c r="B183" s="63" t="s">
        <v>84</v>
      </c>
      <c r="C183" s="36">
        <v>5</v>
      </c>
      <c r="D183" s="57">
        <v>0.66666666666666674</v>
      </c>
      <c r="E183" s="66">
        <v>3</v>
      </c>
      <c r="F183" s="57">
        <v>2</v>
      </c>
      <c r="G183" s="66">
        <v>0</v>
      </c>
      <c r="H183" s="57" t="s">
        <v>143</v>
      </c>
      <c r="I183" s="66">
        <v>3</v>
      </c>
      <c r="J183" s="57">
        <v>2</v>
      </c>
      <c r="K183" s="36">
        <v>0</v>
      </c>
      <c r="L183" s="57">
        <v>-1</v>
      </c>
      <c r="M183" s="36">
        <v>18</v>
      </c>
      <c r="N183" s="57">
        <v>0.38461538461538458</v>
      </c>
      <c r="O183" s="36">
        <v>18</v>
      </c>
      <c r="P183" s="57">
        <v>5.8823529411764719E-2</v>
      </c>
      <c r="Q183" s="66">
        <v>1</v>
      </c>
      <c r="R183" s="57">
        <v>-0.96153846153846156</v>
      </c>
      <c r="S183" s="66">
        <v>2058</v>
      </c>
      <c r="T183" s="57">
        <v>1.141519250780437</v>
      </c>
      <c r="U183" s="66">
        <v>2059</v>
      </c>
      <c r="V183" s="57">
        <v>1.0861195542046604</v>
      </c>
      <c r="W183" s="36">
        <v>9</v>
      </c>
      <c r="X183" s="57">
        <v>-0.73529411764705888</v>
      </c>
      <c r="Y183" s="36">
        <v>2076</v>
      </c>
      <c r="Z183" s="57">
        <v>1.131416837782341</v>
      </c>
      <c r="AA183" s="36">
        <v>2085</v>
      </c>
      <c r="AB183" s="57">
        <v>1.0684523809523809</v>
      </c>
    </row>
    <row r="184" spans="2:28" ht="15" hidden="1" customHeight="1" outlineLevel="1">
      <c r="B184" s="63" t="s">
        <v>83</v>
      </c>
      <c r="C184" s="36">
        <v>5</v>
      </c>
      <c r="D184" s="57">
        <v>0</v>
      </c>
      <c r="E184" s="66">
        <v>3</v>
      </c>
      <c r="F184" s="57">
        <v>2</v>
      </c>
      <c r="G184" s="66">
        <v>0</v>
      </c>
      <c r="H184" s="57" t="s">
        <v>143</v>
      </c>
      <c r="I184" s="66">
        <v>3</v>
      </c>
      <c r="J184" s="57">
        <v>2</v>
      </c>
      <c r="K184" s="36">
        <v>2</v>
      </c>
      <c r="L184" s="57">
        <v>-0.8</v>
      </c>
      <c r="M184" s="36">
        <v>4</v>
      </c>
      <c r="N184" s="57">
        <v>-0.73333333333333339</v>
      </c>
      <c r="O184" s="36">
        <v>6</v>
      </c>
      <c r="P184" s="57">
        <v>-0.76</v>
      </c>
      <c r="Q184" s="66">
        <v>10</v>
      </c>
      <c r="R184" s="57">
        <v>-0.41176470588235292</v>
      </c>
      <c r="S184" s="66">
        <v>1653</v>
      </c>
      <c r="T184" s="57">
        <v>109.2</v>
      </c>
      <c r="U184" s="66">
        <v>1663</v>
      </c>
      <c r="V184" s="57">
        <v>50.96875</v>
      </c>
      <c r="W184" s="36">
        <v>20</v>
      </c>
      <c r="X184" s="57">
        <v>-0.39393939393939392</v>
      </c>
      <c r="Y184" s="36">
        <v>1657</v>
      </c>
      <c r="Z184" s="57">
        <v>54.233333333333334</v>
      </c>
      <c r="AA184" s="36">
        <v>1677</v>
      </c>
      <c r="AB184" s="57">
        <v>25.61904761904762</v>
      </c>
    </row>
    <row r="185" spans="2:28" ht="15" hidden="1" customHeight="1" outlineLevel="1">
      <c r="B185" s="63" t="s">
        <v>82</v>
      </c>
      <c r="C185" s="36">
        <v>17</v>
      </c>
      <c r="D185" s="57">
        <v>3.25</v>
      </c>
      <c r="E185" s="66">
        <v>7</v>
      </c>
      <c r="F185" s="57" t="s">
        <v>143</v>
      </c>
      <c r="G185" s="66">
        <v>7</v>
      </c>
      <c r="H185" s="57" t="s">
        <v>143</v>
      </c>
      <c r="I185" s="66">
        <v>14</v>
      </c>
      <c r="J185" s="57" t="s">
        <v>143</v>
      </c>
      <c r="K185" s="36">
        <v>85</v>
      </c>
      <c r="L185" s="57">
        <v>0.73469387755102034</v>
      </c>
      <c r="M185" s="36">
        <v>555</v>
      </c>
      <c r="N185" s="57">
        <v>3.6166365280290158E-3</v>
      </c>
      <c r="O185" s="36">
        <v>640</v>
      </c>
      <c r="P185" s="57">
        <v>6.3122923588039948E-2</v>
      </c>
      <c r="Q185" s="66">
        <v>409</v>
      </c>
      <c r="R185" s="57">
        <v>0.10540540540540544</v>
      </c>
      <c r="S185" s="66">
        <v>2907</v>
      </c>
      <c r="T185" s="57">
        <v>0.38034188034188032</v>
      </c>
      <c r="U185" s="66">
        <v>3316</v>
      </c>
      <c r="V185" s="57">
        <v>0.33925686591276261</v>
      </c>
      <c r="W185" s="36">
        <v>518</v>
      </c>
      <c r="X185" s="57">
        <v>0.22458628841607564</v>
      </c>
      <c r="Y185" s="36">
        <v>3469</v>
      </c>
      <c r="Z185" s="57">
        <v>0.30462579917262134</v>
      </c>
      <c r="AA185" s="36">
        <v>3987</v>
      </c>
      <c r="AB185" s="57">
        <v>0.29364049318624263</v>
      </c>
    </row>
    <row r="186" spans="2:28" ht="15" hidden="1" customHeight="1" outlineLevel="1">
      <c r="B186" s="63" t="s">
        <v>81</v>
      </c>
      <c r="C186" s="36">
        <v>18</v>
      </c>
      <c r="D186" s="57">
        <v>-0.69491525423728806</v>
      </c>
      <c r="E186" s="66">
        <v>14</v>
      </c>
      <c r="F186" s="57">
        <v>0</v>
      </c>
      <c r="G186" s="66">
        <v>10</v>
      </c>
      <c r="H186" s="57">
        <v>-0.375</v>
      </c>
      <c r="I186" s="66">
        <v>24</v>
      </c>
      <c r="J186" s="57">
        <v>-0.19999999999999996</v>
      </c>
      <c r="K186" s="36">
        <v>412</v>
      </c>
      <c r="L186" s="57">
        <v>-0.46907216494845361</v>
      </c>
      <c r="M186" s="36">
        <v>3168</v>
      </c>
      <c r="N186" s="57">
        <v>0.12660028449502136</v>
      </c>
      <c r="O186" s="36">
        <v>3580</v>
      </c>
      <c r="P186" s="57">
        <v>-2.2296544035674826E-3</v>
      </c>
      <c r="Q186" s="66">
        <v>1669</v>
      </c>
      <c r="R186" s="57">
        <v>-7.9933847850055084E-2</v>
      </c>
      <c r="S186" s="66">
        <v>7997</v>
      </c>
      <c r="T186" s="57">
        <v>0.30180693472244835</v>
      </c>
      <c r="U186" s="66">
        <v>9666</v>
      </c>
      <c r="V186" s="57">
        <v>0.21477943948724398</v>
      </c>
      <c r="W186" s="36">
        <v>2113</v>
      </c>
      <c r="X186" s="57">
        <v>-0.20653398422831393</v>
      </c>
      <c r="Y186" s="36">
        <v>11175</v>
      </c>
      <c r="Z186" s="57">
        <v>0.24568052613978364</v>
      </c>
      <c r="AA186" s="36">
        <v>13288</v>
      </c>
      <c r="AB186" s="57">
        <v>0.14216950318033361</v>
      </c>
    </row>
    <row r="187" spans="2:28" ht="15" hidden="1" customHeight="1" outlineLevel="1">
      <c r="B187" s="63" t="s">
        <v>80</v>
      </c>
      <c r="C187" s="36">
        <v>25</v>
      </c>
      <c r="D187" s="57">
        <v>-0.67105263157894735</v>
      </c>
      <c r="E187" s="66">
        <v>8</v>
      </c>
      <c r="F187" s="57">
        <v>0.14285714285714279</v>
      </c>
      <c r="G187" s="66">
        <v>0</v>
      </c>
      <c r="H187" s="57">
        <v>-1</v>
      </c>
      <c r="I187" s="66">
        <v>8</v>
      </c>
      <c r="J187" s="57">
        <v>-0.70370370370370372</v>
      </c>
      <c r="K187" s="36">
        <v>386</v>
      </c>
      <c r="L187" s="57">
        <v>-0.21544715447154472</v>
      </c>
      <c r="M187" s="36">
        <v>2333</v>
      </c>
      <c r="N187" s="57">
        <v>-0.14448111477814451</v>
      </c>
      <c r="O187" s="36">
        <v>2719</v>
      </c>
      <c r="P187" s="57">
        <v>-0.15532774153463813</v>
      </c>
      <c r="Q187" s="66">
        <v>1467</v>
      </c>
      <c r="R187" s="57">
        <v>0.18593371059013752</v>
      </c>
      <c r="S187" s="66">
        <v>6234</v>
      </c>
      <c r="T187" s="57">
        <v>-4.3124101581216712E-3</v>
      </c>
      <c r="U187" s="66">
        <v>7701</v>
      </c>
      <c r="V187" s="57">
        <v>2.7073886369698652E-2</v>
      </c>
      <c r="W187" s="36">
        <v>1886</v>
      </c>
      <c r="X187" s="57">
        <v>4.083885209713034E-2</v>
      </c>
      <c r="Y187" s="36">
        <v>8567</v>
      </c>
      <c r="Z187" s="57">
        <v>-4.8956483126110117E-2</v>
      </c>
      <c r="AA187" s="36">
        <v>10453</v>
      </c>
      <c r="AB187" s="57">
        <v>-3.3918669131238421E-2</v>
      </c>
    </row>
    <row r="188" spans="2:28" ht="15" hidden="1" customHeight="1" outlineLevel="1">
      <c r="B188" s="63" t="s">
        <v>79</v>
      </c>
      <c r="C188" s="36">
        <v>16</v>
      </c>
      <c r="D188" s="57">
        <v>-0.74193548387096775</v>
      </c>
      <c r="E188" s="66">
        <v>3</v>
      </c>
      <c r="F188" s="57">
        <v>0</v>
      </c>
      <c r="G188" s="66">
        <v>4</v>
      </c>
      <c r="H188" s="57">
        <v>-0.77777777777777779</v>
      </c>
      <c r="I188" s="66">
        <v>7</v>
      </c>
      <c r="J188" s="57">
        <v>-0.66666666666666674</v>
      </c>
      <c r="K188" s="36">
        <v>445</v>
      </c>
      <c r="L188" s="57">
        <v>-0.22608695652173916</v>
      </c>
      <c r="M188" s="36">
        <v>2737</v>
      </c>
      <c r="N188" s="57">
        <v>0.12959141560049536</v>
      </c>
      <c r="O188" s="36">
        <v>3182</v>
      </c>
      <c r="P188" s="57">
        <v>6.1374249499666522E-2</v>
      </c>
      <c r="Q188" s="66">
        <v>1490</v>
      </c>
      <c r="R188" s="57">
        <v>0.20647773279352233</v>
      </c>
      <c r="S188" s="66">
        <v>6761</v>
      </c>
      <c r="T188" s="57">
        <v>0.33695867114890254</v>
      </c>
      <c r="U188" s="66">
        <v>8251</v>
      </c>
      <c r="V188" s="57">
        <v>0.31134774316592506</v>
      </c>
      <c r="W188" s="36">
        <v>1954</v>
      </c>
      <c r="X188" s="57">
        <v>4.2133333333333356E-2</v>
      </c>
      <c r="Y188" s="36">
        <v>9502</v>
      </c>
      <c r="Z188" s="57">
        <v>0.26727127233929049</v>
      </c>
      <c r="AA188" s="36">
        <v>11456</v>
      </c>
      <c r="AB188" s="57">
        <v>0.22223407660300865</v>
      </c>
    </row>
    <row r="189" spans="2:28" collapsed="1">
      <c r="B189" s="173">
        <v>1998</v>
      </c>
      <c r="C189" s="66">
        <v>145</v>
      </c>
      <c r="D189" s="67">
        <v>-0.46886446886446886</v>
      </c>
      <c r="E189" s="66">
        <v>54</v>
      </c>
      <c r="F189" s="67">
        <v>0.17391304347826098</v>
      </c>
      <c r="G189" s="66">
        <v>40</v>
      </c>
      <c r="H189" s="67">
        <v>-0.6</v>
      </c>
      <c r="I189" s="66">
        <v>94</v>
      </c>
      <c r="J189" s="67">
        <v>-0.35616438356164382</v>
      </c>
      <c r="K189" s="66">
        <v>3180</v>
      </c>
      <c r="L189" s="67">
        <v>3.8536903984323967E-2</v>
      </c>
      <c r="M189" s="66">
        <v>17153</v>
      </c>
      <c r="N189" s="67">
        <v>0.12346083311501177</v>
      </c>
      <c r="O189" s="66">
        <v>20333</v>
      </c>
      <c r="P189" s="67">
        <v>0.10927441352973277</v>
      </c>
      <c r="Q189" s="66">
        <v>9646</v>
      </c>
      <c r="R189" s="67">
        <v>0.14710429301938399</v>
      </c>
      <c r="S189" s="66">
        <v>47986</v>
      </c>
      <c r="T189" s="67">
        <v>0.24645436126552034</v>
      </c>
      <c r="U189" s="66">
        <v>57632</v>
      </c>
      <c r="V189" s="67">
        <v>0.22864391242245286</v>
      </c>
      <c r="W189" s="66">
        <v>13025</v>
      </c>
      <c r="X189" s="67">
        <v>0.10474978795589474</v>
      </c>
      <c r="Y189" s="66">
        <v>65179</v>
      </c>
      <c r="Z189" s="67">
        <v>0.21002116362826273</v>
      </c>
      <c r="AA189" s="66">
        <v>78204</v>
      </c>
      <c r="AB189" s="67">
        <v>0.19111733885707327</v>
      </c>
    </row>
    <row r="190" spans="2:28" ht="15" hidden="1" customHeight="1" outlineLevel="1">
      <c r="B190" s="63" t="s">
        <v>90</v>
      </c>
      <c r="C190" s="36">
        <v>17</v>
      </c>
      <c r="D190" s="57">
        <v>-0.84403669724770647</v>
      </c>
      <c r="E190" s="66">
        <v>1</v>
      </c>
      <c r="F190" s="57">
        <v>-0.85714285714285721</v>
      </c>
      <c r="G190" s="66">
        <v>8</v>
      </c>
      <c r="H190" s="57" t="s">
        <v>143</v>
      </c>
      <c r="I190" s="66">
        <v>9</v>
      </c>
      <c r="J190" s="57">
        <v>0.28571428571428581</v>
      </c>
      <c r="K190" s="36">
        <v>349</v>
      </c>
      <c r="L190" s="57">
        <v>-0.35608856088560881</v>
      </c>
      <c r="M190" s="36">
        <v>2800</v>
      </c>
      <c r="N190" s="57">
        <v>-4.5020463847203263E-2</v>
      </c>
      <c r="O190" s="36">
        <v>3149</v>
      </c>
      <c r="P190" s="57">
        <v>-9.3552101324122061E-2</v>
      </c>
      <c r="Q190" s="66">
        <v>953</v>
      </c>
      <c r="R190" s="57">
        <v>-0.39911727616645654</v>
      </c>
      <c r="S190" s="66">
        <v>6199</v>
      </c>
      <c r="T190" s="57">
        <v>1.4566284779050642E-2</v>
      </c>
      <c r="U190" s="66">
        <v>7152</v>
      </c>
      <c r="V190" s="57">
        <v>-7.068607068607069E-2</v>
      </c>
      <c r="W190" s="36">
        <v>1320</v>
      </c>
      <c r="X190" s="57">
        <v>-0.41176470588235292</v>
      </c>
      <c r="Y190" s="36">
        <v>9007</v>
      </c>
      <c r="Z190" s="57">
        <v>-3.870825038708281E-3</v>
      </c>
      <c r="AA190" s="36">
        <v>10327</v>
      </c>
      <c r="AB190" s="57">
        <v>-8.4972532340953366E-2</v>
      </c>
    </row>
    <row r="191" spans="2:28" ht="15" hidden="1" customHeight="1" outlineLevel="1">
      <c r="B191" s="63" t="s">
        <v>89</v>
      </c>
      <c r="C191" s="36">
        <v>20</v>
      </c>
      <c r="D191" s="57">
        <v>0.66666666666666674</v>
      </c>
      <c r="E191" s="66">
        <v>7</v>
      </c>
      <c r="F191" s="57" t="s">
        <v>143</v>
      </c>
      <c r="G191" s="66">
        <v>8</v>
      </c>
      <c r="H191" s="57">
        <v>0</v>
      </c>
      <c r="I191" s="66">
        <v>15</v>
      </c>
      <c r="J191" s="57">
        <v>0.875</v>
      </c>
      <c r="K191" s="36">
        <v>566</v>
      </c>
      <c r="L191" s="57">
        <v>0.1098039215686275</v>
      </c>
      <c r="M191" s="36">
        <v>2639</v>
      </c>
      <c r="N191" s="57">
        <v>3.9795114263199372E-2</v>
      </c>
      <c r="O191" s="36">
        <v>3205</v>
      </c>
      <c r="P191" s="57">
        <v>5.1509186351706093E-2</v>
      </c>
      <c r="Q191" s="66">
        <v>1577</v>
      </c>
      <c r="R191" s="57">
        <v>0.51634615384615379</v>
      </c>
      <c r="S191" s="66">
        <v>5893</v>
      </c>
      <c r="T191" s="57">
        <v>0.19581980519480524</v>
      </c>
      <c r="U191" s="66">
        <v>7470</v>
      </c>
      <c r="V191" s="57">
        <v>0.25167560321715809</v>
      </c>
      <c r="W191" s="36">
        <v>2170</v>
      </c>
      <c r="X191" s="57">
        <v>0.38924455825864279</v>
      </c>
      <c r="Y191" s="36">
        <v>8540</v>
      </c>
      <c r="Z191" s="57">
        <v>0.14262777629114254</v>
      </c>
      <c r="AA191" s="36">
        <v>10710</v>
      </c>
      <c r="AB191" s="57">
        <v>0.18525896414342635</v>
      </c>
    </row>
    <row r="192" spans="2:28" ht="15" hidden="1" customHeight="1" outlineLevel="1">
      <c r="B192" s="63" t="s">
        <v>88</v>
      </c>
      <c r="C192" s="36">
        <v>18</v>
      </c>
      <c r="D192" s="57">
        <v>2.6</v>
      </c>
      <c r="E192" s="66">
        <v>4</v>
      </c>
      <c r="F192" s="57">
        <v>-0.19999999999999996</v>
      </c>
      <c r="G192" s="66">
        <v>13</v>
      </c>
      <c r="H192" s="57">
        <v>0.625</v>
      </c>
      <c r="I192" s="66">
        <v>17</v>
      </c>
      <c r="J192" s="57">
        <v>0.30769230769230771</v>
      </c>
      <c r="K192" s="36">
        <v>216</v>
      </c>
      <c r="L192" s="57">
        <v>-0.30546623794212213</v>
      </c>
      <c r="M192" s="36">
        <v>1240</v>
      </c>
      <c r="N192" s="57">
        <v>-0.26757235676314239</v>
      </c>
      <c r="O192" s="36">
        <v>1456</v>
      </c>
      <c r="P192" s="57">
        <v>-0.27345309381237526</v>
      </c>
      <c r="Q192" s="66">
        <v>861</v>
      </c>
      <c r="R192" s="57">
        <v>0.6033519553072626</v>
      </c>
      <c r="S192" s="66">
        <v>2706</v>
      </c>
      <c r="T192" s="57">
        <v>0.22498868266183791</v>
      </c>
      <c r="U192" s="66">
        <v>3567</v>
      </c>
      <c r="V192" s="57">
        <v>0.29898033503277488</v>
      </c>
      <c r="W192" s="36">
        <v>1099</v>
      </c>
      <c r="X192" s="57">
        <v>0.28088578088578098</v>
      </c>
      <c r="Y192" s="36">
        <v>3959</v>
      </c>
      <c r="Z192" s="57">
        <v>1.2531969309462987E-2</v>
      </c>
      <c r="AA192" s="36">
        <v>5058</v>
      </c>
      <c r="AB192" s="57">
        <v>6.0822147651006686E-2</v>
      </c>
    </row>
    <row r="193" spans="2:28" ht="15" hidden="1" customHeight="1" outlineLevel="1">
      <c r="B193" s="63" t="s">
        <v>87</v>
      </c>
      <c r="C193" s="36">
        <v>4</v>
      </c>
      <c r="D193" s="57">
        <v>-0.6</v>
      </c>
      <c r="E193" s="66">
        <v>1</v>
      </c>
      <c r="F193" s="57" t="s">
        <v>143</v>
      </c>
      <c r="G193" s="66">
        <v>4</v>
      </c>
      <c r="H193" s="57" t="s">
        <v>143</v>
      </c>
      <c r="I193" s="66">
        <v>5</v>
      </c>
      <c r="J193" s="57" t="s">
        <v>143</v>
      </c>
      <c r="K193" s="36">
        <v>9</v>
      </c>
      <c r="L193" s="57">
        <v>-9.9999999999999978E-2</v>
      </c>
      <c r="M193" s="36">
        <v>14</v>
      </c>
      <c r="N193" s="57">
        <v>-0.36363636363636365</v>
      </c>
      <c r="O193" s="36">
        <v>23</v>
      </c>
      <c r="P193" s="57">
        <v>-0.28125</v>
      </c>
      <c r="Q193" s="66">
        <v>114</v>
      </c>
      <c r="R193" s="57">
        <v>8.5</v>
      </c>
      <c r="S193" s="66">
        <v>1099</v>
      </c>
      <c r="T193" s="57">
        <v>10.691489361702128</v>
      </c>
      <c r="U193" s="66">
        <v>1213</v>
      </c>
      <c r="V193" s="57">
        <v>10.443396226415095</v>
      </c>
      <c r="W193" s="36">
        <v>128</v>
      </c>
      <c r="X193" s="57">
        <v>3</v>
      </c>
      <c r="Y193" s="36">
        <v>1117</v>
      </c>
      <c r="Z193" s="57">
        <v>8.6293103448275854</v>
      </c>
      <c r="AA193" s="36">
        <v>1245</v>
      </c>
      <c r="AB193" s="57">
        <v>7.4121621621621614</v>
      </c>
    </row>
    <row r="194" spans="2:28" ht="15" hidden="1" customHeight="1" outlineLevel="1">
      <c r="B194" s="63" t="s">
        <v>86</v>
      </c>
      <c r="C194" s="36">
        <v>2</v>
      </c>
      <c r="D194" s="57">
        <v>-0.66666666666666674</v>
      </c>
      <c r="E194" s="66">
        <v>0</v>
      </c>
      <c r="F194" s="57">
        <v>-1</v>
      </c>
      <c r="G194" s="66">
        <v>0</v>
      </c>
      <c r="H194" s="57" t="s">
        <v>143</v>
      </c>
      <c r="I194" s="66">
        <v>0</v>
      </c>
      <c r="J194" s="57">
        <v>-1</v>
      </c>
      <c r="K194" s="36">
        <v>4</v>
      </c>
      <c r="L194" s="57">
        <v>-0.19999999999999996</v>
      </c>
      <c r="M194" s="36">
        <v>7</v>
      </c>
      <c r="N194" s="57">
        <v>-0.125</v>
      </c>
      <c r="O194" s="36">
        <v>11</v>
      </c>
      <c r="P194" s="57">
        <v>-0.15384615384615385</v>
      </c>
      <c r="Q194" s="66">
        <v>127</v>
      </c>
      <c r="R194" s="57">
        <v>41.333333333333336</v>
      </c>
      <c r="S194" s="66">
        <v>874</v>
      </c>
      <c r="T194" s="57">
        <v>10.5</v>
      </c>
      <c r="U194" s="66">
        <v>1001</v>
      </c>
      <c r="V194" s="57">
        <v>11.670886075949367</v>
      </c>
      <c r="W194" s="36">
        <v>133</v>
      </c>
      <c r="X194" s="57">
        <v>5.0454545454545459</v>
      </c>
      <c r="Y194" s="36">
        <v>881</v>
      </c>
      <c r="Z194" s="57">
        <v>9.4880952380952372</v>
      </c>
      <c r="AA194" s="36">
        <v>1014</v>
      </c>
      <c r="AB194" s="57">
        <v>8.566037735849056</v>
      </c>
    </row>
    <row r="195" spans="2:28" ht="15" hidden="1" customHeight="1" outlineLevel="1">
      <c r="B195" s="63" t="s">
        <v>85</v>
      </c>
      <c r="C195" s="36">
        <v>3</v>
      </c>
      <c r="D195" s="57">
        <v>-0.25</v>
      </c>
      <c r="E195" s="66">
        <v>7</v>
      </c>
      <c r="F195" s="57">
        <v>1.3333333333333335</v>
      </c>
      <c r="G195" s="66">
        <v>13</v>
      </c>
      <c r="H195" s="57" t="s">
        <v>143</v>
      </c>
      <c r="I195" s="66">
        <v>20</v>
      </c>
      <c r="J195" s="57">
        <v>5.666666666666667</v>
      </c>
      <c r="K195" s="36">
        <v>12</v>
      </c>
      <c r="L195" s="57">
        <v>11</v>
      </c>
      <c r="M195" s="36">
        <v>25</v>
      </c>
      <c r="N195" s="57">
        <v>4.1666666666666741E-2</v>
      </c>
      <c r="O195" s="36">
        <v>37</v>
      </c>
      <c r="P195" s="57">
        <v>0.48</v>
      </c>
      <c r="Q195" s="66">
        <v>78</v>
      </c>
      <c r="R195" s="57">
        <v>1.2941176470588234</v>
      </c>
      <c r="S195" s="66">
        <v>1184</v>
      </c>
      <c r="T195" s="57">
        <v>13.8</v>
      </c>
      <c r="U195" s="66">
        <v>1262</v>
      </c>
      <c r="V195" s="57">
        <v>10.070175438596491</v>
      </c>
      <c r="W195" s="36">
        <v>100</v>
      </c>
      <c r="X195" s="57">
        <v>1.3809523809523809</v>
      </c>
      <c r="Y195" s="36">
        <v>1222</v>
      </c>
      <c r="Z195" s="57">
        <v>10.75</v>
      </c>
      <c r="AA195" s="36">
        <v>1322</v>
      </c>
      <c r="AB195" s="57">
        <v>8.0547945205479454</v>
      </c>
    </row>
    <row r="196" spans="2:28" ht="15" hidden="1" customHeight="1" outlineLevel="1">
      <c r="B196" s="63" t="s">
        <v>84</v>
      </c>
      <c r="C196" s="36">
        <v>3</v>
      </c>
      <c r="D196" s="57">
        <v>0</v>
      </c>
      <c r="E196" s="66">
        <v>1</v>
      </c>
      <c r="F196" s="57">
        <v>-0.75</v>
      </c>
      <c r="G196" s="66">
        <v>0</v>
      </c>
      <c r="H196" s="57" t="s">
        <v>143</v>
      </c>
      <c r="I196" s="66">
        <v>1</v>
      </c>
      <c r="J196" s="57">
        <v>-0.75</v>
      </c>
      <c r="K196" s="36">
        <v>4</v>
      </c>
      <c r="L196" s="57" t="s">
        <v>143</v>
      </c>
      <c r="M196" s="36">
        <v>13</v>
      </c>
      <c r="N196" s="57">
        <v>0.30000000000000004</v>
      </c>
      <c r="O196" s="36">
        <v>17</v>
      </c>
      <c r="P196" s="57">
        <v>0.7</v>
      </c>
      <c r="Q196" s="66">
        <v>26</v>
      </c>
      <c r="R196" s="57">
        <v>0.625</v>
      </c>
      <c r="S196" s="66">
        <v>961</v>
      </c>
      <c r="T196" s="57">
        <v>24.289473684210527</v>
      </c>
      <c r="U196" s="66">
        <v>987</v>
      </c>
      <c r="V196" s="57">
        <v>17.277777777777779</v>
      </c>
      <c r="W196" s="36">
        <v>34</v>
      </c>
      <c r="X196" s="57">
        <v>0.47826086956521729</v>
      </c>
      <c r="Y196" s="36">
        <v>974</v>
      </c>
      <c r="Z196" s="57">
        <v>19.291666666666668</v>
      </c>
      <c r="AA196" s="36">
        <v>1008</v>
      </c>
      <c r="AB196" s="57">
        <v>13.19718309859155</v>
      </c>
    </row>
    <row r="197" spans="2:28" ht="15" hidden="1" customHeight="1" outlineLevel="1">
      <c r="B197" s="63" t="s">
        <v>83</v>
      </c>
      <c r="C197" s="36">
        <v>5</v>
      </c>
      <c r="D197" s="57">
        <v>1.5</v>
      </c>
      <c r="E197" s="66">
        <v>1</v>
      </c>
      <c r="F197" s="57">
        <v>-0.5</v>
      </c>
      <c r="G197" s="66">
        <v>0</v>
      </c>
      <c r="H197" s="57" t="s">
        <v>143</v>
      </c>
      <c r="I197" s="66">
        <v>1</v>
      </c>
      <c r="J197" s="57">
        <v>-0.5</v>
      </c>
      <c r="K197" s="36">
        <v>10</v>
      </c>
      <c r="L197" s="57">
        <v>-0.92753623188405798</v>
      </c>
      <c r="M197" s="36">
        <v>15</v>
      </c>
      <c r="N197" s="57">
        <v>-0.98145859085290477</v>
      </c>
      <c r="O197" s="36">
        <v>25</v>
      </c>
      <c r="P197" s="57">
        <v>-0.97360084477296727</v>
      </c>
      <c r="Q197" s="66">
        <v>17</v>
      </c>
      <c r="R197" s="57">
        <v>-0.96869244935543275</v>
      </c>
      <c r="S197" s="66">
        <v>15</v>
      </c>
      <c r="T197" s="57">
        <v>-0.99295112781954886</v>
      </c>
      <c r="U197" s="66">
        <v>32</v>
      </c>
      <c r="V197" s="57">
        <v>-0.98801946836390864</v>
      </c>
      <c r="W197" s="36">
        <v>33</v>
      </c>
      <c r="X197" s="57">
        <v>0.73684210526315796</v>
      </c>
      <c r="Y197" s="36">
        <v>30</v>
      </c>
      <c r="Z197" s="57">
        <v>-0.23076923076923073</v>
      </c>
      <c r="AA197" s="36">
        <v>63</v>
      </c>
      <c r="AB197" s="57">
        <v>8.6206896551724199E-2</v>
      </c>
    </row>
    <row r="198" spans="2:28" ht="15" hidden="1" customHeight="1" outlineLevel="1">
      <c r="B198" s="63" t="s">
        <v>82</v>
      </c>
      <c r="C198" s="36">
        <v>4</v>
      </c>
      <c r="D198" s="57">
        <v>1</v>
      </c>
      <c r="E198" s="66">
        <v>0</v>
      </c>
      <c r="F198" s="57">
        <v>-1</v>
      </c>
      <c r="G198" s="66">
        <v>0</v>
      </c>
      <c r="H198" s="57" t="s">
        <v>143</v>
      </c>
      <c r="I198" s="66">
        <v>0</v>
      </c>
      <c r="J198" s="57">
        <v>-1</v>
      </c>
      <c r="K198" s="36">
        <v>49</v>
      </c>
      <c r="L198" s="57">
        <v>-0.64492753623188404</v>
      </c>
      <c r="M198" s="36">
        <v>553</v>
      </c>
      <c r="N198" s="57">
        <v>-0.3164400494437577</v>
      </c>
      <c r="O198" s="36">
        <v>602</v>
      </c>
      <c r="P198" s="57">
        <v>-0.36430834213305174</v>
      </c>
      <c r="Q198" s="66">
        <v>370</v>
      </c>
      <c r="R198" s="57">
        <v>-0.31860036832412519</v>
      </c>
      <c r="S198" s="66">
        <v>2106</v>
      </c>
      <c r="T198" s="57">
        <v>-1.0338345864661647E-2</v>
      </c>
      <c r="U198" s="66">
        <v>2476</v>
      </c>
      <c r="V198" s="57">
        <v>-7.300636465743171E-2</v>
      </c>
      <c r="W198" s="36">
        <v>423</v>
      </c>
      <c r="X198" s="57">
        <v>-0.38248175182481747</v>
      </c>
      <c r="Y198" s="36">
        <v>2659</v>
      </c>
      <c r="Z198" s="57">
        <v>-9.4654409261150874E-2</v>
      </c>
      <c r="AA198" s="36">
        <v>3082</v>
      </c>
      <c r="AB198" s="57">
        <v>-0.14908890115958029</v>
      </c>
    </row>
    <row r="199" spans="2:28" ht="15" hidden="1" customHeight="1" outlineLevel="1">
      <c r="B199" s="63" t="s">
        <v>81</v>
      </c>
      <c r="C199" s="36">
        <v>59</v>
      </c>
      <c r="D199" s="57">
        <v>4.9000000000000004</v>
      </c>
      <c r="E199" s="66">
        <v>14</v>
      </c>
      <c r="F199" s="57">
        <v>0.27272727272727271</v>
      </c>
      <c r="G199" s="66">
        <v>16</v>
      </c>
      <c r="H199" s="57" t="s">
        <v>143</v>
      </c>
      <c r="I199" s="66">
        <v>30</v>
      </c>
      <c r="J199" s="57">
        <v>1.7272727272727271</v>
      </c>
      <c r="K199" s="36">
        <v>776</v>
      </c>
      <c r="L199" s="57">
        <v>0.19018404907975461</v>
      </c>
      <c r="M199" s="36">
        <v>2812</v>
      </c>
      <c r="N199" s="57">
        <v>9.9726241689479966E-2</v>
      </c>
      <c r="O199" s="36">
        <v>3588</v>
      </c>
      <c r="P199" s="57">
        <v>0.1181053287628544</v>
      </c>
      <c r="Q199" s="66">
        <v>1814</v>
      </c>
      <c r="R199" s="57">
        <v>0.34970238095238093</v>
      </c>
      <c r="S199" s="66">
        <v>6143</v>
      </c>
      <c r="T199" s="57">
        <v>2.777313033294293E-2</v>
      </c>
      <c r="U199" s="66">
        <v>7957</v>
      </c>
      <c r="V199" s="57">
        <v>8.6873377953831543E-2</v>
      </c>
      <c r="W199" s="36">
        <v>2663</v>
      </c>
      <c r="X199" s="57">
        <v>0.32027764005949422</v>
      </c>
      <c r="Y199" s="36">
        <v>8971</v>
      </c>
      <c r="Z199" s="57">
        <v>5.120693695805012E-2</v>
      </c>
      <c r="AA199" s="36">
        <v>11634</v>
      </c>
      <c r="AB199" s="57">
        <v>0.10264429911856698</v>
      </c>
    </row>
    <row r="200" spans="2:28" ht="15" hidden="1" customHeight="1" outlineLevel="1">
      <c r="B200" s="63" t="s">
        <v>80</v>
      </c>
      <c r="C200" s="36">
        <v>76</v>
      </c>
      <c r="D200" s="57">
        <v>-2.5641025641025661E-2</v>
      </c>
      <c r="E200" s="66">
        <v>7</v>
      </c>
      <c r="F200" s="57" t="s">
        <v>143</v>
      </c>
      <c r="G200" s="66">
        <v>20</v>
      </c>
      <c r="H200" s="57" t="s">
        <v>143</v>
      </c>
      <c r="I200" s="66">
        <v>27</v>
      </c>
      <c r="J200" s="57" t="s">
        <v>143</v>
      </c>
      <c r="K200" s="36">
        <v>492</v>
      </c>
      <c r="L200" s="57">
        <v>-0.16326530612244894</v>
      </c>
      <c r="M200" s="36">
        <v>2727</v>
      </c>
      <c r="N200" s="57">
        <v>0.38990825688073394</v>
      </c>
      <c r="O200" s="36">
        <v>3219</v>
      </c>
      <c r="P200" s="57">
        <v>0.26235294117647068</v>
      </c>
      <c r="Q200" s="66">
        <v>1237</v>
      </c>
      <c r="R200" s="57">
        <v>-0.10943124550035999</v>
      </c>
      <c r="S200" s="66">
        <v>6261</v>
      </c>
      <c r="T200" s="57">
        <v>0.12486525332375131</v>
      </c>
      <c r="U200" s="66">
        <v>7498</v>
      </c>
      <c r="V200" s="57">
        <v>7.8073328540618325E-2</v>
      </c>
      <c r="W200" s="36">
        <v>1812</v>
      </c>
      <c r="X200" s="57">
        <v>-0.11824817518248176</v>
      </c>
      <c r="Y200" s="36">
        <v>9008</v>
      </c>
      <c r="Z200" s="57">
        <v>0.19659936238044629</v>
      </c>
      <c r="AA200" s="36">
        <v>10820</v>
      </c>
      <c r="AB200" s="57">
        <v>0.12908275070437236</v>
      </c>
    </row>
    <row r="201" spans="2:28" ht="15" hidden="1" customHeight="1" outlineLevel="1">
      <c r="B201" s="63" t="s">
        <v>79</v>
      </c>
      <c r="C201" s="36">
        <v>62</v>
      </c>
      <c r="D201" s="57">
        <v>-0.12676056338028174</v>
      </c>
      <c r="E201" s="66">
        <v>3</v>
      </c>
      <c r="F201" s="57">
        <v>-0.4</v>
      </c>
      <c r="G201" s="66">
        <v>18</v>
      </c>
      <c r="H201" s="57" t="s">
        <v>143</v>
      </c>
      <c r="I201" s="66">
        <v>21</v>
      </c>
      <c r="J201" s="57">
        <v>3.2</v>
      </c>
      <c r="K201" s="36">
        <v>575</v>
      </c>
      <c r="L201" s="57">
        <v>-0.12480974124809741</v>
      </c>
      <c r="M201" s="36">
        <v>2423</v>
      </c>
      <c r="N201" s="57">
        <v>0.29157782515991482</v>
      </c>
      <c r="O201" s="36">
        <v>2998</v>
      </c>
      <c r="P201" s="57">
        <v>0.18357678641926567</v>
      </c>
      <c r="Q201" s="66">
        <v>1235</v>
      </c>
      <c r="R201" s="57">
        <v>-0.34168443496801704</v>
      </c>
      <c r="S201" s="66">
        <v>5057</v>
      </c>
      <c r="T201" s="57">
        <v>-1.3268292682926841E-2</v>
      </c>
      <c r="U201" s="66">
        <v>6292</v>
      </c>
      <c r="V201" s="57">
        <v>-0.10127124696471934</v>
      </c>
      <c r="W201" s="36">
        <v>1875</v>
      </c>
      <c r="X201" s="57">
        <v>-0.28133384438482179</v>
      </c>
      <c r="Y201" s="36">
        <v>7498</v>
      </c>
      <c r="Z201" s="57">
        <v>-8.0451312239391726E-2</v>
      </c>
      <c r="AA201" s="36">
        <v>9373</v>
      </c>
      <c r="AB201" s="57">
        <v>-0.12914614884325937</v>
      </c>
    </row>
    <row r="202" spans="2:28" collapsed="1">
      <c r="B202" s="173">
        <v>1997</v>
      </c>
      <c r="C202" s="66">
        <v>273</v>
      </c>
      <c r="D202" s="67">
        <v>-0.125</v>
      </c>
      <c r="E202" s="66">
        <v>46</v>
      </c>
      <c r="F202" s="67">
        <v>-2.1276595744680882E-2</v>
      </c>
      <c r="G202" s="66">
        <v>100</v>
      </c>
      <c r="H202" s="67">
        <v>5.25</v>
      </c>
      <c r="I202" s="66">
        <v>146</v>
      </c>
      <c r="J202" s="67">
        <v>1.3174603174603177</v>
      </c>
      <c r="K202" s="66">
        <v>3062</v>
      </c>
      <c r="L202" s="67">
        <v>-0.1379504504504504</v>
      </c>
      <c r="M202" s="66">
        <v>15268</v>
      </c>
      <c r="N202" s="67">
        <v>1.8372703412072866E-3</v>
      </c>
      <c r="O202" s="66">
        <v>18330</v>
      </c>
      <c r="P202" s="67">
        <v>-2.4584929757343499E-2</v>
      </c>
      <c r="Q202" s="66">
        <v>8409</v>
      </c>
      <c r="R202" s="67">
        <v>-5.7603944861593592E-2</v>
      </c>
      <c r="S202" s="66">
        <v>38498</v>
      </c>
      <c r="T202" s="67">
        <v>0.11721175890188329</v>
      </c>
      <c r="U202" s="66">
        <v>46907</v>
      </c>
      <c r="V202" s="67">
        <v>8.1254898344935711E-2</v>
      </c>
      <c r="W202" s="66">
        <v>11790</v>
      </c>
      <c r="X202" s="67">
        <v>-3.1065088757396442E-2</v>
      </c>
      <c r="Y202" s="66">
        <v>53866</v>
      </c>
      <c r="Z202" s="67">
        <v>0.12291015217844481</v>
      </c>
      <c r="AA202" s="66">
        <v>65656</v>
      </c>
      <c r="AB202" s="67">
        <v>9.1755628720609161E-2</v>
      </c>
    </row>
    <row r="203" spans="2:28" ht="15" hidden="1" customHeight="1" outlineLevel="1">
      <c r="B203" s="63" t="s">
        <v>90</v>
      </c>
      <c r="C203" s="36">
        <v>109</v>
      </c>
      <c r="D203" s="57">
        <v>5.4117647058823533</v>
      </c>
      <c r="E203" s="66">
        <v>7</v>
      </c>
      <c r="F203" s="57">
        <v>6</v>
      </c>
      <c r="G203" s="66">
        <v>0</v>
      </c>
      <c r="H203" s="57">
        <v>-1</v>
      </c>
      <c r="I203" s="66">
        <v>7</v>
      </c>
      <c r="J203" s="57">
        <v>-0.63157894736842102</v>
      </c>
      <c r="K203" s="36">
        <v>542</v>
      </c>
      <c r="L203" s="57">
        <v>0.29665071770334928</v>
      </c>
      <c r="M203" s="36">
        <v>2932</v>
      </c>
      <c r="N203" s="57">
        <v>0.23556679308891693</v>
      </c>
      <c r="O203" s="36">
        <v>3474</v>
      </c>
      <c r="P203" s="57">
        <v>0.24471515585811532</v>
      </c>
      <c r="Q203" s="66">
        <v>1586</v>
      </c>
      <c r="R203" s="57">
        <v>9.5480585614258207E-3</v>
      </c>
      <c r="S203" s="66">
        <v>6110</v>
      </c>
      <c r="T203" s="57">
        <v>0.2190742218675179</v>
      </c>
      <c r="U203" s="66">
        <v>7696</v>
      </c>
      <c r="V203" s="57">
        <v>0.16907185173932859</v>
      </c>
      <c r="W203" s="36">
        <v>2244</v>
      </c>
      <c r="X203" s="57">
        <v>0.11976047904191622</v>
      </c>
      <c r="Y203" s="36">
        <v>9042</v>
      </c>
      <c r="Z203" s="57">
        <v>0.22139673105497781</v>
      </c>
      <c r="AA203" s="36">
        <v>11286</v>
      </c>
      <c r="AB203" s="57">
        <v>0.19974487084086312</v>
      </c>
    </row>
    <row r="204" spans="2:28" ht="15" hidden="1" customHeight="1" outlineLevel="1">
      <c r="B204" s="63" t="s">
        <v>89</v>
      </c>
      <c r="C204" s="36">
        <v>12</v>
      </c>
      <c r="D204" s="57">
        <v>-0.25</v>
      </c>
      <c r="E204" s="66">
        <v>0</v>
      </c>
      <c r="F204" s="57">
        <v>-1</v>
      </c>
      <c r="G204" s="66">
        <v>8</v>
      </c>
      <c r="H204" s="57" t="s">
        <v>143</v>
      </c>
      <c r="I204" s="66">
        <v>8</v>
      </c>
      <c r="J204" s="57">
        <v>-0.75757575757575757</v>
      </c>
      <c r="K204" s="36">
        <v>510</v>
      </c>
      <c r="L204" s="57">
        <v>0.23188405797101441</v>
      </c>
      <c r="M204" s="36">
        <v>2538</v>
      </c>
      <c r="N204" s="57">
        <v>0.46705202312138727</v>
      </c>
      <c r="O204" s="36">
        <v>3048</v>
      </c>
      <c r="P204" s="57">
        <v>0.42164179104477606</v>
      </c>
      <c r="Q204" s="66">
        <v>1040</v>
      </c>
      <c r="R204" s="57">
        <v>-8.8518843120070079E-2</v>
      </c>
      <c r="S204" s="66">
        <v>4928</v>
      </c>
      <c r="T204" s="57">
        <v>0.31238348868175758</v>
      </c>
      <c r="U204" s="66">
        <v>5968</v>
      </c>
      <c r="V204" s="57">
        <v>0.21895424836601318</v>
      </c>
      <c r="W204" s="36">
        <v>1562</v>
      </c>
      <c r="X204" s="57">
        <v>-2.6184538653366562E-2</v>
      </c>
      <c r="Y204" s="36">
        <v>7474</v>
      </c>
      <c r="Z204" s="57">
        <v>0.36262534184138562</v>
      </c>
      <c r="AA204" s="36">
        <v>9036</v>
      </c>
      <c r="AB204" s="57">
        <v>0.27465086754126111</v>
      </c>
    </row>
    <row r="205" spans="2:28" ht="15" hidden="1" customHeight="1" outlineLevel="1">
      <c r="B205" s="63" t="s">
        <v>88</v>
      </c>
      <c r="C205" s="36">
        <v>5</v>
      </c>
      <c r="D205" s="57">
        <v>-0.82758620689655171</v>
      </c>
      <c r="E205" s="66">
        <v>5</v>
      </c>
      <c r="F205" s="57">
        <v>1.5</v>
      </c>
      <c r="G205" s="66">
        <v>8</v>
      </c>
      <c r="H205" s="57" t="s">
        <v>143</v>
      </c>
      <c r="I205" s="66">
        <v>13</v>
      </c>
      <c r="J205" s="57">
        <v>5.5</v>
      </c>
      <c r="K205" s="36">
        <v>311</v>
      </c>
      <c r="L205" s="57">
        <v>0.78735632183908044</v>
      </c>
      <c r="M205" s="36">
        <v>1693</v>
      </c>
      <c r="N205" s="57">
        <v>0.76538060479666314</v>
      </c>
      <c r="O205" s="36">
        <v>2004</v>
      </c>
      <c r="P205" s="57">
        <v>0.76875551632833194</v>
      </c>
      <c r="Q205" s="66">
        <v>537</v>
      </c>
      <c r="R205" s="57">
        <v>-0.17001545595054091</v>
      </c>
      <c r="S205" s="66">
        <v>2209</v>
      </c>
      <c r="T205" s="57">
        <v>-0.19963768115942027</v>
      </c>
      <c r="U205" s="66">
        <v>2746</v>
      </c>
      <c r="V205" s="57">
        <v>-0.19401232756090403</v>
      </c>
      <c r="W205" s="36">
        <v>858</v>
      </c>
      <c r="X205" s="57">
        <v>7.0422535211267512E-3</v>
      </c>
      <c r="Y205" s="36">
        <v>3910</v>
      </c>
      <c r="Z205" s="57">
        <v>5.1357891906426367E-2</v>
      </c>
      <c r="AA205" s="36">
        <v>4768</v>
      </c>
      <c r="AB205" s="57">
        <v>4.3097790417851778E-2</v>
      </c>
    </row>
    <row r="206" spans="2:28" ht="15" hidden="1" customHeight="1" outlineLevel="1">
      <c r="B206" s="63" t="s">
        <v>87</v>
      </c>
      <c r="C206" s="36">
        <v>10</v>
      </c>
      <c r="D206" s="57">
        <v>1.5</v>
      </c>
      <c r="E206" s="66">
        <v>0</v>
      </c>
      <c r="F206" s="57" t="s">
        <v>143</v>
      </c>
      <c r="G206" s="66">
        <v>0</v>
      </c>
      <c r="H206" s="57" t="s">
        <v>143</v>
      </c>
      <c r="I206" s="66">
        <v>0</v>
      </c>
      <c r="J206" s="57" t="s">
        <v>143</v>
      </c>
      <c r="K206" s="36">
        <v>10</v>
      </c>
      <c r="L206" s="57">
        <v>0.4285714285714286</v>
      </c>
      <c r="M206" s="36">
        <v>22</v>
      </c>
      <c r="N206" s="57">
        <v>-0.37142857142857144</v>
      </c>
      <c r="O206" s="36">
        <v>32</v>
      </c>
      <c r="P206" s="57">
        <v>-0.23809523809523814</v>
      </c>
      <c r="Q206" s="66">
        <v>12</v>
      </c>
      <c r="R206" s="57">
        <v>1.4</v>
      </c>
      <c r="S206" s="66">
        <v>94</v>
      </c>
      <c r="T206" s="57">
        <v>-0.66548042704626331</v>
      </c>
      <c r="U206" s="66">
        <v>106</v>
      </c>
      <c r="V206" s="57">
        <v>-0.62937062937062938</v>
      </c>
      <c r="W206" s="36">
        <v>32</v>
      </c>
      <c r="X206" s="57">
        <v>1</v>
      </c>
      <c r="Y206" s="36">
        <v>116</v>
      </c>
      <c r="Z206" s="57">
        <v>-0.63291139240506333</v>
      </c>
      <c r="AA206" s="36">
        <v>148</v>
      </c>
      <c r="AB206" s="57">
        <v>-0.55421686746987953</v>
      </c>
    </row>
    <row r="207" spans="2:28" ht="15" hidden="1" customHeight="1" outlineLevel="1">
      <c r="B207" s="63" t="s">
        <v>86</v>
      </c>
      <c r="C207" s="36">
        <v>6</v>
      </c>
      <c r="D207" s="57">
        <v>0.19999999999999996</v>
      </c>
      <c r="E207" s="66">
        <v>8</v>
      </c>
      <c r="F207" s="57">
        <v>1.6666666666666665</v>
      </c>
      <c r="G207" s="66">
        <v>0</v>
      </c>
      <c r="H207" s="57" t="s">
        <v>143</v>
      </c>
      <c r="I207" s="66">
        <v>8</v>
      </c>
      <c r="J207" s="57">
        <v>1.6666666666666665</v>
      </c>
      <c r="K207" s="36">
        <v>5</v>
      </c>
      <c r="L207" s="57">
        <v>-0.44444444444444442</v>
      </c>
      <c r="M207" s="36">
        <v>8</v>
      </c>
      <c r="N207" s="57">
        <v>-0.4285714285714286</v>
      </c>
      <c r="O207" s="36">
        <v>13</v>
      </c>
      <c r="P207" s="57">
        <v>-0.43478260869565222</v>
      </c>
      <c r="Q207" s="66">
        <v>3</v>
      </c>
      <c r="R207" s="57">
        <v>-0.5</v>
      </c>
      <c r="S207" s="66">
        <v>76</v>
      </c>
      <c r="T207" s="57">
        <v>-0.59358288770053469</v>
      </c>
      <c r="U207" s="66">
        <v>79</v>
      </c>
      <c r="V207" s="57">
        <v>-0.59067357512953367</v>
      </c>
      <c r="W207" s="36">
        <v>22</v>
      </c>
      <c r="X207" s="57">
        <v>-4.3478260869565188E-2</v>
      </c>
      <c r="Y207" s="36">
        <v>84</v>
      </c>
      <c r="Z207" s="57">
        <v>-0.58208955223880599</v>
      </c>
      <c r="AA207" s="36">
        <v>106</v>
      </c>
      <c r="AB207" s="57">
        <v>-0.5267857142857143</v>
      </c>
    </row>
    <row r="208" spans="2:28" ht="15" hidden="1" customHeight="1" outlineLevel="1">
      <c r="B208" s="63" t="s">
        <v>85</v>
      </c>
      <c r="C208" s="36">
        <v>4</v>
      </c>
      <c r="D208" s="57">
        <v>-0.69230769230769229</v>
      </c>
      <c r="E208" s="66">
        <v>3</v>
      </c>
      <c r="F208" s="57">
        <v>-0.4</v>
      </c>
      <c r="G208" s="66">
        <v>0</v>
      </c>
      <c r="H208" s="57">
        <v>-1</v>
      </c>
      <c r="I208" s="66">
        <v>3</v>
      </c>
      <c r="J208" s="57">
        <v>-0.8</v>
      </c>
      <c r="K208" s="36">
        <v>1</v>
      </c>
      <c r="L208" s="57">
        <v>-0.8</v>
      </c>
      <c r="M208" s="36">
        <v>24</v>
      </c>
      <c r="N208" s="57">
        <v>0.41176470588235303</v>
      </c>
      <c r="O208" s="36">
        <v>25</v>
      </c>
      <c r="P208" s="57">
        <v>0.13636363636363646</v>
      </c>
      <c r="Q208" s="66">
        <v>34</v>
      </c>
      <c r="R208" s="57">
        <v>-0.15000000000000002</v>
      </c>
      <c r="S208" s="66">
        <v>80</v>
      </c>
      <c r="T208" s="57">
        <v>-0.33884297520661155</v>
      </c>
      <c r="U208" s="66">
        <v>114</v>
      </c>
      <c r="V208" s="57">
        <v>-0.29192546583850931</v>
      </c>
      <c r="W208" s="36">
        <v>42</v>
      </c>
      <c r="X208" s="57">
        <v>-0.33333333333333337</v>
      </c>
      <c r="Y208" s="36">
        <v>104</v>
      </c>
      <c r="Z208" s="57">
        <v>-0.29729729729729726</v>
      </c>
      <c r="AA208" s="36">
        <v>146</v>
      </c>
      <c r="AB208" s="57">
        <v>-0.30805687203791465</v>
      </c>
    </row>
    <row r="209" spans="2:28" ht="15" hidden="1" customHeight="1" outlineLevel="1">
      <c r="B209" s="63" t="s">
        <v>84</v>
      </c>
      <c r="C209" s="36">
        <v>3</v>
      </c>
      <c r="D209" s="57">
        <v>-0.75</v>
      </c>
      <c r="E209" s="66">
        <v>4</v>
      </c>
      <c r="F209" s="57">
        <v>0</v>
      </c>
      <c r="G209" s="66">
        <v>0</v>
      </c>
      <c r="H209" s="57" t="s">
        <v>143</v>
      </c>
      <c r="I209" s="66">
        <v>4</v>
      </c>
      <c r="J209" s="57">
        <v>0</v>
      </c>
      <c r="K209" s="36">
        <v>0</v>
      </c>
      <c r="L209" s="57">
        <v>-1</v>
      </c>
      <c r="M209" s="36">
        <v>10</v>
      </c>
      <c r="N209" s="57">
        <v>0</v>
      </c>
      <c r="O209" s="36">
        <v>10</v>
      </c>
      <c r="P209" s="57">
        <v>-0.47368421052631582</v>
      </c>
      <c r="Q209" s="66">
        <v>16</v>
      </c>
      <c r="R209" s="57">
        <v>-5.8823529411764719E-2</v>
      </c>
      <c r="S209" s="66">
        <v>38</v>
      </c>
      <c r="T209" s="57">
        <v>-0.19148936170212771</v>
      </c>
      <c r="U209" s="66">
        <v>54</v>
      </c>
      <c r="V209" s="57">
        <v>-0.15625</v>
      </c>
      <c r="W209" s="36">
        <v>23</v>
      </c>
      <c r="X209" s="57">
        <v>-0.45238095238095233</v>
      </c>
      <c r="Y209" s="36">
        <v>48</v>
      </c>
      <c r="Z209" s="57">
        <v>-0.15789473684210531</v>
      </c>
      <c r="AA209" s="36">
        <v>71</v>
      </c>
      <c r="AB209" s="57">
        <v>-0.28282828282828287</v>
      </c>
    </row>
    <row r="210" spans="2:28" ht="15" hidden="1" customHeight="1" outlineLevel="1">
      <c r="B210" s="63" t="s">
        <v>83</v>
      </c>
      <c r="C210" s="36">
        <v>2</v>
      </c>
      <c r="D210" s="57">
        <v>-0.7142857142857143</v>
      </c>
      <c r="E210" s="66">
        <v>2</v>
      </c>
      <c r="F210" s="57">
        <v>1</v>
      </c>
      <c r="G210" s="66">
        <v>0</v>
      </c>
      <c r="H210" s="57" t="s">
        <v>143</v>
      </c>
      <c r="I210" s="66">
        <v>2</v>
      </c>
      <c r="J210" s="57">
        <v>1</v>
      </c>
      <c r="K210" s="36">
        <v>138</v>
      </c>
      <c r="L210" s="57">
        <v>26.6</v>
      </c>
      <c r="M210" s="36">
        <v>809</v>
      </c>
      <c r="N210" s="57">
        <v>66.416666666666671</v>
      </c>
      <c r="O210" s="36">
        <v>947</v>
      </c>
      <c r="P210" s="57">
        <v>54.705882352941174</v>
      </c>
      <c r="Q210" s="66">
        <v>543</v>
      </c>
      <c r="R210" s="57">
        <v>27.578947368421051</v>
      </c>
      <c r="S210" s="66">
        <v>2128</v>
      </c>
      <c r="T210" s="57">
        <v>28.150684931506849</v>
      </c>
      <c r="U210" s="66">
        <v>2671</v>
      </c>
      <c r="V210" s="57">
        <v>28.032608695652176</v>
      </c>
      <c r="W210" s="36">
        <v>19</v>
      </c>
      <c r="X210" s="57">
        <v>-0.40625</v>
      </c>
      <c r="Y210" s="36">
        <v>39</v>
      </c>
      <c r="Z210" s="57">
        <v>-0.54117647058823537</v>
      </c>
      <c r="AA210" s="36">
        <v>58</v>
      </c>
      <c r="AB210" s="57">
        <v>-0.50427350427350426</v>
      </c>
    </row>
    <row r="211" spans="2:28" ht="15" hidden="1" customHeight="1" outlineLevel="1">
      <c r="B211" s="63" t="s">
        <v>82</v>
      </c>
      <c r="C211" s="36">
        <v>2</v>
      </c>
      <c r="D211" s="57">
        <v>-0.94117647058823528</v>
      </c>
      <c r="E211" s="66">
        <v>2</v>
      </c>
      <c r="F211" s="57">
        <v>0</v>
      </c>
      <c r="G211" s="66">
        <v>0</v>
      </c>
      <c r="H211" s="57" t="s">
        <v>143</v>
      </c>
      <c r="I211" s="66">
        <v>2</v>
      </c>
      <c r="J211" s="57">
        <v>0</v>
      </c>
      <c r="K211" s="36">
        <v>138</v>
      </c>
      <c r="L211" s="57">
        <v>0.550561797752809</v>
      </c>
      <c r="M211" s="36">
        <v>809</v>
      </c>
      <c r="N211" s="57">
        <v>0.30694668820678506</v>
      </c>
      <c r="O211" s="36">
        <v>947</v>
      </c>
      <c r="P211" s="57">
        <v>0.33757062146892647</v>
      </c>
      <c r="Q211" s="66">
        <v>543</v>
      </c>
      <c r="R211" s="57">
        <v>3.4285714285714253E-2</v>
      </c>
      <c r="S211" s="66">
        <v>2128</v>
      </c>
      <c r="T211" s="57">
        <v>0.38812785388127846</v>
      </c>
      <c r="U211" s="66">
        <v>2671</v>
      </c>
      <c r="V211" s="57">
        <v>0.29786200194363466</v>
      </c>
      <c r="W211" s="36">
        <v>685</v>
      </c>
      <c r="X211" s="57">
        <v>5.3846153846153877E-2</v>
      </c>
      <c r="Y211" s="36">
        <v>2937</v>
      </c>
      <c r="Z211" s="57">
        <v>0.3647769516728625</v>
      </c>
      <c r="AA211" s="36">
        <v>3622</v>
      </c>
      <c r="AB211" s="57">
        <v>0.29264810849393297</v>
      </c>
    </row>
    <row r="212" spans="2:28" ht="15" hidden="1" customHeight="1" outlineLevel="1">
      <c r="B212" s="63" t="s">
        <v>81</v>
      </c>
      <c r="C212" s="36">
        <v>10</v>
      </c>
      <c r="D212" s="57">
        <v>-0.99488491048593353</v>
      </c>
      <c r="E212" s="66">
        <v>11</v>
      </c>
      <c r="F212" s="57">
        <v>4.5</v>
      </c>
      <c r="G212" s="66">
        <v>0</v>
      </c>
      <c r="H212" s="57">
        <v>-1</v>
      </c>
      <c r="I212" s="66">
        <v>11</v>
      </c>
      <c r="J212" s="57">
        <v>-0.47619047619047616</v>
      </c>
      <c r="K212" s="36">
        <v>652</v>
      </c>
      <c r="L212" s="57">
        <v>0.95795795795795802</v>
      </c>
      <c r="M212" s="36">
        <v>2557</v>
      </c>
      <c r="N212" s="57">
        <v>0.9096340552651232</v>
      </c>
      <c r="O212" s="36">
        <v>3209</v>
      </c>
      <c r="P212" s="57">
        <v>0.91925837320574155</v>
      </c>
      <c r="Q212" s="66">
        <v>1344</v>
      </c>
      <c r="R212" s="57">
        <v>1.6198830409356724</v>
      </c>
      <c r="S212" s="66">
        <v>5977</v>
      </c>
      <c r="T212" s="57">
        <v>0.5749670619235836</v>
      </c>
      <c r="U212" s="66">
        <v>7321</v>
      </c>
      <c r="V212" s="57">
        <v>0.69939647168059427</v>
      </c>
      <c r="W212" s="36">
        <v>2017</v>
      </c>
      <c r="X212" s="57">
        <v>-0.28041384231180877</v>
      </c>
      <c r="Y212" s="36">
        <v>8534</v>
      </c>
      <c r="Z212" s="57">
        <v>0.6561226470017465</v>
      </c>
      <c r="AA212" s="36">
        <v>10551</v>
      </c>
      <c r="AB212" s="57">
        <v>0.32616892911010553</v>
      </c>
    </row>
    <row r="213" spans="2:28" ht="15" hidden="1" customHeight="1" outlineLevel="1">
      <c r="B213" s="63" t="s">
        <v>80</v>
      </c>
      <c r="C213" s="36">
        <v>78</v>
      </c>
      <c r="D213" s="57">
        <v>0.36842105263157898</v>
      </c>
      <c r="E213" s="66">
        <v>0</v>
      </c>
      <c r="F213" s="57">
        <v>-1</v>
      </c>
      <c r="G213" s="66">
        <v>0</v>
      </c>
      <c r="H213" s="57" t="s">
        <v>143</v>
      </c>
      <c r="I213" s="66">
        <v>0</v>
      </c>
      <c r="J213" s="57">
        <v>-1</v>
      </c>
      <c r="K213" s="36">
        <v>588</v>
      </c>
      <c r="L213" s="57">
        <v>0.8666666666666667</v>
      </c>
      <c r="M213" s="36">
        <v>1962</v>
      </c>
      <c r="N213" s="57">
        <v>0.63636363636363646</v>
      </c>
      <c r="O213" s="36">
        <v>2550</v>
      </c>
      <c r="P213" s="57">
        <v>0.68428005284015847</v>
      </c>
      <c r="Q213" s="66">
        <v>1389</v>
      </c>
      <c r="R213" s="57">
        <v>0.24128686327077742</v>
      </c>
      <c r="S213" s="66">
        <v>5566</v>
      </c>
      <c r="T213" s="57">
        <v>0.65852205005959474</v>
      </c>
      <c r="U213" s="66">
        <v>6955</v>
      </c>
      <c r="V213" s="57">
        <v>0.55418994413407829</v>
      </c>
      <c r="W213" s="36">
        <v>2055</v>
      </c>
      <c r="X213" s="57">
        <v>0.37274549098196386</v>
      </c>
      <c r="Y213" s="36">
        <v>7528</v>
      </c>
      <c r="Z213" s="57">
        <v>0.65268935236004388</v>
      </c>
      <c r="AA213" s="36">
        <v>9583</v>
      </c>
      <c r="AB213" s="57">
        <v>0.58344348975545279</v>
      </c>
    </row>
    <row r="214" spans="2:28" ht="15" hidden="1" customHeight="1" outlineLevel="1">
      <c r="B214" s="63" t="s">
        <v>79</v>
      </c>
      <c r="C214" s="36">
        <v>71</v>
      </c>
      <c r="D214" s="57">
        <v>0.18333333333333335</v>
      </c>
      <c r="E214" s="66">
        <v>5</v>
      </c>
      <c r="F214" s="57">
        <v>0.66666666666666674</v>
      </c>
      <c r="G214" s="66">
        <v>0</v>
      </c>
      <c r="H214" s="57" t="s">
        <v>143</v>
      </c>
      <c r="I214" s="66">
        <v>5</v>
      </c>
      <c r="J214" s="57">
        <v>0.66666666666666674</v>
      </c>
      <c r="K214" s="36">
        <v>657</v>
      </c>
      <c r="L214" s="57">
        <v>1.28125</v>
      </c>
      <c r="M214" s="36">
        <v>1876</v>
      </c>
      <c r="N214" s="57">
        <v>0.1349062310949789</v>
      </c>
      <c r="O214" s="36">
        <v>2533</v>
      </c>
      <c r="P214" s="57">
        <v>0.30499742400824315</v>
      </c>
      <c r="Q214" s="66">
        <v>1876</v>
      </c>
      <c r="R214" s="57">
        <v>0.22534291312867416</v>
      </c>
      <c r="S214" s="66">
        <v>5125</v>
      </c>
      <c r="T214" s="57">
        <v>0.3568970082075722</v>
      </c>
      <c r="U214" s="66">
        <v>7001</v>
      </c>
      <c r="V214" s="57">
        <v>0.31895252449133382</v>
      </c>
      <c r="W214" s="36">
        <v>2609</v>
      </c>
      <c r="X214" s="57">
        <v>0.38629117959617432</v>
      </c>
      <c r="Y214" s="36">
        <v>8154</v>
      </c>
      <c r="Z214" s="57">
        <v>0.50165745856353583</v>
      </c>
      <c r="AA214" s="36">
        <v>10763</v>
      </c>
      <c r="AB214" s="57">
        <v>0.47196389496717717</v>
      </c>
    </row>
    <row r="215" spans="2:28" collapsed="1">
      <c r="B215" s="173">
        <v>1996</v>
      </c>
      <c r="C215" s="66">
        <v>312</v>
      </c>
      <c r="D215" s="67">
        <v>-0.85875961973743775</v>
      </c>
      <c r="E215" s="66">
        <v>47</v>
      </c>
      <c r="F215" s="67">
        <v>-0.24193548387096775</v>
      </c>
      <c r="G215" s="66">
        <v>16</v>
      </c>
      <c r="H215" s="67">
        <v>-0.65957446808510634</v>
      </c>
      <c r="I215" s="66">
        <v>63</v>
      </c>
      <c r="J215" s="67">
        <v>-0.42201834862385323</v>
      </c>
      <c r="K215" s="66">
        <v>3552</v>
      </c>
      <c r="L215" s="67">
        <v>0.71926427879961286</v>
      </c>
      <c r="M215" s="66">
        <v>15240</v>
      </c>
      <c r="N215" s="67">
        <v>0.53012048192771077</v>
      </c>
      <c r="O215" s="66">
        <v>18792</v>
      </c>
      <c r="P215" s="67">
        <v>0.56261433560618657</v>
      </c>
      <c r="Q215" s="66">
        <v>8923</v>
      </c>
      <c r="R215" s="67">
        <v>0.25077095598542187</v>
      </c>
      <c r="S215" s="66">
        <v>34459</v>
      </c>
      <c r="T215" s="67">
        <v>0.39527068064947168</v>
      </c>
      <c r="U215" s="66">
        <v>43382</v>
      </c>
      <c r="V215" s="67">
        <v>0.36288523766139935</v>
      </c>
      <c r="W215" s="66">
        <v>12168</v>
      </c>
      <c r="X215" s="67">
        <v>6.1039414021625493E-2</v>
      </c>
      <c r="Y215" s="66">
        <v>47970</v>
      </c>
      <c r="Z215" s="67">
        <v>0.38226141078838172</v>
      </c>
      <c r="AA215" s="66">
        <v>60138</v>
      </c>
      <c r="AB215" s="67">
        <v>0.30247769210777098</v>
      </c>
    </row>
    <row r="216" spans="2:28" ht="15" hidden="1" customHeight="1" outlineLevel="1">
      <c r="B216" s="63" t="s">
        <v>90</v>
      </c>
      <c r="C216" s="36">
        <v>17</v>
      </c>
      <c r="D216" s="57">
        <v>-0.58536585365853666</v>
      </c>
      <c r="E216" s="66">
        <v>1</v>
      </c>
      <c r="F216" s="57">
        <v>-0.8</v>
      </c>
      <c r="G216" s="66">
        <v>18</v>
      </c>
      <c r="H216" s="57" t="s">
        <v>143</v>
      </c>
      <c r="I216" s="66">
        <v>19</v>
      </c>
      <c r="J216" s="57">
        <v>2.8</v>
      </c>
      <c r="K216" s="36">
        <v>418</v>
      </c>
      <c r="L216" s="57">
        <v>0.69230769230769229</v>
      </c>
      <c r="M216" s="36">
        <v>2373</v>
      </c>
      <c r="N216" s="57">
        <v>0.70474137931034475</v>
      </c>
      <c r="O216" s="36">
        <v>2791</v>
      </c>
      <c r="P216" s="57">
        <v>0.70286760219646127</v>
      </c>
      <c r="Q216" s="66">
        <v>1571</v>
      </c>
      <c r="R216" s="57">
        <v>0.60142711518858305</v>
      </c>
      <c r="S216" s="66">
        <v>5012</v>
      </c>
      <c r="T216" s="57">
        <v>0.1834710743801653</v>
      </c>
      <c r="U216" s="66">
        <v>6583</v>
      </c>
      <c r="V216" s="57">
        <v>0.26207822085889565</v>
      </c>
      <c r="W216" s="36">
        <v>2004</v>
      </c>
      <c r="X216" s="57">
        <v>0.57299843014128737</v>
      </c>
      <c r="Y216" s="36">
        <v>7403</v>
      </c>
      <c r="Z216" s="57">
        <v>0.31562111249333569</v>
      </c>
      <c r="AA216" s="36">
        <v>9407</v>
      </c>
      <c r="AB216" s="57">
        <v>0.36313577742356173</v>
      </c>
    </row>
    <row r="217" spans="2:28" ht="15" hidden="1" customHeight="1" outlineLevel="1">
      <c r="B217" s="63" t="s">
        <v>89</v>
      </c>
      <c r="C217" s="36">
        <v>16</v>
      </c>
      <c r="D217" s="57">
        <v>-0.15789473684210531</v>
      </c>
      <c r="E217" s="66">
        <v>33</v>
      </c>
      <c r="F217" s="57">
        <v>32</v>
      </c>
      <c r="G217" s="66">
        <v>0</v>
      </c>
      <c r="H217" s="57" t="s">
        <v>143</v>
      </c>
      <c r="I217" s="66">
        <v>33</v>
      </c>
      <c r="J217" s="57">
        <v>32</v>
      </c>
      <c r="K217" s="36">
        <v>414</v>
      </c>
      <c r="L217" s="57">
        <v>5.6122448979591733E-2</v>
      </c>
      <c r="M217" s="36">
        <v>1730</v>
      </c>
      <c r="N217" s="57">
        <v>9.7019657577679164E-2</v>
      </c>
      <c r="O217" s="36">
        <v>2144</v>
      </c>
      <c r="P217" s="57">
        <v>8.8877602844083192E-2</v>
      </c>
      <c r="Q217" s="66">
        <v>1141</v>
      </c>
      <c r="R217" s="57">
        <v>0.50726552179656537</v>
      </c>
      <c r="S217" s="66">
        <v>3755</v>
      </c>
      <c r="T217" s="57">
        <v>-1.9326194828937049E-2</v>
      </c>
      <c r="U217" s="66">
        <v>4896</v>
      </c>
      <c r="V217" s="57">
        <v>6.759703445268217E-2</v>
      </c>
      <c r="W217" s="36">
        <v>1604</v>
      </c>
      <c r="X217" s="57">
        <v>0.37211291702309657</v>
      </c>
      <c r="Y217" s="36">
        <v>5485</v>
      </c>
      <c r="Z217" s="57">
        <v>1.4613392526822144E-2</v>
      </c>
      <c r="AA217" s="36">
        <v>7089</v>
      </c>
      <c r="AB217" s="57">
        <v>7.8174904942965862E-2</v>
      </c>
    </row>
    <row r="218" spans="2:28" ht="15" hidden="1" customHeight="1" outlineLevel="1">
      <c r="B218" s="63" t="s">
        <v>88</v>
      </c>
      <c r="C218" s="36">
        <v>29</v>
      </c>
      <c r="D218" s="57">
        <v>0.38095238095238093</v>
      </c>
      <c r="E218" s="66">
        <v>2</v>
      </c>
      <c r="F218" s="57">
        <v>-0.75</v>
      </c>
      <c r="G218" s="66">
        <v>0</v>
      </c>
      <c r="H218" s="57" t="s">
        <v>143</v>
      </c>
      <c r="I218" s="66">
        <v>2</v>
      </c>
      <c r="J218" s="57">
        <v>-0.75</v>
      </c>
      <c r="K218" s="36">
        <v>174</v>
      </c>
      <c r="L218" s="57">
        <v>-0.20183486238532111</v>
      </c>
      <c r="M218" s="36">
        <v>959</v>
      </c>
      <c r="N218" s="57">
        <v>4.466230936819171E-2</v>
      </c>
      <c r="O218" s="36">
        <v>1133</v>
      </c>
      <c r="P218" s="57">
        <v>-2.6408450704225039E-3</v>
      </c>
      <c r="Q218" s="66">
        <v>647</v>
      </c>
      <c r="R218" s="57">
        <v>0.53681710213776723</v>
      </c>
      <c r="S218" s="66">
        <v>2760</v>
      </c>
      <c r="T218" s="57">
        <v>1.2549019607843137</v>
      </c>
      <c r="U218" s="66">
        <v>3407</v>
      </c>
      <c r="V218" s="57">
        <v>1.0711246200607905</v>
      </c>
      <c r="W218" s="36">
        <v>852</v>
      </c>
      <c r="X218" s="57">
        <v>0.27544910179640714</v>
      </c>
      <c r="Y218" s="36">
        <v>3719</v>
      </c>
      <c r="Z218" s="57">
        <v>0.73622782446311863</v>
      </c>
      <c r="AA218" s="36">
        <v>4571</v>
      </c>
      <c r="AB218" s="57">
        <v>0.62669039145907468</v>
      </c>
    </row>
    <row r="219" spans="2:28" ht="15" hidden="1" customHeight="1" outlineLevel="1">
      <c r="B219" s="63" t="s">
        <v>87</v>
      </c>
      <c r="C219" s="36">
        <v>4</v>
      </c>
      <c r="D219" s="57">
        <v>-0.63636363636363635</v>
      </c>
      <c r="E219" s="66">
        <v>0</v>
      </c>
      <c r="F219" s="57">
        <v>-1</v>
      </c>
      <c r="G219" s="66">
        <v>0</v>
      </c>
      <c r="H219" s="57" t="s">
        <v>143</v>
      </c>
      <c r="I219" s="66">
        <v>0</v>
      </c>
      <c r="J219" s="57">
        <v>-1</v>
      </c>
      <c r="K219" s="36">
        <v>7</v>
      </c>
      <c r="L219" s="57">
        <v>-0.81081081081081074</v>
      </c>
      <c r="M219" s="36">
        <v>35</v>
      </c>
      <c r="N219" s="57">
        <v>7.75</v>
      </c>
      <c r="O219" s="36">
        <v>42</v>
      </c>
      <c r="P219" s="57">
        <v>2.4390243902439046E-2</v>
      </c>
      <c r="Q219" s="66">
        <v>5</v>
      </c>
      <c r="R219" s="57">
        <v>-0.58333333333333326</v>
      </c>
      <c r="S219" s="66">
        <v>281</v>
      </c>
      <c r="T219" s="57">
        <v>2.3058823529411763</v>
      </c>
      <c r="U219" s="66">
        <v>286</v>
      </c>
      <c r="V219" s="57">
        <v>1.9484536082474229</v>
      </c>
      <c r="W219" s="36">
        <v>16</v>
      </c>
      <c r="X219" s="57">
        <v>-0.74193548387096775</v>
      </c>
      <c r="Y219" s="36">
        <v>316</v>
      </c>
      <c r="Z219" s="57">
        <v>2.5505617977528088</v>
      </c>
      <c r="AA219" s="36">
        <v>332</v>
      </c>
      <c r="AB219" s="57">
        <v>1.1986754966887418</v>
      </c>
    </row>
    <row r="220" spans="2:28" ht="15" hidden="1" customHeight="1" outlineLevel="1">
      <c r="B220" s="63" t="s">
        <v>86</v>
      </c>
      <c r="C220" s="36">
        <v>5</v>
      </c>
      <c r="D220" s="57">
        <v>0.25</v>
      </c>
      <c r="E220" s="66">
        <v>3</v>
      </c>
      <c r="F220" s="57">
        <v>0.5</v>
      </c>
      <c r="G220" s="66">
        <v>0</v>
      </c>
      <c r="H220" s="57" t="s">
        <v>143</v>
      </c>
      <c r="I220" s="66">
        <v>3</v>
      </c>
      <c r="J220" s="57">
        <v>0.5</v>
      </c>
      <c r="K220" s="36">
        <v>9</v>
      </c>
      <c r="L220" s="57" t="s">
        <v>143</v>
      </c>
      <c r="M220" s="36">
        <v>14</v>
      </c>
      <c r="N220" s="57">
        <v>6</v>
      </c>
      <c r="O220" s="36">
        <v>23</v>
      </c>
      <c r="P220" s="57">
        <v>10.5</v>
      </c>
      <c r="Q220" s="66">
        <v>6</v>
      </c>
      <c r="R220" s="57">
        <v>2</v>
      </c>
      <c r="S220" s="66">
        <v>187</v>
      </c>
      <c r="T220" s="57">
        <v>-0.82749077490774914</v>
      </c>
      <c r="U220" s="66">
        <v>193</v>
      </c>
      <c r="V220" s="57">
        <v>-0.82228360957642721</v>
      </c>
      <c r="W220" s="36">
        <v>23</v>
      </c>
      <c r="X220" s="57">
        <v>1.875</v>
      </c>
      <c r="Y220" s="36">
        <v>201</v>
      </c>
      <c r="Z220" s="57">
        <v>-0.81491712707182318</v>
      </c>
      <c r="AA220" s="36">
        <v>224</v>
      </c>
      <c r="AB220" s="57">
        <v>-0.79524680073126142</v>
      </c>
    </row>
    <row r="221" spans="2:28" ht="15" hidden="1" customHeight="1" outlineLevel="1">
      <c r="B221" s="63" t="s">
        <v>85</v>
      </c>
      <c r="C221" s="36">
        <v>13</v>
      </c>
      <c r="D221" s="57">
        <v>1.6</v>
      </c>
      <c r="E221" s="66">
        <v>5</v>
      </c>
      <c r="F221" s="57" t="s">
        <v>143</v>
      </c>
      <c r="G221" s="66">
        <v>10</v>
      </c>
      <c r="H221" s="57" t="s">
        <v>143</v>
      </c>
      <c r="I221" s="66">
        <v>15</v>
      </c>
      <c r="J221" s="57" t="s">
        <v>143</v>
      </c>
      <c r="K221" s="36">
        <v>5</v>
      </c>
      <c r="L221" s="57" t="s">
        <v>143</v>
      </c>
      <c r="M221" s="36">
        <v>17</v>
      </c>
      <c r="N221" s="57" t="s">
        <v>143</v>
      </c>
      <c r="O221" s="36">
        <v>22</v>
      </c>
      <c r="P221" s="57" t="s">
        <v>143</v>
      </c>
      <c r="Q221" s="66">
        <v>40</v>
      </c>
      <c r="R221" s="57">
        <v>2.3333333333333335</v>
      </c>
      <c r="S221" s="66">
        <v>121</v>
      </c>
      <c r="T221" s="57">
        <v>-0.87195767195767193</v>
      </c>
      <c r="U221" s="66">
        <v>161</v>
      </c>
      <c r="V221" s="57">
        <v>-0.83176593521421105</v>
      </c>
      <c r="W221" s="36">
        <v>63</v>
      </c>
      <c r="X221" s="57">
        <v>2.7058823529411766</v>
      </c>
      <c r="Y221" s="36">
        <v>148</v>
      </c>
      <c r="Z221" s="57">
        <v>-0.84338624338624335</v>
      </c>
      <c r="AA221" s="36">
        <v>211</v>
      </c>
      <c r="AB221" s="57">
        <v>-0.78066528066528063</v>
      </c>
    </row>
    <row r="222" spans="2:28" ht="15" hidden="1" customHeight="1" outlineLevel="1">
      <c r="B222" s="63" t="s">
        <v>84</v>
      </c>
      <c r="C222" s="36">
        <v>12</v>
      </c>
      <c r="D222" s="57">
        <v>3</v>
      </c>
      <c r="E222" s="66">
        <v>4</v>
      </c>
      <c r="F222" s="57">
        <v>3</v>
      </c>
      <c r="G222" s="66">
        <v>0</v>
      </c>
      <c r="H222" s="57" t="s">
        <v>143</v>
      </c>
      <c r="I222" s="66">
        <v>4</v>
      </c>
      <c r="J222" s="57">
        <v>3</v>
      </c>
      <c r="K222" s="36">
        <v>9</v>
      </c>
      <c r="L222" s="57">
        <v>0.8</v>
      </c>
      <c r="M222" s="36">
        <v>10</v>
      </c>
      <c r="N222" s="57">
        <v>0.4285714285714286</v>
      </c>
      <c r="O222" s="36">
        <v>19</v>
      </c>
      <c r="P222" s="57">
        <v>0.58333333333333326</v>
      </c>
      <c r="Q222" s="66">
        <v>17</v>
      </c>
      <c r="R222" s="57">
        <v>4.666666666666667</v>
      </c>
      <c r="S222" s="66">
        <v>47</v>
      </c>
      <c r="T222" s="57">
        <v>-0.9475446428571429</v>
      </c>
      <c r="U222" s="66">
        <v>64</v>
      </c>
      <c r="V222" s="57">
        <v>-0.92880978865406005</v>
      </c>
      <c r="W222" s="36">
        <v>42</v>
      </c>
      <c r="X222" s="57">
        <v>2.5</v>
      </c>
      <c r="Y222" s="36">
        <v>57</v>
      </c>
      <c r="Z222" s="57">
        <v>-0.93687707641196016</v>
      </c>
      <c r="AA222" s="36">
        <v>99</v>
      </c>
      <c r="AB222" s="57">
        <v>-0.8918032786885246</v>
      </c>
    </row>
    <row r="223" spans="2:28" ht="15" hidden="1" customHeight="1" outlineLevel="1">
      <c r="B223" s="63" t="s">
        <v>83</v>
      </c>
      <c r="C223" s="36">
        <v>7</v>
      </c>
      <c r="D223" s="57">
        <v>0.16666666666666674</v>
      </c>
      <c r="E223" s="66">
        <v>1</v>
      </c>
      <c r="F223" s="57" t="s">
        <v>143</v>
      </c>
      <c r="G223" s="66">
        <v>0</v>
      </c>
      <c r="H223" s="57" t="s">
        <v>143</v>
      </c>
      <c r="I223" s="66">
        <v>1</v>
      </c>
      <c r="J223" s="57" t="s">
        <v>143</v>
      </c>
      <c r="K223" s="36">
        <v>5</v>
      </c>
      <c r="L223" s="57">
        <v>1.5</v>
      </c>
      <c r="M223" s="36">
        <v>12</v>
      </c>
      <c r="N223" s="57" t="s">
        <v>143</v>
      </c>
      <c r="O223" s="36">
        <v>17</v>
      </c>
      <c r="P223" s="57">
        <v>7.5</v>
      </c>
      <c r="Q223" s="66">
        <v>19</v>
      </c>
      <c r="R223" s="57">
        <v>0.26666666666666661</v>
      </c>
      <c r="S223" s="66">
        <v>73</v>
      </c>
      <c r="T223" s="57">
        <v>1.7037037037037037</v>
      </c>
      <c r="U223" s="66">
        <v>92</v>
      </c>
      <c r="V223" s="57">
        <v>1.1904761904761907</v>
      </c>
      <c r="W223" s="36">
        <v>32</v>
      </c>
      <c r="X223" s="57">
        <v>0.39130434782608692</v>
      </c>
      <c r="Y223" s="36">
        <v>85</v>
      </c>
      <c r="Z223" s="57">
        <v>2.1481481481481484</v>
      </c>
      <c r="AA223" s="36">
        <v>117</v>
      </c>
      <c r="AB223" s="57">
        <v>1.3399999999999999</v>
      </c>
    </row>
    <row r="224" spans="2:28" ht="15" hidden="1" customHeight="1" outlineLevel="1">
      <c r="B224" s="63" t="s">
        <v>82</v>
      </c>
      <c r="C224" s="36">
        <v>34</v>
      </c>
      <c r="D224" s="57">
        <v>5.8</v>
      </c>
      <c r="E224" s="66">
        <v>2</v>
      </c>
      <c r="F224" s="57" t="s">
        <v>143</v>
      </c>
      <c r="G224" s="66">
        <v>0</v>
      </c>
      <c r="H224" s="57" t="s">
        <v>143</v>
      </c>
      <c r="I224" s="66">
        <v>2</v>
      </c>
      <c r="J224" s="57" t="s">
        <v>143</v>
      </c>
      <c r="K224" s="36">
        <v>89</v>
      </c>
      <c r="L224" s="57">
        <v>-0.25210084033613445</v>
      </c>
      <c r="M224" s="36">
        <v>619</v>
      </c>
      <c r="N224" s="57">
        <v>3.0457516339869279</v>
      </c>
      <c r="O224" s="36">
        <v>708</v>
      </c>
      <c r="P224" s="57">
        <v>1.6029411764705883</v>
      </c>
      <c r="Q224" s="66">
        <v>525</v>
      </c>
      <c r="R224" s="57">
        <v>3.8611111111111107</v>
      </c>
      <c r="S224" s="66">
        <v>1533</v>
      </c>
      <c r="T224" s="57">
        <v>-9.7173144876325113E-2</v>
      </c>
      <c r="U224" s="66">
        <v>2058</v>
      </c>
      <c r="V224" s="57">
        <v>0.13953488372093026</v>
      </c>
      <c r="W224" s="36">
        <v>650</v>
      </c>
      <c r="X224" s="57">
        <v>1.8017241379310347</v>
      </c>
      <c r="Y224" s="36">
        <v>2152</v>
      </c>
      <c r="Z224" s="57">
        <v>0.16261480280929219</v>
      </c>
      <c r="AA224" s="36">
        <v>2802</v>
      </c>
      <c r="AB224" s="57">
        <v>0.34517522803648593</v>
      </c>
    </row>
    <row r="225" spans="2:28" ht="15" hidden="1" customHeight="1" outlineLevel="1">
      <c r="B225" s="63" t="s">
        <v>81</v>
      </c>
      <c r="C225" s="36">
        <v>1955</v>
      </c>
      <c r="D225" s="57">
        <v>176.72727272727272</v>
      </c>
      <c r="E225" s="66">
        <v>2</v>
      </c>
      <c r="F225" s="57" t="s">
        <v>143</v>
      </c>
      <c r="G225" s="66">
        <v>19</v>
      </c>
      <c r="H225" s="57" t="s">
        <v>143</v>
      </c>
      <c r="I225" s="66">
        <v>21</v>
      </c>
      <c r="J225" s="57" t="s">
        <v>143</v>
      </c>
      <c r="K225" s="36">
        <v>333</v>
      </c>
      <c r="L225" s="57">
        <v>-6.4606741573033699E-2</v>
      </c>
      <c r="M225" s="36">
        <v>1339</v>
      </c>
      <c r="N225" s="57">
        <v>-4.1517537580529673E-2</v>
      </c>
      <c r="O225" s="36">
        <v>1672</v>
      </c>
      <c r="P225" s="57">
        <v>-4.6206503137478649E-2</v>
      </c>
      <c r="Q225" s="66">
        <v>513</v>
      </c>
      <c r="R225" s="57">
        <v>-3.9325842696629199E-2</v>
      </c>
      <c r="S225" s="66">
        <v>3795</v>
      </c>
      <c r="T225" s="57">
        <v>-0.13828337874659402</v>
      </c>
      <c r="U225" s="66">
        <v>4308</v>
      </c>
      <c r="V225" s="57">
        <v>-0.12758201701093563</v>
      </c>
      <c r="W225" s="36">
        <v>2803</v>
      </c>
      <c r="X225" s="57">
        <v>2.1109877913429522</v>
      </c>
      <c r="Y225" s="36">
        <v>5153</v>
      </c>
      <c r="Z225" s="57">
        <v>-0.1117048784692295</v>
      </c>
      <c r="AA225" s="36">
        <v>7956</v>
      </c>
      <c r="AB225" s="57">
        <v>0.18710832587287385</v>
      </c>
    </row>
    <row r="226" spans="2:28" ht="15" hidden="1" customHeight="1" outlineLevel="1">
      <c r="B226" s="63" t="s">
        <v>80</v>
      </c>
      <c r="C226" s="36">
        <v>57</v>
      </c>
      <c r="D226" s="57">
        <v>1.4782608695652173</v>
      </c>
      <c r="E226" s="66">
        <v>6</v>
      </c>
      <c r="F226" s="57">
        <v>0</v>
      </c>
      <c r="G226" s="66">
        <v>0</v>
      </c>
      <c r="H226" s="57" t="s">
        <v>143</v>
      </c>
      <c r="I226" s="66">
        <v>6</v>
      </c>
      <c r="J226" s="57">
        <v>0</v>
      </c>
      <c r="K226" s="36">
        <v>315</v>
      </c>
      <c r="L226" s="57">
        <v>-0.13223140495867769</v>
      </c>
      <c r="M226" s="36">
        <v>1199</v>
      </c>
      <c r="N226" s="57">
        <v>0.24765868886576481</v>
      </c>
      <c r="O226" s="36">
        <v>1514</v>
      </c>
      <c r="P226" s="57">
        <v>0.14350453172205446</v>
      </c>
      <c r="Q226" s="66">
        <v>1119</v>
      </c>
      <c r="R226" s="57">
        <v>-0.10836653386454187</v>
      </c>
      <c r="S226" s="66">
        <v>3356</v>
      </c>
      <c r="T226" s="57">
        <v>-0.26932288264750703</v>
      </c>
      <c r="U226" s="66">
        <v>4475</v>
      </c>
      <c r="V226" s="57">
        <v>-0.23478112175102595</v>
      </c>
      <c r="W226" s="36">
        <v>1497</v>
      </c>
      <c r="X226" s="57">
        <v>-9.1074681238615618E-2</v>
      </c>
      <c r="Y226" s="36">
        <v>4555</v>
      </c>
      <c r="Z226" s="57">
        <v>-0.17987036370183651</v>
      </c>
      <c r="AA226" s="36">
        <v>6052</v>
      </c>
      <c r="AB226" s="57">
        <v>-0.15956117205943621</v>
      </c>
    </row>
    <row r="227" spans="2:28" ht="15" hidden="1" customHeight="1" outlineLevel="1">
      <c r="B227" s="63" t="s">
        <v>79</v>
      </c>
      <c r="C227" s="36">
        <v>60</v>
      </c>
      <c r="D227" s="57">
        <v>2.5294117647058822</v>
      </c>
      <c r="E227" s="66">
        <v>3</v>
      </c>
      <c r="F227" s="57" t="s">
        <v>143</v>
      </c>
      <c r="G227" s="66">
        <v>0</v>
      </c>
      <c r="H227" s="57" t="s">
        <v>143</v>
      </c>
      <c r="I227" s="66">
        <v>3</v>
      </c>
      <c r="J227" s="57" t="s">
        <v>143</v>
      </c>
      <c r="K227" s="36">
        <v>288</v>
      </c>
      <c r="L227" s="57">
        <v>-0.48845470692717585</v>
      </c>
      <c r="M227" s="36">
        <v>1653</v>
      </c>
      <c r="N227" s="57">
        <v>3.5065748278021225E-2</v>
      </c>
      <c r="O227" s="36">
        <v>1941</v>
      </c>
      <c r="P227" s="57">
        <v>-0.10138888888888886</v>
      </c>
      <c r="Q227" s="66">
        <v>1531</v>
      </c>
      <c r="R227" s="57">
        <v>0.30076465590484291</v>
      </c>
      <c r="S227" s="66">
        <v>3777</v>
      </c>
      <c r="T227" s="57">
        <v>-0.33643710470836263</v>
      </c>
      <c r="U227" s="66">
        <v>5308</v>
      </c>
      <c r="V227" s="57">
        <v>-0.22725287523657012</v>
      </c>
      <c r="W227" s="36">
        <v>1882</v>
      </c>
      <c r="X227" s="57">
        <v>7.1143995446784292E-2</v>
      </c>
      <c r="Y227" s="36">
        <v>5430</v>
      </c>
      <c r="Z227" s="57">
        <v>-0.25504184387433115</v>
      </c>
      <c r="AA227" s="36">
        <v>7312</v>
      </c>
      <c r="AB227" s="57">
        <v>-0.19168693345124921</v>
      </c>
    </row>
    <row r="228" spans="2:28" collapsed="1">
      <c r="B228" s="173">
        <v>1995</v>
      </c>
      <c r="C228" s="66">
        <v>2209</v>
      </c>
      <c r="D228" s="67">
        <v>12.30722891566265</v>
      </c>
      <c r="E228" s="66">
        <v>62</v>
      </c>
      <c r="F228" s="67">
        <v>1.48</v>
      </c>
      <c r="G228" s="66">
        <v>47</v>
      </c>
      <c r="H228" s="67" t="s">
        <v>143</v>
      </c>
      <c r="I228" s="66">
        <v>109</v>
      </c>
      <c r="J228" s="67">
        <v>3.3600000000000003</v>
      </c>
      <c r="K228" s="66">
        <v>2066</v>
      </c>
      <c r="L228" s="67">
        <v>-0.10251954821894005</v>
      </c>
      <c r="M228" s="66">
        <v>9960</v>
      </c>
      <c r="N228" s="67">
        <v>0.24375624375624372</v>
      </c>
      <c r="O228" s="66">
        <v>12026</v>
      </c>
      <c r="P228" s="67">
        <v>0.16644034917555772</v>
      </c>
      <c r="Q228" s="66">
        <v>7134</v>
      </c>
      <c r="R228" s="67">
        <v>0.35190449118817502</v>
      </c>
      <c r="S228" s="66">
        <v>24697</v>
      </c>
      <c r="T228" s="67">
        <v>-0.13983700195040405</v>
      </c>
      <c r="U228" s="66">
        <v>31831</v>
      </c>
      <c r="V228" s="67">
        <v>-6.349112948306801E-2</v>
      </c>
      <c r="W228" s="66">
        <v>11468</v>
      </c>
      <c r="X228" s="67">
        <v>0.47593307593307599</v>
      </c>
      <c r="Y228" s="66">
        <v>34704</v>
      </c>
      <c r="Z228" s="67">
        <v>-5.4901960784313752E-2</v>
      </c>
      <c r="AA228" s="66">
        <v>46172</v>
      </c>
      <c r="AB228" s="67">
        <v>3.7806248595189995E-2</v>
      </c>
    </row>
    <row r="229" spans="2:28" ht="15" hidden="1" customHeight="1" outlineLevel="1">
      <c r="B229" s="63" t="s">
        <v>90</v>
      </c>
      <c r="C229" s="36">
        <v>41</v>
      </c>
      <c r="D229" s="57">
        <v>3.0999999999999996</v>
      </c>
      <c r="E229" s="66">
        <v>5</v>
      </c>
      <c r="F229" s="57" t="s">
        <v>143</v>
      </c>
      <c r="G229" s="66">
        <v>0</v>
      </c>
      <c r="H229" s="57" t="s">
        <v>143</v>
      </c>
      <c r="I229" s="66">
        <v>5</v>
      </c>
      <c r="J229" s="57" t="s">
        <v>143</v>
      </c>
      <c r="K229" s="36">
        <v>247</v>
      </c>
      <c r="L229" s="57">
        <v>-0.25151515151515147</v>
      </c>
      <c r="M229" s="36">
        <v>1392</v>
      </c>
      <c r="N229" s="57">
        <v>0.25745257452574521</v>
      </c>
      <c r="O229" s="36">
        <v>1639</v>
      </c>
      <c r="P229" s="57">
        <v>0.14057063326374397</v>
      </c>
      <c r="Q229" s="66">
        <v>981</v>
      </c>
      <c r="R229" s="57">
        <v>0.10224719101123592</v>
      </c>
      <c r="S229" s="66">
        <v>4235</v>
      </c>
      <c r="T229" s="57">
        <v>0.31644389182468147</v>
      </c>
      <c r="U229" s="66">
        <v>5216</v>
      </c>
      <c r="V229" s="57">
        <v>0.27002678354029697</v>
      </c>
      <c r="W229" s="36">
        <v>1274</v>
      </c>
      <c r="X229" s="57">
        <v>3.5772357723577342E-2</v>
      </c>
      <c r="Y229" s="36">
        <v>5627</v>
      </c>
      <c r="Z229" s="57">
        <v>0.30134135060129519</v>
      </c>
      <c r="AA229" s="36">
        <v>6901</v>
      </c>
      <c r="AB229" s="57">
        <v>0.24252790781418798</v>
      </c>
    </row>
    <row r="230" spans="2:28" ht="15" hidden="1" customHeight="1" outlineLevel="1">
      <c r="B230" s="63" t="s">
        <v>89</v>
      </c>
      <c r="C230" s="36">
        <v>19</v>
      </c>
      <c r="D230" s="57">
        <v>0.46153846153846145</v>
      </c>
      <c r="E230" s="66">
        <v>1</v>
      </c>
      <c r="F230" s="57" t="s">
        <v>143</v>
      </c>
      <c r="G230" s="66">
        <v>0</v>
      </c>
      <c r="H230" s="57" t="s">
        <v>143</v>
      </c>
      <c r="I230" s="66">
        <v>1</v>
      </c>
      <c r="J230" s="57" t="s">
        <v>143</v>
      </c>
      <c r="K230" s="36">
        <v>392</v>
      </c>
      <c r="L230" s="57">
        <v>0.51937984496124034</v>
      </c>
      <c r="M230" s="36">
        <v>1577</v>
      </c>
      <c r="N230" s="57">
        <v>7.7922077922077948E-2</v>
      </c>
      <c r="O230" s="36">
        <v>1969</v>
      </c>
      <c r="P230" s="57">
        <v>0.14410226612434629</v>
      </c>
      <c r="Q230" s="66">
        <v>757</v>
      </c>
      <c r="R230" s="57">
        <v>-0.16813186813186809</v>
      </c>
      <c r="S230" s="66">
        <v>3829</v>
      </c>
      <c r="T230" s="57">
        <v>7.7377602701181658E-2</v>
      </c>
      <c r="U230" s="66">
        <v>4586</v>
      </c>
      <c r="V230" s="57">
        <v>2.7329749103942591E-2</v>
      </c>
      <c r="W230" s="36">
        <v>1169</v>
      </c>
      <c r="X230" s="57">
        <v>-1.0160880609652811E-2</v>
      </c>
      <c r="Y230" s="36">
        <v>5406</v>
      </c>
      <c r="Z230" s="57">
        <v>7.7536376320510358E-2</v>
      </c>
      <c r="AA230" s="36">
        <v>6575</v>
      </c>
      <c r="AB230" s="57">
        <v>6.0826072926750463E-2</v>
      </c>
    </row>
    <row r="231" spans="2:28" ht="15" hidden="1" customHeight="1" outlineLevel="1">
      <c r="B231" s="63" t="s">
        <v>88</v>
      </c>
      <c r="C231" s="36">
        <v>21</v>
      </c>
      <c r="D231" s="57">
        <v>1.625</v>
      </c>
      <c r="E231" s="66">
        <v>8</v>
      </c>
      <c r="F231" s="57" t="s">
        <v>143</v>
      </c>
      <c r="G231" s="66">
        <v>0</v>
      </c>
      <c r="H231" s="57" t="s">
        <v>143</v>
      </c>
      <c r="I231" s="66">
        <v>8</v>
      </c>
      <c r="J231" s="57" t="s">
        <v>143</v>
      </c>
      <c r="K231" s="36">
        <v>218</v>
      </c>
      <c r="L231" s="57">
        <v>0.81666666666666665</v>
      </c>
      <c r="M231" s="36">
        <v>918</v>
      </c>
      <c r="N231" s="57">
        <v>0.39301972685887709</v>
      </c>
      <c r="O231" s="36">
        <v>1136</v>
      </c>
      <c r="P231" s="57">
        <v>0.4582798459563544</v>
      </c>
      <c r="Q231" s="66">
        <v>421</v>
      </c>
      <c r="R231" s="57">
        <v>-0.39337175792507206</v>
      </c>
      <c r="S231" s="66">
        <v>1224</v>
      </c>
      <c r="T231" s="57">
        <v>-0.52832369942196533</v>
      </c>
      <c r="U231" s="66">
        <v>1645</v>
      </c>
      <c r="V231" s="57">
        <v>-0.49984797810884762</v>
      </c>
      <c r="W231" s="36">
        <v>668</v>
      </c>
      <c r="X231" s="57">
        <v>-0.18734793187347931</v>
      </c>
      <c r="Y231" s="36">
        <v>2142</v>
      </c>
      <c r="Z231" s="57">
        <v>-0.34173325138291333</v>
      </c>
      <c r="AA231" s="36">
        <v>2810</v>
      </c>
      <c r="AB231" s="57">
        <v>-0.31059862610402356</v>
      </c>
    </row>
    <row r="232" spans="2:28" ht="15" hidden="1" customHeight="1" outlineLevel="1">
      <c r="B232" s="63" t="s">
        <v>87</v>
      </c>
      <c r="C232" s="36">
        <v>11</v>
      </c>
      <c r="D232" s="57">
        <v>0.5714285714285714</v>
      </c>
      <c r="E232" s="66">
        <v>2</v>
      </c>
      <c r="F232" s="57" t="s">
        <v>143</v>
      </c>
      <c r="G232" s="66">
        <v>0</v>
      </c>
      <c r="H232" s="57" t="s">
        <v>143</v>
      </c>
      <c r="I232" s="66">
        <v>2</v>
      </c>
      <c r="J232" s="57" t="s">
        <v>143</v>
      </c>
      <c r="K232" s="36">
        <v>37</v>
      </c>
      <c r="L232" s="57" t="s">
        <v>143</v>
      </c>
      <c r="M232" s="36">
        <v>4</v>
      </c>
      <c r="N232" s="57">
        <v>1</v>
      </c>
      <c r="O232" s="36">
        <v>41</v>
      </c>
      <c r="P232" s="57">
        <v>19.5</v>
      </c>
      <c r="Q232" s="66">
        <v>12</v>
      </c>
      <c r="R232" s="57">
        <v>-0.7142857142857143</v>
      </c>
      <c r="S232" s="66">
        <v>85</v>
      </c>
      <c r="T232" s="57">
        <v>-0.91600790513833996</v>
      </c>
      <c r="U232" s="66">
        <v>97</v>
      </c>
      <c r="V232" s="57">
        <v>-0.90796963946869069</v>
      </c>
      <c r="W232" s="36">
        <v>62</v>
      </c>
      <c r="X232" s="57">
        <v>0.26530612244897966</v>
      </c>
      <c r="Y232" s="36">
        <v>89</v>
      </c>
      <c r="Z232" s="57">
        <v>-0.91222879684418146</v>
      </c>
      <c r="AA232" s="36">
        <v>151</v>
      </c>
      <c r="AB232" s="57">
        <v>-0.85794920037629352</v>
      </c>
    </row>
    <row r="233" spans="2:28" ht="15" hidden="1" customHeight="1" outlineLevel="1">
      <c r="B233" s="63" t="s">
        <v>86</v>
      </c>
      <c r="C233" s="36">
        <v>4</v>
      </c>
      <c r="D233" s="57">
        <v>3</v>
      </c>
      <c r="E233" s="66">
        <v>2</v>
      </c>
      <c r="F233" s="57">
        <v>-0.77777777777777779</v>
      </c>
      <c r="G233" s="66">
        <v>0</v>
      </c>
      <c r="H233" s="57" t="s">
        <v>143</v>
      </c>
      <c r="I233" s="66">
        <v>2</v>
      </c>
      <c r="J233" s="57">
        <v>-0.77777777777777779</v>
      </c>
      <c r="K233" s="36">
        <v>0</v>
      </c>
      <c r="L233" s="57">
        <v>-1</v>
      </c>
      <c r="M233" s="36">
        <v>2</v>
      </c>
      <c r="N233" s="57" t="s">
        <v>143</v>
      </c>
      <c r="O233" s="36">
        <v>2</v>
      </c>
      <c r="P233" s="57">
        <v>-0.6</v>
      </c>
      <c r="Q233" s="66">
        <v>2</v>
      </c>
      <c r="R233" s="57">
        <v>-0.33333333333333337</v>
      </c>
      <c r="S233" s="66">
        <v>1084</v>
      </c>
      <c r="T233" s="57">
        <v>-0.23229461756373937</v>
      </c>
      <c r="U233" s="66">
        <v>1086</v>
      </c>
      <c r="V233" s="57">
        <v>-0.23250883392226152</v>
      </c>
      <c r="W233" s="36">
        <v>8</v>
      </c>
      <c r="X233" s="57">
        <v>-0.55555555555555558</v>
      </c>
      <c r="Y233" s="36">
        <v>1086</v>
      </c>
      <c r="Z233" s="57">
        <v>-0.23087818696883855</v>
      </c>
      <c r="AA233" s="36">
        <v>1094</v>
      </c>
      <c r="AB233" s="57">
        <v>-0.23496503496503496</v>
      </c>
    </row>
    <row r="234" spans="2:28" ht="15" hidden="1" customHeight="1" outlineLevel="1">
      <c r="B234" s="63" t="s">
        <v>85</v>
      </c>
      <c r="C234" s="36">
        <v>5</v>
      </c>
      <c r="D234" s="57">
        <v>1.5</v>
      </c>
      <c r="E234" s="66">
        <v>0</v>
      </c>
      <c r="F234" s="57" t="s">
        <v>143</v>
      </c>
      <c r="G234" s="66">
        <v>0</v>
      </c>
      <c r="H234" s="57" t="s">
        <v>143</v>
      </c>
      <c r="I234" s="66">
        <v>0</v>
      </c>
      <c r="J234" s="57" t="s">
        <v>143</v>
      </c>
      <c r="K234" s="36">
        <v>0</v>
      </c>
      <c r="L234" s="57">
        <v>-1</v>
      </c>
      <c r="M234" s="36">
        <v>0</v>
      </c>
      <c r="N234" s="57">
        <v>-1</v>
      </c>
      <c r="O234" s="36">
        <v>0</v>
      </c>
      <c r="P234" s="57">
        <v>-1</v>
      </c>
      <c r="Q234" s="66">
        <v>12</v>
      </c>
      <c r="R234" s="57">
        <v>9.0909090909090828E-2</v>
      </c>
      <c r="S234" s="66">
        <v>945</v>
      </c>
      <c r="T234" s="57">
        <v>-9.914204003813154E-2</v>
      </c>
      <c r="U234" s="66">
        <v>957</v>
      </c>
      <c r="V234" s="57">
        <v>-9.7169811320754751E-2</v>
      </c>
      <c r="W234" s="36">
        <v>17</v>
      </c>
      <c r="X234" s="57">
        <v>-0.15000000000000002</v>
      </c>
      <c r="Y234" s="36">
        <v>945</v>
      </c>
      <c r="Z234" s="57">
        <v>-9.9999999999999978E-2</v>
      </c>
      <c r="AA234" s="36">
        <v>962</v>
      </c>
      <c r="AB234" s="57">
        <v>-0.10093457943925233</v>
      </c>
    </row>
    <row r="235" spans="2:28" ht="15" hidden="1" customHeight="1" outlineLevel="1">
      <c r="B235" s="63" t="s">
        <v>84</v>
      </c>
      <c r="C235" s="36">
        <v>3</v>
      </c>
      <c r="D235" s="57">
        <v>-0.5</v>
      </c>
      <c r="E235" s="66">
        <v>1</v>
      </c>
      <c r="F235" s="57" t="s">
        <v>143</v>
      </c>
      <c r="G235" s="66">
        <v>0</v>
      </c>
      <c r="H235" s="57" t="s">
        <v>143</v>
      </c>
      <c r="I235" s="66">
        <v>1</v>
      </c>
      <c r="J235" s="57" t="s">
        <v>143</v>
      </c>
      <c r="K235" s="36">
        <v>5</v>
      </c>
      <c r="L235" s="57" t="s">
        <v>143</v>
      </c>
      <c r="M235" s="36">
        <v>7</v>
      </c>
      <c r="N235" s="57">
        <v>1.3333333333333335</v>
      </c>
      <c r="O235" s="36">
        <v>12</v>
      </c>
      <c r="P235" s="57">
        <v>3</v>
      </c>
      <c r="Q235" s="66">
        <v>3</v>
      </c>
      <c r="R235" s="57">
        <v>-0.7857142857142857</v>
      </c>
      <c r="S235" s="66">
        <v>896</v>
      </c>
      <c r="T235" s="57">
        <v>-9.4949494949494895E-2</v>
      </c>
      <c r="U235" s="66">
        <v>899</v>
      </c>
      <c r="V235" s="57">
        <v>-0.10458167330677293</v>
      </c>
      <c r="W235" s="36">
        <v>12</v>
      </c>
      <c r="X235" s="57">
        <v>-0.4</v>
      </c>
      <c r="Y235" s="36">
        <v>903</v>
      </c>
      <c r="Z235" s="57">
        <v>-9.0634441087613316E-2</v>
      </c>
      <c r="AA235" s="36">
        <v>915</v>
      </c>
      <c r="AB235" s="57">
        <v>-9.6742349457058285E-2</v>
      </c>
    </row>
    <row r="236" spans="2:28" ht="15" hidden="1" customHeight="1" outlineLevel="1">
      <c r="B236" s="63" t="s">
        <v>83</v>
      </c>
      <c r="C236" s="36">
        <v>6</v>
      </c>
      <c r="D236" s="57">
        <v>-0.1428571428571429</v>
      </c>
      <c r="E236" s="66">
        <v>0</v>
      </c>
      <c r="F236" s="57" t="s">
        <v>143</v>
      </c>
      <c r="G236" s="66">
        <v>0</v>
      </c>
      <c r="H236" s="57" t="s">
        <v>143</v>
      </c>
      <c r="I236" s="66">
        <v>0</v>
      </c>
      <c r="J236" s="57" t="s">
        <v>143</v>
      </c>
      <c r="K236" s="36">
        <v>2</v>
      </c>
      <c r="L236" s="57">
        <v>-0.7142857142857143</v>
      </c>
      <c r="M236" s="36">
        <v>0</v>
      </c>
      <c r="N236" s="57" t="s">
        <v>143</v>
      </c>
      <c r="O236" s="36">
        <v>2</v>
      </c>
      <c r="P236" s="57">
        <v>-0.7142857142857143</v>
      </c>
      <c r="Q236" s="66">
        <v>15</v>
      </c>
      <c r="R236" s="57">
        <v>-0.375</v>
      </c>
      <c r="S236" s="66">
        <v>27</v>
      </c>
      <c r="T236" s="57">
        <v>-0.96181046676096182</v>
      </c>
      <c r="U236" s="66">
        <v>42</v>
      </c>
      <c r="V236" s="57">
        <v>-0.94254445964432287</v>
      </c>
      <c r="W236" s="36">
        <v>23</v>
      </c>
      <c r="X236" s="57">
        <v>-0.39473684210526316</v>
      </c>
      <c r="Y236" s="36">
        <v>27</v>
      </c>
      <c r="Z236" s="57">
        <v>-0.96181046676096182</v>
      </c>
      <c r="AA236" s="36">
        <v>50</v>
      </c>
      <c r="AB236" s="57">
        <v>-0.93288590604026844</v>
      </c>
    </row>
    <row r="237" spans="2:28" ht="15" hidden="1" customHeight="1" outlineLevel="1">
      <c r="B237" s="63" t="s">
        <v>82</v>
      </c>
      <c r="C237" s="36">
        <v>5</v>
      </c>
      <c r="D237" s="57">
        <v>-0.88095238095238093</v>
      </c>
      <c r="E237" s="66">
        <v>0</v>
      </c>
      <c r="F237" s="57">
        <v>-1</v>
      </c>
      <c r="G237" s="66">
        <v>0</v>
      </c>
      <c r="H237" s="57" t="s">
        <v>143</v>
      </c>
      <c r="I237" s="66">
        <v>0</v>
      </c>
      <c r="J237" s="57">
        <v>-1</v>
      </c>
      <c r="K237" s="36">
        <v>119</v>
      </c>
      <c r="L237" s="57">
        <v>1.3333333333333335</v>
      </c>
      <c r="M237" s="36">
        <v>153</v>
      </c>
      <c r="N237" s="57">
        <v>-0.30769230769230771</v>
      </c>
      <c r="O237" s="36">
        <v>272</v>
      </c>
      <c r="P237" s="57">
        <v>0</v>
      </c>
      <c r="Q237" s="66">
        <v>108</v>
      </c>
      <c r="R237" s="57">
        <v>-0.62369337979094075</v>
      </c>
      <c r="S237" s="66">
        <v>1698</v>
      </c>
      <c r="T237" s="57">
        <v>-0.27404873877725522</v>
      </c>
      <c r="U237" s="66">
        <v>1806</v>
      </c>
      <c r="V237" s="57">
        <v>-0.3122619954303123</v>
      </c>
      <c r="W237" s="36">
        <v>232</v>
      </c>
      <c r="X237" s="57">
        <v>-0.39107611548556431</v>
      </c>
      <c r="Y237" s="36">
        <v>1851</v>
      </c>
      <c r="Z237" s="57">
        <v>-0.27695312500000002</v>
      </c>
      <c r="AA237" s="36">
        <v>2083</v>
      </c>
      <c r="AB237" s="57">
        <v>-0.29173750425025502</v>
      </c>
    </row>
    <row r="238" spans="2:28" ht="15" hidden="1" customHeight="1" outlineLevel="1">
      <c r="B238" s="63" t="s">
        <v>81</v>
      </c>
      <c r="C238" s="36">
        <v>11</v>
      </c>
      <c r="D238" s="57">
        <v>-0.84931506849315075</v>
      </c>
      <c r="E238" s="66">
        <v>0</v>
      </c>
      <c r="F238" s="57" t="s">
        <v>143</v>
      </c>
      <c r="G238" s="66">
        <v>0</v>
      </c>
      <c r="H238" s="57" t="s">
        <v>143</v>
      </c>
      <c r="I238" s="66">
        <v>0</v>
      </c>
      <c r="J238" s="57" t="s">
        <v>143</v>
      </c>
      <c r="K238" s="36">
        <v>356</v>
      </c>
      <c r="L238" s="57">
        <v>8.2066869300911893E-2</v>
      </c>
      <c r="M238" s="36">
        <v>1397</v>
      </c>
      <c r="N238" s="57">
        <v>0.15169002473206916</v>
      </c>
      <c r="O238" s="36">
        <v>1753</v>
      </c>
      <c r="P238" s="57">
        <v>0.13683527885862512</v>
      </c>
      <c r="Q238" s="66">
        <v>534</v>
      </c>
      <c r="R238" s="57">
        <v>-0.15639810426540279</v>
      </c>
      <c r="S238" s="66">
        <v>4404</v>
      </c>
      <c r="T238" s="57">
        <v>4.5832343861315517E-2</v>
      </c>
      <c r="U238" s="66">
        <v>4938</v>
      </c>
      <c r="V238" s="57">
        <v>1.940545004128813E-2</v>
      </c>
      <c r="W238" s="36">
        <v>901</v>
      </c>
      <c r="X238" s="57">
        <v>-0.12946859903381647</v>
      </c>
      <c r="Y238" s="36">
        <v>5801</v>
      </c>
      <c r="Z238" s="57">
        <v>6.950589970501464E-2</v>
      </c>
      <c r="AA238" s="36">
        <v>6702</v>
      </c>
      <c r="AB238" s="57">
        <v>3.7621922898281479E-2</v>
      </c>
    </row>
    <row r="239" spans="2:28" ht="15" hidden="1" customHeight="1" outlineLevel="1">
      <c r="B239" s="63" t="s">
        <v>80</v>
      </c>
      <c r="C239" s="36">
        <v>23</v>
      </c>
      <c r="D239" s="57">
        <v>0.27777777777777768</v>
      </c>
      <c r="E239" s="66">
        <v>6</v>
      </c>
      <c r="F239" s="57">
        <v>1</v>
      </c>
      <c r="G239" s="66">
        <v>0</v>
      </c>
      <c r="H239" s="57">
        <v>-1</v>
      </c>
      <c r="I239" s="66">
        <v>6</v>
      </c>
      <c r="J239" s="57">
        <v>0</v>
      </c>
      <c r="K239" s="36">
        <v>363</v>
      </c>
      <c r="L239" s="57">
        <v>0.29181494661921703</v>
      </c>
      <c r="M239" s="36">
        <v>961</v>
      </c>
      <c r="N239" s="57">
        <v>-0.27196969696969697</v>
      </c>
      <c r="O239" s="36">
        <v>1324</v>
      </c>
      <c r="P239" s="57">
        <v>-0.17301686445971265</v>
      </c>
      <c r="Q239" s="66">
        <v>1255</v>
      </c>
      <c r="R239" s="57">
        <v>0.67780748663101598</v>
      </c>
      <c r="S239" s="66">
        <v>4593</v>
      </c>
      <c r="T239" s="57">
        <v>-2.1308331557639004E-2</v>
      </c>
      <c r="U239" s="66">
        <v>5848</v>
      </c>
      <c r="V239" s="57">
        <v>7.4802426024627833E-2</v>
      </c>
      <c r="W239" s="36">
        <v>1647</v>
      </c>
      <c r="X239" s="57">
        <v>0.56857142857142851</v>
      </c>
      <c r="Y239" s="36">
        <v>5554</v>
      </c>
      <c r="Z239" s="57">
        <v>-7.6795212765957466E-2</v>
      </c>
      <c r="AA239" s="36">
        <v>7201</v>
      </c>
      <c r="AB239" s="57">
        <v>1.9105575997735658E-2</v>
      </c>
    </row>
    <row r="240" spans="2:28" ht="15" hidden="1" customHeight="1" outlineLevel="1">
      <c r="B240" s="63" t="s">
        <v>79</v>
      </c>
      <c r="C240" s="36">
        <v>17</v>
      </c>
      <c r="D240" s="57">
        <v>-0.82474226804123707</v>
      </c>
      <c r="E240" s="66">
        <v>0</v>
      </c>
      <c r="F240" s="57">
        <v>-1</v>
      </c>
      <c r="G240" s="66">
        <v>0</v>
      </c>
      <c r="H240" s="57">
        <v>-1</v>
      </c>
      <c r="I240" s="66">
        <v>0</v>
      </c>
      <c r="J240" s="57">
        <v>-1</v>
      </c>
      <c r="K240" s="36">
        <v>563</v>
      </c>
      <c r="L240" s="57">
        <v>0.33096926713947994</v>
      </c>
      <c r="M240" s="36">
        <v>1597</v>
      </c>
      <c r="N240" s="57">
        <v>0.61967545638945243</v>
      </c>
      <c r="O240" s="36">
        <v>2160</v>
      </c>
      <c r="P240" s="57">
        <v>0.53300212916962386</v>
      </c>
      <c r="Q240" s="66">
        <v>1177</v>
      </c>
      <c r="R240" s="57">
        <v>-0.26345431789737173</v>
      </c>
      <c r="S240" s="66">
        <v>5692</v>
      </c>
      <c r="T240" s="57">
        <v>-1.6076058772688029E-2</v>
      </c>
      <c r="U240" s="66">
        <v>6869</v>
      </c>
      <c r="V240" s="57">
        <v>-6.961939590952182E-2</v>
      </c>
      <c r="W240" s="36">
        <v>1757</v>
      </c>
      <c r="X240" s="57">
        <v>-0.17083529966965549</v>
      </c>
      <c r="Y240" s="36">
        <v>7289</v>
      </c>
      <c r="Z240" s="57">
        <v>7.6343768458357886E-2</v>
      </c>
      <c r="AA240" s="36">
        <v>9046</v>
      </c>
      <c r="AB240" s="57">
        <v>1.7433359577100349E-2</v>
      </c>
    </row>
    <row r="241" spans="2:28" collapsed="1">
      <c r="B241" s="173">
        <v>1994</v>
      </c>
      <c r="C241" s="66">
        <v>166</v>
      </c>
      <c r="D241" s="67">
        <v>-0.41549295774647887</v>
      </c>
      <c r="E241" s="66">
        <v>25</v>
      </c>
      <c r="F241" s="67">
        <v>0.78571428571428581</v>
      </c>
      <c r="G241" s="66">
        <v>0</v>
      </c>
      <c r="H241" s="67">
        <v>-1</v>
      </c>
      <c r="I241" s="66">
        <v>25</v>
      </c>
      <c r="J241" s="67">
        <v>0.38888888888888884</v>
      </c>
      <c r="K241" s="66">
        <v>2302</v>
      </c>
      <c r="L241" s="67">
        <v>0.27112092766427387</v>
      </c>
      <c r="M241" s="66">
        <v>8008</v>
      </c>
      <c r="N241" s="67">
        <v>0.148100358422939</v>
      </c>
      <c r="O241" s="66">
        <v>10310</v>
      </c>
      <c r="P241" s="67">
        <v>0.17345777373093552</v>
      </c>
      <c r="Q241" s="66">
        <v>5277</v>
      </c>
      <c r="R241" s="67">
        <v>-9.8565083703450629E-2</v>
      </c>
      <c r="S241" s="66">
        <v>28712</v>
      </c>
      <c r="T241" s="67">
        <v>-9.0356101888227069E-2</v>
      </c>
      <c r="U241" s="66">
        <v>33989</v>
      </c>
      <c r="V241" s="67">
        <v>-9.1640386979528587E-2</v>
      </c>
      <c r="W241" s="66">
        <v>7770</v>
      </c>
      <c r="X241" s="67">
        <v>-2.4237096571643857E-2</v>
      </c>
      <c r="Y241" s="66">
        <v>36720</v>
      </c>
      <c r="Z241" s="67">
        <v>-4.7297823210440293E-2</v>
      </c>
      <c r="AA241" s="66">
        <v>44490</v>
      </c>
      <c r="AB241" s="67">
        <v>-4.3349245258676339E-2</v>
      </c>
    </row>
    <row r="242" spans="2:28" ht="15" hidden="1" customHeight="1" outlineLevel="1">
      <c r="B242" s="63" t="s">
        <v>90</v>
      </c>
      <c r="C242" s="36">
        <v>10</v>
      </c>
      <c r="D242" s="57">
        <v>-0.84375</v>
      </c>
      <c r="E242" s="66">
        <v>0</v>
      </c>
      <c r="F242" s="57" t="s">
        <v>143</v>
      </c>
      <c r="G242" s="66">
        <v>0</v>
      </c>
      <c r="H242" s="57" t="s">
        <v>143</v>
      </c>
      <c r="I242" s="66">
        <v>0</v>
      </c>
      <c r="J242" s="57" t="s">
        <v>143</v>
      </c>
      <c r="K242" s="36">
        <v>330</v>
      </c>
      <c r="L242" s="57">
        <v>0.18705035971223016</v>
      </c>
      <c r="M242" s="36">
        <v>1107</v>
      </c>
      <c r="N242" s="57">
        <v>-4.072790294627382E-2</v>
      </c>
      <c r="O242" s="36">
        <v>1437</v>
      </c>
      <c r="P242" s="57">
        <v>3.4916201117318746E-3</v>
      </c>
      <c r="Q242" s="66">
        <v>890</v>
      </c>
      <c r="R242" s="57">
        <v>-9.3686354378818781E-2</v>
      </c>
      <c r="S242" s="66">
        <v>3217</v>
      </c>
      <c r="T242" s="57">
        <v>-0.25238205902858468</v>
      </c>
      <c r="U242" s="66">
        <v>4107</v>
      </c>
      <c r="V242" s="57">
        <v>-0.22289498580889311</v>
      </c>
      <c r="W242" s="36">
        <v>1230</v>
      </c>
      <c r="X242" s="57">
        <v>-7.0996978851963766E-2</v>
      </c>
      <c r="Y242" s="36">
        <v>4324</v>
      </c>
      <c r="Z242" s="57">
        <v>-0.20762323621037204</v>
      </c>
      <c r="AA242" s="36">
        <v>5554</v>
      </c>
      <c r="AB242" s="57">
        <v>-0.18094676301430468</v>
      </c>
    </row>
    <row r="243" spans="2:28" ht="15" hidden="1" customHeight="1" outlineLevel="1">
      <c r="B243" s="63" t="s">
        <v>89</v>
      </c>
      <c r="C243" s="36">
        <v>13</v>
      </c>
      <c r="D243" s="57">
        <v>-0.86868686868686873</v>
      </c>
      <c r="E243" s="66">
        <v>0</v>
      </c>
      <c r="F243" s="57">
        <v>-1</v>
      </c>
      <c r="G243" s="66">
        <v>0</v>
      </c>
      <c r="H243" s="57">
        <v>-1</v>
      </c>
      <c r="I243" s="66">
        <v>0</v>
      </c>
      <c r="J243" s="57">
        <v>-1</v>
      </c>
      <c r="K243" s="36">
        <v>258</v>
      </c>
      <c r="L243" s="57">
        <v>-0.25648414985590773</v>
      </c>
      <c r="M243" s="36">
        <v>1463</v>
      </c>
      <c r="N243" s="57">
        <v>1.6455696202531644</v>
      </c>
      <c r="O243" s="36">
        <v>1721</v>
      </c>
      <c r="P243" s="57">
        <v>0.91222222222222227</v>
      </c>
      <c r="Q243" s="66">
        <v>910</v>
      </c>
      <c r="R243" s="57">
        <v>-0.43722943722943719</v>
      </c>
      <c r="S243" s="66">
        <v>3554</v>
      </c>
      <c r="T243" s="57">
        <v>-0.25226172943404168</v>
      </c>
      <c r="U243" s="66">
        <v>4464</v>
      </c>
      <c r="V243" s="57">
        <v>-0.29921507064364206</v>
      </c>
      <c r="W243" s="36">
        <v>1181</v>
      </c>
      <c r="X243" s="57">
        <v>-0.42836398838334944</v>
      </c>
      <c r="Y243" s="36">
        <v>5017</v>
      </c>
      <c r="Z243" s="57">
        <v>-5.553463855421692E-2</v>
      </c>
      <c r="AA243" s="36">
        <v>6198</v>
      </c>
      <c r="AB243" s="57">
        <v>-0.15993494171862288</v>
      </c>
    </row>
    <row r="244" spans="2:28" ht="15" hidden="1" customHeight="1" outlineLevel="1">
      <c r="B244" s="63" t="s">
        <v>88</v>
      </c>
      <c r="C244" s="36">
        <v>8</v>
      </c>
      <c r="D244" s="57">
        <v>-0.52941176470588236</v>
      </c>
      <c r="E244" s="66">
        <v>0</v>
      </c>
      <c r="F244" s="57">
        <v>-1</v>
      </c>
      <c r="G244" s="66">
        <v>0</v>
      </c>
      <c r="H244" s="57" t="s">
        <v>143</v>
      </c>
      <c r="I244" s="66">
        <v>0</v>
      </c>
      <c r="J244" s="57">
        <v>-1</v>
      </c>
      <c r="K244" s="36">
        <v>120</v>
      </c>
      <c r="L244" s="57">
        <v>-0.40886699507389157</v>
      </c>
      <c r="M244" s="36">
        <v>659</v>
      </c>
      <c r="N244" s="57">
        <v>-0.16476552598225602</v>
      </c>
      <c r="O244" s="36">
        <v>779</v>
      </c>
      <c r="P244" s="57">
        <v>-0.21471774193548387</v>
      </c>
      <c r="Q244" s="66">
        <v>694</v>
      </c>
      <c r="R244" s="57">
        <v>0.23268206039076378</v>
      </c>
      <c r="S244" s="66">
        <v>2595</v>
      </c>
      <c r="T244" s="57">
        <v>-0.20300982800982803</v>
      </c>
      <c r="U244" s="66">
        <v>3289</v>
      </c>
      <c r="V244" s="57">
        <v>-0.13877978528410584</v>
      </c>
      <c r="W244" s="36">
        <v>822</v>
      </c>
      <c r="X244" s="57">
        <v>4.4472681067344366E-2</v>
      </c>
      <c r="Y244" s="36">
        <v>3254</v>
      </c>
      <c r="Z244" s="57">
        <v>-0.19555006180469714</v>
      </c>
      <c r="AA244" s="36">
        <v>4076</v>
      </c>
      <c r="AB244" s="57">
        <v>-0.1564569536423841</v>
      </c>
    </row>
    <row r="245" spans="2:28" ht="15" hidden="1" customHeight="1" outlineLevel="1">
      <c r="B245" s="63" t="s">
        <v>87</v>
      </c>
      <c r="C245" s="36">
        <v>7</v>
      </c>
      <c r="D245" s="57">
        <v>2.5</v>
      </c>
      <c r="E245" s="66">
        <v>0</v>
      </c>
      <c r="F245" s="57" t="s">
        <v>143</v>
      </c>
      <c r="G245" s="66">
        <v>0</v>
      </c>
      <c r="H245" s="57" t="s">
        <v>143</v>
      </c>
      <c r="I245" s="66">
        <v>0</v>
      </c>
      <c r="J245" s="57" t="s">
        <v>143</v>
      </c>
      <c r="K245" s="36">
        <v>0</v>
      </c>
      <c r="L245" s="57" t="s">
        <v>143</v>
      </c>
      <c r="M245" s="36">
        <v>2</v>
      </c>
      <c r="N245" s="57">
        <v>-0.84615384615384615</v>
      </c>
      <c r="O245" s="36">
        <v>2</v>
      </c>
      <c r="P245" s="57">
        <v>-0.84615384615384615</v>
      </c>
      <c r="Q245" s="66">
        <v>42</v>
      </c>
      <c r="R245" s="57" t="s">
        <v>143</v>
      </c>
      <c r="S245" s="66">
        <v>1012</v>
      </c>
      <c r="T245" s="57">
        <v>-4.8872180451127845E-2</v>
      </c>
      <c r="U245" s="66">
        <v>1054</v>
      </c>
      <c r="V245" s="57">
        <v>-9.3984962406015171E-3</v>
      </c>
      <c r="W245" s="36">
        <v>49</v>
      </c>
      <c r="X245" s="57">
        <v>23.5</v>
      </c>
      <c r="Y245" s="36">
        <v>1014</v>
      </c>
      <c r="Z245" s="57">
        <v>-5.8495821727019504E-2</v>
      </c>
      <c r="AA245" s="36">
        <v>1063</v>
      </c>
      <c r="AB245" s="57">
        <v>-1.4828544949026856E-2</v>
      </c>
    </row>
    <row r="246" spans="2:28" ht="15" hidden="1" customHeight="1" outlineLevel="1">
      <c r="B246" s="63" t="s">
        <v>86</v>
      </c>
      <c r="C246" s="36">
        <v>1</v>
      </c>
      <c r="D246" s="57">
        <v>-0.5</v>
      </c>
      <c r="E246" s="66">
        <v>9</v>
      </c>
      <c r="F246" s="57" t="s">
        <v>143</v>
      </c>
      <c r="G246" s="66">
        <v>0</v>
      </c>
      <c r="H246" s="57" t="s">
        <v>143</v>
      </c>
      <c r="I246" s="66">
        <v>9</v>
      </c>
      <c r="J246" s="57" t="s">
        <v>143</v>
      </c>
      <c r="K246" s="36">
        <v>5</v>
      </c>
      <c r="L246" s="57">
        <v>4</v>
      </c>
      <c r="M246" s="36">
        <v>0</v>
      </c>
      <c r="N246" s="57">
        <v>-1</v>
      </c>
      <c r="O246" s="36">
        <v>5</v>
      </c>
      <c r="P246" s="57">
        <v>0.66666666666666674</v>
      </c>
      <c r="Q246" s="66">
        <v>3</v>
      </c>
      <c r="R246" s="57">
        <v>0.5</v>
      </c>
      <c r="S246" s="66">
        <v>1412</v>
      </c>
      <c r="T246" s="57">
        <v>3.2163742690058506E-2</v>
      </c>
      <c r="U246" s="66">
        <v>1415</v>
      </c>
      <c r="V246" s="57">
        <v>3.2846715328467058E-2</v>
      </c>
      <c r="W246" s="36">
        <v>18</v>
      </c>
      <c r="X246" s="57">
        <v>2.6</v>
      </c>
      <c r="Y246" s="36">
        <v>1412</v>
      </c>
      <c r="Z246" s="57">
        <v>3.0656934306569239E-2</v>
      </c>
      <c r="AA246" s="36">
        <v>1430</v>
      </c>
      <c r="AB246" s="57">
        <v>4.0000000000000036E-2</v>
      </c>
    </row>
    <row r="247" spans="2:28" ht="15" hidden="1" customHeight="1" outlineLevel="1">
      <c r="B247" s="63" t="s">
        <v>85</v>
      </c>
      <c r="C247" s="36">
        <v>2</v>
      </c>
      <c r="D247" s="57">
        <v>-0.89473684210526316</v>
      </c>
      <c r="E247" s="66">
        <v>0</v>
      </c>
      <c r="F247" s="57" t="s">
        <v>143</v>
      </c>
      <c r="G247" s="66">
        <v>0</v>
      </c>
      <c r="H247" s="57" t="s">
        <v>143</v>
      </c>
      <c r="I247" s="66">
        <v>0</v>
      </c>
      <c r="J247" s="57" t="s">
        <v>143</v>
      </c>
      <c r="K247" s="36">
        <v>7</v>
      </c>
      <c r="L247" s="57">
        <v>0.75</v>
      </c>
      <c r="M247" s="36">
        <v>1</v>
      </c>
      <c r="N247" s="57">
        <v>0</v>
      </c>
      <c r="O247" s="36">
        <v>8</v>
      </c>
      <c r="P247" s="57">
        <v>0.60000000000000009</v>
      </c>
      <c r="Q247" s="66">
        <v>11</v>
      </c>
      <c r="R247" s="57">
        <v>-0.54166666666666674</v>
      </c>
      <c r="S247" s="66">
        <v>1049</v>
      </c>
      <c r="T247" s="57">
        <v>-0.13662551440329218</v>
      </c>
      <c r="U247" s="66">
        <v>1060</v>
      </c>
      <c r="V247" s="57">
        <v>-0.14447134786117832</v>
      </c>
      <c r="W247" s="36">
        <v>20</v>
      </c>
      <c r="X247" s="57">
        <v>-0.57446808510638303</v>
      </c>
      <c r="Y247" s="36">
        <v>1050</v>
      </c>
      <c r="Z247" s="57">
        <v>-0.13651315789473684</v>
      </c>
      <c r="AA247" s="36">
        <v>1070</v>
      </c>
      <c r="AB247" s="57">
        <v>-0.15281076801266824</v>
      </c>
    </row>
    <row r="248" spans="2:28" ht="15" hidden="1" customHeight="1" outlineLevel="1">
      <c r="B248" s="63" t="s">
        <v>84</v>
      </c>
      <c r="C248" s="36">
        <v>6</v>
      </c>
      <c r="D248" s="57">
        <v>0.19999999999999996</v>
      </c>
      <c r="E248" s="66">
        <v>0</v>
      </c>
      <c r="F248" s="57" t="s">
        <v>143</v>
      </c>
      <c r="G248" s="66">
        <v>0</v>
      </c>
      <c r="H248" s="57" t="s">
        <v>143</v>
      </c>
      <c r="I248" s="66">
        <v>0</v>
      </c>
      <c r="J248" s="57" t="s">
        <v>143</v>
      </c>
      <c r="K248" s="36">
        <v>0</v>
      </c>
      <c r="L248" s="57">
        <v>-1</v>
      </c>
      <c r="M248" s="36">
        <v>3</v>
      </c>
      <c r="N248" s="57">
        <v>-0.66666666666666674</v>
      </c>
      <c r="O248" s="36">
        <v>3</v>
      </c>
      <c r="P248" s="57">
        <v>-0.7857142857142857</v>
      </c>
      <c r="Q248" s="66">
        <v>14</v>
      </c>
      <c r="R248" s="57">
        <v>2.5</v>
      </c>
      <c r="S248" s="66">
        <v>990</v>
      </c>
      <c r="T248" s="57">
        <v>-0.35588809368900454</v>
      </c>
      <c r="U248" s="66">
        <v>1004</v>
      </c>
      <c r="V248" s="57">
        <v>-0.34847501622323163</v>
      </c>
      <c r="W248" s="36">
        <v>20</v>
      </c>
      <c r="X248" s="57">
        <v>0.4285714285714286</v>
      </c>
      <c r="Y248" s="36">
        <v>993</v>
      </c>
      <c r="Z248" s="57">
        <v>-0.35769728331177231</v>
      </c>
      <c r="AA248" s="36">
        <v>1013</v>
      </c>
      <c r="AB248" s="57">
        <v>-0.35064102564102562</v>
      </c>
    </row>
    <row r="249" spans="2:28" ht="15" hidden="1" customHeight="1" outlineLevel="1">
      <c r="B249" s="63" t="s">
        <v>83</v>
      </c>
      <c r="C249" s="36">
        <v>7</v>
      </c>
      <c r="D249" s="57">
        <v>0.16666666666666674</v>
      </c>
      <c r="E249" s="66">
        <v>0</v>
      </c>
      <c r="F249" s="57" t="s">
        <v>143</v>
      </c>
      <c r="G249" s="66">
        <v>0</v>
      </c>
      <c r="H249" s="57" t="s">
        <v>143</v>
      </c>
      <c r="I249" s="66">
        <v>0</v>
      </c>
      <c r="J249" s="57" t="s">
        <v>143</v>
      </c>
      <c r="K249" s="36">
        <v>7</v>
      </c>
      <c r="L249" s="57">
        <v>-0.41666666666666663</v>
      </c>
      <c r="M249" s="36">
        <v>0</v>
      </c>
      <c r="N249" s="57">
        <v>-1</v>
      </c>
      <c r="O249" s="36">
        <v>7</v>
      </c>
      <c r="P249" s="57">
        <v>-0.69565217391304346</v>
      </c>
      <c r="Q249" s="66">
        <v>24</v>
      </c>
      <c r="R249" s="57">
        <v>1.6666666666666665</v>
      </c>
      <c r="S249" s="66">
        <v>707</v>
      </c>
      <c r="T249" s="57">
        <v>-0.45447530864197527</v>
      </c>
      <c r="U249" s="66">
        <v>731</v>
      </c>
      <c r="V249" s="57">
        <v>-0.43984674329501916</v>
      </c>
      <c r="W249" s="36">
        <v>38</v>
      </c>
      <c r="X249" s="57">
        <v>0.40740740740740744</v>
      </c>
      <c r="Y249" s="36">
        <v>707</v>
      </c>
      <c r="Z249" s="57">
        <v>-0.45906656465187456</v>
      </c>
      <c r="AA249" s="36">
        <v>745</v>
      </c>
      <c r="AB249" s="57">
        <v>-0.44152923538230882</v>
      </c>
    </row>
    <row r="250" spans="2:28" ht="15" hidden="1" customHeight="1" outlineLevel="1">
      <c r="B250" s="63" t="s">
        <v>82</v>
      </c>
      <c r="C250" s="36">
        <v>42</v>
      </c>
      <c r="D250" s="57">
        <v>-0.27586206896551724</v>
      </c>
      <c r="E250" s="66">
        <v>1</v>
      </c>
      <c r="F250" s="57" t="s">
        <v>143</v>
      </c>
      <c r="G250" s="66">
        <v>0</v>
      </c>
      <c r="H250" s="57" t="s">
        <v>143</v>
      </c>
      <c r="I250" s="66">
        <v>1</v>
      </c>
      <c r="J250" s="57" t="s">
        <v>143</v>
      </c>
      <c r="K250" s="36">
        <v>51</v>
      </c>
      <c r="L250" s="57">
        <v>-0.8089887640449438</v>
      </c>
      <c r="M250" s="36">
        <v>221</v>
      </c>
      <c r="N250" s="57">
        <v>-0.20503597122302153</v>
      </c>
      <c r="O250" s="36">
        <v>272</v>
      </c>
      <c r="P250" s="57">
        <v>-0.50091743119266052</v>
      </c>
      <c r="Q250" s="66">
        <v>287</v>
      </c>
      <c r="R250" s="57">
        <v>-0.44701348747591518</v>
      </c>
      <c r="S250" s="66">
        <v>2339</v>
      </c>
      <c r="T250" s="57">
        <v>1.5631784628745038E-2</v>
      </c>
      <c r="U250" s="66">
        <v>2626</v>
      </c>
      <c r="V250" s="57">
        <v>-6.9454287739192044E-2</v>
      </c>
      <c r="W250" s="36">
        <v>381</v>
      </c>
      <c r="X250" s="57">
        <v>-0.54857819905213268</v>
      </c>
      <c r="Y250" s="36">
        <v>2560</v>
      </c>
      <c r="Z250" s="57">
        <v>-8.1363812475784281E-3</v>
      </c>
      <c r="AA250" s="36">
        <v>2941</v>
      </c>
      <c r="AB250" s="57">
        <v>-0.14131386861313866</v>
      </c>
    </row>
    <row r="251" spans="2:28" ht="15" hidden="1" customHeight="1" outlineLevel="1">
      <c r="B251" s="63" t="s">
        <v>81</v>
      </c>
      <c r="C251" s="36">
        <v>73</v>
      </c>
      <c r="D251" s="57">
        <v>0.43137254901960786</v>
      </c>
      <c r="E251" s="66">
        <v>0</v>
      </c>
      <c r="F251" s="57">
        <v>-1</v>
      </c>
      <c r="G251" s="66">
        <v>0</v>
      </c>
      <c r="H251" s="57" t="s">
        <v>143</v>
      </c>
      <c r="I251" s="66">
        <v>0</v>
      </c>
      <c r="J251" s="57">
        <v>-1</v>
      </c>
      <c r="K251" s="36">
        <v>329</v>
      </c>
      <c r="L251" s="57">
        <v>-0.56016042780748665</v>
      </c>
      <c r="M251" s="36">
        <v>1213</v>
      </c>
      <c r="N251" s="57">
        <v>-8.3836858006042347E-2</v>
      </c>
      <c r="O251" s="36">
        <v>1542</v>
      </c>
      <c r="P251" s="57">
        <v>-0.25579150579150578</v>
      </c>
      <c r="Q251" s="66">
        <v>633</v>
      </c>
      <c r="R251" s="57">
        <v>-0.60338345864661647</v>
      </c>
      <c r="S251" s="66">
        <v>4211</v>
      </c>
      <c r="T251" s="57">
        <v>-7.2466960352422949E-2</v>
      </c>
      <c r="U251" s="66">
        <v>4844</v>
      </c>
      <c r="V251" s="57">
        <v>-0.21056062581486312</v>
      </c>
      <c r="W251" s="36">
        <v>1035</v>
      </c>
      <c r="X251" s="57">
        <v>-0.56821026282853571</v>
      </c>
      <c r="Y251" s="36">
        <v>5424</v>
      </c>
      <c r="Z251" s="57">
        <v>-7.5034106412005475E-2</v>
      </c>
      <c r="AA251" s="36">
        <v>6459</v>
      </c>
      <c r="AB251" s="57">
        <v>-0.21813339789371744</v>
      </c>
    </row>
    <row r="252" spans="2:28" ht="15" hidden="1" customHeight="1" outlineLevel="1">
      <c r="B252" s="63" t="s">
        <v>80</v>
      </c>
      <c r="C252" s="36">
        <v>18</v>
      </c>
      <c r="D252" s="57">
        <v>-0.64</v>
      </c>
      <c r="E252" s="66">
        <v>3</v>
      </c>
      <c r="F252" s="57" t="s">
        <v>143</v>
      </c>
      <c r="G252" s="66">
        <v>3</v>
      </c>
      <c r="H252" s="57" t="s">
        <v>143</v>
      </c>
      <c r="I252" s="66">
        <v>6</v>
      </c>
      <c r="J252" s="57" t="s">
        <v>143</v>
      </c>
      <c r="K252" s="36">
        <v>281</v>
      </c>
      <c r="L252" s="57">
        <v>-0.65093167701863353</v>
      </c>
      <c r="M252" s="36">
        <v>1320</v>
      </c>
      <c r="N252" s="57">
        <v>-7.4982480728801648E-2</v>
      </c>
      <c r="O252" s="36">
        <v>1601</v>
      </c>
      <c r="P252" s="57">
        <v>-0.2827060931899642</v>
      </c>
      <c r="Q252" s="66">
        <v>748</v>
      </c>
      <c r="R252" s="57">
        <v>-0.56129032258064515</v>
      </c>
      <c r="S252" s="66">
        <v>4693</v>
      </c>
      <c r="T252" s="57">
        <v>-6.3086444400079822E-2</v>
      </c>
      <c r="U252" s="66">
        <v>5441</v>
      </c>
      <c r="V252" s="57">
        <v>-0.18960381292820971</v>
      </c>
      <c r="W252" s="36">
        <v>1050</v>
      </c>
      <c r="X252" s="57">
        <v>-0.58984375</v>
      </c>
      <c r="Y252" s="36">
        <v>6016</v>
      </c>
      <c r="Z252" s="57">
        <v>-6.5257924176507109E-2</v>
      </c>
      <c r="AA252" s="36">
        <v>7066</v>
      </c>
      <c r="AB252" s="57">
        <v>-0.21453979546465096</v>
      </c>
    </row>
    <row r="253" spans="2:28" ht="15" hidden="1" customHeight="1" outlineLevel="1">
      <c r="B253" s="63" t="s">
        <v>79</v>
      </c>
      <c r="C253" s="36">
        <v>97</v>
      </c>
      <c r="D253" s="57">
        <v>0.70175438596491224</v>
      </c>
      <c r="E253" s="66">
        <v>1</v>
      </c>
      <c r="F253" s="57">
        <v>0</v>
      </c>
      <c r="G253" s="66">
        <v>1</v>
      </c>
      <c r="H253" s="57" t="s">
        <v>143</v>
      </c>
      <c r="I253" s="66">
        <v>2</v>
      </c>
      <c r="J253" s="57">
        <v>1</v>
      </c>
      <c r="K253" s="36">
        <v>423</v>
      </c>
      <c r="L253" s="57">
        <v>-0.30655737704918029</v>
      </c>
      <c r="M253" s="36">
        <v>986</v>
      </c>
      <c r="N253" s="57">
        <v>-0.30563380281690145</v>
      </c>
      <c r="O253" s="36">
        <v>1409</v>
      </c>
      <c r="P253" s="57">
        <v>-0.30591133004926108</v>
      </c>
      <c r="Q253" s="66">
        <v>1598</v>
      </c>
      <c r="R253" s="57">
        <v>-2.7388922702373697E-2</v>
      </c>
      <c r="S253" s="66">
        <v>5785</v>
      </c>
      <c r="T253" s="57">
        <v>0.13900374089387668</v>
      </c>
      <c r="U253" s="66">
        <v>7383</v>
      </c>
      <c r="V253" s="57">
        <v>9.8333829217494895E-2</v>
      </c>
      <c r="W253" s="36">
        <v>2119</v>
      </c>
      <c r="X253" s="57">
        <v>-8.3080917351795791E-2</v>
      </c>
      <c r="Y253" s="36">
        <v>6772</v>
      </c>
      <c r="Z253" s="57">
        <v>4.2006462532697242E-2</v>
      </c>
      <c r="AA253" s="36">
        <v>8891</v>
      </c>
      <c r="AB253" s="57">
        <v>9.1940976163451538E-3</v>
      </c>
    </row>
    <row r="254" spans="2:28" collapsed="1">
      <c r="B254" s="173">
        <v>1993</v>
      </c>
      <c r="C254" s="66">
        <v>284</v>
      </c>
      <c r="D254" s="67">
        <v>-0.33953488372093021</v>
      </c>
      <c r="E254" s="66">
        <v>14</v>
      </c>
      <c r="F254" s="67">
        <v>0.39999999999999991</v>
      </c>
      <c r="G254" s="66">
        <v>4</v>
      </c>
      <c r="H254" s="67">
        <v>-0.33333333333333337</v>
      </c>
      <c r="I254" s="66">
        <v>18</v>
      </c>
      <c r="J254" s="67">
        <v>0.125</v>
      </c>
      <c r="K254" s="66">
        <v>1811</v>
      </c>
      <c r="L254" s="67">
        <v>-0.44786585365853659</v>
      </c>
      <c r="M254" s="66">
        <v>6975</v>
      </c>
      <c r="N254" s="67">
        <v>-8.5947571981093152E-4</v>
      </c>
      <c r="O254" s="66">
        <v>8786</v>
      </c>
      <c r="P254" s="67">
        <v>-0.14374817269272</v>
      </c>
      <c r="Q254" s="66">
        <v>5854</v>
      </c>
      <c r="R254" s="67">
        <v>-0.3243305632502308</v>
      </c>
      <c r="S254" s="66">
        <v>31564</v>
      </c>
      <c r="T254" s="67">
        <v>-0.11642359264339497</v>
      </c>
      <c r="U254" s="66">
        <v>37418</v>
      </c>
      <c r="V254" s="67">
        <v>-0.15700542951765162</v>
      </c>
      <c r="W254" s="66">
        <v>7963</v>
      </c>
      <c r="X254" s="67">
        <v>-0.35699289405684753</v>
      </c>
      <c r="Y254" s="66">
        <v>38543</v>
      </c>
      <c r="Z254" s="67">
        <v>-9.7564973074221517E-2</v>
      </c>
      <c r="AA254" s="66">
        <v>46506</v>
      </c>
      <c r="AB254" s="67">
        <v>-0.15587904308999168</v>
      </c>
    </row>
    <row r="255" spans="2:28" ht="15" hidden="1" customHeight="1" outlineLevel="1">
      <c r="B255" s="63" t="s">
        <v>90</v>
      </c>
      <c r="C255" s="36">
        <v>64</v>
      </c>
      <c r="D255" s="57">
        <v>0.52380952380952372</v>
      </c>
      <c r="E255" s="66">
        <v>0</v>
      </c>
      <c r="F255" s="57" t="s">
        <v>143</v>
      </c>
      <c r="G255" s="66">
        <v>0</v>
      </c>
      <c r="H255" s="57" t="s">
        <v>143</v>
      </c>
      <c r="I255" s="66">
        <v>0</v>
      </c>
      <c r="J255" s="57" t="s">
        <v>143</v>
      </c>
      <c r="K255" s="36">
        <v>278</v>
      </c>
      <c r="L255" s="57">
        <v>-0.66014669926650371</v>
      </c>
      <c r="M255" s="36">
        <v>1154</v>
      </c>
      <c r="N255" s="57">
        <v>8.4586466165413432E-2</v>
      </c>
      <c r="O255" s="36">
        <v>1432</v>
      </c>
      <c r="P255" s="57">
        <v>-0.23910733262486716</v>
      </c>
      <c r="Q255" s="66">
        <v>982</v>
      </c>
      <c r="R255" s="57">
        <v>-0.52167559668777397</v>
      </c>
      <c r="S255" s="66">
        <v>4303</v>
      </c>
      <c r="T255" s="57">
        <v>8.6067642604745087E-2</v>
      </c>
      <c r="U255" s="66">
        <v>5285</v>
      </c>
      <c r="V255" s="57">
        <v>-0.12136325852036578</v>
      </c>
      <c r="W255" s="36">
        <v>1324</v>
      </c>
      <c r="X255" s="57">
        <v>-0.46091205211726383</v>
      </c>
      <c r="Y255" s="36">
        <v>5457</v>
      </c>
      <c r="Z255" s="57">
        <v>9.3806374022850303E-2</v>
      </c>
      <c r="AA255" s="36">
        <v>6781</v>
      </c>
      <c r="AB255" s="57">
        <v>-8.918737407656141E-2</v>
      </c>
    </row>
    <row r="256" spans="2:28" ht="15" hidden="1" customHeight="1" outlineLevel="1">
      <c r="B256" s="63" t="s">
        <v>89</v>
      </c>
      <c r="C256" s="36">
        <v>99</v>
      </c>
      <c r="D256" s="57">
        <v>8.9</v>
      </c>
      <c r="E256" s="66">
        <v>3</v>
      </c>
      <c r="F256" s="57">
        <v>2</v>
      </c>
      <c r="G256" s="66">
        <v>6</v>
      </c>
      <c r="H256" s="57" t="s">
        <v>143</v>
      </c>
      <c r="I256" s="66">
        <v>9</v>
      </c>
      <c r="J256" s="57">
        <v>8</v>
      </c>
      <c r="K256" s="36">
        <v>347</v>
      </c>
      <c r="L256" s="57">
        <v>-0.60967379077615291</v>
      </c>
      <c r="M256" s="36">
        <v>553</v>
      </c>
      <c r="N256" s="57">
        <v>-0.45301681503461921</v>
      </c>
      <c r="O256" s="36">
        <v>900</v>
      </c>
      <c r="P256" s="57">
        <v>-0.52631578947368429</v>
      </c>
      <c r="Q256" s="66">
        <v>1617</v>
      </c>
      <c r="R256" s="57">
        <v>3.92030848329048E-2</v>
      </c>
      <c r="S256" s="66">
        <v>4753</v>
      </c>
      <c r="T256" s="57">
        <v>0.19482151835093009</v>
      </c>
      <c r="U256" s="66">
        <v>6370</v>
      </c>
      <c r="V256" s="57">
        <v>0.15106613661004697</v>
      </c>
      <c r="W256" s="36">
        <v>2066</v>
      </c>
      <c r="X256" s="57">
        <v>-0.29076553381393755</v>
      </c>
      <c r="Y256" s="36">
        <v>5312</v>
      </c>
      <c r="Z256" s="57">
        <v>5.6904098686828553E-2</v>
      </c>
      <c r="AA256" s="36">
        <v>7378</v>
      </c>
      <c r="AB256" s="57">
        <v>-7.0663811563169143E-2</v>
      </c>
    </row>
    <row r="257" spans="2:28" ht="15" hidden="1" customHeight="1" outlineLevel="1">
      <c r="B257" s="63" t="s">
        <v>88</v>
      </c>
      <c r="C257" s="36">
        <v>17</v>
      </c>
      <c r="D257" s="57">
        <v>0.88888888888888884</v>
      </c>
      <c r="E257" s="66">
        <v>4</v>
      </c>
      <c r="F257" s="57">
        <v>1</v>
      </c>
      <c r="G257" s="66">
        <v>0</v>
      </c>
      <c r="H257" s="57" t="s">
        <v>143</v>
      </c>
      <c r="I257" s="66">
        <v>4</v>
      </c>
      <c r="J257" s="57">
        <v>1</v>
      </c>
      <c r="K257" s="36">
        <v>203</v>
      </c>
      <c r="L257" s="57">
        <v>-0.58401639344262302</v>
      </c>
      <c r="M257" s="36">
        <v>789</v>
      </c>
      <c r="N257" s="57">
        <v>0.27258064516129021</v>
      </c>
      <c r="O257" s="36">
        <v>992</v>
      </c>
      <c r="P257" s="57">
        <v>-0.10469314079422387</v>
      </c>
      <c r="Q257" s="66">
        <v>563</v>
      </c>
      <c r="R257" s="57">
        <v>-0.18405797101449273</v>
      </c>
      <c r="S257" s="66">
        <v>3256</v>
      </c>
      <c r="T257" s="57">
        <v>0.13449477351916372</v>
      </c>
      <c r="U257" s="66">
        <v>3819</v>
      </c>
      <c r="V257" s="57">
        <v>7.2752808988764128E-2</v>
      </c>
      <c r="W257" s="36">
        <v>787</v>
      </c>
      <c r="X257" s="57">
        <v>-0.33809924306139616</v>
      </c>
      <c r="Y257" s="36">
        <v>4045</v>
      </c>
      <c r="Z257" s="57">
        <v>0.15902578796561606</v>
      </c>
      <c r="AA257" s="36">
        <v>4832</v>
      </c>
      <c r="AB257" s="57">
        <v>3.269929472109423E-2</v>
      </c>
    </row>
    <row r="258" spans="2:28" ht="15" hidden="1" customHeight="1" outlineLevel="1">
      <c r="B258" s="63" t="s">
        <v>87</v>
      </c>
      <c r="C258" s="36">
        <v>2</v>
      </c>
      <c r="D258" s="57">
        <v>-0.77777777777777779</v>
      </c>
      <c r="E258" s="66">
        <v>0</v>
      </c>
      <c r="F258" s="57" t="s">
        <v>143</v>
      </c>
      <c r="G258" s="66">
        <v>0</v>
      </c>
      <c r="H258" s="57" t="s">
        <v>143</v>
      </c>
      <c r="I258" s="66">
        <v>0</v>
      </c>
      <c r="J258" s="57" t="s">
        <v>143</v>
      </c>
      <c r="K258" s="36">
        <v>0</v>
      </c>
      <c r="L258" s="57">
        <v>-1</v>
      </c>
      <c r="M258" s="36">
        <v>13</v>
      </c>
      <c r="N258" s="57">
        <v>-0.31578947368421051</v>
      </c>
      <c r="O258" s="36">
        <v>13</v>
      </c>
      <c r="P258" s="57">
        <v>-0.43478260869565222</v>
      </c>
      <c r="Q258" s="66">
        <v>0</v>
      </c>
      <c r="R258" s="57">
        <v>-1</v>
      </c>
      <c r="S258" s="66">
        <v>1064</v>
      </c>
      <c r="T258" s="57">
        <v>-0.29907773386034253</v>
      </c>
      <c r="U258" s="66">
        <v>1064</v>
      </c>
      <c r="V258" s="57">
        <v>-0.30275229357798161</v>
      </c>
      <c r="W258" s="36">
        <v>2</v>
      </c>
      <c r="X258" s="57">
        <v>-0.90476190476190477</v>
      </c>
      <c r="Y258" s="36">
        <v>1077</v>
      </c>
      <c r="Z258" s="57">
        <v>-0.29928432010409889</v>
      </c>
      <c r="AA258" s="36">
        <v>1079</v>
      </c>
      <c r="AB258" s="57">
        <v>-0.30744544287548137</v>
      </c>
    </row>
    <row r="259" spans="2:28" ht="15" hidden="1" customHeight="1" outlineLevel="1">
      <c r="B259" s="63" t="s">
        <v>86</v>
      </c>
      <c r="C259" s="36">
        <v>2</v>
      </c>
      <c r="D259" s="57">
        <v>0</v>
      </c>
      <c r="E259" s="66">
        <v>0</v>
      </c>
      <c r="F259" s="57" t="s">
        <v>143</v>
      </c>
      <c r="G259" s="66">
        <v>0</v>
      </c>
      <c r="H259" s="57" t="s">
        <v>143</v>
      </c>
      <c r="I259" s="66">
        <v>0</v>
      </c>
      <c r="J259" s="57" t="s">
        <v>143</v>
      </c>
      <c r="K259" s="36">
        <v>1</v>
      </c>
      <c r="L259" s="57">
        <v>-0.75</v>
      </c>
      <c r="M259" s="36">
        <v>2</v>
      </c>
      <c r="N259" s="57">
        <v>-0.66666666666666674</v>
      </c>
      <c r="O259" s="36">
        <v>3</v>
      </c>
      <c r="P259" s="57">
        <v>-0.7</v>
      </c>
      <c r="Q259" s="66">
        <v>2</v>
      </c>
      <c r="R259" s="57">
        <v>-0.92</v>
      </c>
      <c r="S259" s="66">
        <v>1368</v>
      </c>
      <c r="T259" s="57">
        <v>-0.14819427148194275</v>
      </c>
      <c r="U259" s="66">
        <v>1370</v>
      </c>
      <c r="V259" s="57">
        <v>-0.16002452483139173</v>
      </c>
      <c r="W259" s="36">
        <v>5</v>
      </c>
      <c r="X259" s="57">
        <v>-0.83870967741935487</v>
      </c>
      <c r="Y259" s="36">
        <v>1370</v>
      </c>
      <c r="Z259" s="57">
        <v>-0.15012406947890822</v>
      </c>
      <c r="AA259" s="36">
        <v>1375</v>
      </c>
      <c r="AB259" s="57">
        <v>-0.16311625076080338</v>
      </c>
    </row>
    <row r="260" spans="2:28" ht="15" hidden="1" customHeight="1" outlineLevel="1">
      <c r="B260" s="63" t="s">
        <v>85</v>
      </c>
      <c r="C260" s="36">
        <v>19</v>
      </c>
      <c r="D260" s="57">
        <v>2.1666666666666665</v>
      </c>
      <c r="E260" s="66">
        <v>0</v>
      </c>
      <c r="F260" s="57" t="s">
        <v>143</v>
      </c>
      <c r="G260" s="66">
        <v>0</v>
      </c>
      <c r="H260" s="57" t="s">
        <v>143</v>
      </c>
      <c r="I260" s="66">
        <v>0</v>
      </c>
      <c r="J260" s="57" t="s">
        <v>143</v>
      </c>
      <c r="K260" s="36">
        <v>4</v>
      </c>
      <c r="L260" s="57">
        <v>0.33333333333333326</v>
      </c>
      <c r="M260" s="36">
        <v>1</v>
      </c>
      <c r="N260" s="57" t="s">
        <v>143</v>
      </c>
      <c r="O260" s="36">
        <v>5</v>
      </c>
      <c r="P260" s="57">
        <v>0.66666666666666674</v>
      </c>
      <c r="Q260" s="66">
        <v>24</v>
      </c>
      <c r="R260" s="57">
        <v>5</v>
      </c>
      <c r="S260" s="66">
        <v>1215</v>
      </c>
      <c r="T260" s="57">
        <v>-0.18783422459893051</v>
      </c>
      <c r="U260" s="66">
        <v>1239</v>
      </c>
      <c r="V260" s="57">
        <v>-0.17400000000000004</v>
      </c>
      <c r="W260" s="36">
        <v>47</v>
      </c>
      <c r="X260" s="57">
        <v>2.6153846153846154</v>
      </c>
      <c r="Y260" s="36">
        <v>1216</v>
      </c>
      <c r="Z260" s="57">
        <v>-0.18716577540106949</v>
      </c>
      <c r="AA260" s="36">
        <v>1263</v>
      </c>
      <c r="AB260" s="57">
        <v>-0.16302186878727631</v>
      </c>
    </row>
    <row r="261" spans="2:28" ht="15" hidden="1" customHeight="1" outlineLevel="1">
      <c r="B261" s="63" t="s">
        <v>84</v>
      </c>
      <c r="C261" s="36">
        <v>5</v>
      </c>
      <c r="D261" s="57">
        <v>-0.5</v>
      </c>
      <c r="E261" s="66">
        <v>0</v>
      </c>
      <c r="F261" s="57" t="s">
        <v>143</v>
      </c>
      <c r="G261" s="66">
        <v>0</v>
      </c>
      <c r="H261" s="57" t="s">
        <v>143</v>
      </c>
      <c r="I261" s="66">
        <v>0</v>
      </c>
      <c r="J261" s="57" t="s">
        <v>143</v>
      </c>
      <c r="K261" s="36">
        <v>5</v>
      </c>
      <c r="L261" s="57" t="s">
        <v>143</v>
      </c>
      <c r="M261" s="36">
        <v>9</v>
      </c>
      <c r="N261" s="57">
        <v>8</v>
      </c>
      <c r="O261" s="36">
        <v>14</v>
      </c>
      <c r="P261" s="57">
        <v>13</v>
      </c>
      <c r="Q261" s="66">
        <v>4</v>
      </c>
      <c r="R261" s="57" t="s">
        <v>143</v>
      </c>
      <c r="S261" s="66">
        <v>1537</v>
      </c>
      <c r="T261" s="57">
        <v>0.38969258589511746</v>
      </c>
      <c r="U261" s="66">
        <v>1541</v>
      </c>
      <c r="V261" s="57">
        <v>0.39330922242314648</v>
      </c>
      <c r="W261" s="36">
        <v>14</v>
      </c>
      <c r="X261" s="57">
        <v>0.39999999999999991</v>
      </c>
      <c r="Y261" s="36">
        <v>1546</v>
      </c>
      <c r="Z261" s="57">
        <v>0.39656729900632337</v>
      </c>
      <c r="AA261" s="36">
        <v>1560</v>
      </c>
      <c r="AB261" s="57">
        <v>0.39659803043867492</v>
      </c>
    </row>
    <row r="262" spans="2:28" ht="15" hidden="1" customHeight="1" outlineLevel="1">
      <c r="B262" s="63" t="s">
        <v>83</v>
      </c>
      <c r="C262" s="36">
        <v>6</v>
      </c>
      <c r="D262" s="57">
        <v>5</v>
      </c>
      <c r="E262" s="66">
        <v>0</v>
      </c>
      <c r="F262" s="57" t="s">
        <v>143</v>
      </c>
      <c r="G262" s="66">
        <v>0</v>
      </c>
      <c r="H262" s="57">
        <v>-1</v>
      </c>
      <c r="I262" s="66">
        <v>0</v>
      </c>
      <c r="J262" s="57">
        <v>-1</v>
      </c>
      <c r="K262" s="36">
        <v>12</v>
      </c>
      <c r="L262" s="57">
        <v>0.71428571428571419</v>
      </c>
      <c r="M262" s="36">
        <v>11</v>
      </c>
      <c r="N262" s="57">
        <v>1.75</v>
      </c>
      <c r="O262" s="36">
        <v>23</v>
      </c>
      <c r="P262" s="57">
        <v>1.0909090909090908</v>
      </c>
      <c r="Q262" s="66">
        <v>9</v>
      </c>
      <c r="R262" s="57">
        <v>1.25</v>
      </c>
      <c r="S262" s="66">
        <v>1296</v>
      </c>
      <c r="T262" s="57">
        <v>6.1602209944751385</v>
      </c>
      <c r="U262" s="66">
        <v>1305</v>
      </c>
      <c r="V262" s="57">
        <v>6.0540540540540544</v>
      </c>
      <c r="W262" s="36">
        <v>27</v>
      </c>
      <c r="X262" s="57">
        <v>1.25</v>
      </c>
      <c r="Y262" s="36">
        <v>1307</v>
      </c>
      <c r="Z262" s="57">
        <v>5.9521276595744679</v>
      </c>
      <c r="AA262" s="36">
        <v>1334</v>
      </c>
      <c r="AB262" s="57">
        <v>5.67</v>
      </c>
    </row>
    <row r="263" spans="2:28" ht="15" hidden="1" customHeight="1" outlineLevel="1">
      <c r="B263" s="63" t="s">
        <v>82</v>
      </c>
      <c r="C263" s="36">
        <v>58</v>
      </c>
      <c r="D263" s="57">
        <v>0.15999999999999992</v>
      </c>
      <c r="E263" s="66">
        <v>0</v>
      </c>
      <c r="F263" s="57" t="s">
        <v>143</v>
      </c>
      <c r="G263" s="66">
        <v>0</v>
      </c>
      <c r="H263" s="57" t="s">
        <v>143</v>
      </c>
      <c r="I263" s="66">
        <v>0</v>
      </c>
      <c r="J263" s="57" t="s">
        <v>143</v>
      </c>
      <c r="K263" s="36">
        <v>267</v>
      </c>
      <c r="L263" s="57">
        <v>3.2380952380952381</v>
      </c>
      <c r="M263" s="36">
        <v>278</v>
      </c>
      <c r="N263" s="57">
        <v>-0.41719077568134177</v>
      </c>
      <c r="O263" s="36">
        <v>545</v>
      </c>
      <c r="P263" s="57">
        <v>9.2592592592593004E-3</v>
      </c>
      <c r="Q263" s="66">
        <v>519</v>
      </c>
      <c r="R263" s="57">
        <v>0.98091603053435117</v>
      </c>
      <c r="S263" s="66">
        <v>2303</v>
      </c>
      <c r="T263" s="57">
        <v>-8.6095566078346897E-3</v>
      </c>
      <c r="U263" s="66">
        <v>2822</v>
      </c>
      <c r="V263" s="57">
        <v>9.1682785299806557E-2</v>
      </c>
      <c r="W263" s="36">
        <v>844</v>
      </c>
      <c r="X263" s="57">
        <v>1.2506666666666666</v>
      </c>
      <c r="Y263" s="36">
        <v>2581</v>
      </c>
      <c r="Z263" s="57">
        <v>-7.8214285714285681E-2</v>
      </c>
      <c r="AA263" s="36">
        <v>3425</v>
      </c>
      <c r="AB263" s="57">
        <v>7.8740157480315043E-2</v>
      </c>
    </row>
    <row r="264" spans="2:28" ht="15" hidden="1" customHeight="1" outlineLevel="1">
      <c r="B264" s="63" t="s">
        <v>81</v>
      </c>
      <c r="C264" s="36">
        <v>51</v>
      </c>
      <c r="D264" s="57">
        <v>-0.7</v>
      </c>
      <c r="E264" s="66">
        <v>2</v>
      </c>
      <c r="F264" s="57" t="s">
        <v>143</v>
      </c>
      <c r="G264" s="66">
        <v>0</v>
      </c>
      <c r="H264" s="57" t="s">
        <v>143</v>
      </c>
      <c r="I264" s="66">
        <v>2</v>
      </c>
      <c r="J264" s="57" t="s">
        <v>143</v>
      </c>
      <c r="K264" s="36">
        <v>748</v>
      </c>
      <c r="L264" s="57">
        <v>-4.8346055979643809E-2</v>
      </c>
      <c r="M264" s="36">
        <v>1324</v>
      </c>
      <c r="N264" s="57">
        <v>0.22253000923361044</v>
      </c>
      <c r="O264" s="36">
        <v>2072</v>
      </c>
      <c r="P264" s="57">
        <v>0.10861423220973787</v>
      </c>
      <c r="Q264" s="66">
        <v>1596</v>
      </c>
      <c r="R264" s="57">
        <v>-0.1777434312210201</v>
      </c>
      <c r="S264" s="66">
        <v>4540</v>
      </c>
      <c r="T264" s="57">
        <v>6.5977929091336041E-2</v>
      </c>
      <c r="U264" s="66">
        <v>6136</v>
      </c>
      <c r="V264" s="57">
        <v>-1.0322580645161339E-2</v>
      </c>
      <c r="W264" s="36">
        <v>2397</v>
      </c>
      <c r="X264" s="57">
        <v>-0.17259233690024167</v>
      </c>
      <c r="Y264" s="36">
        <v>5864</v>
      </c>
      <c r="Z264" s="57">
        <v>9.7716211156870125E-2</v>
      </c>
      <c r="AA264" s="36">
        <v>8261</v>
      </c>
      <c r="AB264" s="57">
        <v>2.6702269692924219E-3</v>
      </c>
    </row>
    <row r="265" spans="2:28" ht="15" hidden="1" customHeight="1" outlineLevel="1">
      <c r="B265" s="63" t="s">
        <v>80</v>
      </c>
      <c r="C265" s="36">
        <v>50</v>
      </c>
      <c r="D265" s="57">
        <v>-0.66442953020134232</v>
      </c>
      <c r="E265" s="66">
        <v>0</v>
      </c>
      <c r="F265" s="57" t="s">
        <v>143</v>
      </c>
      <c r="G265" s="66">
        <v>0</v>
      </c>
      <c r="H265" s="57">
        <v>-1</v>
      </c>
      <c r="I265" s="66">
        <v>0</v>
      </c>
      <c r="J265" s="57">
        <v>-1</v>
      </c>
      <c r="K265" s="36">
        <v>805</v>
      </c>
      <c r="L265" s="57">
        <v>6.7639257294429767E-2</v>
      </c>
      <c r="M265" s="36">
        <v>1427</v>
      </c>
      <c r="N265" s="57">
        <v>0.85084306095979256</v>
      </c>
      <c r="O265" s="36">
        <v>2232</v>
      </c>
      <c r="P265" s="57">
        <v>0.46360655737704914</v>
      </c>
      <c r="Q265" s="66">
        <v>1705</v>
      </c>
      <c r="R265" s="57">
        <v>-5.696902654867253E-2</v>
      </c>
      <c r="S265" s="66">
        <v>5009</v>
      </c>
      <c r="T265" s="57">
        <v>3.0036043251902012E-3</v>
      </c>
      <c r="U265" s="66">
        <v>6714</v>
      </c>
      <c r="V265" s="57">
        <v>-1.2937371361364303E-2</v>
      </c>
      <c r="W265" s="36">
        <v>2560</v>
      </c>
      <c r="X265" s="57">
        <v>-5.5699004057543355E-2</v>
      </c>
      <c r="Y265" s="36">
        <v>6436</v>
      </c>
      <c r="Z265" s="57">
        <v>0.11619840443981966</v>
      </c>
      <c r="AA265" s="36">
        <v>8996</v>
      </c>
      <c r="AB265" s="57">
        <v>6.1224489795918435E-2</v>
      </c>
    </row>
    <row r="266" spans="2:28" ht="15" hidden="1" customHeight="1" outlineLevel="1">
      <c r="B266" s="63" t="s">
        <v>79</v>
      </c>
      <c r="C266" s="36">
        <v>57</v>
      </c>
      <c r="D266" s="57">
        <v>13.25</v>
      </c>
      <c r="E266" s="66">
        <v>1</v>
      </c>
      <c r="F266" s="57" t="s">
        <v>143</v>
      </c>
      <c r="G266" s="66">
        <v>0</v>
      </c>
      <c r="H266" s="57">
        <v>-1</v>
      </c>
      <c r="I266" s="66">
        <v>1</v>
      </c>
      <c r="J266" s="57">
        <v>0</v>
      </c>
      <c r="K266" s="36">
        <v>610</v>
      </c>
      <c r="L266" s="57">
        <v>-0.26946107784431139</v>
      </c>
      <c r="M266" s="36">
        <v>1420</v>
      </c>
      <c r="N266" s="57">
        <v>0.24125874125874125</v>
      </c>
      <c r="O266" s="36">
        <v>2030</v>
      </c>
      <c r="P266" s="57">
        <v>2.577059120768066E-2</v>
      </c>
      <c r="Q266" s="66">
        <v>1643</v>
      </c>
      <c r="R266" s="57">
        <v>-8.7222222222222201E-2</v>
      </c>
      <c r="S266" s="66">
        <v>5079</v>
      </c>
      <c r="T266" s="57">
        <v>0.10992132867132876</v>
      </c>
      <c r="U266" s="66">
        <v>6722</v>
      </c>
      <c r="V266" s="57">
        <v>5.426599749058969E-2</v>
      </c>
      <c r="W266" s="36">
        <v>2311</v>
      </c>
      <c r="X266" s="57">
        <v>-0.12428950359984847</v>
      </c>
      <c r="Y266" s="36">
        <v>6499</v>
      </c>
      <c r="Z266" s="57">
        <v>0.13599021150148571</v>
      </c>
      <c r="AA266" s="36">
        <v>8810</v>
      </c>
      <c r="AB266" s="57">
        <v>5.3827751196172224E-2</v>
      </c>
    </row>
    <row r="267" spans="2:28" collapsed="1">
      <c r="B267" s="173">
        <v>1992</v>
      </c>
      <c r="C267" s="66">
        <v>430</v>
      </c>
      <c r="D267" s="67">
        <v>-6.926406926406925E-2</v>
      </c>
      <c r="E267" s="66">
        <v>10</v>
      </c>
      <c r="F267" s="67">
        <v>2.3333333333333335</v>
      </c>
      <c r="G267" s="66">
        <v>6</v>
      </c>
      <c r="H267" s="67">
        <v>0.19999999999999996</v>
      </c>
      <c r="I267" s="66">
        <v>16</v>
      </c>
      <c r="J267" s="67">
        <v>1</v>
      </c>
      <c r="K267" s="66">
        <v>3280</v>
      </c>
      <c r="L267" s="67">
        <v>-0.29477531713609972</v>
      </c>
      <c r="M267" s="66">
        <v>6981</v>
      </c>
      <c r="N267" s="67">
        <v>0.12596774193548388</v>
      </c>
      <c r="O267" s="66">
        <v>10261</v>
      </c>
      <c r="P267" s="67">
        <v>-5.4372868860012913E-2</v>
      </c>
      <c r="Q267" s="66">
        <v>8664</v>
      </c>
      <c r="R267" s="67">
        <v>-0.14648803073588812</v>
      </c>
      <c r="S267" s="66">
        <v>35723</v>
      </c>
      <c r="T267" s="67">
        <v>8.6829535428519344E-2</v>
      </c>
      <c r="U267" s="66">
        <v>44387</v>
      </c>
      <c r="V267" s="67">
        <v>3.1775918177591844E-2</v>
      </c>
      <c r="W267" s="66">
        <v>12384</v>
      </c>
      <c r="X267" s="67">
        <v>-0.1888386716447239</v>
      </c>
      <c r="Y267" s="66">
        <v>42710</v>
      </c>
      <c r="Z267" s="67">
        <v>9.305420484209459E-2</v>
      </c>
      <c r="AA267" s="66">
        <v>55094</v>
      </c>
      <c r="AB267" s="67">
        <v>1.3856940431718145E-2</v>
      </c>
    </row>
    <row r="268" spans="2:28" ht="15" hidden="1" customHeight="1" outlineLevel="1">
      <c r="B268" s="63" t="s">
        <v>90</v>
      </c>
      <c r="C268" s="36">
        <v>42</v>
      </c>
      <c r="D268" s="57">
        <v>0.19999999999999996</v>
      </c>
      <c r="E268" s="66">
        <v>0</v>
      </c>
      <c r="F268" s="57">
        <v>-1</v>
      </c>
      <c r="G268" s="66">
        <v>0</v>
      </c>
      <c r="H268" s="57" t="s">
        <v>143</v>
      </c>
      <c r="I268" s="66">
        <v>0</v>
      </c>
      <c r="J268" s="57">
        <v>-1</v>
      </c>
      <c r="K268" s="36">
        <v>818</v>
      </c>
      <c r="L268" s="57">
        <v>-0.15843621399176955</v>
      </c>
      <c r="M268" s="36">
        <v>1064</v>
      </c>
      <c r="N268" s="57">
        <v>0.19550561797752808</v>
      </c>
      <c r="O268" s="36">
        <v>1882</v>
      </c>
      <c r="P268" s="57">
        <v>1.074113856068748E-2</v>
      </c>
      <c r="Q268" s="66">
        <v>2053</v>
      </c>
      <c r="R268" s="57">
        <v>7.7124868835257043E-2</v>
      </c>
      <c r="S268" s="66">
        <v>3962</v>
      </c>
      <c r="T268" s="57">
        <v>0.16051552431165783</v>
      </c>
      <c r="U268" s="66">
        <v>6015</v>
      </c>
      <c r="V268" s="57">
        <v>0.130639097744361</v>
      </c>
      <c r="W268" s="36">
        <v>2456</v>
      </c>
      <c r="X268" s="57">
        <v>-0.15775034293552814</v>
      </c>
      <c r="Y268" s="36">
        <v>4989</v>
      </c>
      <c r="Z268" s="57">
        <v>0.15915427509293689</v>
      </c>
      <c r="AA268" s="36">
        <v>7445</v>
      </c>
      <c r="AB268" s="57">
        <v>3.1163434903047182E-2</v>
      </c>
    </row>
    <row r="269" spans="2:28" ht="15" hidden="1" customHeight="1" outlineLevel="1">
      <c r="B269" s="63" t="s">
        <v>89</v>
      </c>
      <c r="C269" s="36">
        <v>10</v>
      </c>
      <c r="D269" s="57">
        <v>-0.90291262135922334</v>
      </c>
      <c r="E269" s="66">
        <v>1</v>
      </c>
      <c r="F269" s="57">
        <v>0</v>
      </c>
      <c r="G269" s="66">
        <v>0</v>
      </c>
      <c r="H269" s="57" t="s">
        <v>143</v>
      </c>
      <c r="I269" s="66">
        <v>1</v>
      </c>
      <c r="J269" s="57">
        <v>0</v>
      </c>
      <c r="K269" s="36">
        <v>889</v>
      </c>
      <c r="L269" s="57">
        <v>0.19973009446693668</v>
      </c>
      <c r="M269" s="36">
        <v>1011</v>
      </c>
      <c r="N269" s="57">
        <v>6.5331928345627066E-2</v>
      </c>
      <c r="O269" s="36">
        <v>1900</v>
      </c>
      <c r="P269" s="57">
        <v>0.12426035502958577</v>
      </c>
      <c r="Q269" s="66">
        <v>1556</v>
      </c>
      <c r="R269" s="57">
        <v>-4.5398773006134929E-2</v>
      </c>
      <c r="S269" s="66">
        <v>3978</v>
      </c>
      <c r="T269" s="57">
        <v>0.18604651162790709</v>
      </c>
      <c r="U269" s="66">
        <v>5534</v>
      </c>
      <c r="V269" s="57">
        <v>0.1103531300160514</v>
      </c>
      <c r="W269" s="36">
        <v>2913</v>
      </c>
      <c r="X269" s="57">
        <v>0.176969696969697</v>
      </c>
      <c r="Y269" s="36">
        <v>5026</v>
      </c>
      <c r="Z269" s="57">
        <v>0.16802231001626766</v>
      </c>
      <c r="AA269" s="36">
        <v>7939</v>
      </c>
      <c r="AB269" s="57">
        <v>0.17128946591915017</v>
      </c>
    </row>
    <row r="270" spans="2:28" ht="15" hidden="1" customHeight="1" outlineLevel="1">
      <c r="B270" s="63" t="s">
        <v>88</v>
      </c>
      <c r="C270" s="36">
        <v>9</v>
      </c>
      <c r="D270" s="57">
        <v>-0.89655172413793105</v>
      </c>
      <c r="E270" s="66">
        <v>2</v>
      </c>
      <c r="F270" s="57" t="s">
        <v>143</v>
      </c>
      <c r="G270" s="66">
        <v>0</v>
      </c>
      <c r="H270" s="57">
        <v>-1</v>
      </c>
      <c r="I270" s="66">
        <v>2</v>
      </c>
      <c r="J270" s="57">
        <v>-0.33333333333333337</v>
      </c>
      <c r="K270" s="36">
        <v>488</v>
      </c>
      <c r="L270" s="57">
        <v>0.72438162544169615</v>
      </c>
      <c r="M270" s="36">
        <v>620</v>
      </c>
      <c r="N270" s="57">
        <v>0.21330724070450091</v>
      </c>
      <c r="O270" s="36">
        <v>1108</v>
      </c>
      <c r="P270" s="57">
        <v>0.39546599496221657</v>
      </c>
      <c r="Q270" s="66">
        <v>690</v>
      </c>
      <c r="R270" s="57">
        <v>0.1675126903553299</v>
      </c>
      <c r="S270" s="66">
        <v>2870</v>
      </c>
      <c r="T270" s="57">
        <v>0.42999501743896373</v>
      </c>
      <c r="U270" s="66">
        <v>3560</v>
      </c>
      <c r="V270" s="57">
        <v>0.37028483448806782</v>
      </c>
      <c r="W270" s="36">
        <v>1189</v>
      </c>
      <c r="X270" s="57">
        <v>0.23725286160249737</v>
      </c>
      <c r="Y270" s="36">
        <v>3490</v>
      </c>
      <c r="Z270" s="57">
        <v>0.38437128123760411</v>
      </c>
      <c r="AA270" s="36">
        <v>4679</v>
      </c>
      <c r="AB270" s="57">
        <v>0.34376794945433664</v>
      </c>
    </row>
    <row r="271" spans="2:28" ht="15" hidden="1" customHeight="1" outlineLevel="1">
      <c r="B271" s="63" t="s">
        <v>87</v>
      </c>
      <c r="C271" s="36">
        <v>9</v>
      </c>
      <c r="D271" s="57">
        <v>2</v>
      </c>
      <c r="E271" s="66">
        <v>0</v>
      </c>
      <c r="F271" s="57" t="s">
        <v>143</v>
      </c>
      <c r="G271" s="66">
        <v>0</v>
      </c>
      <c r="H271" s="57">
        <v>-1</v>
      </c>
      <c r="I271" s="66">
        <v>0</v>
      </c>
      <c r="J271" s="57">
        <v>-1</v>
      </c>
      <c r="K271" s="36">
        <v>4</v>
      </c>
      <c r="L271" s="57">
        <v>-0.85185185185185186</v>
      </c>
      <c r="M271" s="36">
        <v>19</v>
      </c>
      <c r="N271" s="57">
        <v>5.333333333333333</v>
      </c>
      <c r="O271" s="36">
        <v>23</v>
      </c>
      <c r="P271" s="57">
        <v>-0.23333333333333328</v>
      </c>
      <c r="Q271" s="66">
        <v>8</v>
      </c>
      <c r="R271" s="57">
        <v>-0.33333333333333337</v>
      </c>
      <c r="S271" s="66">
        <v>1518</v>
      </c>
      <c r="T271" s="57">
        <v>0.53955375253549698</v>
      </c>
      <c r="U271" s="66">
        <v>1526</v>
      </c>
      <c r="V271" s="57">
        <v>0.52905811623246501</v>
      </c>
      <c r="W271" s="36">
        <v>21</v>
      </c>
      <c r="X271" s="57">
        <v>-0.5</v>
      </c>
      <c r="Y271" s="36">
        <v>1537</v>
      </c>
      <c r="Z271" s="57">
        <v>0.54939516129032251</v>
      </c>
      <c r="AA271" s="36">
        <v>1558</v>
      </c>
      <c r="AB271" s="57">
        <v>0.50676982591876207</v>
      </c>
    </row>
    <row r="272" spans="2:28" ht="15" hidden="1" customHeight="1" outlineLevel="1">
      <c r="B272" s="63" t="s">
        <v>86</v>
      </c>
      <c r="C272" s="36">
        <v>2</v>
      </c>
      <c r="D272" s="57">
        <v>1</v>
      </c>
      <c r="E272" s="66">
        <v>0</v>
      </c>
      <c r="F272" s="57" t="s">
        <v>143</v>
      </c>
      <c r="G272" s="66">
        <v>0</v>
      </c>
      <c r="H272" s="57" t="s">
        <v>143</v>
      </c>
      <c r="I272" s="66">
        <v>0</v>
      </c>
      <c r="J272" s="57" t="s">
        <v>143</v>
      </c>
      <c r="K272" s="36">
        <v>4</v>
      </c>
      <c r="L272" s="57">
        <v>-0.5</v>
      </c>
      <c r="M272" s="36">
        <v>6</v>
      </c>
      <c r="N272" s="57">
        <v>1</v>
      </c>
      <c r="O272" s="36">
        <v>10</v>
      </c>
      <c r="P272" s="57">
        <v>-9.0909090909090939E-2</v>
      </c>
      <c r="Q272" s="66">
        <v>25</v>
      </c>
      <c r="R272" s="57">
        <v>2.125</v>
      </c>
      <c r="S272" s="66">
        <v>1606</v>
      </c>
      <c r="T272" s="57">
        <v>0.37264957264957266</v>
      </c>
      <c r="U272" s="66">
        <v>1631</v>
      </c>
      <c r="V272" s="57">
        <v>0.38455008488964348</v>
      </c>
      <c r="W272" s="36">
        <v>31</v>
      </c>
      <c r="X272" s="57">
        <v>0.82352941176470584</v>
      </c>
      <c r="Y272" s="36">
        <v>1612</v>
      </c>
      <c r="Z272" s="57">
        <v>0.37425404944586527</v>
      </c>
      <c r="AA272" s="36">
        <v>1643</v>
      </c>
      <c r="AB272" s="57">
        <v>0.38067226890756301</v>
      </c>
    </row>
    <row r="273" spans="2:28" ht="15" hidden="1" customHeight="1" outlineLevel="1">
      <c r="B273" s="63" t="s">
        <v>85</v>
      </c>
      <c r="C273" s="36">
        <v>6</v>
      </c>
      <c r="D273" s="57" t="s">
        <v>143</v>
      </c>
      <c r="E273" s="66">
        <v>0</v>
      </c>
      <c r="F273" s="57">
        <v>-1</v>
      </c>
      <c r="G273" s="66">
        <v>0</v>
      </c>
      <c r="H273" s="57" t="s">
        <v>143</v>
      </c>
      <c r="I273" s="66">
        <v>0</v>
      </c>
      <c r="J273" s="57">
        <v>-1</v>
      </c>
      <c r="K273" s="36">
        <v>3</v>
      </c>
      <c r="L273" s="57">
        <v>0.5</v>
      </c>
      <c r="M273" s="36">
        <v>0</v>
      </c>
      <c r="N273" s="57">
        <v>-1</v>
      </c>
      <c r="O273" s="36">
        <v>3</v>
      </c>
      <c r="P273" s="57">
        <v>-0.5</v>
      </c>
      <c r="Q273" s="66">
        <v>4</v>
      </c>
      <c r="R273" s="57">
        <v>0.33333333333333326</v>
      </c>
      <c r="S273" s="66">
        <v>1496</v>
      </c>
      <c r="T273" s="57">
        <v>-0.15000000000000002</v>
      </c>
      <c r="U273" s="66">
        <v>1500</v>
      </c>
      <c r="V273" s="57">
        <v>-0.14917753828701075</v>
      </c>
      <c r="W273" s="36">
        <v>13</v>
      </c>
      <c r="X273" s="57">
        <v>0.85714285714285721</v>
      </c>
      <c r="Y273" s="36">
        <v>1496</v>
      </c>
      <c r="Z273" s="57">
        <v>-0.15192743764172334</v>
      </c>
      <c r="AA273" s="36">
        <v>1509</v>
      </c>
      <c r="AB273" s="57">
        <v>-0.14793901750423488</v>
      </c>
    </row>
    <row r="274" spans="2:28" ht="15" hidden="1" customHeight="1" outlineLevel="1">
      <c r="B274" s="63" t="s">
        <v>84</v>
      </c>
      <c r="C274" s="36">
        <v>10</v>
      </c>
      <c r="D274" s="57">
        <v>9</v>
      </c>
      <c r="E274" s="66">
        <v>0</v>
      </c>
      <c r="F274" s="57" t="s">
        <v>143</v>
      </c>
      <c r="G274" s="66">
        <v>0</v>
      </c>
      <c r="H274" s="57" t="s">
        <v>143</v>
      </c>
      <c r="I274" s="66">
        <v>0</v>
      </c>
      <c r="J274" s="57" t="s">
        <v>143</v>
      </c>
      <c r="K274" s="36">
        <v>0</v>
      </c>
      <c r="L274" s="57">
        <v>-1</v>
      </c>
      <c r="M274" s="36">
        <v>1</v>
      </c>
      <c r="N274" s="57">
        <v>-0.9375</v>
      </c>
      <c r="O274" s="36">
        <v>1</v>
      </c>
      <c r="P274" s="57">
        <v>-0.95652173913043481</v>
      </c>
      <c r="Q274" s="66">
        <v>0</v>
      </c>
      <c r="R274" s="57">
        <v>-1</v>
      </c>
      <c r="S274" s="66">
        <v>1106</v>
      </c>
      <c r="T274" s="57">
        <v>-2.4691358024691357E-2</v>
      </c>
      <c r="U274" s="66">
        <v>1106</v>
      </c>
      <c r="V274" s="57">
        <v>-2.9824561403508754E-2</v>
      </c>
      <c r="W274" s="36">
        <v>10</v>
      </c>
      <c r="X274" s="57">
        <v>-0.2857142857142857</v>
      </c>
      <c r="Y274" s="36">
        <v>1107</v>
      </c>
      <c r="Z274" s="57">
        <v>-3.7391304347826115E-2</v>
      </c>
      <c r="AA274" s="36">
        <v>1117</v>
      </c>
      <c r="AB274" s="57">
        <v>-4.0378006872852201E-2</v>
      </c>
    </row>
    <row r="275" spans="2:28" ht="15" hidden="1" customHeight="1" outlineLevel="1">
      <c r="B275" s="63" t="s">
        <v>83</v>
      </c>
      <c r="C275" s="36">
        <v>1</v>
      </c>
      <c r="D275" s="57">
        <v>-0.83333333333333337</v>
      </c>
      <c r="E275" s="66">
        <v>0</v>
      </c>
      <c r="F275" s="57" t="s">
        <v>143</v>
      </c>
      <c r="G275" s="66">
        <v>3</v>
      </c>
      <c r="H275" s="57">
        <v>-0.25</v>
      </c>
      <c r="I275" s="66">
        <v>3</v>
      </c>
      <c r="J275" s="57">
        <v>-0.25</v>
      </c>
      <c r="K275" s="36">
        <v>7</v>
      </c>
      <c r="L275" s="57">
        <v>1.3333333333333335</v>
      </c>
      <c r="M275" s="36">
        <v>4</v>
      </c>
      <c r="N275" s="57">
        <v>0.33333333333333326</v>
      </c>
      <c r="O275" s="36">
        <v>11</v>
      </c>
      <c r="P275" s="57">
        <v>0.83333333333333326</v>
      </c>
      <c r="Q275" s="66">
        <v>4</v>
      </c>
      <c r="R275" s="57">
        <v>0</v>
      </c>
      <c r="S275" s="66">
        <v>181</v>
      </c>
      <c r="T275" s="57">
        <v>-0.85151763740771125</v>
      </c>
      <c r="U275" s="66">
        <v>185</v>
      </c>
      <c r="V275" s="57">
        <v>-0.84873262469337696</v>
      </c>
      <c r="W275" s="36">
        <v>12</v>
      </c>
      <c r="X275" s="57">
        <v>-7.6923076923076872E-2</v>
      </c>
      <c r="Y275" s="36">
        <v>188</v>
      </c>
      <c r="Z275" s="57">
        <v>-0.84665579119086454</v>
      </c>
      <c r="AA275" s="36">
        <v>200</v>
      </c>
      <c r="AB275" s="57">
        <v>-0.83857949959644873</v>
      </c>
    </row>
    <row r="276" spans="2:28" ht="15" hidden="1" customHeight="1" outlineLevel="1">
      <c r="B276" s="63" t="s">
        <v>82</v>
      </c>
      <c r="C276" s="36">
        <v>50</v>
      </c>
      <c r="D276" s="57">
        <v>-0.27536231884057971</v>
      </c>
      <c r="E276" s="66">
        <v>0</v>
      </c>
      <c r="F276" s="57" t="s">
        <v>143</v>
      </c>
      <c r="G276" s="66">
        <v>0</v>
      </c>
      <c r="H276" s="57" t="s">
        <v>143</v>
      </c>
      <c r="I276" s="66">
        <v>0</v>
      </c>
      <c r="J276" s="57" t="s">
        <v>143</v>
      </c>
      <c r="K276" s="36">
        <v>63</v>
      </c>
      <c r="L276" s="57">
        <v>-0.72608695652173916</v>
      </c>
      <c r="M276" s="36">
        <v>477</v>
      </c>
      <c r="N276" s="57">
        <v>0.72202166064981954</v>
      </c>
      <c r="O276" s="36">
        <v>540</v>
      </c>
      <c r="P276" s="57">
        <v>6.5088757396449815E-2</v>
      </c>
      <c r="Q276" s="66">
        <v>262</v>
      </c>
      <c r="R276" s="57">
        <v>-0.73210633946830272</v>
      </c>
      <c r="S276" s="66">
        <v>2323</v>
      </c>
      <c r="T276" s="57">
        <v>0.64169611307420493</v>
      </c>
      <c r="U276" s="66">
        <v>2585</v>
      </c>
      <c r="V276" s="57">
        <v>8.0234015879649068E-2</v>
      </c>
      <c r="W276" s="36">
        <v>375</v>
      </c>
      <c r="X276" s="57">
        <v>-0.70634299138606105</v>
      </c>
      <c r="Y276" s="36">
        <v>2800</v>
      </c>
      <c r="Z276" s="57">
        <v>0.65484633569739947</v>
      </c>
      <c r="AA276" s="36">
        <v>3175</v>
      </c>
      <c r="AB276" s="57">
        <v>6.9383630852138722E-2</v>
      </c>
    </row>
    <row r="277" spans="2:28" ht="15" hidden="1" customHeight="1" outlineLevel="1">
      <c r="B277" s="63" t="s">
        <v>81</v>
      </c>
      <c r="C277" s="36">
        <v>170</v>
      </c>
      <c r="D277" s="57">
        <v>14.454545454545455</v>
      </c>
      <c r="E277" s="66">
        <v>0</v>
      </c>
      <c r="F277" s="57" t="s">
        <v>143</v>
      </c>
      <c r="G277" s="66">
        <v>0</v>
      </c>
      <c r="H277" s="57">
        <v>-1</v>
      </c>
      <c r="I277" s="66">
        <v>0</v>
      </c>
      <c r="J277" s="57">
        <v>-1</v>
      </c>
      <c r="K277" s="36">
        <v>786</v>
      </c>
      <c r="L277" s="57">
        <v>-0.15118790496760259</v>
      </c>
      <c r="M277" s="36">
        <v>1083</v>
      </c>
      <c r="N277" s="57">
        <v>-0.14047619047619042</v>
      </c>
      <c r="O277" s="36">
        <v>1869</v>
      </c>
      <c r="P277" s="57">
        <v>-0.14501372369624888</v>
      </c>
      <c r="Q277" s="66">
        <v>1941</v>
      </c>
      <c r="R277" s="57">
        <v>-7.7032810271041363E-2</v>
      </c>
      <c r="S277" s="66">
        <v>4259</v>
      </c>
      <c r="T277" s="57">
        <v>-0.13767969224539378</v>
      </c>
      <c r="U277" s="66">
        <v>6200</v>
      </c>
      <c r="V277" s="57">
        <v>-0.11956830445896049</v>
      </c>
      <c r="W277" s="36">
        <v>2897</v>
      </c>
      <c r="X277" s="57">
        <v>-4.7039473684210575E-2</v>
      </c>
      <c r="Y277" s="36">
        <v>5342</v>
      </c>
      <c r="Z277" s="57">
        <v>-0.13922010957138253</v>
      </c>
      <c r="AA277" s="36">
        <v>8239</v>
      </c>
      <c r="AB277" s="57">
        <v>-0.10891196192948305</v>
      </c>
    </row>
    <row r="278" spans="2:28" ht="15" hidden="1" customHeight="1" outlineLevel="1">
      <c r="B278" s="63" t="s">
        <v>80</v>
      </c>
      <c r="C278" s="36">
        <v>149</v>
      </c>
      <c r="D278" s="57">
        <v>17.625</v>
      </c>
      <c r="E278" s="66">
        <v>0</v>
      </c>
      <c r="F278" s="57" t="s">
        <v>143</v>
      </c>
      <c r="G278" s="66">
        <v>1</v>
      </c>
      <c r="H278" s="57" t="s">
        <v>143</v>
      </c>
      <c r="I278" s="66">
        <v>1</v>
      </c>
      <c r="J278" s="57" t="s">
        <v>143</v>
      </c>
      <c r="K278" s="36">
        <v>754</v>
      </c>
      <c r="L278" s="57">
        <v>-0.18662351672060407</v>
      </c>
      <c r="M278" s="36">
        <v>771</v>
      </c>
      <c r="N278" s="57">
        <v>-0.33419689119170981</v>
      </c>
      <c r="O278" s="36">
        <v>1525</v>
      </c>
      <c r="P278" s="57">
        <v>-0.26858513189448441</v>
      </c>
      <c r="Q278" s="66">
        <v>1808</v>
      </c>
      <c r="R278" s="57">
        <v>-0.18996415770609321</v>
      </c>
      <c r="S278" s="66">
        <v>4994</v>
      </c>
      <c r="T278" s="57">
        <v>-0.16822118587608259</v>
      </c>
      <c r="U278" s="66">
        <v>6802</v>
      </c>
      <c r="V278" s="57">
        <v>-0.17411364740165125</v>
      </c>
      <c r="W278" s="36">
        <v>2711</v>
      </c>
      <c r="X278" s="57">
        <v>-0.14398484370066311</v>
      </c>
      <c r="Y278" s="36">
        <v>5766</v>
      </c>
      <c r="Z278" s="57">
        <v>-0.19491762077631947</v>
      </c>
      <c r="AA278" s="36">
        <v>8477</v>
      </c>
      <c r="AB278" s="57">
        <v>-0.17930099719237103</v>
      </c>
    </row>
    <row r="279" spans="2:28" ht="15" hidden="1" customHeight="1" outlineLevel="1">
      <c r="B279" s="63" t="s">
        <v>79</v>
      </c>
      <c r="C279" s="36">
        <v>4</v>
      </c>
      <c r="D279" s="57">
        <v>-0.96153846153846156</v>
      </c>
      <c r="E279" s="66">
        <v>0</v>
      </c>
      <c r="F279" s="57" t="s">
        <v>143</v>
      </c>
      <c r="G279" s="66">
        <v>1</v>
      </c>
      <c r="H279" s="57">
        <v>-0.8</v>
      </c>
      <c r="I279" s="66">
        <v>1</v>
      </c>
      <c r="J279" s="57">
        <v>-0.8</v>
      </c>
      <c r="K279" s="36">
        <v>835</v>
      </c>
      <c r="L279" s="57">
        <v>-0.1837732160312805</v>
      </c>
      <c r="M279" s="36">
        <v>1144</v>
      </c>
      <c r="N279" s="57">
        <v>-8.7719298245614086E-2</v>
      </c>
      <c r="O279" s="36">
        <v>1979</v>
      </c>
      <c r="P279" s="57">
        <v>-0.13087395696091353</v>
      </c>
      <c r="Q279" s="66">
        <v>1800</v>
      </c>
      <c r="R279" s="57">
        <v>-0.28372463191404695</v>
      </c>
      <c r="S279" s="66">
        <v>4576</v>
      </c>
      <c r="T279" s="57">
        <v>-0.366643598615917</v>
      </c>
      <c r="U279" s="66">
        <v>6376</v>
      </c>
      <c r="V279" s="57">
        <v>-0.34524543027315668</v>
      </c>
      <c r="W279" s="36">
        <v>2639</v>
      </c>
      <c r="X279" s="57">
        <v>-0.27500000000000002</v>
      </c>
      <c r="Y279" s="36">
        <v>5721</v>
      </c>
      <c r="Z279" s="57">
        <v>-0.32567185289957568</v>
      </c>
      <c r="AA279" s="36">
        <v>8360</v>
      </c>
      <c r="AB279" s="57">
        <v>-0.31045859452325963</v>
      </c>
    </row>
    <row r="280" spans="2:28" collapsed="1">
      <c r="B280" s="173">
        <v>1991</v>
      </c>
      <c r="C280" s="66">
        <v>462</v>
      </c>
      <c r="D280" s="67">
        <v>7.9439252336448662E-2</v>
      </c>
      <c r="E280" s="66">
        <v>3</v>
      </c>
      <c r="F280" s="67">
        <v>-0.5</v>
      </c>
      <c r="G280" s="66">
        <v>5</v>
      </c>
      <c r="H280" s="67">
        <v>-0.77272727272727271</v>
      </c>
      <c r="I280" s="66">
        <v>8</v>
      </c>
      <c r="J280" s="67">
        <v>-0.7142857142857143</v>
      </c>
      <c r="K280" s="66">
        <v>4651</v>
      </c>
      <c r="L280" s="67">
        <v>-9.6717809283355938E-2</v>
      </c>
      <c r="M280" s="66">
        <v>6200</v>
      </c>
      <c r="N280" s="67">
        <v>-2.0227560050568916E-2</v>
      </c>
      <c r="O280" s="66">
        <v>10851</v>
      </c>
      <c r="P280" s="67">
        <v>-5.4543870349394452E-2</v>
      </c>
      <c r="Q280" s="66">
        <v>10151</v>
      </c>
      <c r="R280" s="67">
        <v>-0.15309527782412813</v>
      </c>
      <c r="S280" s="66">
        <v>32869</v>
      </c>
      <c r="T280" s="67">
        <v>-5.0769630635053575E-2</v>
      </c>
      <c r="U280" s="66">
        <v>43020</v>
      </c>
      <c r="V280" s="67">
        <v>-7.7081500868856345E-2</v>
      </c>
      <c r="W280" s="66">
        <v>15267</v>
      </c>
      <c r="X280" s="67">
        <v>-0.13102623939894131</v>
      </c>
      <c r="Y280" s="66">
        <v>39074</v>
      </c>
      <c r="Z280" s="67">
        <v>-4.6440686238621631E-2</v>
      </c>
      <c r="AA280" s="66">
        <v>54341</v>
      </c>
      <c r="AB280" s="67">
        <v>-7.1823864995046671E-2</v>
      </c>
    </row>
    <row r="281" spans="2:28" ht="15" hidden="1" customHeight="1" outlineLevel="1">
      <c r="B281" s="63" t="s">
        <v>90</v>
      </c>
      <c r="C281" s="36">
        <v>35</v>
      </c>
      <c r="D281" s="57">
        <v>2.1818181818181817</v>
      </c>
      <c r="E281" s="66">
        <v>3</v>
      </c>
      <c r="F281" s="57" t="s">
        <v>143</v>
      </c>
      <c r="G281" s="66">
        <v>0</v>
      </c>
      <c r="H281" s="57" t="s">
        <v>143</v>
      </c>
      <c r="I281" s="66">
        <v>3</v>
      </c>
      <c r="J281" s="57" t="s">
        <v>143</v>
      </c>
      <c r="K281" s="36">
        <v>972</v>
      </c>
      <c r="L281" s="57">
        <v>6.2295081967213006E-2</v>
      </c>
      <c r="M281" s="36">
        <v>890</v>
      </c>
      <c r="N281" s="57">
        <v>-0.43275971956660297</v>
      </c>
      <c r="O281" s="36">
        <v>1862</v>
      </c>
      <c r="P281" s="57">
        <v>-0.25040257648953301</v>
      </c>
      <c r="Q281" s="66">
        <v>1906</v>
      </c>
      <c r="R281" s="57">
        <v>-0.22865236746256579</v>
      </c>
      <c r="S281" s="66">
        <v>3414</v>
      </c>
      <c r="T281" s="57">
        <v>-0.41137931034482755</v>
      </c>
      <c r="U281" s="66">
        <v>5320</v>
      </c>
      <c r="V281" s="57">
        <v>-0.35678878007496073</v>
      </c>
      <c r="W281" s="36">
        <v>2916</v>
      </c>
      <c r="X281" s="57">
        <v>-0.1415955254636444</v>
      </c>
      <c r="Y281" s="36">
        <v>4304</v>
      </c>
      <c r="Z281" s="57">
        <v>-0.41593160537386353</v>
      </c>
      <c r="AA281" s="36">
        <v>7220</v>
      </c>
      <c r="AB281" s="57">
        <v>-0.32937023964332157</v>
      </c>
    </row>
    <row r="282" spans="2:28" ht="15" hidden="1" customHeight="1" outlineLevel="1">
      <c r="B282" s="63" t="s">
        <v>89</v>
      </c>
      <c r="C282" s="36">
        <v>103</v>
      </c>
      <c r="D282" s="57">
        <v>1.2391304347826089</v>
      </c>
      <c r="E282" s="66">
        <v>1</v>
      </c>
      <c r="F282" s="57" t="s">
        <v>143</v>
      </c>
      <c r="G282" s="66">
        <v>0</v>
      </c>
      <c r="H282" s="57" t="s">
        <v>143</v>
      </c>
      <c r="I282" s="66">
        <v>1</v>
      </c>
      <c r="J282" s="57" t="s">
        <v>143</v>
      </c>
      <c r="K282" s="36">
        <v>741</v>
      </c>
      <c r="L282" s="57">
        <v>7.3913043478260887E-2</v>
      </c>
      <c r="M282" s="36">
        <v>949</v>
      </c>
      <c r="N282" s="57">
        <v>3.1712473572937938E-3</v>
      </c>
      <c r="O282" s="36">
        <v>1690</v>
      </c>
      <c r="P282" s="57">
        <v>3.3007334963325086E-2</v>
      </c>
      <c r="Q282" s="66">
        <v>1630</v>
      </c>
      <c r="R282" s="57">
        <v>-0.34773909563825534</v>
      </c>
      <c r="S282" s="66">
        <v>3354</v>
      </c>
      <c r="T282" s="57">
        <v>-0.4135338345864662</v>
      </c>
      <c r="U282" s="66">
        <v>4984</v>
      </c>
      <c r="V282" s="57">
        <v>-0.39352640545144801</v>
      </c>
      <c r="W282" s="36">
        <v>2475</v>
      </c>
      <c r="X282" s="57">
        <v>-0.2349304482225657</v>
      </c>
      <c r="Y282" s="36">
        <v>4303</v>
      </c>
      <c r="Z282" s="57">
        <v>-0.35438859714928728</v>
      </c>
      <c r="AA282" s="36">
        <v>6778</v>
      </c>
      <c r="AB282" s="57">
        <v>-0.31535353535353539</v>
      </c>
    </row>
    <row r="283" spans="2:28" ht="15" hidden="1" customHeight="1" outlineLevel="1">
      <c r="B283" s="63" t="s">
        <v>88</v>
      </c>
      <c r="C283" s="36">
        <v>87</v>
      </c>
      <c r="D283" s="57">
        <v>28</v>
      </c>
      <c r="E283" s="66">
        <v>0</v>
      </c>
      <c r="F283" s="57" t="s">
        <v>143</v>
      </c>
      <c r="G283" s="66">
        <v>3</v>
      </c>
      <c r="H283" s="57" t="s">
        <v>143</v>
      </c>
      <c r="I283" s="66">
        <v>3</v>
      </c>
      <c r="J283" s="57" t="s">
        <v>143</v>
      </c>
      <c r="K283" s="36">
        <v>283</v>
      </c>
      <c r="L283" s="57">
        <v>0.36057692307692313</v>
      </c>
      <c r="M283" s="36">
        <v>511</v>
      </c>
      <c r="N283" s="57">
        <v>-0.64563106796116498</v>
      </c>
      <c r="O283" s="36">
        <v>794</v>
      </c>
      <c r="P283" s="57">
        <v>-0.5187878787878788</v>
      </c>
      <c r="Q283" s="66">
        <v>591</v>
      </c>
      <c r="R283" s="57">
        <v>-0.5342789598108747</v>
      </c>
      <c r="S283" s="66">
        <v>2007</v>
      </c>
      <c r="T283" s="57">
        <v>-0.37825278810408924</v>
      </c>
      <c r="U283" s="66">
        <v>2598</v>
      </c>
      <c r="V283" s="57">
        <v>-0.42228152101400929</v>
      </c>
      <c r="W283" s="36">
        <v>961</v>
      </c>
      <c r="X283" s="57">
        <v>-0.3506756756756757</v>
      </c>
      <c r="Y283" s="36">
        <v>2521</v>
      </c>
      <c r="Z283" s="57">
        <v>-0.46017130620985014</v>
      </c>
      <c r="AA283" s="36">
        <v>3482</v>
      </c>
      <c r="AB283" s="57">
        <v>-0.43382113821138213</v>
      </c>
    </row>
    <row r="284" spans="2:28" ht="15" hidden="1" customHeight="1" outlineLevel="1">
      <c r="B284" s="63" t="s">
        <v>87</v>
      </c>
      <c r="C284" s="36">
        <v>3</v>
      </c>
      <c r="D284" s="57">
        <v>-0.625</v>
      </c>
      <c r="E284" s="66">
        <v>0</v>
      </c>
      <c r="F284" s="57">
        <v>-1</v>
      </c>
      <c r="G284" s="66">
        <v>3</v>
      </c>
      <c r="H284" s="57" t="s">
        <v>143</v>
      </c>
      <c r="I284" s="66">
        <v>3</v>
      </c>
      <c r="J284" s="57">
        <v>2</v>
      </c>
      <c r="K284" s="36">
        <v>27</v>
      </c>
      <c r="L284" s="57">
        <v>3.5</v>
      </c>
      <c r="M284" s="36">
        <v>3</v>
      </c>
      <c r="N284" s="57">
        <v>-0.25</v>
      </c>
      <c r="O284" s="36">
        <v>30</v>
      </c>
      <c r="P284" s="57">
        <v>2</v>
      </c>
      <c r="Q284" s="66">
        <v>12</v>
      </c>
      <c r="R284" s="57">
        <v>9.0909090909090828E-2</v>
      </c>
      <c r="S284" s="66">
        <v>986</v>
      </c>
      <c r="T284" s="57">
        <v>-0.59787928221859699</v>
      </c>
      <c r="U284" s="66">
        <v>998</v>
      </c>
      <c r="V284" s="57">
        <v>-0.59480308566788476</v>
      </c>
      <c r="W284" s="36">
        <v>42</v>
      </c>
      <c r="X284" s="57">
        <v>0.61538461538461542</v>
      </c>
      <c r="Y284" s="36">
        <v>992</v>
      </c>
      <c r="Z284" s="57">
        <v>-0.59609120521172643</v>
      </c>
      <c r="AA284" s="36">
        <v>1034</v>
      </c>
      <c r="AB284" s="57">
        <v>-0.58340048348106366</v>
      </c>
    </row>
    <row r="285" spans="2:28" ht="15" hidden="1" customHeight="1" outlineLevel="1">
      <c r="B285" s="63" t="s">
        <v>86</v>
      </c>
      <c r="C285" s="36">
        <v>1</v>
      </c>
      <c r="D285" s="57">
        <v>-0.5</v>
      </c>
      <c r="E285" s="66">
        <v>0</v>
      </c>
      <c r="F285" s="57" t="s">
        <v>143</v>
      </c>
      <c r="G285" s="66">
        <v>0</v>
      </c>
      <c r="H285" s="57" t="s">
        <v>143</v>
      </c>
      <c r="I285" s="66">
        <v>0</v>
      </c>
      <c r="J285" s="57" t="s">
        <v>143</v>
      </c>
      <c r="K285" s="36">
        <v>8</v>
      </c>
      <c r="L285" s="57">
        <v>1</v>
      </c>
      <c r="M285" s="36">
        <v>3</v>
      </c>
      <c r="N285" s="57">
        <v>-0.5</v>
      </c>
      <c r="O285" s="36">
        <v>11</v>
      </c>
      <c r="P285" s="57">
        <v>0.10000000000000009</v>
      </c>
      <c r="Q285" s="66">
        <v>8</v>
      </c>
      <c r="R285" s="57">
        <v>0.33333333333333326</v>
      </c>
      <c r="S285" s="66">
        <v>1170</v>
      </c>
      <c r="T285" s="57">
        <v>-0.62786259541984735</v>
      </c>
      <c r="U285" s="66">
        <v>1178</v>
      </c>
      <c r="V285" s="57">
        <v>-0.62603174603174605</v>
      </c>
      <c r="W285" s="36">
        <v>17</v>
      </c>
      <c r="X285" s="57">
        <v>0.41666666666666674</v>
      </c>
      <c r="Y285" s="36">
        <v>1173</v>
      </c>
      <c r="Z285" s="57">
        <v>-0.62761904761904763</v>
      </c>
      <c r="AA285" s="36">
        <v>1190</v>
      </c>
      <c r="AB285" s="57">
        <v>-0.62365591397849462</v>
      </c>
    </row>
    <row r="286" spans="2:28" ht="15" hidden="1" customHeight="1" outlineLevel="1">
      <c r="B286" s="63" t="s">
        <v>85</v>
      </c>
      <c r="C286" s="36">
        <v>0</v>
      </c>
      <c r="D286" s="57">
        <v>-1</v>
      </c>
      <c r="E286" s="66">
        <v>2</v>
      </c>
      <c r="F286" s="57" t="s">
        <v>143</v>
      </c>
      <c r="G286" s="66">
        <v>0</v>
      </c>
      <c r="H286" s="57" t="s">
        <v>143</v>
      </c>
      <c r="I286" s="66">
        <v>2</v>
      </c>
      <c r="J286" s="57" t="s">
        <v>143</v>
      </c>
      <c r="K286" s="36">
        <v>2</v>
      </c>
      <c r="L286" s="57">
        <v>-0.8</v>
      </c>
      <c r="M286" s="36">
        <v>4</v>
      </c>
      <c r="N286" s="57">
        <v>-0.66666666666666674</v>
      </c>
      <c r="O286" s="36">
        <v>6</v>
      </c>
      <c r="P286" s="57">
        <v>-0.72727272727272729</v>
      </c>
      <c r="Q286" s="66">
        <v>3</v>
      </c>
      <c r="R286" s="57">
        <v>-0.5714285714285714</v>
      </c>
      <c r="S286" s="66">
        <v>1760</v>
      </c>
      <c r="T286" s="57">
        <v>-0.4935251798561151</v>
      </c>
      <c r="U286" s="66">
        <v>1763</v>
      </c>
      <c r="V286" s="57">
        <v>-0.49368179207352092</v>
      </c>
      <c r="W286" s="36">
        <v>7</v>
      </c>
      <c r="X286" s="57">
        <v>-0.7407407407407407</v>
      </c>
      <c r="Y286" s="36">
        <v>1764</v>
      </c>
      <c r="Z286" s="57">
        <v>-0.49412102093490107</v>
      </c>
      <c r="AA286" s="36">
        <v>1771</v>
      </c>
      <c r="AB286" s="57">
        <v>-0.49601593625498008</v>
      </c>
    </row>
    <row r="287" spans="2:28" ht="15" hidden="1" customHeight="1" outlineLevel="1">
      <c r="B287" s="63" t="s">
        <v>84</v>
      </c>
      <c r="C287" s="36">
        <v>1</v>
      </c>
      <c r="D287" s="57">
        <v>-0.88888888888888884</v>
      </c>
      <c r="E287" s="66">
        <v>0</v>
      </c>
      <c r="F287" s="57" t="s">
        <v>143</v>
      </c>
      <c r="G287" s="66">
        <v>0</v>
      </c>
      <c r="H287" s="57" t="s">
        <v>143</v>
      </c>
      <c r="I287" s="66">
        <v>0</v>
      </c>
      <c r="J287" s="57" t="s">
        <v>143</v>
      </c>
      <c r="K287" s="36">
        <v>7</v>
      </c>
      <c r="L287" s="57">
        <v>-0.82051282051282048</v>
      </c>
      <c r="M287" s="36">
        <v>16</v>
      </c>
      <c r="N287" s="57">
        <v>0.14285714285714279</v>
      </c>
      <c r="O287" s="36">
        <v>23</v>
      </c>
      <c r="P287" s="57">
        <v>-0.56603773584905659</v>
      </c>
      <c r="Q287" s="66">
        <v>6</v>
      </c>
      <c r="R287" s="57">
        <v>0.5</v>
      </c>
      <c r="S287" s="66">
        <v>1134</v>
      </c>
      <c r="T287" s="57">
        <v>-0.59105661738189685</v>
      </c>
      <c r="U287" s="66">
        <v>1140</v>
      </c>
      <c r="V287" s="57">
        <v>-0.58948505581562838</v>
      </c>
      <c r="W287" s="36">
        <v>14</v>
      </c>
      <c r="X287" s="57">
        <v>-0.73076923076923084</v>
      </c>
      <c r="Y287" s="36">
        <v>1150</v>
      </c>
      <c r="Z287" s="57">
        <v>-0.58736993182633657</v>
      </c>
      <c r="AA287" s="36">
        <v>1164</v>
      </c>
      <c r="AB287" s="57">
        <v>-0.58999647763296936</v>
      </c>
    </row>
    <row r="288" spans="2:28" ht="15" hidden="1" customHeight="1" outlineLevel="1">
      <c r="B288" s="63" t="s">
        <v>83</v>
      </c>
      <c r="C288" s="36">
        <v>6</v>
      </c>
      <c r="D288" s="57" t="s">
        <v>143</v>
      </c>
      <c r="E288" s="66">
        <v>0</v>
      </c>
      <c r="F288" s="57" t="s">
        <v>143</v>
      </c>
      <c r="G288" s="66">
        <v>4</v>
      </c>
      <c r="H288" s="57" t="s">
        <v>143</v>
      </c>
      <c r="I288" s="66">
        <v>4</v>
      </c>
      <c r="J288" s="57" t="s">
        <v>143</v>
      </c>
      <c r="K288" s="36">
        <v>3</v>
      </c>
      <c r="L288" s="57">
        <v>-0.83333333333333337</v>
      </c>
      <c r="M288" s="36">
        <v>3</v>
      </c>
      <c r="N288" s="57" t="s">
        <v>143</v>
      </c>
      <c r="O288" s="36">
        <v>6</v>
      </c>
      <c r="P288" s="57">
        <v>-0.66666666666666674</v>
      </c>
      <c r="Q288" s="66">
        <v>4</v>
      </c>
      <c r="R288" s="57">
        <v>-0.84615384615384615</v>
      </c>
      <c r="S288" s="66">
        <v>1219</v>
      </c>
      <c r="T288" s="57">
        <v>-0.66223330562482685</v>
      </c>
      <c r="U288" s="66">
        <v>1223</v>
      </c>
      <c r="V288" s="57">
        <v>-0.66354883081155436</v>
      </c>
      <c r="W288" s="36">
        <v>13</v>
      </c>
      <c r="X288" s="57">
        <v>-0.70454545454545459</v>
      </c>
      <c r="Y288" s="36">
        <v>1226</v>
      </c>
      <c r="Z288" s="57">
        <v>-0.66029371016902183</v>
      </c>
      <c r="AA288" s="36">
        <v>1239</v>
      </c>
      <c r="AB288" s="57">
        <v>-0.66082671776621948</v>
      </c>
    </row>
    <row r="289" spans="2:28" ht="15" hidden="1" customHeight="1" outlineLevel="1">
      <c r="B289" s="63" t="s">
        <v>82</v>
      </c>
      <c r="C289" s="36">
        <v>69</v>
      </c>
      <c r="D289" s="57">
        <v>4.3076923076923075</v>
      </c>
      <c r="E289" s="66">
        <v>0</v>
      </c>
      <c r="F289" s="57" t="s">
        <v>143</v>
      </c>
      <c r="G289" s="66">
        <v>0</v>
      </c>
      <c r="H289" s="57" t="s">
        <v>143</v>
      </c>
      <c r="I289" s="66">
        <v>0</v>
      </c>
      <c r="J289" s="57" t="s">
        <v>143</v>
      </c>
      <c r="K289" s="36">
        <v>230</v>
      </c>
      <c r="L289" s="57">
        <v>-0.608843537414966</v>
      </c>
      <c r="M289" s="36">
        <v>277</v>
      </c>
      <c r="N289" s="57">
        <v>-0.73644148430066603</v>
      </c>
      <c r="O289" s="36">
        <v>507</v>
      </c>
      <c r="P289" s="57">
        <v>-0.69066503965832826</v>
      </c>
      <c r="Q289" s="66">
        <v>978</v>
      </c>
      <c r="R289" s="57">
        <v>-0.19506172839506175</v>
      </c>
      <c r="S289" s="66">
        <v>1415</v>
      </c>
      <c r="T289" s="57">
        <v>-0.6997028862478778</v>
      </c>
      <c r="U289" s="66">
        <v>2393</v>
      </c>
      <c r="V289" s="57">
        <v>-0.59625442888476465</v>
      </c>
      <c r="W289" s="36">
        <v>1277</v>
      </c>
      <c r="X289" s="57">
        <v>-0.29680616740088106</v>
      </c>
      <c r="Y289" s="36">
        <v>1692</v>
      </c>
      <c r="Z289" s="57">
        <v>-0.70640291514836018</v>
      </c>
      <c r="AA289" s="36">
        <v>2969</v>
      </c>
      <c r="AB289" s="57">
        <v>-0.60825966486343841</v>
      </c>
    </row>
    <row r="290" spans="2:28" ht="15" hidden="1" customHeight="1" outlineLevel="1">
      <c r="B290" s="63" t="s">
        <v>81</v>
      </c>
      <c r="C290" s="36">
        <v>11</v>
      </c>
      <c r="D290" s="57">
        <v>0</v>
      </c>
      <c r="E290" s="66">
        <v>0</v>
      </c>
      <c r="F290" s="57" t="s">
        <v>143</v>
      </c>
      <c r="G290" s="66">
        <v>7</v>
      </c>
      <c r="H290" s="57" t="s">
        <v>143</v>
      </c>
      <c r="I290" s="66">
        <v>7</v>
      </c>
      <c r="J290" s="57" t="s">
        <v>143</v>
      </c>
      <c r="K290" s="36">
        <v>926</v>
      </c>
      <c r="L290" s="57">
        <v>-0.2644956314535345</v>
      </c>
      <c r="M290" s="36">
        <v>1260</v>
      </c>
      <c r="N290" s="57">
        <v>-0.1089108910891089</v>
      </c>
      <c r="O290" s="36">
        <v>2186</v>
      </c>
      <c r="P290" s="57">
        <v>-0.18219229330340436</v>
      </c>
      <c r="Q290" s="66">
        <v>2103</v>
      </c>
      <c r="R290" s="57">
        <v>-6.2416406598305829E-2</v>
      </c>
      <c r="S290" s="66">
        <v>4939</v>
      </c>
      <c r="T290" s="57">
        <v>-0.32165911275923642</v>
      </c>
      <c r="U290" s="66">
        <v>7042</v>
      </c>
      <c r="V290" s="57">
        <v>-0.26060478790424191</v>
      </c>
      <c r="W290" s="36">
        <v>3040</v>
      </c>
      <c r="X290" s="57">
        <v>-0.13464275547964699</v>
      </c>
      <c r="Y290" s="36">
        <v>6206</v>
      </c>
      <c r="Z290" s="57">
        <v>-0.28625646923519266</v>
      </c>
      <c r="AA290" s="36">
        <v>9246</v>
      </c>
      <c r="AB290" s="57">
        <v>-0.24262778505897775</v>
      </c>
    </row>
    <row r="291" spans="2:28" ht="15" hidden="1" customHeight="1" outlineLevel="1">
      <c r="B291" s="63" t="s">
        <v>80</v>
      </c>
      <c r="C291" s="36">
        <v>8</v>
      </c>
      <c r="D291" s="57">
        <v>1</v>
      </c>
      <c r="E291" s="66">
        <v>0</v>
      </c>
      <c r="F291" s="57">
        <v>-1</v>
      </c>
      <c r="G291" s="66">
        <v>0</v>
      </c>
      <c r="H291" s="57" t="s">
        <v>143</v>
      </c>
      <c r="I291" s="66">
        <v>0</v>
      </c>
      <c r="J291" s="57">
        <v>-1</v>
      </c>
      <c r="K291" s="36">
        <v>927</v>
      </c>
      <c r="L291" s="57">
        <v>-0.20769230769230773</v>
      </c>
      <c r="M291" s="36">
        <v>1158</v>
      </c>
      <c r="N291" s="57">
        <v>8.7108013937282625E-3</v>
      </c>
      <c r="O291" s="36">
        <v>2085</v>
      </c>
      <c r="P291" s="57">
        <v>-0.10051768766177738</v>
      </c>
      <c r="Q291" s="66">
        <v>2232</v>
      </c>
      <c r="R291" s="57">
        <v>-4.6561298590345968E-2</v>
      </c>
      <c r="S291" s="66">
        <v>6004</v>
      </c>
      <c r="T291" s="57">
        <v>-7.6875768757687535E-2</v>
      </c>
      <c r="U291" s="66">
        <v>8236</v>
      </c>
      <c r="V291" s="57">
        <v>-6.8852459016393475E-2</v>
      </c>
      <c r="W291" s="36">
        <v>3167</v>
      </c>
      <c r="X291" s="57">
        <v>-9.9772598067083607E-2</v>
      </c>
      <c r="Y291" s="36">
        <v>7162</v>
      </c>
      <c r="Z291" s="57">
        <v>-6.4035546262415033E-2</v>
      </c>
      <c r="AA291" s="36">
        <v>10329</v>
      </c>
      <c r="AB291" s="57">
        <v>-7.5290957923008106E-2</v>
      </c>
    </row>
    <row r="292" spans="2:28" ht="15" hidden="1" customHeight="1" outlineLevel="1">
      <c r="B292" s="63" t="s">
        <v>79</v>
      </c>
      <c r="C292" s="36">
        <v>104</v>
      </c>
      <c r="D292" s="57">
        <v>5.5</v>
      </c>
      <c r="E292" s="66">
        <v>0</v>
      </c>
      <c r="F292" s="57" t="s">
        <v>143</v>
      </c>
      <c r="G292" s="66">
        <v>5</v>
      </c>
      <c r="H292" s="57" t="s">
        <v>143</v>
      </c>
      <c r="I292" s="66">
        <v>5</v>
      </c>
      <c r="J292" s="57" t="s">
        <v>143</v>
      </c>
      <c r="K292" s="36">
        <v>1023</v>
      </c>
      <c r="L292" s="57">
        <v>3.9634146341463339E-2</v>
      </c>
      <c r="M292" s="36">
        <v>1254</v>
      </c>
      <c r="N292" s="57">
        <v>-0.12552301255230125</v>
      </c>
      <c r="O292" s="36">
        <v>2277</v>
      </c>
      <c r="P292" s="57">
        <v>-5.8312655086848686E-2</v>
      </c>
      <c r="Q292" s="66">
        <v>2513</v>
      </c>
      <c r="R292" s="57">
        <v>-0.1475576662143826</v>
      </c>
      <c r="S292" s="66">
        <v>7225</v>
      </c>
      <c r="T292" s="57">
        <v>-0.14709007201038837</v>
      </c>
      <c r="U292" s="66">
        <v>9738</v>
      </c>
      <c r="V292" s="57">
        <v>-0.14721078903581752</v>
      </c>
      <c r="W292" s="36">
        <v>3640</v>
      </c>
      <c r="X292" s="57">
        <v>-7.8014184397163122E-2</v>
      </c>
      <c r="Y292" s="36">
        <v>8484</v>
      </c>
      <c r="Z292" s="57">
        <v>-0.14346289752650176</v>
      </c>
      <c r="AA292" s="36">
        <v>12124</v>
      </c>
      <c r="AB292" s="57">
        <v>-0.124810510358767</v>
      </c>
    </row>
    <row r="293" spans="2:28" collapsed="1">
      <c r="B293" s="173">
        <v>1990</v>
      </c>
      <c r="C293" s="66">
        <v>428</v>
      </c>
      <c r="D293" s="67">
        <v>2.2180451127819549</v>
      </c>
      <c r="E293" s="66">
        <v>6</v>
      </c>
      <c r="F293" s="67">
        <v>0.5</v>
      </c>
      <c r="G293" s="66">
        <v>22</v>
      </c>
      <c r="H293" s="67" t="s">
        <v>143</v>
      </c>
      <c r="I293" s="66">
        <v>28</v>
      </c>
      <c r="J293" s="67">
        <v>6</v>
      </c>
      <c r="K293" s="66">
        <v>5149</v>
      </c>
      <c r="L293" s="67">
        <v>-0.12595484637582754</v>
      </c>
      <c r="M293" s="66">
        <v>6328</v>
      </c>
      <c r="N293" s="67">
        <v>-0.30000000000000004</v>
      </c>
      <c r="O293" s="66">
        <v>11477</v>
      </c>
      <c r="P293" s="67">
        <v>-0.23133078829281362</v>
      </c>
      <c r="Q293" s="66">
        <v>11986</v>
      </c>
      <c r="R293" s="67">
        <v>-0.20305851063829783</v>
      </c>
      <c r="S293" s="66">
        <v>34627</v>
      </c>
      <c r="T293" s="67">
        <v>-0.39429401063532044</v>
      </c>
      <c r="U293" s="66">
        <v>46613</v>
      </c>
      <c r="V293" s="67">
        <v>-0.35446210946155554</v>
      </c>
      <c r="W293" s="66">
        <v>17569</v>
      </c>
      <c r="X293" s="67">
        <v>-0.16608126067970386</v>
      </c>
      <c r="Y293" s="66">
        <v>40977</v>
      </c>
      <c r="Z293" s="67">
        <v>-0.38108687771870464</v>
      </c>
      <c r="AA293" s="66">
        <v>58546</v>
      </c>
      <c r="AB293" s="67">
        <v>-0.32918557220770883</v>
      </c>
    </row>
    <row r="294" spans="2:28" ht="15" hidden="1" customHeight="1" outlineLevel="1">
      <c r="B294" s="63" t="s">
        <v>90</v>
      </c>
      <c r="C294" s="36">
        <v>11</v>
      </c>
      <c r="D294" s="57">
        <v>-0.73170731707317072</v>
      </c>
      <c r="E294" s="66">
        <v>0</v>
      </c>
      <c r="F294" s="57" t="s">
        <v>143</v>
      </c>
      <c r="G294" s="66">
        <v>0</v>
      </c>
      <c r="H294" s="57" t="s">
        <v>143</v>
      </c>
      <c r="I294" s="66">
        <v>0</v>
      </c>
      <c r="J294" s="57" t="s">
        <v>143</v>
      </c>
      <c r="K294" s="36">
        <v>915</v>
      </c>
      <c r="L294" s="57">
        <v>0.61660777385159005</v>
      </c>
      <c r="M294" s="36">
        <v>1569</v>
      </c>
      <c r="N294" s="57">
        <v>0.11434659090909083</v>
      </c>
      <c r="O294" s="36">
        <v>2484</v>
      </c>
      <c r="P294" s="57">
        <v>0.25835866261398177</v>
      </c>
      <c r="Q294" s="66">
        <v>2471</v>
      </c>
      <c r="R294" s="57">
        <v>0.25050607287449389</v>
      </c>
      <c r="S294" s="66">
        <v>5800</v>
      </c>
      <c r="T294" s="57">
        <v>-0.44295044179792542</v>
      </c>
      <c r="U294" s="66">
        <v>8271</v>
      </c>
      <c r="V294" s="57">
        <v>-0.33233774620600576</v>
      </c>
      <c r="W294" s="36">
        <v>3397</v>
      </c>
      <c r="X294" s="57">
        <v>0.3151374370886566</v>
      </c>
      <c r="Y294" s="36">
        <v>7369</v>
      </c>
      <c r="Z294" s="57">
        <v>-0.37656514382402706</v>
      </c>
      <c r="AA294" s="36">
        <v>10766</v>
      </c>
      <c r="AB294" s="57">
        <v>-0.25251683677011738</v>
      </c>
    </row>
    <row r="295" spans="2:28" ht="15" hidden="1" customHeight="1" outlineLevel="1">
      <c r="B295" s="63" t="s">
        <v>89</v>
      </c>
      <c r="C295" s="36">
        <v>46</v>
      </c>
      <c r="D295" s="57">
        <v>22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690</v>
      </c>
      <c r="L295" s="57">
        <v>2.6785714285714191E-2</v>
      </c>
      <c r="M295" s="36">
        <v>946</v>
      </c>
      <c r="N295" s="57">
        <v>-0.48249452954048144</v>
      </c>
      <c r="O295" s="36">
        <v>1636</v>
      </c>
      <c r="P295" s="57">
        <v>-0.34560000000000002</v>
      </c>
      <c r="Q295" s="66">
        <v>2499</v>
      </c>
      <c r="R295" s="57">
        <v>-3.6994219653179172E-2</v>
      </c>
      <c r="S295" s="66">
        <v>5719</v>
      </c>
      <c r="T295" s="57">
        <v>-0.27890556045895853</v>
      </c>
      <c r="U295" s="66">
        <v>8218</v>
      </c>
      <c r="V295" s="57">
        <v>-0.21926657799733995</v>
      </c>
      <c r="W295" s="36">
        <v>3235</v>
      </c>
      <c r="X295" s="57">
        <v>-1.0400734169470738E-2</v>
      </c>
      <c r="Y295" s="36">
        <v>6665</v>
      </c>
      <c r="Z295" s="57">
        <v>-0.31704068039758171</v>
      </c>
      <c r="AA295" s="36">
        <v>9900</v>
      </c>
      <c r="AB295" s="57">
        <v>-0.24009824992324225</v>
      </c>
    </row>
    <row r="296" spans="2:28" ht="15" hidden="1" customHeight="1" outlineLevel="1">
      <c r="B296" s="63" t="s">
        <v>88</v>
      </c>
      <c r="C296" s="36">
        <v>3</v>
      </c>
      <c r="D296" s="57">
        <v>-0.83333333333333337</v>
      </c>
      <c r="E296" s="66">
        <v>0</v>
      </c>
      <c r="F296" s="57" t="s">
        <v>143</v>
      </c>
      <c r="G296" s="66">
        <v>0</v>
      </c>
      <c r="H296" s="57" t="s">
        <v>143</v>
      </c>
      <c r="I296" s="66">
        <v>0</v>
      </c>
      <c r="J296" s="57" t="s">
        <v>143</v>
      </c>
      <c r="K296" s="36">
        <v>208</v>
      </c>
      <c r="L296" s="57">
        <v>-0.27017543859649118</v>
      </c>
      <c r="M296" s="36">
        <v>1442</v>
      </c>
      <c r="N296" s="57">
        <v>3.8904899135446591E-2</v>
      </c>
      <c r="O296" s="36">
        <v>1650</v>
      </c>
      <c r="P296" s="57">
        <v>-1.3747758517632991E-2</v>
      </c>
      <c r="Q296" s="66">
        <v>1269</v>
      </c>
      <c r="R296" s="57">
        <v>-0.17917205692108662</v>
      </c>
      <c r="S296" s="66">
        <v>3228</v>
      </c>
      <c r="T296" s="57">
        <v>-0.36469198976579409</v>
      </c>
      <c r="U296" s="66">
        <v>4497</v>
      </c>
      <c r="V296" s="57">
        <v>-0.32141240380262559</v>
      </c>
      <c r="W296" s="36">
        <v>1480</v>
      </c>
      <c r="X296" s="57">
        <v>-0.19956733369388857</v>
      </c>
      <c r="Y296" s="36">
        <v>4670</v>
      </c>
      <c r="Z296" s="57">
        <v>-0.27809553253980523</v>
      </c>
      <c r="AA296" s="36">
        <v>6150</v>
      </c>
      <c r="AB296" s="57">
        <v>-0.2606395768213513</v>
      </c>
    </row>
    <row r="297" spans="2:28" ht="15" hidden="1" customHeight="1" outlineLevel="1">
      <c r="B297" s="63" t="s">
        <v>87</v>
      </c>
      <c r="C297" s="36">
        <v>8</v>
      </c>
      <c r="D297" s="57">
        <v>3</v>
      </c>
      <c r="E297" s="66">
        <v>1</v>
      </c>
      <c r="F297" s="57" t="s">
        <v>143</v>
      </c>
      <c r="G297" s="66">
        <v>0</v>
      </c>
      <c r="H297" s="57" t="s">
        <v>143</v>
      </c>
      <c r="I297" s="66">
        <v>1</v>
      </c>
      <c r="J297" s="57" t="s">
        <v>143</v>
      </c>
      <c r="K297" s="36">
        <v>6</v>
      </c>
      <c r="L297" s="57">
        <v>-0.45454545454545459</v>
      </c>
      <c r="M297" s="36">
        <v>4</v>
      </c>
      <c r="N297" s="57">
        <v>-0.99354838709677418</v>
      </c>
      <c r="O297" s="36">
        <v>10</v>
      </c>
      <c r="P297" s="57">
        <v>-0.98415213946117275</v>
      </c>
      <c r="Q297" s="66">
        <v>11</v>
      </c>
      <c r="R297" s="57">
        <v>-0.3125</v>
      </c>
      <c r="S297" s="66">
        <v>2452</v>
      </c>
      <c r="T297" s="57">
        <v>-0.35183716627015593</v>
      </c>
      <c r="U297" s="66">
        <v>2463</v>
      </c>
      <c r="V297" s="57">
        <v>-0.35167149249802576</v>
      </c>
      <c r="W297" s="36">
        <v>26</v>
      </c>
      <c r="X297" s="57">
        <v>-0.10344827586206895</v>
      </c>
      <c r="Y297" s="36">
        <v>2456</v>
      </c>
      <c r="Z297" s="57">
        <v>-0.4421985010220304</v>
      </c>
      <c r="AA297" s="36">
        <v>2482</v>
      </c>
      <c r="AB297" s="57">
        <v>-0.43998194945848379</v>
      </c>
    </row>
    <row r="298" spans="2:28" ht="15" hidden="1" customHeight="1" outlineLevel="1">
      <c r="B298" s="63" t="s">
        <v>86</v>
      </c>
      <c r="C298" s="36">
        <v>2</v>
      </c>
      <c r="D298" s="57">
        <v>-0.8</v>
      </c>
      <c r="E298" s="66">
        <v>0</v>
      </c>
      <c r="F298" s="57" t="s">
        <v>143</v>
      </c>
      <c r="G298" s="66">
        <v>0</v>
      </c>
      <c r="H298" s="57" t="s">
        <v>143</v>
      </c>
      <c r="I298" s="66">
        <v>0</v>
      </c>
      <c r="J298" s="57" t="s">
        <v>143</v>
      </c>
      <c r="K298" s="36">
        <v>4</v>
      </c>
      <c r="L298" s="57">
        <v>-0.55555555555555558</v>
      </c>
      <c r="M298" s="36">
        <v>6</v>
      </c>
      <c r="N298" s="57">
        <v>-0.99142857142857144</v>
      </c>
      <c r="O298" s="36">
        <v>10</v>
      </c>
      <c r="P298" s="57">
        <v>-0.98589562764456984</v>
      </c>
      <c r="Q298" s="66">
        <v>6</v>
      </c>
      <c r="R298" s="57">
        <v>2</v>
      </c>
      <c r="S298" s="66">
        <v>3144</v>
      </c>
      <c r="T298" s="57">
        <v>-0.18843572534847708</v>
      </c>
      <c r="U298" s="66">
        <v>3150</v>
      </c>
      <c r="V298" s="57">
        <v>-0.18730650154798767</v>
      </c>
      <c r="W298" s="36">
        <v>12</v>
      </c>
      <c r="X298" s="57">
        <v>-0.4285714285714286</v>
      </c>
      <c r="Y298" s="36">
        <v>3150</v>
      </c>
      <c r="Z298" s="57">
        <v>-0.31132487975513778</v>
      </c>
      <c r="AA298" s="36">
        <v>3162</v>
      </c>
      <c r="AB298" s="57">
        <v>-0.31186071817192595</v>
      </c>
    </row>
    <row r="299" spans="2:28" ht="15" hidden="1" customHeight="1" outlineLevel="1">
      <c r="B299" s="63" t="s">
        <v>85</v>
      </c>
      <c r="C299" s="36">
        <v>10</v>
      </c>
      <c r="D299" s="57">
        <v>1.5</v>
      </c>
      <c r="E299" s="66">
        <v>0</v>
      </c>
      <c r="F299" s="57">
        <v>-1</v>
      </c>
      <c r="G299" s="66">
        <v>0</v>
      </c>
      <c r="H299" s="57" t="s">
        <v>143</v>
      </c>
      <c r="I299" s="66">
        <v>0</v>
      </c>
      <c r="J299" s="57">
        <v>-1</v>
      </c>
      <c r="K299" s="36">
        <v>10</v>
      </c>
      <c r="L299" s="57">
        <v>-0.375</v>
      </c>
      <c r="M299" s="36">
        <v>12</v>
      </c>
      <c r="N299" s="57">
        <v>-0.97580645161290325</v>
      </c>
      <c r="O299" s="36">
        <v>22</v>
      </c>
      <c r="P299" s="57">
        <v>-0.95703125</v>
      </c>
      <c r="Q299" s="66">
        <v>7</v>
      </c>
      <c r="R299" s="57">
        <v>0</v>
      </c>
      <c r="S299" s="66">
        <v>3475</v>
      </c>
      <c r="T299" s="57">
        <v>-9.102798849071414E-2</v>
      </c>
      <c r="U299" s="66">
        <v>3482</v>
      </c>
      <c r="V299" s="57">
        <v>-9.0861618798955601E-2</v>
      </c>
      <c r="W299" s="36">
        <v>27</v>
      </c>
      <c r="X299" s="57">
        <v>-6.8965517241379337E-2</v>
      </c>
      <c r="Y299" s="36">
        <v>3487</v>
      </c>
      <c r="Z299" s="57">
        <v>-0.1926371845334568</v>
      </c>
      <c r="AA299" s="36">
        <v>3514</v>
      </c>
      <c r="AB299" s="57">
        <v>-0.19181232750689969</v>
      </c>
    </row>
    <row r="300" spans="2:28" ht="15" hidden="1" customHeight="1" outlineLevel="1">
      <c r="B300" s="63" t="s">
        <v>84</v>
      </c>
      <c r="C300" s="36">
        <v>9</v>
      </c>
      <c r="D300" s="57">
        <v>0.28571428571428581</v>
      </c>
      <c r="E300" s="66">
        <v>0</v>
      </c>
      <c r="F300" s="57" t="s">
        <v>143</v>
      </c>
      <c r="G300" s="66">
        <v>0</v>
      </c>
      <c r="H300" s="57" t="s">
        <v>143</v>
      </c>
      <c r="I300" s="66">
        <v>0</v>
      </c>
      <c r="J300" s="57" t="s">
        <v>143</v>
      </c>
      <c r="K300" s="36">
        <v>39</v>
      </c>
      <c r="L300" s="57">
        <v>6.8</v>
      </c>
      <c r="M300" s="36">
        <v>14</v>
      </c>
      <c r="N300" s="57">
        <v>-0.9848975188781014</v>
      </c>
      <c r="O300" s="36">
        <v>53</v>
      </c>
      <c r="P300" s="57">
        <v>-0.94313304721030045</v>
      </c>
      <c r="Q300" s="66">
        <v>4</v>
      </c>
      <c r="R300" s="57">
        <v>-0.55555555555555558</v>
      </c>
      <c r="S300" s="66">
        <v>2773</v>
      </c>
      <c r="T300" s="57">
        <v>-0.10950545921644184</v>
      </c>
      <c r="U300" s="66">
        <v>2777</v>
      </c>
      <c r="V300" s="57">
        <v>-0.11079090617995513</v>
      </c>
      <c r="W300" s="36">
        <v>52</v>
      </c>
      <c r="X300" s="57">
        <v>1.4761904761904763</v>
      </c>
      <c r="Y300" s="36">
        <v>2787</v>
      </c>
      <c r="Z300" s="57">
        <v>-0.31031922791388267</v>
      </c>
      <c r="AA300" s="36">
        <v>2839</v>
      </c>
      <c r="AB300" s="57">
        <v>-0.3010832102412605</v>
      </c>
    </row>
    <row r="301" spans="2:28" ht="15" hidden="1" customHeight="1" outlineLevel="1">
      <c r="B301" s="63" t="s">
        <v>83</v>
      </c>
      <c r="C301" s="36">
        <v>0</v>
      </c>
      <c r="D301" s="57">
        <v>-1</v>
      </c>
      <c r="E301" s="66">
        <v>0</v>
      </c>
      <c r="F301" s="57" t="s">
        <v>143</v>
      </c>
      <c r="G301" s="66">
        <v>0</v>
      </c>
      <c r="H301" s="57" t="s">
        <v>143</v>
      </c>
      <c r="I301" s="66">
        <v>0</v>
      </c>
      <c r="J301" s="57" t="s">
        <v>143</v>
      </c>
      <c r="K301" s="36">
        <v>18</v>
      </c>
      <c r="L301" s="57">
        <v>3.5</v>
      </c>
      <c r="M301" s="36">
        <v>0</v>
      </c>
      <c r="N301" s="57">
        <v>-1</v>
      </c>
      <c r="O301" s="36">
        <v>18</v>
      </c>
      <c r="P301" s="57">
        <v>-0.97972972972972971</v>
      </c>
      <c r="Q301" s="66">
        <v>26</v>
      </c>
      <c r="R301" s="57">
        <v>25</v>
      </c>
      <c r="S301" s="66">
        <v>3609</v>
      </c>
      <c r="T301" s="57">
        <v>0.19305785123966945</v>
      </c>
      <c r="U301" s="66">
        <v>3635</v>
      </c>
      <c r="V301" s="57">
        <v>0.20125578321216131</v>
      </c>
      <c r="W301" s="36">
        <v>44</v>
      </c>
      <c r="X301" s="57">
        <v>2.1428571428571428</v>
      </c>
      <c r="Y301" s="36">
        <v>3609</v>
      </c>
      <c r="Z301" s="57">
        <v>-7.6745970836531119E-2</v>
      </c>
      <c r="AA301" s="36">
        <v>3653</v>
      </c>
      <c r="AB301" s="57">
        <v>-6.8824878919194532E-2</v>
      </c>
    </row>
    <row r="302" spans="2:28" ht="15" hidden="1" customHeight="1" outlineLevel="1">
      <c r="B302" s="63" t="s">
        <v>82</v>
      </c>
      <c r="C302" s="36">
        <v>13</v>
      </c>
      <c r="D302" s="57" t="s">
        <v>143</v>
      </c>
      <c r="E302" s="66">
        <v>0</v>
      </c>
      <c r="F302" s="57">
        <v>-1</v>
      </c>
      <c r="G302" s="66">
        <v>0</v>
      </c>
      <c r="H302" s="57" t="s">
        <v>143</v>
      </c>
      <c r="I302" s="66">
        <v>0</v>
      </c>
      <c r="J302" s="57">
        <v>-1</v>
      </c>
      <c r="K302" s="36">
        <v>588</v>
      </c>
      <c r="L302" s="57">
        <v>1.5454545454545454</v>
      </c>
      <c r="M302" s="36">
        <v>1051</v>
      </c>
      <c r="N302" s="57">
        <v>0.22923976608187124</v>
      </c>
      <c r="O302" s="36">
        <v>1639</v>
      </c>
      <c r="P302" s="57">
        <v>0.50920810313075515</v>
      </c>
      <c r="Q302" s="66">
        <v>1215</v>
      </c>
      <c r="R302" s="57">
        <v>-7.3226544622425616E-2</v>
      </c>
      <c r="S302" s="66">
        <v>4712</v>
      </c>
      <c r="T302" s="57">
        <v>-0.14899765215820837</v>
      </c>
      <c r="U302" s="66">
        <v>5927</v>
      </c>
      <c r="V302" s="57">
        <v>-0.13449182242990654</v>
      </c>
      <c r="W302" s="36">
        <v>1816</v>
      </c>
      <c r="X302" s="57">
        <v>0.17692806221646151</v>
      </c>
      <c r="Y302" s="36">
        <v>5763</v>
      </c>
      <c r="Z302" s="57">
        <v>-9.8404255319148981E-2</v>
      </c>
      <c r="AA302" s="36">
        <v>7579</v>
      </c>
      <c r="AB302" s="57">
        <v>-4.4864524259609295E-2</v>
      </c>
    </row>
    <row r="303" spans="2:28" ht="15" hidden="1" customHeight="1" outlineLevel="1">
      <c r="B303" s="63" t="s">
        <v>81</v>
      </c>
      <c r="C303" s="36">
        <v>11</v>
      </c>
      <c r="D303" s="57">
        <v>4.5</v>
      </c>
      <c r="E303" s="66">
        <v>0</v>
      </c>
      <c r="F303" s="57" t="s">
        <v>143</v>
      </c>
      <c r="G303" s="66">
        <v>0</v>
      </c>
      <c r="H303" s="57" t="s">
        <v>143</v>
      </c>
      <c r="I303" s="66">
        <v>0</v>
      </c>
      <c r="J303" s="57" t="s">
        <v>143</v>
      </c>
      <c r="K303" s="36">
        <v>1259</v>
      </c>
      <c r="L303" s="57">
        <v>0.55240443896424174</v>
      </c>
      <c r="M303" s="36">
        <v>1414</v>
      </c>
      <c r="N303" s="57">
        <v>-7.4607329842931946E-2</v>
      </c>
      <c r="O303" s="36">
        <v>2673</v>
      </c>
      <c r="P303" s="57">
        <v>0.14279606669516887</v>
      </c>
      <c r="Q303" s="66">
        <v>2243</v>
      </c>
      <c r="R303" s="57">
        <v>-5.038103302286201E-2</v>
      </c>
      <c r="S303" s="66">
        <v>7281</v>
      </c>
      <c r="T303" s="57">
        <v>-4.6115550897419144E-2</v>
      </c>
      <c r="U303" s="66">
        <v>9524</v>
      </c>
      <c r="V303" s="57">
        <v>-4.7123561780890499E-2</v>
      </c>
      <c r="W303" s="36">
        <v>3513</v>
      </c>
      <c r="X303" s="57">
        <v>0.10645669291338589</v>
      </c>
      <c r="Y303" s="36">
        <v>8695</v>
      </c>
      <c r="Z303" s="57">
        <v>-5.0867809191136315E-2</v>
      </c>
      <c r="AA303" s="36">
        <v>12208</v>
      </c>
      <c r="AB303" s="57">
        <v>-1.037613488975353E-2</v>
      </c>
    </row>
    <row r="304" spans="2:28" ht="15" hidden="1" customHeight="1" outlineLevel="1">
      <c r="B304" s="63" t="s">
        <v>80</v>
      </c>
      <c r="C304" s="36">
        <v>4</v>
      </c>
      <c r="D304" s="57">
        <v>-0.73333333333333339</v>
      </c>
      <c r="E304" s="66">
        <v>3</v>
      </c>
      <c r="F304" s="57" t="s">
        <v>143</v>
      </c>
      <c r="G304" s="66">
        <v>0</v>
      </c>
      <c r="H304" s="57" t="s">
        <v>143</v>
      </c>
      <c r="I304" s="66">
        <v>3</v>
      </c>
      <c r="J304" s="57" t="s">
        <v>143</v>
      </c>
      <c r="K304" s="36">
        <v>1170</v>
      </c>
      <c r="L304" s="57">
        <v>0.45341614906832306</v>
      </c>
      <c r="M304" s="36">
        <v>1148</v>
      </c>
      <c r="N304" s="57">
        <v>-9.7484276729559727E-2</v>
      </c>
      <c r="O304" s="36">
        <v>2318</v>
      </c>
      <c r="P304" s="57">
        <v>0.11603273952816573</v>
      </c>
      <c r="Q304" s="66">
        <v>2341</v>
      </c>
      <c r="R304" s="57">
        <v>-4.2927228127555228E-2</v>
      </c>
      <c r="S304" s="66">
        <v>6504</v>
      </c>
      <c r="T304" s="57">
        <v>-0.17608310108943503</v>
      </c>
      <c r="U304" s="66">
        <v>8845</v>
      </c>
      <c r="V304" s="57">
        <v>-0.14458413926499036</v>
      </c>
      <c r="W304" s="36">
        <v>3518</v>
      </c>
      <c r="X304" s="57">
        <v>7.7158603796693148E-2</v>
      </c>
      <c r="Y304" s="36">
        <v>7652</v>
      </c>
      <c r="Z304" s="57">
        <v>-0.16517564913811911</v>
      </c>
      <c r="AA304" s="36">
        <v>11170</v>
      </c>
      <c r="AB304" s="57">
        <v>-0.10151222651222647</v>
      </c>
    </row>
    <row r="305" spans="2:28" ht="15" hidden="1" customHeight="1" outlineLevel="1">
      <c r="B305" s="63" t="s">
        <v>79</v>
      </c>
      <c r="C305" s="36">
        <v>16</v>
      </c>
      <c r="D305" s="57">
        <v>3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984</v>
      </c>
      <c r="L305" s="57">
        <v>-0.24885496183206102</v>
      </c>
      <c r="M305" s="36">
        <v>1434</v>
      </c>
      <c r="N305" s="57">
        <v>-1.9151846785225746E-2</v>
      </c>
      <c r="O305" s="36">
        <v>2418</v>
      </c>
      <c r="P305" s="57">
        <v>-0.12770562770562766</v>
      </c>
      <c r="Q305" s="66">
        <v>2948</v>
      </c>
      <c r="R305" s="57">
        <v>5.7768209544312832E-2</v>
      </c>
      <c r="S305" s="66">
        <v>8471</v>
      </c>
      <c r="T305" s="57">
        <v>-8.3118707562631622E-3</v>
      </c>
      <c r="U305" s="66">
        <v>11419</v>
      </c>
      <c r="V305" s="57">
        <v>7.9442139641627829E-3</v>
      </c>
      <c r="W305" s="36">
        <v>3948</v>
      </c>
      <c r="X305" s="57">
        <v>-3.7307973664959748E-2</v>
      </c>
      <c r="Y305" s="36">
        <v>9905</v>
      </c>
      <c r="Z305" s="57">
        <v>-9.8960415833666548E-3</v>
      </c>
      <c r="AA305" s="36">
        <v>13853</v>
      </c>
      <c r="AB305" s="57">
        <v>-1.7866004962779125E-2</v>
      </c>
    </row>
    <row r="306" spans="2:28" collapsed="1">
      <c r="B306" s="173">
        <v>1989</v>
      </c>
      <c r="C306" s="66">
        <v>133</v>
      </c>
      <c r="D306" s="67">
        <v>0.16666666666666674</v>
      </c>
      <c r="E306" s="66">
        <v>4</v>
      </c>
      <c r="F306" s="67">
        <v>0.33333333333333326</v>
      </c>
      <c r="G306" s="66">
        <v>0</v>
      </c>
      <c r="H306" s="67" t="s">
        <v>143</v>
      </c>
      <c r="I306" s="66">
        <v>4</v>
      </c>
      <c r="J306" s="67">
        <v>0.33333333333333326</v>
      </c>
      <c r="K306" s="66">
        <v>5891</v>
      </c>
      <c r="L306" s="67">
        <v>0.24677248677248675</v>
      </c>
      <c r="M306" s="66">
        <v>9040</v>
      </c>
      <c r="N306" s="67">
        <v>-0.32375822860562542</v>
      </c>
      <c r="O306" s="66">
        <v>14931</v>
      </c>
      <c r="P306" s="67">
        <v>-0.17476372077599067</v>
      </c>
      <c r="Q306" s="66">
        <v>15040</v>
      </c>
      <c r="R306" s="67">
        <v>-1.1953778722273434E-3</v>
      </c>
      <c r="S306" s="66">
        <v>57168</v>
      </c>
      <c r="T306" s="67">
        <v>-0.19081657206754521</v>
      </c>
      <c r="U306" s="66">
        <v>72208</v>
      </c>
      <c r="V306" s="67">
        <v>-0.15750172097961657</v>
      </c>
      <c r="W306" s="66">
        <v>21068</v>
      </c>
      <c r="X306" s="67">
        <v>5.8693467336683458E-2</v>
      </c>
      <c r="Y306" s="66">
        <v>66208</v>
      </c>
      <c r="Z306" s="67">
        <v>-0.21196900627254012</v>
      </c>
      <c r="AA306" s="66">
        <v>87276</v>
      </c>
      <c r="AB306" s="67">
        <v>-0.1601374173619331</v>
      </c>
    </row>
    <row r="307" spans="2:28" ht="15" hidden="1" customHeight="1" outlineLevel="1">
      <c r="B307" s="63" t="s">
        <v>90</v>
      </c>
      <c r="C307" s="36">
        <v>41</v>
      </c>
      <c r="D307" s="57">
        <v>1.5625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566</v>
      </c>
      <c r="L307" s="57">
        <v>-0.43229689067201604</v>
      </c>
      <c r="M307" s="36">
        <v>1408</v>
      </c>
      <c r="N307" s="57">
        <v>0.10344827586206895</v>
      </c>
      <c r="O307" s="36">
        <v>1974</v>
      </c>
      <c r="P307" s="57">
        <v>-0.13154421469423672</v>
      </c>
      <c r="Q307" s="66">
        <v>1976</v>
      </c>
      <c r="R307" s="57">
        <v>-0.11548791405550585</v>
      </c>
      <c r="S307" s="66">
        <v>10412</v>
      </c>
      <c r="T307" s="57">
        <v>1.0528391167192428</v>
      </c>
      <c r="U307" s="66">
        <v>12388</v>
      </c>
      <c r="V307" s="57">
        <v>0.6955926635641938</v>
      </c>
      <c r="W307" s="36">
        <v>2583</v>
      </c>
      <c r="X307" s="57">
        <v>-0.20449645826917151</v>
      </c>
      <c r="Y307" s="36">
        <v>11820</v>
      </c>
      <c r="Z307" s="57">
        <v>0.8620037807183365</v>
      </c>
      <c r="AA307" s="36">
        <v>14403</v>
      </c>
      <c r="AB307" s="57">
        <v>0.50109431995831155</v>
      </c>
    </row>
    <row r="308" spans="2:28" ht="15" hidden="1" customHeight="1" outlineLevel="1">
      <c r="B308" s="63" t="s">
        <v>89</v>
      </c>
      <c r="C308" s="36">
        <v>2</v>
      </c>
      <c r="D308" s="57">
        <v>-0.75</v>
      </c>
      <c r="E308" s="66">
        <v>0</v>
      </c>
      <c r="F308" s="57" t="s">
        <v>143</v>
      </c>
      <c r="G308" s="66">
        <v>0</v>
      </c>
      <c r="H308" s="57" t="s">
        <v>143</v>
      </c>
      <c r="I308" s="66">
        <v>0</v>
      </c>
      <c r="J308" s="57" t="s">
        <v>143</v>
      </c>
      <c r="K308" s="36">
        <v>672</v>
      </c>
      <c r="L308" s="57">
        <v>-0.61268011527377519</v>
      </c>
      <c r="M308" s="36">
        <v>1828</v>
      </c>
      <c r="N308" s="57">
        <v>0.41049382716049387</v>
      </c>
      <c r="O308" s="36">
        <v>2500</v>
      </c>
      <c r="P308" s="57">
        <v>-0.1751897063675355</v>
      </c>
      <c r="Q308" s="66">
        <v>2595</v>
      </c>
      <c r="R308" s="57">
        <v>-1.0297482837528626E-2</v>
      </c>
      <c r="S308" s="66">
        <v>7931</v>
      </c>
      <c r="T308" s="57">
        <v>0.83333333333333326</v>
      </c>
      <c r="U308" s="66">
        <v>10526</v>
      </c>
      <c r="V308" s="57">
        <v>0.51496833621185956</v>
      </c>
      <c r="W308" s="36">
        <v>3269</v>
      </c>
      <c r="X308" s="57">
        <v>-0.25108820160366552</v>
      </c>
      <c r="Y308" s="36">
        <v>9759</v>
      </c>
      <c r="Z308" s="57">
        <v>0.73585912486659555</v>
      </c>
      <c r="AA308" s="36">
        <v>13028</v>
      </c>
      <c r="AB308" s="57">
        <v>0.30449584459797729</v>
      </c>
    </row>
    <row r="309" spans="2:28" ht="15" hidden="1" customHeight="1" outlineLevel="1">
      <c r="B309" s="63" t="s">
        <v>88</v>
      </c>
      <c r="C309" s="36">
        <v>18</v>
      </c>
      <c r="D309" s="57">
        <v>1.5714285714285716</v>
      </c>
      <c r="E309" s="66">
        <v>0</v>
      </c>
      <c r="F309" s="57" t="s">
        <v>143</v>
      </c>
      <c r="G309" s="66">
        <v>0</v>
      </c>
      <c r="H309" s="57" t="s">
        <v>143</v>
      </c>
      <c r="I309" s="66">
        <v>0</v>
      </c>
      <c r="J309" s="57" t="s">
        <v>143</v>
      </c>
      <c r="K309" s="36">
        <v>285</v>
      </c>
      <c r="L309" s="57">
        <v>-0.4498069498069498</v>
      </c>
      <c r="M309" s="36">
        <v>1388</v>
      </c>
      <c r="N309" s="57">
        <v>0.33976833976833976</v>
      </c>
      <c r="O309" s="36">
        <v>1673</v>
      </c>
      <c r="P309" s="57">
        <v>7.6576576576576683E-2</v>
      </c>
      <c r="Q309" s="66">
        <v>1546</v>
      </c>
      <c r="R309" s="57">
        <v>-0.27689429373246022</v>
      </c>
      <c r="S309" s="66">
        <v>5081</v>
      </c>
      <c r="T309" s="57">
        <v>0.86801470588235285</v>
      </c>
      <c r="U309" s="66">
        <v>6627</v>
      </c>
      <c r="V309" s="57">
        <v>0.3641416220666942</v>
      </c>
      <c r="W309" s="36">
        <v>1849</v>
      </c>
      <c r="X309" s="57">
        <v>-0.30567029665790457</v>
      </c>
      <c r="Y309" s="36">
        <v>6469</v>
      </c>
      <c r="Z309" s="57">
        <v>0.72231096911608095</v>
      </c>
      <c r="AA309" s="36">
        <v>8318</v>
      </c>
      <c r="AB309" s="57">
        <v>0.29584047359401766</v>
      </c>
    </row>
    <row r="310" spans="2:28" ht="15" hidden="1" customHeight="1" outlineLevel="1">
      <c r="B310" s="63" t="s">
        <v>87</v>
      </c>
      <c r="C310" s="36">
        <v>2</v>
      </c>
      <c r="D310" s="57" t="s">
        <v>143</v>
      </c>
      <c r="E310" s="66">
        <v>0</v>
      </c>
      <c r="F310" s="57" t="s">
        <v>143</v>
      </c>
      <c r="G310" s="66">
        <v>0</v>
      </c>
      <c r="H310" s="57" t="s">
        <v>143</v>
      </c>
      <c r="I310" s="66">
        <v>0</v>
      </c>
      <c r="J310" s="57" t="s">
        <v>143</v>
      </c>
      <c r="K310" s="36">
        <v>11</v>
      </c>
      <c r="L310" s="57">
        <v>0.83333333333333326</v>
      </c>
      <c r="M310" s="36">
        <v>620</v>
      </c>
      <c r="N310" s="57">
        <v>-0.21319796954314718</v>
      </c>
      <c r="O310" s="36">
        <v>631</v>
      </c>
      <c r="P310" s="57">
        <v>-0.20528967254408059</v>
      </c>
      <c r="Q310" s="66">
        <v>16</v>
      </c>
      <c r="R310" s="57">
        <v>-0.98200224971878514</v>
      </c>
      <c r="S310" s="66">
        <v>3783</v>
      </c>
      <c r="T310" s="57">
        <v>1.401904761904762</v>
      </c>
      <c r="U310" s="66">
        <v>3799</v>
      </c>
      <c r="V310" s="57">
        <v>0.54180194805194803</v>
      </c>
      <c r="W310" s="36">
        <v>29</v>
      </c>
      <c r="X310" s="57">
        <v>-0.96759776536312847</v>
      </c>
      <c r="Y310" s="36">
        <v>4403</v>
      </c>
      <c r="Z310" s="57">
        <v>0.86330935251798557</v>
      </c>
      <c r="AA310" s="36">
        <v>4432</v>
      </c>
      <c r="AB310" s="57">
        <v>0.36034376918354827</v>
      </c>
    </row>
    <row r="311" spans="2:28" ht="15" hidden="1" customHeight="1" outlineLevel="1">
      <c r="B311" s="63" t="s">
        <v>86</v>
      </c>
      <c r="C311" s="36">
        <v>10</v>
      </c>
      <c r="D311" s="57">
        <v>0.25</v>
      </c>
      <c r="E311" s="66">
        <v>0</v>
      </c>
      <c r="F311" s="57" t="s">
        <v>143</v>
      </c>
      <c r="G311" s="66">
        <v>0</v>
      </c>
      <c r="H311" s="57" t="s">
        <v>143</v>
      </c>
      <c r="I311" s="66">
        <v>0</v>
      </c>
      <c r="J311" s="57" t="s">
        <v>143</v>
      </c>
      <c r="K311" s="36">
        <v>9</v>
      </c>
      <c r="L311" s="57">
        <v>-0.52631578947368429</v>
      </c>
      <c r="M311" s="36">
        <v>700</v>
      </c>
      <c r="N311" s="57">
        <v>0.22164048865619557</v>
      </c>
      <c r="O311" s="36">
        <v>709</v>
      </c>
      <c r="P311" s="57">
        <v>0.19763513513513509</v>
      </c>
      <c r="Q311" s="66">
        <v>2</v>
      </c>
      <c r="R311" s="57">
        <v>-0.99704579025110784</v>
      </c>
      <c r="S311" s="66">
        <v>3874</v>
      </c>
      <c r="T311" s="57">
        <v>1.6087542087542088</v>
      </c>
      <c r="U311" s="66">
        <v>3876</v>
      </c>
      <c r="V311" s="57">
        <v>0.79278445883441262</v>
      </c>
      <c r="W311" s="36">
        <v>21</v>
      </c>
      <c r="X311" s="57">
        <v>-0.97017045454545459</v>
      </c>
      <c r="Y311" s="36">
        <v>4574</v>
      </c>
      <c r="Z311" s="57">
        <v>1.2225461613216715</v>
      </c>
      <c r="AA311" s="36">
        <v>4595</v>
      </c>
      <c r="AB311" s="57">
        <v>0.66364952932657495</v>
      </c>
    </row>
    <row r="312" spans="2:28" ht="15" hidden="1" customHeight="1" outlineLevel="1">
      <c r="B312" s="63" t="s">
        <v>85</v>
      </c>
      <c r="C312" s="36">
        <v>4</v>
      </c>
      <c r="D312" s="57">
        <v>0</v>
      </c>
      <c r="E312" s="66">
        <v>2</v>
      </c>
      <c r="F312" s="57" t="s">
        <v>143</v>
      </c>
      <c r="G312" s="66">
        <v>0</v>
      </c>
      <c r="H312" s="57" t="s">
        <v>143</v>
      </c>
      <c r="I312" s="66">
        <v>2</v>
      </c>
      <c r="J312" s="57" t="s">
        <v>143</v>
      </c>
      <c r="K312" s="36">
        <v>16</v>
      </c>
      <c r="L312" s="57">
        <v>1.2857142857142856</v>
      </c>
      <c r="M312" s="36">
        <v>496</v>
      </c>
      <c r="N312" s="57">
        <v>-0.3575129533678757</v>
      </c>
      <c r="O312" s="36">
        <v>512</v>
      </c>
      <c r="P312" s="57">
        <v>-0.34274711168164318</v>
      </c>
      <c r="Q312" s="66">
        <v>7</v>
      </c>
      <c r="R312" s="57">
        <v>-0.993766696349065</v>
      </c>
      <c r="S312" s="66">
        <v>3823</v>
      </c>
      <c r="T312" s="57">
        <v>0.58630705394190863</v>
      </c>
      <c r="U312" s="66">
        <v>3830</v>
      </c>
      <c r="V312" s="57">
        <v>8.4064534390036805E-2</v>
      </c>
      <c r="W312" s="36">
        <v>29</v>
      </c>
      <c r="X312" s="57">
        <v>-0.97442680776014112</v>
      </c>
      <c r="Y312" s="36">
        <v>4319</v>
      </c>
      <c r="Z312" s="57">
        <v>0.35732243871778757</v>
      </c>
      <c r="AA312" s="36">
        <v>4348</v>
      </c>
      <c r="AB312" s="57">
        <v>7.4142724745134281E-3</v>
      </c>
    </row>
    <row r="313" spans="2:28" ht="15" hidden="1" customHeight="1" outlineLevel="1">
      <c r="B313" s="63" t="s">
        <v>84</v>
      </c>
      <c r="C313" s="36">
        <v>7</v>
      </c>
      <c r="D313" s="57">
        <v>-0.46153846153846156</v>
      </c>
      <c r="E313" s="66">
        <v>0</v>
      </c>
      <c r="F313" s="57" t="s">
        <v>143</v>
      </c>
      <c r="G313" s="66">
        <v>0</v>
      </c>
      <c r="H313" s="57" t="s">
        <v>143</v>
      </c>
      <c r="I313" s="66">
        <v>0</v>
      </c>
      <c r="J313" s="57" t="s">
        <v>143</v>
      </c>
      <c r="K313" s="36">
        <v>5</v>
      </c>
      <c r="L313" s="57">
        <v>0</v>
      </c>
      <c r="M313" s="36">
        <v>927</v>
      </c>
      <c r="N313" s="57">
        <v>0.40242057488653549</v>
      </c>
      <c r="O313" s="36">
        <v>932</v>
      </c>
      <c r="P313" s="57">
        <v>0.39939939939939939</v>
      </c>
      <c r="Q313" s="66">
        <v>9</v>
      </c>
      <c r="R313" s="57">
        <v>-0.98600311041990674</v>
      </c>
      <c r="S313" s="66">
        <v>3114</v>
      </c>
      <c r="T313" s="57">
        <v>0.44702602230483279</v>
      </c>
      <c r="U313" s="66">
        <v>3123</v>
      </c>
      <c r="V313" s="57">
        <v>0.11735241502683369</v>
      </c>
      <c r="W313" s="36">
        <v>21</v>
      </c>
      <c r="X313" s="57">
        <v>-0.9682299546142209</v>
      </c>
      <c r="Y313" s="36">
        <v>4041</v>
      </c>
      <c r="Z313" s="57">
        <v>0.43654461429079272</v>
      </c>
      <c r="AA313" s="36">
        <v>4062</v>
      </c>
      <c r="AB313" s="57">
        <v>0.16925734024179628</v>
      </c>
    </row>
    <row r="314" spans="2:28" ht="15" hidden="1" customHeight="1" outlineLevel="1">
      <c r="B314" s="63" t="s">
        <v>83</v>
      </c>
      <c r="C314" s="36">
        <v>9</v>
      </c>
      <c r="D314" s="57">
        <v>3.5</v>
      </c>
      <c r="E314" s="66">
        <v>0</v>
      </c>
      <c r="F314" s="57" t="s">
        <v>143</v>
      </c>
      <c r="G314" s="66">
        <v>0</v>
      </c>
      <c r="H314" s="57" t="s">
        <v>143</v>
      </c>
      <c r="I314" s="66">
        <v>0</v>
      </c>
      <c r="J314" s="57" t="s">
        <v>143</v>
      </c>
      <c r="K314" s="36">
        <v>4</v>
      </c>
      <c r="L314" s="57">
        <v>-0.19999999999999996</v>
      </c>
      <c r="M314" s="36">
        <v>884</v>
      </c>
      <c r="N314" s="57">
        <v>0.49830508474576263</v>
      </c>
      <c r="O314" s="36">
        <v>888</v>
      </c>
      <c r="P314" s="57">
        <v>0.49243697478991599</v>
      </c>
      <c r="Q314" s="66">
        <v>1</v>
      </c>
      <c r="R314" s="57">
        <v>-0.99834710743801658</v>
      </c>
      <c r="S314" s="66">
        <v>3025</v>
      </c>
      <c r="T314" s="57">
        <v>0.84226552984165659</v>
      </c>
      <c r="U314" s="66">
        <v>3026</v>
      </c>
      <c r="V314" s="57">
        <v>0.34668446817979537</v>
      </c>
      <c r="W314" s="36">
        <v>14</v>
      </c>
      <c r="X314" s="57">
        <v>-0.97712418300653592</v>
      </c>
      <c r="Y314" s="36">
        <v>3909</v>
      </c>
      <c r="Z314" s="57">
        <v>0.75134408602150549</v>
      </c>
      <c r="AA314" s="36">
        <v>3923</v>
      </c>
      <c r="AB314" s="57">
        <v>0.37939521800281284</v>
      </c>
    </row>
    <row r="315" spans="2:28" ht="15" hidden="1" customHeight="1" outlineLevel="1">
      <c r="B315" s="63" t="s">
        <v>82</v>
      </c>
      <c r="C315" s="36">
        <v>0</v>
      </c>
      <c r="D315" s="57">
        <v>-1</v>
      </c>
      <c r="E315" s="66">
        <v>1</v>
      </c>
      <c r="F315" s="57" t="s">
        <v>143</v>
      </c>
      <c r="G315" s="66">
        <v>0</v>
      </c>
      <c r="H315" s="57" t="s">
        <v>143</v>
      </c>
      <c r="I315" s="66">
        <v>1</v>
      </c>
      <c r="J315" s="57" t="s">
        <v>143</v>
      </c>
      <c r="K315" s="36">
        <v>231</v>
      </c>
      <c r="L315" s="57">
        <v>-0.46896551724137936</v>
      </c>
      <c r="M315" s="36">
        <v>855</v>
      </c>
      <c r="N315" s="57">
        <v>-0.21846435100548445</v>
      </c>
      <c r="O315" s="36">
        <v>1086</v>
      </c>
      <c r="P315" s="57">
        <v>-0.28973185088292996</v>
      </c>
      <c r="Q315" s="66">
        <v>1311</v>
      </c>
      <c r="R315" s="57">
        <v>-0.18571428571428572</v>
      </c>
      <c r="S315" s="66">
        <v>5537</v>
      </c>
      <c r="T315" s="57">
        <v>0.83953488372093021</v>
      </c>
      <c r="U315" s="66">
        <v>6848</v>
      </c>
      <c r="V315" s="57">
        <v>0.48225108225108215</v>
      </c>
      <c r="W315" s="36">
        <v>1543</v>
      </c>
      <c r="X315" s="57">
        <v>-0.25530888030888033</v>
      </c>
      <c r="Y315" s="36">
        <v>6392</v>
      </c>
      <c r="Z315" s="57">
        <v>0.55750487329434706</v>
      </c>
      <c r="AA315" s="36">
        <v>7935</v>
      </c>
      <c r="AB315" s="57">
        <v>0.28481217616580312</v>
      </c>
    </row>
    <row r="316" spans="2:28" ht="15" hidden="1" customHeight="1" outlineLevel="1">
      <c r="B316" s="63" t="s">
        <v>81</v>
      </c>
      <c r="C316" s="36">
        <v>2</v>
      </c>
      <c r="D316" s="57">
        <v>-0.88235294117647056</v>
      </c>
      <c r="E316" s="66">
        <v>0</v>
      </c>
      <c r="F316" s="57" t="s">
        <v>143</v>
      </c>
      <c r="G316" s="66">
        <v>0</v>
      </c>
      <c r="H316" s="57" t="s">
        <v>143</v>
      </c>
      <c r="I316" s="66">
        <v>0</v>
      </c>
      <c r="J316" s="57" t="s">
        <v>143</v>
      </c>
      <c r="K316" s="36">
        <v>811</v>
      </c>
      <c r="L316" s="57">
        <v>-0.42685512367491163</v>
      </c>
      <c r="M316" s="36">
        <v>1528</v>
      </c>
      <c r="N316" s="57">
        <v>-8.1178592904389668E-2</v>
      </c>
      <c r="O316" s="36">
        <v>2339</v>
      </c>
      <c r="P316" s="57">
        <v>-0.24009096816114361</v>
      </c>
      <c r="Q316" s="66">
        <v>2362</v>
      </c>
      <c r="R316" s="57">
        <v>0.10065237651444559</v>
      </c>
      <c r="S316" s="66">
        <v>7633</v>
      </c>
      <c r="T316" s="57">
        <v>0.50879620478355414</v>
      </c>
      <c r="U316" s="66">
        <v>9995</v>
      </c>
      <c r="V316" s="57">
        <v>0.38723108952116592</v>
      </c>
      <c r="W316" s="36">
        <v>3175</v>
      </c>
      <c r="X316" s="57">
        <v>-0.11263275572945775</v>
      </c>
      <c r="Y316" s="36">
        <v>9161</v>
      </c>
      <c r="Z316" s="57">
        <v>0.36283844094019635</v>
      </c>
      <c r="AA316" s="36">
        <v>12336</v>
      </c>
      <c r="AB316" s="57">
        <v>0.19766990291262143</v>
      </c>
    </row>
    <row r="317" spans="2:28" ht="15" hidden="1" customHeight="1" outlineLevel="1">
      <c r="B317" s="63" t="s">
        <v>80</v>
      </c>
      <c r="C317" s="36">
        <v>15</v>
      </c>
      <c r="D317" s="57">
        <v>-0.25</v>
      </c>
      <c r="E317" s="66">
        <v>0</v>
      </c>
      <c r="F317" s="57" t="s">
        <v>143</v>
      </c>
      <c r="G317" s="66">
        <v>0</v>
      </c>
      <c r="H317" s="57" t="s">
        <v>143</v>
      </c>
      <c r="I317" s="66">
        <v>0</v>
      </c>
      <c r="J317" s="57" t="s">
        <v>143</v>
      </c>
      <c r="K317" s="36">
        <v>805</v>
      </c>
      <c r="L317" s="57">
        <v>-0.46829590488771466</v>
      </c>
      <c r="M317" s="36">
        <v>1272</v>
      </c>
      <c r="N317" s="57">
        <v>-0.18877551020408168</v>
      </c>
      <c r="O317" s="36">
        <v>2077</v>
      </c>
      <c r="P317" s="57">
        <v>-0.32608695652173914</v>
      </c>
      <c r="Q317" s="66">
        <v>2446</v>
      </c>
      <c r="R317" s="57">
        <v>0.20019627085377811</v>
      </c>
      <c r="S317" s="66">
        <v>7894</v>
      </c>
      <c r="T317" s="57">
        <v>0.58133012820512819</v>
      </c>
      <c r="U317" s="66">
        <v>10340</v>
      </c>
      <c r="V317" s="57">
        <v>0.47083926031294454</v>
      </c>
      <c r="W317" s="36">
        <v>3266</v>
      </c>
      <c r="X317" s="57">
        <v>-8.5666293393057091E-2</v>
      </c>
      <c r="Y317" s="36">
        <v>9166</v>
      </c>
      <c r="Z317" s="57">
        <v>0.39725609756097557</v>
      </c>
      <c r="AA317" s="36">
        <v>12432</v>
      </c>
      <c r="AB317" s="57">
        <v>0.22700355309909193</v>
      </c>
    </row>
    <row r="318" spans="2:28" ht="15" hidden="1" customHeight="1" outlineLevel="1">
      <c r="B318" s="63" t="s">
        <v>79</v>
      </c>
      <c r="C318" s="36">
        <v>4</v>
      </c>
      <c r="D318" s="57">
        <v>-0.78947368421052633</v>
      </c>
      <c r="E318" s="66">
        <v>0</v>
      </c>
      <c r="F318" s="57" t="s">
        <v>143</v>
      </c>
      <c r="G318" s="66">
        <v>0</v>
      </c>
      <c r="H318" s="57" t="s">
        <v>143</v>
      </c>
      <c r="I318" s="66">
        <v>0</v>
      </c>
      <c r="J318" s="57" t="s">
        <v>143</v>
      </c>
      <c r="K318" s="36">
        <v>1310</v>
      </c>
      <c r="L318" s="57">
        <v>-7.0921985815602828E-2</v>
      </c>
      <c r="M318" s="36">
        <v>1462</v>
      </c>
      <c r="N318" s="57">
        <v>-5.1880674448767872E-2</v>
      </c>
      <c r="O318" s="36">
        <v>2772</v>
      </c>
      <c r="P318" s="57">
        <v>-6.0975609756097615E-2</v>
      </c>
      <c r="Q318" s="66">
        <v>2787</v>
      </c>
      <c r="R318" s="57">
        <v>0.284331797235023</v>
      </c>
      <c r="S318" s="66">
        <v>8542</v>
      </c>
      <c r="T318" s="57">
        <v>0.34181589695256043</v>
      </c>
      <c r="U318" s="66">
        <v>11329</v>
      </c>
      <c r="V318" s="57">
        <v>0.32720243673851912</v>
      </c>
      <c r="W318" s="36">
        <v>4101</v>
      </c>
      <c r="X318" s="57">
        <v>0.13948318977493757</v>
      </c>
      <c r="Y318" s="36">
        <v>10004</v>
      </c>
      <c r="Z318" s="57">
        <v>0.26504805260495701</v>
      </c>
      <c r="AA318" s="36">
        <v>14105</v>
      </c>
      <c r="AB318" s="57">
        <v>0.22577561484313891</v>
      </c>
    </row>
    <row r="319" spans="2:28" collapsed="1">
      <c r="B319" s="173">
        <v>1988</v>
      </c>
      <c r="C319" s="66">
        <v>114</v>
      </c>
      <c r="D319" s="67">
        <v>-0.19148936170212771</v>
      </c>
      <c r="E319" s="66">
        <v>3</v>
      </c>
      <c r="F319" s="67" t="s">
        <v>143</v>
      </c>
      <c r="G319" s="66">
        <v>0</v>
      </c>
      <c r="H319" s="67" t="s">
        <v>143</v>
      </c>
      <c r="I319" s="66">
        <v>3</v>
      </c>
      <c r="J319" s="67" t="s">
        <v>143</v>
      </c>
      <c r="K319" s="66">
        <v>4725</v>
      </c>
      <c r="L319" s="67">
        <v>-0.41420778576741879</v>
      </c>
      <c r="M319" s="66">
        <v>13368</v>
      </c>
      <c r="N319" s="67">
        <v>3.9583171319698351E-2</v>
      </c>
      <c r="O319" s="66">
        <v>18093</v>
      </c>
      <c r="P319" s="67">
        <v>-0.13534050179211465</v>
      </c>
      <c r="Q319" s="66">
        <v>15058</v>
      </c>
      <c r="R319" s="67">
        <v>-0.20306959513098699</v>
      </c>
      <c r="S319" s="66">
        <v>70649</v>
      </c>
      <c r="T319" s="67">
        <v>0.73121125241980933</v>
      </c>
      <c r="U319" s="66">
        <v>85707</v>
      </c>
      <c r="V319" s="67">
        <v>0.4355319576577783</v>
      </c>
      <c r="W319" s="66">
        <v>19900</v>
      </c>
      <c r="X319" s="67">
        <v>-0.26573684598922587</v>
      </c>
      <c r="Y319" s="66">
        <v>84017</v>
      </c>
      <c r="Z319" s="67">
        <v>0.56549526719833043</v>
      </c>
      <c r="AA319" s="66">
        <v>103917</v>
      </c>
      <c r="AB319" s="67">
        <v>0.28657917543642442</v>
      </c>
    </row>
    <row r="320" spans="2:28" ht="15" hidden="1" customHeight="1" outlineLevel="1">
      <c r="B320" s="63" t="s">
        <v>90</v>
      </c>
      <c r="C320" s="36">
        <v>16</v>
      </c>
      <c r="D320" s="57">
        <v>-0.19999999999999996</v>
      </c>
      <c r="E320" s="66">
        <v>0</v>
      </c>
      <c r="F320" s="57" t="s">
        <v>143</v>
      </c>
      <c r="G320" s="66">
        <v>0</v>
      </c>
      <c r="H320" s="57" t="s">
        <v>143</v>
      </c>
      <c r="I320" s="66">
        <v>0</v>
      </c>
      <c r="J320" s="57" t="s">
        <v>143</v>
      </c>
      <c r="K320" s="36">
        <v>997</v>
      </c>
      <c r="L320" s="57">
        <v>-0.29039145907473307</v>
      </c>
      <c r="M320" s="36">
        <v>1276</v>
      </c>
      <c r="N320" s="57">
        <v>6.5108514190317157E-2</v>
      </c>
      <c r="O320" s="36">
        <v>2273</v>
      </c>
      <c r="P320" s="57">
        <v>-0.12677679600461011</v>
      </c>
      <c r="Q320" s="66">
        <v>2234</v>
      </c>
      <c r="R320" s="57">
        <v>0.18326271186440679</v>
      </c>
      <c r="S320" s="66">
        <v>5072</v>
      </c>
      <c r="T320" s="57">
        <v>0.22011065672359864</v>
      </c>
      <c r="U320" s="66">
        <v>7306</v>
      </c>
      <c r="V320" s="57">
        <v>0.20860215053763431</v>
      </c>
      <c r="W320" s="36">
        <v>3247</v>
      </c>
      <c r="X320" s="57">
        <v>-1.9921521279806842E-2</v>
      </c>
      <c r="Y320" s="36">
        <v>6348</v>
      </c>
      <c r="Z320" s="57">
        <v>0.18543417366946779</v>
      </c>
      <c r="AA320" s="36">
        <v>9595</v>
      </c>
      <c r="AB320" s="57">
        <v>0.10694508537148129</v>
      </c>
    </row>
    <row r="321" spans="2:28" ht="15" hidden="1" customHeight="1" outlineLevel="1">
      <c r="B321" s="63" t="s">
        <v>89</v>
      </c>
      <c r="C321" s="36">
        <v>8</v>
      </c>
      <c r="D321" s="57">
        <v>-0.46666666666666667</v>
      </c>
      <c r="E321" s="66">
        <v>0</v>
      </c>
      <c r="F321" s="57">
        <v>-1</v>
      </c>
      <c r="G321" s="66">
        <v>0</v>
      </c>
      <c r="H321" s="57" t="s">
        <v>143</v>
      </c>
      <c r="I321" s="66">
        <v>0</v>
      </c>
      <c r="J321" s="57">
        <v>-1</v>
      </c>
      <c r="K321" s="36">
        <v>1735</v>
      </c>
      <c r="L321" s="57">
        <v>0.17866847826086962</v>
      </c>
      <c r="M321" s="36">
        <v>1296</v>
      </c>
      <c r="N321" s="57">
        <v>0.17711171662125347</v>
      </c>
      <c r="O321" s="36">
        <v>3031</v>
      </c>
      <c r="P321" s="57">
        <v>0.17800233190827819</v>
      </c>
      <c r="Q321" s="66">
        <v>2622</v>
      </c>
      <c r="R321" s="57">
        <v>0.41423948220064721</v>
      </c>
      <c r="S321" s="66">
        <v>4326</v>
      </c>
      <c r="T321" s="57">
        <v>-6.9677419354838732E-2</v>
      </c>
      <c r="U321" s="66">
        <v>6948</v>
      </c>
      <c r="V321" s="57">
        <v>6.8265682656826643E-2</v>
      </c>
      <c r="W321" s="36">
        <v>4365</v>
      </c>
      <c r="X321" s="57">
        <v>0.30493273542600896</v>
      </c>
      <c r="Y321" s="36">
        <v>5622</v>
      </c>
      <c r="Z321" s="57">
        <v>-2.2430881585811191E-2</v>
      </c>
      <c r="AA321" s="36">
        <v>9987</v>
      </c>
      <c r="AB321" s="57">
        <v>9.7955145118733489E-2</v>
      </c>
    </row>
    <row r="322" spans="2:28" ht="15" hidden="1" customHeight="1" outlineLevel="1">
      <c r="B322" s="63" t="s">
        <v>88</v>
      </c>
      <c r="C322" s="36">
        <v>7</v>
      </c>
      <c r="D322" s="57">
        <v>-0.5625</v>
      </c>
      <c r="E322" s="66">
        <v>0</v>
      </c>
      <c r="F322" s="57" t="s">
        <v>143</v>
      </c>
      <c r="G322" s="66">
        <v>0</v>
      </c>
      <c r="H322" s="57" t="s">
        <v>143</v>
      </c>
      <c r="I322" s="66">
        <v>0</v>
      </c>
      <c r="J322" s="57" t="s">
        <v>143</v>
      </c>
      <c r="K322" s="36">
        <v>518</v>
      </c>
      <c r="L322" s="57">
        <v>0.25423728813559321</v>
      </c>
      <c r="M322" s="36">
        <v>1036</v>
      </c>
      <c r="N322" s="57">
        <v>0.45301542776998605</v>
      </c>
      <c r="O322" s="36">
        <v>1554</v>
      </c>
      <c r="P322" s="57">
        <v>0.38010657193605679</v>
      </c>
      <c r="Q322" s="66">
        <v>2138</v>
      </c>
      <c r="R322" s="57">
        <v>0.93134598012646785</v>
      </c>
      <c r="S322" s="66">
        <v>2720</v>
      </c>
      <c r="T322" s="57">
        <v>0.77083333333333326</v>
      </c>
      <c r="U322" s="66">
        <v>4858</v>
      </c>
      <c r="V322" s="57">
        <v>0.8380628074158154</v>
      </c>
      <c r="W322" s="36">
        <v>2663</v>
      </c>
      <c r="X322" s="57">
        <v>0.73372395833333326</v>
      </c>
      <c r="Y322" s="36">
        <v>3756</v>
      </c>
      <c r="Z322" s="57">
        <v>0.6678507992895204</v>
      </c>
      <c r="AA322" s="36">
        <v>6419</v>
      </c>
      <c r="AB322" s="57">
        <v>0.69456177402323127</v>
      </c>
    </row>
    <row r="323" spans="2:28" ht="15" hidden="1" customHeight="1" outlineLevel="1">
      <c r="B323" s="63" t="s">
        <v>87</v>
      </c>
      <c r="C323" s="36">
        <v>0</v>
      </c>
      <c r="D323" s="57">
        <v>-1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6</v>
      </c>
      <c r="L323" s="57">
        <v>1</v>
      </c>
      <c r="M323" s="36">
        <v>788</v>
      </c>
      <c r="N323" s="57">
        <v>-3.9024390243902474E-2</v>
      </c>
      <c r="O323" s="36">
        <v>794</v>
      </c>
      <c r="P323" s="57">
        <v>-3.523693803159178E-2</v>
      </c>
      <c r="Q323" s="66">
        <v>889</v>
      </c>
      <c r="R323" s="57">
        <v>2.0655172413793101</v>
      </c>
      <c r="S323" s="66">
        <v>1575</v>
      </c>
      <c r="T323" s="57">
        <v>1.1844660194174756</v>
      </c>
      <c r="U323" s="66">
        <v>2464</v>
      </c>
      <c r="V323" s="57">
        <v>1.437190900098912</v>
      </c>
      <c r="W323" s="36">
        <v>895</v>
      </c>
      <c r="X323" s="57">
        <v>1.8144654088050314</v>
      </c>
      <c r="Y323" s="36">
        <v>2363</v>
      </c>
      <c r="Z323" s="57">
        <v>0.53341985723556129</v>
      </c>
      <c r="AA323" s="36">
        <v>3258</v>
      </c>
      <c r="AB323" s="57">
        <v>0.75255513717052169</v>
      </c>
    </row>
    <row r="324" spans="2:28" ht="15" hidden="1" customHeight="1" outlineLevel="1">
      <c r="B324" s="63" t="s">
        <v>86</v>
      </c>
      <c r="C324" s="36">
        <v>8</v>
      </c>
      <c r="D324" s="57">
        <v>-0.57894736842105265</v>
      </c>
      <c r="E324" s="66">
        <v>0</v>
      </c>
      <c r="F324" s="57" t="s">
        <v>143</v>
      </c>
      <c r="G324" s="66">
        <v>0</v>
      </c>
      <c r="H324" s="57" t="s">
        <v>143</v>
      </c>
      <c r="I324" s="66">
        <v>0</v>
      </c>
      <c r="J324" s="57" t="s">
        <v>143</v>
      </c>
      <c r="K324" s="36">
        <v>19</v>
      </c>
      <c r="L324" s="57">
        <v>0.89999999999999991</v>
      </c>
      <c r="M324" s="36">
        <v>573</v>
      </c>
      <c r="N324" s="57">
        <v>-0.22357723577235777</v>
      </c>
      <c r="O324" s="36">
        <v>592</v>
      </c>
      <c r="P324" s="57">
        <v>-0.20855614973262027</v>
      </c>
      <c r="Q324" s="66">
        <v>677</v>
      </c>
      <c r="R324" s="57">
        <v>2.3024390243902437</v>
      </c>
      <c r="S324" s="66">
        <v>1485</v>
      </c>
      <c r="T324" s="57">
        <v>1.9581673306772909</v>
      </c>
      <c r="U324" s="66">
        <v>2162</v>
      </c>
      <c r="V324" s="57">
        <v>2.0579915134370581</v>
      </c>
      <c r="W324" s="36">
        <v>704</v>
      </c>
      <c r="X324" s="57">
        <v>2.0085470085470085</v>
      </c>
      <c r="Y324" s="36">
        <v>2058</v>
      </c>
      <c r="Z324" s="57">
        <v>0.6596774193548387</v>
      </c>
      <c r="AA324" s="36">
        <v>2762</v>
      </c>
      <c r="AB324" s="57">
        <v>0.87381275440976935</v>
      </c>
    </row>
    <row r="325" spans="2:28" ht="15" hidden="1" customHeight="1" outlineLevel="1">
      <c r="B325" s="63" t="s">
        <v>85</v>
      </c>
      <c r="C325" s="36">
        <v>4</v>
      </c>
      <c r="D325" s="57">
        <v>-0.77777777777777779</v>
      </c>
      <c r="E325" s="66">
        <v>0</v>
      </c>
      <c r="F325" s="57" t="s">
        <v>143</v>
      </c>
      <c r="G325" s="66">
        <v>0</v>
      </c>
      <c r="H325" s="57" t="s">
        <v>143</v>
      </c>
      <c r="I325" s="66">
        <v>0</v>
      </c>
      <c r="J325" s="57" t="s">
        <v>143</v>
      </c>
      <c r="K325" s="36">
        <v>7</v>
      </c>
      <c r="L325" s="57">
        <v>0.16666666666666674</v>
      </c>
      <c r="M325" s="36">
        <v>772</v>
      </c>
      <c r="N325" s="57">
        <v>4.7489823609226489E-2</v>
      </c>
      <c r="O325" s="36">
        <v>779</v>
      </c>
      <c r="P325" s="57">
        <v>4.8452220726783235E-2</v>
      </c>
      <c r="Q325" s="66">
        <v>1123</v>
      </c>
      <c r="R325" s="57">
        <v>2.4660493827160495</v>
      </c>
      <c r="S325" s="66">
        <v>2410</v>
      </c>
      <c r="T325" s="57">
        <v>1.7733026467203681</v>
      </c>
      <c r="U325" s="66">
        <v>3533</v>
      </c>
      <c r="V325" s="57">
        <v>1.9614417435037721</v>
      </c>
      <c r="W325" s="36">
        <v>1134</v>
      </c>
      <c r="X325" s="57">
        <v>2.2586206896551726</v>
      </c>
      <c r="Y325" s="36">
        <v>3182</v>
      </c>
      <c r="Z325" s="57">
        <v>0.98132004981320042</v>
      </c>
      <c r="AA325" s="36">
        <v>4316</v>
      </c>
      <c r="AB325" s="57">
        <v>1.2088024564994884</v>
      </c>
    </row>
    <row r="326" spans="2:28" ht="15" hidden="1" customHeight="1" outlineLevel="1">
      <c r="B326" s="63" t="s">
        <v>84</v>
      </c>
      <c r="C326" s="36">
        <v>13</v>
      </c>
      <c r="D326" s="57">
        <v>0.44444444444444442</v>
      </c>
      <c r="E326" s="66">
        <v>0</v>
      </c>
      <c r="F326" s="57">
        <v>-1</v>
      </c>
      <c r="G326" s="66">
        <v>0</v>
      </c>
      <c r="H326" s="57" t="s">
        <v>143</v>
      </c>
      <c r="I326" s="66">
        <v>0</v>
      </c>
      <c r="J326" s="57">
        <v>-1</v>
      </c>
      <c r="K326" s="36">
        <v>5</v>
      </c>
      <c r="L326" s="57">
        <v>-0.16666666666666663</v>
      </c>
      <c r="M326" s="36">
        <v>661</v>
      </c>
      <c r="N326" s="57">
        <v>8.8962108731466261E-2</v>
      </c>
      <c r="O326" s="36">
        <v>666</v>
      </c>
      <c r="P326" s="57">
        <v>8.6460032626427319E-2</v>
      </c>
      <c r="Q326" s="66">
        <v>643</v>
      </c>
      <c r="R326" s="57">
        <v>1.6680497925311202</v>
      </c>
      <c r="S326" s="66">
        <v>2152</v>
      </c>
      <c r="T326" s="57">
        <v>2.9851851851851854</v>
      </c>
      <c r="U326" s="66">
        <v>2795</v>
      </c>
      <c r="V326" s="57">
        <v>2.5787451984635084</v>
      </c>
      <c r="W326" s="36">
        <v>661</v>
      </c>
      <c r="X326" s="57">
        <v>1.5521235521235521</v>
      </c>
      <c r="Y326" s="36">
        <v>2813</v>
      </c>
      <c r="Z326" s="57">
        <v>1.4524847428073233</v>
      </c>
      <c r="AA326" s="36">
        <v>3474</v>
      </c>
      <c r="AB326" s="57">
        <v>1.4708392603129443</v>
      </c>
    </row>
    <row r="327" spans="2:28" ht="15" hidden="1" customHeight="1" outlineLevel="1">
      <c r="B327" s="63" t="s">
        <v>83</v>
      </c>
      <c r="C327" s="36">
        <v>2</v>
      </c>
      <c r="D327" s="57">
        <v>-0.94594594594594594</v>
      </c>
      <c r="E327" s="66">
        <v>0</v>
      </c>
      <c r="F327" s="57" t="s">
        <v>143</v>
      </c>
      <c r="G327" s="66">
        <v>0</v>
      </c>
      <c r="H327" s="57" t="s">
        <v>143</v>
      </c>
      <c r="I327" s="66">
        <v>0</v>
      </c>
      <c r="J327" s="57" t="s">
        <v>143</v>
      </c>
      <c r="K327" s="36">
        <v>5</v>
      </c>
      <c r="L327" s="57">
        <v>-0.2857142857142857</v>
      </c>
      <c r="M327" s="36">
        <v>590</v>
      </c>
      <c r="N327" s="57">
        <v>-5.2969502407704705E-2</v>
      </c>
      <c r="O327" s="36">
        <v>595</v>
      </c>
      <c r="P327" s="57">
        <v>-5.555555555555558E-2</v>
      </c>
      <c r="Q327" s="66">
        <v>605</v>
      </c>
      <c r="R327" s="57">
        <v>2.0402010050251258</v>
      </c>
      <c r="S327" s="66">
        <v>1642</v>
      </c>
      <c r="T327" s="57">
        <v>2.0183823529411766</v>
      </c>
      <c r="U327" s="66">
        <v>2247</v>
      </c>
      <c r="V327" s="57">
        <v>2.0242261103633918</v>
      </c>
      <c r="W327" s="36">
        <v>612</v>
      </c>
      <c r="X327" s="57">
        <v>1.5185185185185186</v>
      </c>
      <c r="Y327" s="36">
        <v>2232</v>
      </c>
      <c r="Z327" s="57">
        <v>0.91259640102827766</v>
      </c>
      <c r="AA327" s="36">
        <v>2844</v>
      </c>
      <c r="AB327" s="57">
        <v>1.0170212765957447</v>
      </c>
    </row>
    <row r="328" spans="2:28" ht="15" hidden="1" customHeight="1" outlineLevel="1">
      <c r="B328" s="63" t="s">
        <v>82</v>
      </c>
      <c r="C328" s="36">
        <v>27</v>
      </c>
      <c r="D328" s="57">
        <v>0.58823529411764697</v>
      </c>
      <c r="E328" s="66">
        <v>0</v>
      </c>
      <c r="F328" s="57" t="s">
        <v>143</v>
      </c>
      <c r="G328" s="66">
        <v>0</v>
      </c>
      <c r="H328" s="57" t="s">
        <v>143</v>
      </c>
      <c r="I328" s="66">
        <v>0</v>
      </c>
      <c r="J328" s="57" t="s">
        <v>143</v>
      </c>
      <c r="K328" s="36">
        <v>435</v>
      </c>
      <c r="L328" s="57">
        <v>-0.14201183431952658</v>
      </c>
      <c r="M328" s="36">
        <v>1094</v>
      </c>
      <c r="N328" s="57">
        <v>0.89601386481802425</v>
      </c>
      <c r="O328" s="36">
        <v>1529</v>
      </c>
      <c r="P328" s="57">
        <v>0.4105166051660516</v>
      </c>
      <c r="Q328" s="66">
        <v>1610</v>
      </c>
      <c r="R328" s="57">
        <v>0.60358565737051784</v>
      </c>
      <c r="S328" s="66">
        <v>3010</v>
      </c>
      <c r="T328" s="57">
        <v>0.746952988972722</v>
      </c>
      <c r="U328" s="66">
        <v>4620</v>
      </c>
      <c r="V328" s="57">
        <v>0.6941694169416941</v>
      </c>
      <c r="W328" s="36">
        <v>2072</v>
      </c>
      <c r="X328" s="57">
        <v>0.35602094240837689</v>
      </c>
      <c r="Y328" s="36">
        <v>4104</v>
      </c>
      <c r="Z328" s="57">
        <v>0.78434782608695652</v>
      </c>
      <c r="AA328" s="36">
        <v>6176</v>
      </c>
      <c r="AB328" s="57">
        <v>0.61337513061650983</v>
      </c>
    </row>
    <row r="329" spans="2:28" ht="15" hidden="1" customHeight="1" outlineLevel="1">
      <c r="B329" s="63" t="s">
        <v>81</v>
      </c>
      <c r="C329" s="36">
        <v>17</v>
      </c>
      <c r="D329" s="57" t="s">
        <v>143</v>
      </c>
      <c r="E329" s="66">
        <v>0</v>
      </c>
      <c r="F329" s="57" t="s">
        <v>143</v>
      </c>
      <c r="G329" s="66">
        <v>0</v>
      </c>
      <c r="H329" s="57" t="s">
        <v>143</v>
      </c>
      <c r="I329" s="66">
        <v>0</v>
      </c>
      <c r="J329" s="57" t="s">
        <v>143</v>
      </c>
      <c r="K329" s="36">
        <v>1415</v>
      </c>
      <c r="L329" s="57">
        <v>1.6522988505747183E-2</v>
      </c>
      <c r="M329" s="36">
        <v>1663</v>
      </c>
      <c r="N329" s="57">
        <v>0.56886792452830193</v>
      </c>
      <c r="O329" s="36">
        <v>3078</v>
      </c>
      <c r="P329" s="57">
        <v>0.25530179445350742</v>
      </c>
      <c r="Q329" s="66">
        <v>2146</v>
      </c>
      <c r="R329" s="57">
        <v>0.24117987275882014</v>
      </c>
      <c r="S329" s="66">
        <v>5059</v>
      </c>
      <c r="T329" s="57">
        <v>1.2932910244786946</v>
      </c>
      <c r="U329" s="66">
        <v>7205</v>
      </c>
      <c r="V329" s="57">
        <v>0.83100381194409145</v>
      </c>
      <c r="W329" s="36">
        <v>3578</v>
      </c>
      <c r="X329" s="57">
        <v>4.2099354476565765E-3</v>
      </c>
      <c r="Y329" s="36">
        <v>6722</v>
      </c>
      <c r="Z329" s="57">
        <v>0.25480679484786251</v>
      </c>
      <c r="AA329" s="36">
        <v>10300</v>
      </c>
      <c r="AB329" s="57">
        <v>0.15470852017937209</v>
      </c>
    </row>
    <row r="330" spans="2:28" ht="15" hidden="1" customHeight="1" outlineLevel="1">
      <c r="B330" s="63" t="s">
        <v>80</v>
      </c>
      <c r="C330" s="36">
        <v>20</v>
      </c>
      <c r="D330" s="57">
        <v>5.666666666666667</v>
      </c>
      <c r="E330" s="66">
        <v>0</v>
      </c>
      <c r="F330" s="57" t="s">
        <v>143</v>
      </c>
      <c r="G330" s="66">
        <v>0</v>
      </c>
      <c r="H330" s="57" t="s">
        <v>143</v>
      </c>
      <c r="I330" s="66">
        <v>0</v>
      </c>
      <c r="J330" s="57" t="s">
        <v>143</v>
      </c>
      <c r="K330" s="36">
        <v>1514</v>
      </c>
      <c r="L330" s="57">
        <v>0.16015325670498082</v>
      </c>
      <c r="M330" s="36">
        <v>1568</v>
      </c>
      <c r="N330" s="57">
        <v>0.91219512195121943</v>
      </c>
      <c r="O330" s="36">
        <v>3082</v>
      </c>
      <c r="P330" s="57">
        <v>0.45035294117647062</v>
      </c>
      <c r="Q330" s="66">
        <v>2038</v>
      </c>
      <c r="R330" s="57">
        <v>-0.19921414538310411</v>
      </c>
      <c r="S330" s="66">
        <v>4992</v>
      </c>
      <c r="T330" s="57">
        <v>0.61553398058252418</v>
      </c>
      <c r="U330" s="66">
        <v>7030</v>
      </c>
      <c r="V330" s="57">
        <v>0.24755989352262642</v>
      </c>
      <c r="W330" s="36">
        <v>3572</v>
      </c>
      <c r="X330" s="57">
        <v>-7.2930184271995824E-2</v>
      </c>
      <c r="Y330" s="36">
        <v>6560</v>
      </c>
      <c r="Z330" s="57">
        <v>0.67774936061381075</v>
      </c>
      <c r="AA330" s="36">
        <v>10132</v>
      </c>
      <c r="AB330" s="57">
        <v>0.30516552879041603</v>
      </c>
    </row>
    <row r="331" spans="2:28" ht="15" hidden="1" customHeight="1" outlineLevel="1">
      <c r="B331" s="63" t="s">
        <v>79</v>
      </c>
      <c r="C331" s="36">
        <v>19</v>
      </c>
      <c r="D331" s="57">
        <v>-0.40625</v>
      </c>
      <c r="E331" s="66">
        <v>0</v>
      </c>
      <c r="F331" s="57" t="s">
        <v>143</v>
      </c>
      <c r="G331" s="66">
        <v>0</v>
      </c>
      <c r="H331" s="57" t="s">
        <v>143</v>
      </c>
      <c r="I331" s="66">
        <v>0</v>
      </c>
      <c r="J331" s="57" t="s">
        <v>143</v>
      </c>
      <c r="K331" s="36">
        <v>1410</v>
      </c>
      <c r="L331" s="57">
        <v>-0.21448467966573814</v>
      </c>
      <c r="M331" s="36">
        <v>1542</v>
      </c>
      <c r="N331" s="57">
        <v>0.30677966101694909</v>
      </c>
      <c r="O331" s="36">
        <v>2952</v>
      </c>
      <c r="P331" s="57">
        <v>-7.7310924369747847E-3</v>
      </c>
      <c r="Q331" s="66">
        <v>2170</v>
      </c>
      <c r="R331" s="57">
        <v>3.3333333333333437E-2</v>
      </c>
      <c r="S331" s="66">
        <v>6366</v>
      </c>
      <c r="T331" s="57">
        <v>1.3023508137432187</v>
      </c>
      <c r="U331" s="66">
        <v>8536</v>
      </c>
      <c r="V331" s="57">
        <v>0.754573484069887</v>
      </c>
      <c r="W331" s="36">
        <v>3599</v>
      </c>
      <c r="X331" s="57">
        <v>-8.3524318818436472E-2</v>
      </c>
      <c r="Y331" s="36">
        <v>7908</v>
      </c>
      <c r="Z331" s="57">
        <v>1.0045627376425856</v>
      </c>
      <c r="AA331" s="36">
        <v>11507</v>
      </c>
      <c r="AB331" s="57">
        <v>0.46176321138211374</v>
      </c>
    </row>
    <row r="332" spans="2:28" collapsed="1">
      <c r="B332" s="173">
        <v>1987</v>
      </c>
      <c r="C332" s="66">
        <v>141</v>
      </c>
      <c r="D332" s="67">
        <v>-0.34112149532710279</v>
      </c>
      <c r="E332" s="66">
        <v>0</v>
      </c>
      <c r="F332" s="67">
        <v>-1</v>
      </c>
      <c r="G332" s="66">
        <v>0</v>
      </c>
      <c r="H332" s="67" t="s">
        <v>143</v>
      </c>
      <c r="I332" s="66">
        <v>0</v>
      </c>
      <c r="J332" s="67">
        <v>-1</v>
      </c>
      <c r="K332" s="66">
        <v>8066</v>
      </c>
      <c r="L332" s="67">
        <v>-3.064535512558586E-2</v>
      </c>
      <c r="M332" s="66">
        <v>12859</v>
      </c>
      <c r="N332" s="67">
        <v>0.26390800078631815</v>
      </c>
      <c r="O332" s="66">
        <v>20925</v>
      </c>
      <c r="P332" s="67">
        <v>0.13138686131386867</v>
      </c>
      <c r="Q332" s="66">
        <v>18895</v>
      </c>
      <c r="R332" s="67">
        <v>0.40108260418211472</v>
      </c>
      <c r="S332" s="66">
        <v>40809</v>
      </c>
      <c r="T332" s="67">
        <v>0.75123374672788912</v>
      </c>
      <c r="U332" s="66">
        <v>59704</v>
      </c>
      <c r="V332" s="67">
        <v>0.62287640327271743</v>
      </c>
      <c r="W332" s="66">
        <v>27102</v>
      </c>
      <c r="X332" s="67">
        <v>0.20630257711309929</v>
      </c>
      <c r="Y332" s="66">
        <v>53668</v>
      </c>
      <c r="Z332" s="67">
        <v>0.50875713362008379</v>
      </c>
      <c r="AA332" s="66">
        <v>80770</v>
      </c>
      <c r="AB332" s="67">
        <v>0.39167442020745025</v>
      </c>
    </row>
    <row r="333" spans="2:28" ht="15" hidden="1" customHeight="1" outlineLevel="1">
      <c r="B333" s="63" t="s">
        <v>90</v>
      </c>
      <c r="C333" s="36">
        <v>20</v>
      </c>
      <c r="D333" s="57">
        <v>0.66666666666666674</v>
      </c>
      <c r="E333" s="66">
        <v>0</v>
      </c>
      <c r="F333" s="57" t="s">
        <v>143</v>
      </c>
      <c r="G333" s="66">
        <v>0</v>
      </c>
      <c r="H333" s="57" t="s">
        <v>143</v>
      </c>
      <c r="I333" s="66">
        <v>0</v>
      </c>
      <c r="J333" s="57" t="s">
        <v>143</v>
      </c>
      <c r="K333" s="36">
        <v>1405</v>
      </c>
      <c r="L333" s="57">
        <v>-0.24095083738519718</v>
      </c>
      <c r="M333" s="36">
        <v>1198</v>
      </c>
      <c r="N333" s="57">
        <v>1.7042889390519189</v>
      </c>
      <c r="O333" s="36">
        <v>2603</v>
      </c>
      <c r="P333" s="57">
        <v>0.13469921534437668</v>
      </c>
      <c r="Q333" s="66">
        <v>1888</v>
      </c>
      <c r="R333" s="57">
        <v>0.15121951219512186</v>
      </c>
      <c r="S333" s="66">
        <v>4157</v>
      </c>
      <c r="T333" s="57">
        <v>0.13641334062329147</v>
      </c>
      <c r="U333" s="66">
        <v>6045</v>
      </c>
      <c r="V333" s="57">
        <v>0.14099660249150614</v>
      </c>
      <c r="W333" s="36">
        <v>3313</v>
      </c>
      <c r="X333" s="57">
        <v>-5.4239223522694835E-2</v>
      </c>
      <c r="Y333" s="36">
        <v>5355</v>
      </c>
      <c r="Z333" s="57">
        <v>0.30577907827359185</v>
      </c>
      <c r="AA333" s="36">
        <v>8668</v>
      </c>
      <c r="AB333" s="57">
        <v>0.13992635455023672</v>
      </c>
    </row>
    <row r="334" spans="2:28" ht="15" hidden="1" customHeight="1" outlineLevel="1">
      <c r="B334" s="63" t="s">
        <v>89</v>
      </c>
      <c r="C334" s="36">
        <v>15</v>
      </c>
      <c r="D334" s="57">
        <v>-0.65909090909090917</v>
      </c>
      <c r="E334" s="66">
        <v>4</v>
      </c>
      <c r="F334" s="57">
        <v>1</v>
      </c>
      <c r="G334" s="66">
        <v>0</v>
      </c>
      <c r="H334" s="57" t="s">
        <v>143</v>
      </c>
      <c r="I334" s="66">
        <v>4</v>
      </c>
      <c r="J334" s="57">
        <v>1</v>
      </c>
      <c r="K334" s="36">
        <v>1472</v>
      </c>
      <c r="L334" s="57">
        <v>-0.21743753322700687</v>
      </c>
      <c r="M334" s="36">
        <v>1101</v>
      </c>
      <c r="N334" s="57">
        <v>1.6853658536585368</v>
      </c>
      <c r="O334" s="36">
        <v>2573</v>
      </c>
      <c r="P334" s="57">
        <v>0.12309035355739861</v>
      </c>
      <c r="Q334" s="66">
        <v>1854</v>
      </c>
      <c r="R334" s="57">
        <v>4.4507042253521201E-2</v>
      </c>
      <c r="S334" s="66">
        <v>4650</v>
      </c>
      <c r="T334" s="57">
        <v>0.82854895792371219</v>
      </c>
      <c r="U334" s="66">
        <v>6504</v>
      </c>
      <c r="V334" s="57">
        <v>0.50625289485873082</v>
      </c>
      <c r="W334" s="36">
        <v>3345</v>
      </c>
      <c r="X334" s="57">
        <v>-9.6434359805510517E-2</v>
      </c>
      <c r="Y334" s="36">
        <v>5751</v>
      </c>
      <c r="Z334" s="57">
        <v>0.94751100575685743</v>
      </c>
      <c r="AA334" s="36">
        <v>9096</v>
      </c>
      <c r="AB334" s="57">
        <v>0.36679188580015021</v>
      </c>
    </row>
    <row r="335" spans="2:28" ht="15" hidden="1" customHeight="1" outlineLevel="1">
      <c r="B335" s="63" t="s">
        <v>88</v>
      </c>
      <c r="C335" s="36">
        <v>16</v>
      </c>
      <c r="D335" s="57">
        <v>-0.64444444444444438</v>
      </c>
      <c r="E335" s="66">
        <v>0</v>
      </c>
      <c r="F335" s="57" t="s">
        <v>143</v>
      </c>
      <c r="G335" s="66">
        <v>0</v>
      </c>
      <c r="H335" s="57" t="s">
        <v>143</v>
      </c>
      <c r="I335" s="66">
        <v>0</v>
      </c>
      <c r="J335" s="57" t="s">
        <v>143</v>
      </c>
      <c r="K335" s="36">
        <v>413</v>
      </c>
      <c r="L335" s="57">
        <v>-0.47388535031847134</v>
      </c>
      <c r="M335" s="36">
        <v>713</v>
      </c>
      <c r="N335" s="57">
        <v>3.0977011494252871</v>
      </c>
      <c r="O335" s="36">
        <v>1126</v>
      </c>
      <c r="P335" s="57">
        <v>0.17413972888425433</v>
      </c>
      <c r="Q335" s="66">
        <v>1107</v>
      </c>
      <c r="R335" s="57">
        <v>-0.19256017505470457</v>
      </c>
      <c r="S335" s="66">
        <v>1536</v>
      </c>
      <c r="T335" s="57">
        <v>-9.4339622641509413E-2</v>
      </c>
      <c r="U335" s="66">
        <v>2643</v>
      </c>
      <c r="V335" s="57">
        <v>-0.13824584284316921</v>
      </c>
      <c r="W335" s="36">
        <v>1536</v>
      </c>
      <c r="X335" s="57">
        <v>-0.30213539300318037</v>
      </c>
      <c r="Y335" s="36">
        <v>2252</v>
      </c>
      <c r="Z335" s="57">
        <v>0.20427807486631022</v>
      </c>
      <c r="AA335" s="36">
        <v>3788</v>
      </c>
      <c r="AB335" s="57">
        <v>-6.9516089412920645E-2</v>
      </c>
    </row>
    <row r="336" spans="2:28" ht="15" hidden="1" customHeight="1" outlineLevel="1">
      <c r="B336" s="63" t="s">
        <v>87</v>
      </c>
      <c r="C336" s="36">
        <v>25</v>
      </c>
      <c r="D336" s="57">
        <v>7.3333333333333339</v>
      </c>
      <c r="E336" s="66">
        <v>0</v>
      </c>
      <c r="F336" s="57" t="s">
        <v>143</v>
      </c>
      <c r="G336" s="66">
        <v>0</v>
      </c>
      <c r="H336" s="57" t="s">
        <v>143</v>
      </c>
      <c r="I336" s="66">
        <v>0</v>
      </c>
      <c r="J336" s="57" t="s">
        <v>143</v>
      </c>
      <c r="K336" s="36">
        <v>3</v>
      </c>
      <c r="L336" s="57">
        <v>-0.99297423887587821</v>
      </c>
      <c r="M336" s="36">
        <v>820</v>
      </c>
      <c r="N336" s="57">
        <v>90.111111111111114</v>
      </c>
      <c r="O336" s="36">
        <v>823</v>
      </c>
      <c r="P336" s="57">
        <v>0.88761467889908263</v>
      </c>
      <c r="Q336" s="66">
        <v>290</v>
      </c>
      <c r="R336" s="57">
        <v>0.42156862745098045</v>
      </c>
      <c r="S336" s="66">
        <v>721</v>
      </c>
      <c r="T336" s="57">
        <v>0.27610619469026543</v>
      </c>
      <c r="U336" s="66">
        <v>1011</v>
      </c>
      <c r="V336" s="57">
        <v>0.31469440832249673</v>
      </c>
      <c r="W336" s="36">
        <v>318</v>
      </c>
      <c r="X336" s="57">
        <v>-0.49842271293375395</v>
      </c>
      <c r="Y336" s="36">
        <v>1541</v>
      </c>
      <c r="Z336" s="57">
        <v>1.6846689895470384</v>
      </c>
      <c r="AA336" s="36">
        <v>1859</v>
      </c>
      <c r="AB336" s="57">
        <v>0.53890728476821192</v>
      </c>
    </row>
    <row r="337" spans="2:28" ht="15" hidden="1" customHeight="1" outlineLevel="1">
      <c r="B337" s="63" t="s">
        <v>86</v>
      </c>
      <c r="C337" s="36">
        <v>19</v>
      </c>
      <c r="D337" s="57">
        <v>1.375</v>
      </c>
      <c r="E337" s="66">
        <v>0</v>
      </c>
      <c r="F337" s="57" t="s">
        <v>143</v>
      </c>
      <c r="G337" s="66">
        <v>0</v>
      </c>
      <c r="H337" s="57" t="s">
        <v>143</v>
      </c>
      <c r="I337" s="66">
        <v>0</v>
      </c>
      <c r="J337" s="57" t="s">
        <v>143</v>
      </c>
      <c r="K337" s="36">
        <v>10</v>
      </c>
      <c r="L337" s="57">
        <v>-0.97275204359673029</v>
      </c>
      <c r="M337" s="36">
        <v>738</v>
      </c>
      <c r="N337" s="57" t="s">
        <v>143</v>
      </c>
      <c r="O337" s="36">
        <v>748</v>
      </c>
      <c r="P337" s="57">
        <v>1.0381471389645776</v>
      </c>
      <c r="Q337" s="66">
        <v>205</v>
      </c>
      <c r="R337" s="57">
        <v>6.2176165803108807E-2</v>
      </c>
      <c r="S337" s="66">
        <v>502</v>
      </c>
      <c r="T337" s="57">
        <v>0.24565756823821339</v>
      </c>
      <c r="U337" s="66">
        <v>707</v>
      </c>
      <c r="V337" s="57">
        <v>0.18624161073825496</v>
      </c>
      <c r="W337" s="36">
        <v>234</v>
      </c>
      <c r="X337" s="57">
        <v>-0.5880281690140845</v>
      </c>
      <c r="Y337" s="36">
        <v>1240</v>
      </c>
      <c r="Z337" s="57">
        <v>2.0769230769230771</v>
      </c>
      <c r="AA337" s="36">
        <v>1474</v>
      </c>
      <c r="AB337" s="57">
        <v>0.51802265705458295</v>
      </c>
    </row>
    <row r="338" spans="2:28" ht="15" hidden="1" customHeight="1" outlineLevel="1">
      <c r="B338" s="63" t="s">
        <v>85</v>
      </c>
      <c r="C338" s="36">
        <v>18</v>
      </c>
      <c r="D338" s="57">
        <v>8</v>
      </c>
      <c r="E338" s="66">
        <v>0</v>
      </c>
      <c r="F338" s="57" t="s">
        <v>143</v>
      </c>
      <c r="G338" s="66">
        <v>0</v>
      </c>
      <c r="H338" s="57" t="s">
        <v>143</v>
      </c>
      <c r="I338" s="66">
        <v>0</v>
      </c>
      <c r="J338" s="57" t="s">
        <v>143</v>
      </c>
      <c r="K338" s="36">
        <v>6</v>
      </c>
      <c r="L338" s="57">
        <v>-0.5</v>
      </c>
      <c r="M338" s="36">
        <v>737</v>
      </c>
      <c r="N338" s="57" t="s">
        <v>143</v>
      </c>
      <c r="O338" s="36">
        <v>743</v>
      </c>
      <c r="P338" s="57">
        <v>60.916666666666664</v>
      </c>
      <c r="Q338" s="66">
        <v>324</v>
      </c>
      <c r="R338" s="57">
        <v>0.33884297520661155</v>
      </c>
      <c r="S338" s="66">
        <v>869</v>
      </c>
      <c r="T338" s="57">
        <v>0.60332103321033204</v>
      </c>
      <c r="U338" s="66">
        <v>1193</v>
      </c>
      <c r="V338" s="57">
        <v>0.52168367346938771</v>
      </c>
      <c r="W338" s="36">
        <v>348</v>
      </c>
      <c r="X338" s="57">
        <v>0.359375</v>
      </c>
      <c r="Y338" s="36">
        <v>1606</v>
      </c>
      <c r="Z338" s="57">
        <v>1.96309963099631</v>
      </c>
      <c r="AA338" s="36">
        <v>1954</v>
      </c>
      <c r="AB338" s="57">
        <v>1.4486215538847116</v>
      </c>
    </row>
    <row r="339" spans="2:28" ht="15" hidden="1" customHeight="1" outlineLevel="1">
      <c r="B339" s="63" t="s">
        <v>84</v>
      </c>
      <c r="C339" s="36">
        <v>9</v>
      </c>
      <c r="D339" s="57">
        <v>0.125</v>
      </c>
      <c r="E339" s="66">
        <v>3</v>
      </c>
      <c r="F339" s="57" t="s">
        <v>143</v>
      </c>
      <c r="G339" s="66">
        <v>0</v>
      </c>
      <c r="H339" s="57" t="s">
        <v>143</v>
      </c>
      <c r="I339" s="66">
        <v>3</v>
      </c>
      <c r="J339" s="57" t="s">
        <v>143</v>
      </c>
      <c r="K339" s="36">
        <v>6</v>
      </c>
      <c r="L339" s="57">
        <v>-0.99349240780911063</v>
      </c>
      <c r="M339" s="36">
        <v>607</v>
      </c>
      <c r="N339" s="57">
        <v>606</v>
      </c>
      <c r="O339" s="36">
        <v>613</v>
      </c>
      <c r="P339" s="57">
        <v>-0.33586132177681471</v>
      </c>
      <c r="Q339" s="66">
        <v>241</v>
      </c>
      <c r="R339" s="57">
        <v>0.35393258426966301</v>
      </c>
      <c r="S339" s="66">
        <v>540</v>
      </c>
      <c r="T339" s="57">
        <v>0.64133738601823698</v>
      </c>
      <c r="U339" s="66">
        <v>781</v>
      </c>
      <c r="V339" s="57">
        <v>0.54043392504930976</v>
      </c>
      <c r="W339" s="36">
        <v>259</v>
      </c>
      <c r="X339" s="57">
        <v>-0.76624548736462095</v>
      </c>
      <c r="Y339" s="36">
        <v>1147</v>
      </c>
      <c r="Z339" s="57">
        <v>2.4757575757575756</v>
      </c>
      <c r="AA339" s="36">
        <v>1406</v>
      </c>
      <c r="AB339" s="57">
        <v>-2.2253129346314293E-2</v>
      </c>
    </row>
    <row r="340" spans="2:28" ht="15" hidden="1" customHeight="1" outlineLevel="1">
      <c r="B340" s="63" t="s">
        <v>83</v>
      </c>
      <c r="C340" s="36">
        <v>37</v>
      </c>
      <c r="D340" s="57">
        <v>2.0833333333333335</v>
      </c>
      <c r="E340" s="66">
        <v>0</v>
      </c>
      <c r="F340" s="57" t="s">
        <v>143</v>
      </c>
      <c r="G340" s="66">
        <v>0</v>
      </c>
      <c r="H340" s="57">
        <v>-1</v>
      </c>
      <c r="I340" s="66">
        <v>0</v>
      </c>
      <c r="J340" s="57">
        <v>-1</v>
      </c>
      <c r="K340" s="36">
        <v>7</v>
      </c>
      <c r="L340" s="57">
        <v>-0.99161676646706587</v>
      </c>
      <c r="M340" s="36">
        <v>623</v>
      </c>
      <c r="N340" s="57" t="s">
        <v>143</v>
      </c>
      <c r="O340" s="36">
        <v>630</v>
      </c>
      <c r="P340" s="57">
        <v>-0.24550898203592819</v>
      </c>
      <c r="Q340" s="66">
        <v>199</v>
      </c>
      <c r="R340" s="57">
        <v>-0.75462392108508014</v>
      </c>
      <c r="S340" s="66">
        <v>544</v>
      </c>
      <c r="T340" s="57">
        <v>0.12164948453608249</v>
      </c>
      <c r="U340" s="66">
        <v>743</v>
      </c>
      <c r="V340" s="57">
        <v>-0.42669753086419748</v>
      </c>
      <c r="W340" s="36">
        <v>243</v>
      </c>
      <c r="X340" s="57">
        <v>-0.85343787696019302</v>
      </c>
      <c r="Y340" s="36">
        <v>1167</v>
      </c>
      <c r="Z340" s="57">
        <v>1.3865030674846626</v>
      </c>
      <c r="AA340" s="36">
        <v>1410</v>
      </c>
      <c r="AB340" s="57">
        <v>-0.34326967862133206</v>
      </c>
    </row>
    <row r="341" spans="2:28" ht="15" hidden="1" customHeight="1" outlineLevel="1">
      <c r="B341" s="63" t="s">
        <v>82</v>
      </c>
      <c r="C341" s="36">
        <v>17</v>
      </c>
      <c r="D341" s="57">
        <v>1.8333333333333335</v>
      </c>
      <c r="E341" s="66">
        <v>0</v>
      </c>
      <c r="F341" s="57" t="s">
        <v>143</v>
      </c>
      <c r="G341" s="66">
        <v>0</v>
      </c>
      <c r="H341" s="57" t="s">
        <v>143</v>
      </c>
      <c r="I341" s="66">
        <v>0</v>
      </c>
      <c r="J341" s="57" t="s">
        <v>143</v>
      </c>
      <c r="K341" s="36">
        <v>507</v>
      </c>
      <c r="L341" s="57">
        <v>-0.67562380038387715</v>
      </c>
      <c r="M341" s="36">
        <v>577</v>
      </c>
      <c r="N341" s="57">
        <v>1.345528455284553</v>
      </c>
      <c r="O341" s="36">
        <v>1084</v>
      </c>
      <c r="P341" s="57">
        <v>-0.40077390823659476</v>
      </c>
      <c r="Q341" s="66">
        <v>1004</v>
      </c>
      <c r="R341" s="57">
        <v>9.1304347826086873E-2</v>
      </c>
      <c r="S341" s="66">
        <v>1723</v>
      </c>
      <c r="T341" s="57">
        <v>0.9229910714285714</v>
      </c>
      <c r="U341" s="66">
        <v>2727</v>
      </c>
      <c r="V341" s="57">
        <v>0.50165198237885456</v>
      </c>
      <c r="W341" s="36">
        <v>1528</v>
      </c>
      <c r="X341" s="57">
        <v>-0.3860988348734431</v>
      </c>
      <c r="Y341" s="36">
        <v>2300</v>
      </c>
      <c r="Z341" s="57">
        <v>1.0140105078809105</v>
      </c>
      <c r="AA341" s="36">
        <v>3828</v>
      </c>
      <c r="AB341" s="57">
        <v>5.4255026163591236E-2</v>
      </c>
    </row>
    <row r="342" spans="2:28" ht="15" hidden="1" customHeight="1" outlineLevel="1">
      <c r="B342" s="63" t="s">
        <v>81</v>
      </c>
      <c r="C342" s="36">
        <v>0</v>
      </c>
      <c r="D342" s="57">
        <v>-1</v>
      </c>
      <c r="E342" s="66">
        <v>0</v>
      </c>
      <c r="F342" s="57" t="s">
        <v>143</v>
      </c>
      <c r="G342" s="66">
        <v>0</v>
      </c>
      <c r="H342" s="57" t="s">
        <v>143</v>
      </c>
      <c r="I342" s="66">
        <v>0</v>
      </c>
      <c r="J342" s="57" t="s">
        <v>143</v>
      </c>
      <c r="K342" s="36">
        <v>1392</v>
      </c>
      <c r="L342" s="57">
        <v>-0.50882145377558219</v>
      </c>
      <c r="M342" s="36">
        <v>1060</v>
      </c>
      <c r="N342" s="57">
        <v>0.7845117845117846</v>
      </c>
      <c r="O342" s="36">
        <v>2452</v>
      </c>
      <c r="P342" s="57">
        <v>-0.28471411901983668</v>
      </c>
      <c r="Q342" s="66">
        <v>1729</v>
      </c>
      <c r="R342" s="57">
        <v>-0.14065606361829031</v>
      </c>
      <c r="S342" s="66">
        <v>2206</v>
      </c>
      <c r="T342" s="57">
        <v>-2.0426287744227389E-2</v>
      </c>
      <c r="U342" s="66">
        <v>3935</v>
      </c>
      <c r="V342" s="57">
        <v>-7.7157598499061897E-2</v>
      </c>
      <c r="W342" s="36">
        <v>3563</v>
      </c>
      <c r="X342" s="57">
        <v>-0.28482537133681252</v>
      </c>
      <c r="Y342" s="36">
        <v>5357</v>
      </c>
      <c r="Z342" s="57">
        <v>0.88229093464511599</v>
      </c>
      <c r="AA342" s="36">
        <v>8920</v>
      </c>
      <c r="AB342" s="57">
        <v>0.13949923352069504</v>
      </c>
    </row>
    <row r="343" spans="2:28" ht="15" hidden="1" customHeight="1" outlineLevel="1">
      <c r="B343" s="63" t="s">
        <v>80</v>
      </c>
      <c r="C343" s="36">
        <v>3</v>
      </c>
      <c r="D343" s="57">
        <v>-0.97272727272727277</v>
      </c>
      <c r="E343" s="66">
        <v>0</v>
      </c>
      <c r="F343" s="57" t="s">
        <v>143</v>
      </c>
      <c r="G343" s="66">
        <v>0</v>
      </c>
      <c r="H343" s="57" t="s">
        <v>143</v>
      </c>
      <c r="I343" s="66">
        <v>0</v>
      </c>
      <c r="J343" s="57" t="s">
        <v>143</v>
      </c>
      <c r="K343" s="36">
        <v>1305</v>
      </c>
      <c r="L343" s="57">
        <v>-0.49942462600690452</v>
      </c>
      <c r="M343" s="36">
        <v>820</v>
      </c>
      <c r="N343" s="57">
        <v>0.65656565656565657</v>
      </c>
      <c r="O343" s="36">
        <v>2125</v>
      </c>
      <c r="P343" s="57">
        <v>-0.31495809155383625</v>
      </c>
      <c r="Q343" s="66">
        <v>2545</v>
      </c>
      <c r="R343" s="57">
        <v>0.64831606217616589</v>
      </c>
      <c r="S343" s="66">
        <v>3090</v>
      </c>
      <c r="T343" s="57">
        <v>0.66039763567974208</v>
      </c>
      <c r="U343" s="66">
        <v>5635</v>
      </c>
      <c r="V343" s="57">
        <v>0.65491923641703376</v>
      </c>
      <c r="W343" s="36">
        <v>3853</v>
      </c>
      <c r="X343" s="57">
        <v>-9.5752170851912677E-2</v>
      </c>
      <c r="Y343" s="36">
        <v>3910</v>
      </c>
      <c r="Z343" s="57">
        <v>0.65959252971137516</v>
      </c>
      <c r="AA343" s="36">
        <v>7763</v>
      </c>
      <c r="AB343" s="57">
        <v>0.17319026749282163</v>
      </c>
    </row>
    <row r="344" spans="2:28" ht="15" hidden="1" customHeight="1" outlineLevel="1">
      <c r="B344" s="63" t="s">
        <v>79</v>
      </c>
      <c r="C344" s="36">
        <v>32</v>
      </c>
      <c r="D344" s="57">
        <v>0.77777777777777768</v>
      </c>
      <c r="E344" s="66">
        <v>0</v>
      </c>
      <c r="F344" s="57" t="s">
        <v>143</v>
      </c>
      <c r="G344" s="66">
        <v>0</v>
      </c>
      <c r="H344" s="57" t="s">
        <v>143</v>
      </c>
      <c r="I344" s="66">
        <v>0</v>
      </c>
      <c r="J344" s="57" t="s">
        <v>143</v>
      </c>
      <c r="K344" s="36">
        <v>1795</v>
      </c>
      <c r="L344" s="57">
        <v>-0.298828125</v>
      </c>
      <c r="M344" s="36">
        <v>1180</v>
      </c>
      <c r="N344" s="57">
        <v>0.73529411764705888</v>
      </c>
      <c r="O344" s="36">
        <v>2975</v>
      </c>
      <c r="P344" s="57">
        <v>-8.1790123456790154E-2</v>
      </c>
      <c r="Q344" s="66">
        <v>2100</v>
      </c>
      <c r="R344" s="57">
        <v>0.34271099744245515</v>
      </c>
      <c r="S344" s="66">
        <v>2765</v>
      </c>
      <c r="T344" s="57">
        <v>0.62838633686690226</v>
      </c>
      <c r="U344" s="66">
        <v>4865</v>
      </c>
      <c r="V344" s="57">
        <v>0.49141630901287559</v>
      </c>
      <c r="W344" s="36">
        <v>3927</v>
      </c>
      <c r="X344" s="57">
        <v>-5.1907291163689084E-2</v>
      </c>
      <c r="Y344" s="36">
        <v>3945</v>
      </c>
      <c r="Z344" s="57">
        <v>0.65825977301387129</v>
      </c>
      <c r="AA344" s="36">
        <v>7872</v>
      </c>
      <c r="AB344" s="57">
        <v>0.20717681337218208</v>
      </c>
    </row>
    <row r="345" spans="2:28" collapsed="1">
      <c r="B345" s="173">
        <v>1986</v>
      </c>
      <c r="C345" s="66">
        <v>214</v>
      </c>
      <c r="D345" s="67">
        <v>-0.47160493827160499</v>
      </c>
      <c r="E345" s="66">
        <v>7</v>
      </c>
      <c r="F345" s="67">
        <v>2.5</v>
      </c>
      <c r="G345" s="66">
        <v>0</v>
      </c>
      <c r="H345" s="67">
        <v>-1</v>
      </c>
      <c r="I345" s="66">
        <v>7</v>
      </c>
      <c r="J345" s="67">
        <v>0.16666666666666674</v>
      </c>
      <c r="K345" s="66">
        <v>8321</v>
      </c>
      <c r="L345" s="67">
        <v>-0.50006008171112715</v>
      </c>
      <c r="M345" s="66">
        <v>10174</v>
      </c>
      <c r="N345" s="67">
        <v>2.3335517693315859</v>
      </c>
      <c r="O345" s="66">
        <v>18495</v>
      </c>
      <c r="P345" s="67">
        <v>-6.0976848090982916E-2</v>
      </c>
      <c r="Q345" s="66">
        <v>13486</v>
      </c>
      <c r="R345" s="67">
        <v>8.2864942990203971E-2</v>
      </c>
      <c r="S345" s="66">
        <v>23303</v>
      </c>
      <c r="T345" s="67">
        <v>0.37659499054820422</v>
      </c>
      <c r="U345" s="66">
        <v>36789</v>
      </c>
      <c r="V345" s="67">
        <v>0.2520931182356545</v>
      </c>
      <c r="W345" s="66">
        <v>22467</v>
      </c>
      <c r="X345" s="67">
        <v>-0.23851003253796099</v>
      </c>
      <c r="Y345" s="66">
        <v>35571</v>
      </c>
      <c r="Z345" s="67">
        <v>0.77988491368526391</v>
      </c>
      <c r="AA345" s="66">
        <v>58038</v>
      </c>
      <c r="AB345" s="67">
        <v>0.17274545858675672</v>
      </c>
    </row>
    <row r="346" spans="2:28" ht="15" hidden="1" customHeight="1" outlineLevel="1">
      <c r="B346" s="63" t="s">
        <v>90</v>
      </c>
      <c r="C346" s="36">
        <v>12</v>
      </c>
      <c r="D346" s="57">
        <v>-0.33333333333333337</v>
      </c>
      <c r="E346" s="66">
        <v>0</v>
      </c>
      <c r="F346" s="57" t="s">
        <v>143</v>
      </c>
      <c r="G346" s="66">
        <v>0</v>
      </c>
      <c r="H346" s="57" t="s">
        <v>143</v>
      </c>
      <c r="I346" s="66">
        <v>0</v>
      </c>
      <c r="J346" s="57" t="s">
        <v>143</v>
      </c>
      <c r="K346" s="36">
        <v>1851</v>
      </c>
      <c r="L346" s="57">
        <v>-0.13383247543284982</v>
      </c>
      <c r="M346" s="36">
        <v>443</v>
      </c>
      <c r="N346" s="57">
        <v>-0.20466786355475763</v>
      </c>
      <c r="O346" s="36">
        <v>2294</v>
      </c>
      <c r="P346" s="57">
        <v>-0.14847809948032664</v>
      </c>
      <c r="Q346" s="66">
        <v>1640</v>
      </c>
      <c r="R346" s="57">
        <v>-0.26753014738722647</v>
      </c>
      <c r="S346" s="66">
        <v>3658</v>
      </c>
      <c r="T346" s="57">
        <v>1.3035264483627205</v>
      </c>
      <c r="U346" s="66">
        <v>5298</v>
      </c>
      <c r="V346" s="57">
        <v>0.38437418343349883</v>
      </c>
      <c r="W346" s="36">
        <v>3503</v>
      </c>
      <c r="X346" s="57">
        <v>-0.202776513427401</v>
      </c>
      <c r="Y346" s="36">
        <v>4101</v>
      </c>
      <c r="Z346" s="57">
        <v>0.91188811188811192</v>
      </c>
      <c r="AA346" s="36">
        <v>7604</v>
      </c>
      <c r="AB346" s="57">
        <v>0.16286894020492437</v>
      </c>
    </row>
    <row r="347" spans="2:28" ht="15" hidden="1" customHeight="1" outlineLevel="1">
      <c r="B347" s="63" t="s">
        <v>89</v>
      </c>
      <c r="C347" s="36">
        <v>44</v>
      </c>
      <c r="D347" s="57">
        <v>0.41935483870967749</v>
      </c>
      <c r="E347" s="66">
        <v>2</v>
      </c>
      <c r="F347" s="57" t="s">
        <v>143</v>
      </c>
      <c r="G347" s="66">
        <v>0</v>
      </c>
      <c r="H347" s="57" t="s">
        <v>143</v>
      </c>
      <c r="I347" s="66">
        <v>2</v>
      </c>
      <c r="J347" s="57" t="s">
        <v>143</v>
      </c>
      <c r="K347" s="36">
        <v>1881</v>
      </c>
      <c r="L347" s="57">
        <v>0.41216216216216206</v>
      </c>
      <c r="M347" s="36">
        <v>410</v>
      </c>
      <c r="N347" s="57">
        <v>-0.19921875</v>
      </c>
      <c r="O347" s="36">
        <v>2291</v>
      </c>
      <c r="P347" s="57">
        <v>0.24240780911062898</v>
      </c>
      <c r="Q347" s="66">
        <v>1775</v>
      </c>
      <c r="R347" s="57">
        <v>-7.9356846473029097E-2</v>
      </c>
      <c r="S347" s="66">
        <v>2543</v>
      </c>
      <c r="T347" s="57">
        <v>0.60542929292929304</v>
      </c>
      <c r="U347" s="66">
        <v>4318</v>
      </c>
      <c r="V347" s="57">
        <v>0.2294988610478359</v>
      </c>
      <c r="W347" s="36">
        <v>3702</v>
      </c>
      <c r="X347" s="57">
        <v>0.1248860528714677</v>
      </c>
      <c r="Y347" s="36">
        <v>2953</v>
      </c>
      <c r="Z347" s="57">
        <v>0.40887404580152675</v>
      </c>
      <c r="AA347" s="36">
        <v>6655</v>
      </c>
      <c r="AB347" s="57">
        <v>0.23538147391869324</v>
      </c>
    </row>
    <row r="348" spans="2:28" ht="15" hidden="1" customHeight="1" outlineLevel="1">
      <c r="B348" s="63" t="s">
        <v>88</v>
      </c>
      <c r="C348" s="36">
        <v>45</v>
      </c>
      <c r="D348" s="57">
        <v>-8.1632653061224469E-2</v>
      </c>
      <c r="E348" s="66">
        <v>0</v>
      </c>
      <c r="F348" s="57" t="s">
        <v>143</v>
      </c>
      <c r="G348" s="66">
        <v>0</v>
      </c>
      <c r="H348" s="57" t="s">
        <v>143</v>
      </c>
      <c r="I348" s="66">
        <v>0</v>
      </c>
      <c r="J348" s="57" t="s">
        <v>143</v>
      </c>
      <c r="K348" s="36">
        <v>785</v>
      </c>
      <c r="L348" s="57">
        <v>0.20398773006134974</v>
      </c>
      <c r="M348" s="36">
        <v>174</v>
      </c>
      <c r="N348" s="57">
        <v>-0.73834586466165408</v>
      </c>
      <c r="O348" s="36">
        <v>959</v>
      </c>
      <c r="P348" s="57">
        <v>-0.27182991647684129</v>
      </c>
      <c r="Q348" s="66">
        <v>1371</v>
      </c>
      <c r="R348" s="57">
        <v>0.1890719861231569</v>
      </c>
      <c r="S348" s="66">
        <v>1696</v>
      </c>
      <c r="T348" s="57">
        <v>3.901734104046243</v>
      </c>
      <c r="U348" s="66">
        <v>3067</v>
      </c>
      <c r="V348" s="57">
        <v>1.04603068712475</v>
      </c>
      <c r="W348" s="36">
        <v>2201</v>
      </c>
      <c r="X348" s="57">
        <v>0.18716289104638628</v>
      </c>
      <c r="Y348" s="36">
        <v>1870</v>
      </c>
      <c r="Z348" s="57">
        <v>0.84965380811078139</v>
      </c>
      <c r="AA348" s="36">
        <v>4071</v>
      </c>
      <c r="AB348" s="57">
        <v>0.42094240837696328</v>
      </c>
    </row>
    <row r="349" spans="2:28" ht="15" hidden="1" customHeight="1" outlineLevel="1">
      <c r="B349" s="63" t="s">
        <v>87</v>
      </c>
      <c r="C349" s="36">
        <v>3</v>
      </c>
      <c r="D349" s="57">
        <v>-0.7857142857142857</v>
      </c>
      <c r="E349" s="66">
        <v>0</v>
      </c>
      <c r="F349" s="57" t="s">
        <v>143</v>
      </c>
      <c r="G349" s="66">
        <v>0</v>
      </c>
      <c r="H349" s="57" t="s">
        <v>143</v>
      </c>
      <c r="I349" s="66">
        <v>0</v>
      </c>
      <c r="J349" s="57" t="s">
        <v>143</v>
      </c>
      <c r="K349" s="36">
        <v>427</v>
      </c>
      <c r="L349" s="57">
        <v>6.2189054726368154E-2</v>
      </c>
      <c r="M349" s="36">
        <v>9</v>
      </c>
      <c r="N349" s="57">
        <v>-0.8392857142857143</v>
      </c>
      <c r="O349" s="36">
        <v>436</v>
      </c>
      <c r="P349" s="57">
        <v>-4.8034934497816595E-2</v>
      </c>
      <c r="Q349" s="66">
        <v>204</v>
      </c>
      <c r="R349" s="57">
        <v>-0.68469860896445134</v>
      </c>
      <c r="S349" s="66">
        <v>565</v>
      </c>
      <c r="T349" s="57">
        <v>1.7033492822966507</v>
      </c>
      <c r="U349" s="66">
        <v>769</v>
      </c>
      <c r="V349" s="57">
        <v>-0.10163551401869164</v>
      </c>
      <c r="W349" s="36">
        <v>634</v>
      </c>
      <c r="X349" s="57">
        <v>-0.40357478833490124</v>
      </c>
      <c r="Y349" s="36">
        <v>574</v>
      </c>
      <c r="Z349" s="57">
        <v>1.1660377358490566</v>
      </c>
      <c r="AA349" s="36">
        <v>1208</v>
      </c>
      <c r="AB349" s="57">
        <v>-9.0361445783132543E-2</v>
      </c>
    </row>
    <row r="350" spans="2:28" ht="15" hidden="1" customHeight="1" outlineLevel="1">
      <c r="B350" s="63" t="s">
        <v>86</v>
      </c>
      <c r="C350" s="36">
        <v>8</v>
      </c>
      <c r="D350" s="57">
        <v>-0.4285714285714286</v>
      </c>
      <c r="E350" s="66">
        <v>0</v>
      </c>
      <c r="F350" s="57" t="s">
        <v>143</v>
      </c>
      <c r="G350" s="66">
        <v>0</v>
      </c>
      <c r="H350" s="57" t="s">
        <v>143</v>
      </c>
      <c r="I350" s="66">
        <v>0</v>
      </c>
      <c r="J350" s="57" t="s">
        <v>143</v>
      </c>
      <c r="K350" s="36">
        <v>367</v>
      </c>
      <c r="L350" s="57">
        <v>-0.11990407673860914</v>
      </c>
      <c r="M350" s="36">
        <v>0</v>
      </c>
      <c r="N350" s="57">
        <v>-1</v>
      </c>
      <c r="O350" s="36">
        <v>367</v>
      </c>
      <c r="P350" s="57">
        <v>-0.16968325791855199</v>
      </c>
      <c r="Q350" s="66">
        <v>193</v>
      </c>
      <c r="R350" s="57">
        <v>-0.293040293040293</v>
      </c>
      <c r="S350" s="66">
        <v>403</v>
      </c>
      <c r="T350" s="57">
        <v>0.90094339622641506</v>
      </c>
      <c r="U350" s="66">
        <v>596</v>
      </c>
      <c r="V350" s="57">
        <v>0.22886597938144337</v>
      </c>
      <c r="W350" s="36">
        <v>568</v>
      </c>
      <c r="X350" s="57">
        <v>-0.19318181818181823</v>
      </c>
      <c r="Y350" s="36">
        <v>403</v>
      </c>
      <c r="Z350" s="57">
        <v>0.70042194092827015</v>
      </c>
      <c r="AA350" s="36">
        <v>971</v>
      </c>
      <c r="AB350" s="57">
        <v>3.1880977683315548E-2</v>
      </c>
    </row>
    <row r="351" spans="2:28" ht="15" hidden="1" customHeight="1" outlineLevel="1">
      <c r="B351" s="63" t="s">
        <v>85</v>
      </c>
      <c r="C351" s="36">
        <v>2</v>
      </c>
      <c r="D351" s="57">
        <v>-0.88235294117647056</v>
      </c>
      <c r="E351" s="66">
        <v>0</v>
      </c>
      <c r="F351" s="57" t="s">
        <v>143</v>
      </c>
      <c r="G351" s="66">
        <v>0</v>
      </c>
      <c r="H351" s="57" t="s">
        <v>143</v>
      </c>
      <c r="I351" s="66">
        <v>0</v>
      </c>
      <c r="J351" s="57" t="s">
        <v>143</v>
      </c>
      <c r="K351" s="36">
        <v>12</v>
      </c>
      <c r="L351" s="57">
        <v>-0.98181818181818181</v>
      </c>
      <c r="M351" s="36">
        <v>0</v>
      </c>
      <c r="N351" s="57">
        <v>-1</v>
      </c>
      <c r="O351" s="36">
        <v>12</v>
      </c>
      <c r="P351" s="57">
        <v>-0.98319327731092432</v>
      </c>
      <c r="Q351" s="66">
        <v>242</v>
      </c>
      <c r="R351" s="57">
        <v>-9.3632958801498134E-2</v>
      </c>
      <c r="S351" s="66">
        <v>542</v>
      </c>
      <c r="T351" s="57">
        <v>0.49723756906077354</v>
      </c>
      <c r="U351" s="66">
        <v>784</v>
      </c>
      <c r="V351" s="57">
        <v>0.24642289348171698</v>
      </c>
      <c r="W351" s="36">
        <v>256</v>
      </c>
      <c r="X351" s="57">
        <v>-0.72881355932203395</v>
      </c>
      <c r="Y351" s="36">
        <v>542</v>
      </c>
      <c r="Z351" s="57">
        <v>0.30288461538461542</v>
      </c>
      <c r="AA351" s="36">
        <v>798</v>
      </c>
      <c r="AB351" s="57">
        <v>-0.41323529411764703</v>
      </c>
    </row>
    <row r="352" spans="2:28" ht="15" hidden="1" customHeight="1" outlineLevel="1">
      <c r="B352" s="63" t="s">
        <v>84</v>
      </c>
      <c r="C352" s="36">
        <v>8</v>
      </c>
      <c r="D352" s="57">
        <v>-0.19999999999999996</v>
      </c>
      <c r="E352" s="66">
        <v>0</v>
      </c>
      <c r="F352" s="57" t="s">
        <v>143</v>
      </c>
      <c r="G352" s="66">
        <v>0</v>
      </c>
      <c r="H352" s="57" t="s">
        <v>143</v>
      </c>
      <c r="I352" s="66">
        <v>0</v>
      </c>
      <c r="J352" s="57" t="s">
        <v>143</v>
      </c>
      <c r="K352" s="36">
        <v>922</v>
      </c>
      <c r="L352" s="57">
        <v>10.670886075949367</v>
      </c>
      <c r="M352" s="36">
        <v>1</v>
      </c>
      <c r="N352" s="57">
        <v>-0.98076923076923073</v>
      </c>
      <c r="O352" s="36">
        <v>923</v>
      </c>
      <c r="P352" s="57">
        <v>6.0458015267175576</v>
      </c>
      <c r="Q352" s="66">
        <v>178</v>
      </c>
      <c r="R352" s="57">
        <v>-5.8201058201058253E-2</v>
      </c>
      <c r="S352" s="66">
        <v>329</v>
      </c>
      <c r="T352" s="57">
        <v>0.61274509803921573</v>
      </c>
      <c r="U352" s="66">
        <v>507</v>
      </c>
      <c r="V352" s="57">
        <v>0.29007633587786263</v>
      </c>
      <c r="W352" s="36">
        <v>1108</v>
      </c>
      <c r="X352" s="57">
        <v>2.985611510791367</v>
      </c>
      <c r="Y352" s="36">
        <v>330</v>
      </c>
      <c r="Z352" s="57">
        <v>0.2890625</v>
      </c>
      <c r="AA352" s="36">
        <v>1438</v>
      </c>
      <c r="AB352" s="57">
        <v>1.6928838951310863</v>
      </c>
    </row>
    <row r="353" spans="2:28" ht="15" hidden="1" customHeight="1" outlineLevel="1">
      <c r="B353" s="63" t="s">
        <v>83</v>
      </c>
      <c r="C353" s="36">
        <v>12</v>
      </c>
      <c r="D353" s="57">
        <v>-0.36842105263157898</v>
      </c>
      <c r="E353" s="66">
        <v>0</v>
      </c>
      <c r="F353" s="57" t="s">
        <v>143</v>
      </c>
      <c r="G353" s="66">
        <v>4</v>
      </c>
      <c r="H353" s="57">
        <v>0.33333333333333326</v>
      </c>
      <c r="I353" s="66">
        <v>4</v>
      </c>
      <c r="J353" s="57">
        <v>0.33333333333333326</v>
      </c>
      <c r="K353" s="36">
        <v>835</v>
      </c>
      <c r="L353" s="57">
        <v>5.2781954887218046</v>
      </c>
      <c r="M353" s="36">
        <v>0</v>
      </c>
      <c r="N353" s="57">
        <v>-1</v>
      </c>
      <c r="O353" s="36">
        <v>835</v>
      </c>
      <c r="P353" s="57">
        <v>3.489247311827957</v>
      </c>
      <c r="Q353" s="66">
        <v>811</v>
      </c>
      <c r="R353" s="57">
        <v>2.2701612903225805</v>
      </c>
      <c r="S353" s="66">
        <v>485</v>
      </c>
      <c r="T353" s="57">
        <v>0.79629629629629628</v>
      </c>
      <c r="U353" s="66">
        <v>1296</v>
      </c>
      <c r="V353" s="57">
        <v>1.5019305019305018</v>
      </c>
      <c r="W353" s="36">
        <v>1658</v>
      </c>
      <c r="X353" s="57">
        <v>3.1449999999999996</v>
      </c>
      <c r="Y353" s="36">
        <v>489</v>
      </c>
      <c r="Z353" s="57">
        <v>0.5</v>
      </c>
      <c r="AA353" s="36">
        <v>2147</v>
      </c>
      <c r="AB353" s="57">
        <v>1.9573002754820936</v>
      </c>
    </row>
    <row r="354" spans="2:28" ht="15" hidden="1" customHeight="1" outlineLevel="1">
      <c r="B354" s="63" t="s">
        <v>82</v>
      </c>
      <c r="C354" s="36">
        <v>6</v>
      </c>
      <c r="D354" s="57">
        <v>-0.84210526315789469</v>
      </c>
      <c r="E354" s="66">
        <v>0</v>
      </c>
      <c r="F354" s="57" t="s">
        <v>143</v>
      </c>
      <c r="G354" s="66">
        <v>0</v>
      </c>
      <c r="H354" s="57" t="s">
        <v>143</v>
      </c>
      <c r="I354" s="66">
        <v>0</v>
      </c>
      <c r="J354" s="57" t="s">
        <v>143</v>
      </c>
      <c r="K354" s="36">
        <v>1563</v>
      </c>
      <c r="L354" s="57">
        <v>5.4854771784232366</v>
      </c>
      <c r="M354" s="36">
        <v>246</v>
      </c>
      <c r="N354" s="57">
        <v>8.1967213114753079E-3</v>
      </c>
      <c r="O354" s="36">
        <v>1809</v>
      </c>
      <c r="P354" s="57">
        <v>2.7298969072164949</v>
      </c>
      <c r="Q354" s="66">
        <v>920</v>
      </c>
      <c r="R354" s="57">
        <v>-0.31598513011152418</v>
      </c>
      <c r="S354" s="66">
        <v>896</v>
      </c>
      <c r="T354" s="57">
        <v>0.10073710073710074</v>
      </c>
      <c r="U354" s="66">
        <v>1816</v>
      </c>
      <c r="V354" s="57">
        <v>-0.15886984715145902</v>
      </c>
      <c r="W354" s="36">
        <v>2489</v>
      </c>
      <c r="X354" s="57">
        <v>0.5326354679802956</v>
      </c>
      <c r="Y354" s="36">
        <v>1142</v>
      </c>
      <c r="Z354" s="57">
        <v>7.9395085066162663E-2</v>
      </c>
      <c r="AA354" s="36">
        <v>3631</v>
      </c>
      <c r="AB354" s="57">
        <v>0.3538404175988068</v>
      </c>
    </row>
    <row r="355" spans="2:28" ht="15" hidden="1" customHeight="1" outlineLevel="1">
      <c r="B355" s="63" t="s">
        <v>81</v>
      </c>
      <c r="C355" s="36">
        <v>136</v>
      </c>
      <c r="D355" s="57">
        <v>1.0298507462686568</v>
      </c>
      <c r="E355" s="66">
        <v>0</v>
      </c>
      <c r="F355" s="57">
        <v>-1</v>
      </c>
      <c r="G355" s="66">
        <v>0</v>
      </c>
      <c r="H355" s="57" t="s">
        <v>143</v>
      </c>
      <c r="I355" s="66">
        <v>0</v>
      </c>
      <c r="J355" s="57">
        <v>-1</v>
      </c>
      <c r="K355" s="36">
        <v>2834</v>
      </c>
      <c r="L355" s="57">
        <v>2.7586206896551726</v>
      </c>
      <c r="M355" s="36">
        <v>594</v>
      </c>
      <c r="N355" s="57">
        <v>0.1061452513966481</v>
      </c>
      <c r="O355" s="36">
        <v>3428</v>
      </c>
      <c r="P355" s="57">
        <v>1.6553059643687065</v>
      </c>
      <c r="Q355" s="66">
        <v>2012</v>
      </c>
      <c r="R355" s="57">
        <v>0.17798594847775173</v>
      </c>
      <c r="S355" s="66">
        <v>2252</v>
      </c>
      <c r="T355" s="57">
        <v>0.74034003091190104</v>
      </c>
      <c r="U355" s="66">
        <v>4264</v>
      </c>
      <c r="V355" s="57">
        <v>0.42038640906062619</v>
      </c>
      <c r="W355" s="36">
        <v>4982</v>
      </c>
      <c r="X355" s="57">
        <v>0.96683774180813264</v>
      </c>
      <c r="Y355" s="36">
        <v>2846</v>
      </c>
      <c r="Z355" s="57">
        <v>0.55434188967777165</v>
      </c>
      <c r="AA355" s="36">
        <v>7828</v>
      </c>
      <c r="AB355" s="57">
        <v>0.7937671860678277</v>
      </c>
    </row>
    <row r="356" spans="2:28" ht="15" hidden="1" customHeight="1" outlineLevel="1">
      <c r="B356" s="63" t="s">
        <v>80</v>
      </c>
      <c r="C356" s="36">
        <v>110</v>
      </c>
      <c r="D356" s="57">
        <v>4</v>
      </c>
      <c r="E356" s="66">
        <v>0</v>
      </c>
      <c r="F356" s="57" t="s">
        <v>143</v>
      </c>
      <c r="G356" s="66">
        <v>0</v>
      </c>
      <c r="H356" s="57">
        <v>-1</v>
      </c>
      <c r="I356" s="66">
        <v>0</v>
      </c>
      <c r="J356" s="57">
        <v>-1</v>
      </c>
      <c r="K356" s="36">
        <v>2607</v>
      </c>
      <c r="L356" s="57">
        <v>2.6108033240997228</v>
      </c>
      <c r="M356" s="36">
        <v>495</v>
      </c>
      <c r="N356" s="57">
        <v>-0.19773095623987036</v>
      </c>
      <c r="O356" s="36">
        <v>3102</v>
      </c>
      <c r="P356" s="57">
        <v>1.3166542195668409</v>
      </c>
      <c r="Q356" s="66">
        <v>1544</v>
      </c>
      <c r="R356" s="57">
        <v>-0.26441162458313483</v>
      </c>
      <c r="S356" s="66">
        <v>1861</v>
      </c>
      <c r="T356" s="57">
        <v>0.33981281497480209</v>
      </c>
      <c r="U356" s="66">
        <v>3405</v>
      </c>
      <c r="V356" s="57">
        <v>-2.3795871559633031E-2</v>
      </c>
      <c r="W356" s="36">
        <v>4261</v>
      </c>
      <c r="X356" s="57">
        <v>0.49876890608512126</v>
      </c>
      <c r="Y356" s="36">
        <v>2356</v>
      </c>
      <c r="Z356" s="57">
        <v>0.17272274763563966</v>
      </c>
      <c r="AA356" s="36">
        <v>6617</v>
      </c>
      <c r="AB356" s="57">
        <v>0.36376751854905187</v>
      </c>
    </row>
    <row r="357" spans="2:28" ht="15" hidden="1" customHeight="1" outlineLevel="1">
      <c r="B357" s="63" t="s">
        <v>79</v>
      </c>
      <c r="C357" s="36">
        <v>18</v>
      </c>
      <c r="D357" s="57">
        <v>-0.73134328358208955</v>
      </c>
      <c r="E357" s="66">
        <v>0</v>
      </c>
      <c r="F357" s="57" t="s">
        <v>143</v>
      </c>
      <c r="G357" s="66">
        <v>0</v>
      </c>
      <c r="H357" s="57" t="s">
        <v>143</v>
      </c>
      <c r="I357" s="66">
        <v>0</v>
      </c>
      <c r="J357" s="57" t="s">
        <v>143</v>
      </c>
      <c r="K357" s="36">
        <v>2560</v>
      </c>
      <c r="L357" s="57">
        <v>1.4806201550387597</v>
      </c>
      <c r="M357" s="36">
        <v>680</v>
      </c>
      <c r="N357" s="57">
        <v>-7.3569482288828314E-2</v>
      </c>
      <c r="O357" s="36">
        <v>3240</v>
      </c>
      <c r="P357" s="57">
        <v>0.83465458663646652</v>
      </c>
      <c r="Q357" s="66">
        <v>1564</v>
      </c>
      <c r="R357" s="57">
        <v>-0.29198732458125853</v>
      </c>
      <c r="S357" s="66">
        <v>1698</v>
      </c>
      <c r="T357" s="57">
        <v>-0.22853248523398451</v>
      </c>
      <c r="U357" s="66">
        <v>3262</v>
      </c>
      <c r="V357" s="57">
        <v>-0.26031746031746028</v>
      </c>
      <c r="W357" s="36">
        <v>4142</v>
      </c>
      <c r="X357" s="57">
        <v>0.25211608222490933</v>
      </c>
      <c r="Y357" s="36">
        <v>2379</v>
      </c>
      <c r="Z357" s="57">
        <v>-0.18971389645776571</v>
      </c>
      <c r="AA357" s="36">
        <v>6521</v>
      </c>
      <c r="AB357" s="57">
        <v>4.4362588084561283E-2</v>
      </c>
    </row>
    <row r="358" spans="2:28" collapsed="1">
      <c r="B358" s="173">
        <v>1985</v>
      </c>
      <c r="C358" s="66">
        <v>405</v>
      </c>
      <c r="D358" s="67">
        <v>0.10354223433242504</v>
      </c>
      <c r="E358" s="66">
        <v>2</v>
      </c>
      <c r="F358" s="67">
        <v>-0.5</v>
      </c>
      <c r="G358" s="66">
        <v>4</v>
      </c>
      <c r="H358" s="67">
        <v>-0.33333333333333337</v>
      </c>
      <c r="I358" s="66">
        <v>6</v>
      </c>
      <c r="J358" s="67">
        <v>-0.4</v>
      </c>
      <c r="K358" s="66">
        <v>16644</v>
      </c>
      <c r="L358" s="67">
        <v>0.94416540123817305</v>
      </c>
      <c r="M358" s="66">
        <v>3052</v>
      </c>
      <c r="N358" s="67">
        <v>-0.25669751583049194</v>
      </c>
      <c r="O358" s="66">
        <v>19696</v>
      </c>
      <c r="P358" s="67">
        <v>0.5549064498302676</v>
      </c>
      <c r="Q358" s="66">
        <v>12454</v>
      </c>
      <c r="R358" s="67">
        <v>-0.12939531632296397</v>
      </c>
      <c r="S358" s="66">
        <v>16928</v>
      </c>
      <c r="T358" s="67">
        <v>0.61634679652439606</v>
      </c>
      <c r="U358" s="66">
        <v>29382</v>
      </c>
      <c r="V358" s="67">
        <v>0.18580999273549126</v>
      </c>
      <c r="W358" s="66">
        <v>29504</v>
      </c>
      <c r="X358" s="67">
        <v>0.2697538302633844</v>
      </c>
      <c r="Y358" s="66">
        <v>19985</v>
      </c>
      <c r="Z358" s="67">
        <v>0.37014945838475244</v>
      </c>
      <c r="AA358" s="66">
        <v>49489</v>
      </c>
      <c r="AB358" s="67">
        <v>0.30847126011316162</v>
      </c>
    </row>
    <row r="359" spans="2:28" ht="15" hidden="1" customHeight="1" outlineLevel="1">
      <c r="B359" s="63" t="s">
        <v>90</v>
      </c>
      <c r="C359" s="36">
        <v>18</v>
      </c>
      <c r="D359" s="57">
        <v>-0.4</v>
      </c>
      <c r="E359" s="66">
        <v>0</v>
      </c>
      <c r="F359" s="57">
        <v>-1</v>
      </c>
      <c r="G359" s="66">
        <v>0</v>
      </c>
      <c r="H359" s="57" t="s">
        <v>143</v>
      </c>
      <c r="I359" s="66">
        <v>0</v>
      </c>
      <c r="J359" s="57">
        <v>-1</v>
      </c>
      <c r="K359" s="36">
        <v>2137</v>
      </c>
      <c r="L359" s="57">
        <v>0.88447971781305124</v>
      </c>
      <c r="M359" s="36">
        <v>557</v>
      </c>
      <c r="N359" s="57">
        <v>-3.1304347826086931E-2</v>
      </c>
      <c r="O359" s="36">
        <v>2694</v>
      </c>
      <c r="P359" s="57">
        <v>0.57636044470450565</v>
      </c>
      <c r="Q359" s="66">
        <v>2239</v>
      </c>
      <c r="R359" s="57">
        <v>1.4499320344358857E-2</v>
      </c>
      <c r="S359" s="66">
        <v>1588</v>
      </c>
      <c r="T359" s="57">
        <v>5.8666666666666645E-2</v>
      </c>
      <c r="U359" s="66">
        <v>3827</v>
      </c>
      <c r="V359" s="57">
        <v>3.2371189641219322E-2</v>
      </c>
      <c r="W359" s="36">
        <v>4394</v>
      </c>
      <c r="X359" s="57">
        <v>0.30231179608772973</v>
      </c>
      <c r="Y359" s="36">
        <v>2145</v>
      </c>
      <c r="Z359" s="57">
        <v>3.3734939759036076E-2</v>
      </c>
      <c r="AA359" s="36">
        <v>6539</v>
      </c>
      <c r="AB359" s="57">
        <v>0.20003670398238205</v>
      </c>
    </row>
    <row r="360" spans="2:28" ht="15" hidden="1" customHeight="1" outlineLevel="1">
      <c r="B360" s="63" t="s">
        <v>89</v>
      </c>
      <c r="C360" s="36">
        <v>31</v>
      </c>
      <c r="D360" s="57">
        <v>30</v>
      </c>
      <c r="E360" s="66">
        <v>0</v>
      </c>
      <c r="F360" s="57">
        <v>-1</v>
      </c>
      <c r="G360" s="66">
        <v>0</v>
      </c>
      <c r="H360" s="57" t="s">
        <v>143</v>
      </c>
      <c r="I360" s="66">
        <v>0</v>
      </c>
      <c r="J360" s="57">
        <v>-1</v>
      </c>
      <c r="K360" s="36">
        <v>1332</v>
      </c>
      <c r="L360" s="57">
        <v>-0.20477611940298512</v>
      </c>
      <c r="M360" s="36">
        <v>512</v>
      </c>
      <c r="N360" s="57">
        <v>-0.31367292225201071</v>
      </c>
      <c r="O360" s="36">
        <v>1844</v>
      </c>
      <c r="P360" s="57">
        <v>-0.23833126807104499</v>
      </c>
      <c r="Q360" s="66">
        <v>1928</v>
      </c>
      <c r="R360" s="57">
        <v>0.17132442284325644</v>
      </c>
      <c r="S360" s="66">
        <v>1584</v>
      </c>
      <c r="T360" s="57">
        <v>4.6235138705416068E-2</v>
      </c>
      <c r="U360" s="66">
        <v>3512</v>
      </c>
      <c r="V360" s="57">
        <v>0.11139240506329107</v>
      </c>
      <c r="W360" s="36">
        <v>3291</v>
      </c>
      <c r="X360" s="57">
        <v>-9.9277978339350481E-3</v>
      </c>
      <c r="Y360" s="36">
        <v>2096</v>
      </c>
      <c r="Z360" s="57">
        <v>-7.2566371681415887E-2</v>
      </c>
      <c r="AA360" s="36">
        <v>5387</v>
      </c>
      <c r="AB360" s="57">
        <v>-3.5279369627507218E-2</v>
      </c>
    </row>
    <row r="361" spans="2:28" ht="15" hidden="1" customHeight="1" outlineLevel="1">
      <c r="B361" s="63" t="s">
        <v>88</v>
      </c>
      <c r="C361" s="36">
        <v>49</v>
      </c>
      <c r="D361" s="57">
        <v>4.4444444444444446</v>
      </c>
      <c r="E361" s="66">
        <v>0</v>
      </c>
      <c r="F361" s="57" t="s">
        <v>143</v>
      </c>
      <c r="G361" s="66">
        <v>0</v>
      </c>
      <c r="H361" s="57" t="s">
        <v>143</v>
      </c>
      <c r="I361" s="66">
        <v>0</v>
      </c>
      <c r="J361" s="57" t="s">
        <v>143</v>
      </c>
      <c r="K361" s="36">
        <v>652</v>
      </c>
      <c r="L361" s="57">
        <v>-2.5411061285500747E-2</v>
      </c>
      <c r="M361" s="36">
        <v>665</v>
      </c>
      <c r="N361" s="57">
        <v>0.37681159420289845</v>
      </c>
      <c r="O361" s="36">
        <v>1317</v>
      </c>
      <c r="P361" s="57">
        <v>0.14322916666666674</v>
      </c>
      <c r="Q361" s="66">
        <v>1153</v>
      </c>
      <c r="R361" s="57">
        <v>0.57298772169167811</v>
      </c>
      <c r="S361" s="66">
        <v>346</v>
      </c>
      <c r="T361" s="57">
        <v>-0.56257901390644749</v>
      </c>
      <c r="U361" s="66">
        <v>1499</v>
      </c>
      <c r="V361" s="57">
        <v>-1.6404199475065662E-2</v>
      </c>
      <c r="W361" s="36">
        <v>1854</v>
      </c>
      <c r="X361" s="57">
        <v>0.31396172927002119</v>
      </c>
      <c r="Y361" s="36">
        <v>1011</v>
      </c>
      <c r="Z361" s="57">
        <v>-0.20643642072213497</v>
      </c>
      <c r="AA361" s="36">
        <v>2865</v>
      </c>
      <c r="AB361" s="57">
        <v>6.7039106145251326E-2</v>
      </c>
    </row>
    <row r="362" spans="2:28" ht="15" hidden="1" customHeight="1" outlineLevel="1">
      <c r="B362" s="63" t="s">
        <v>87</v>
      </c>
      <c r="C362" s="36">
        <v>14</v>
      </c>
      <c r="D362" s="57">
        <v>6</v>
      </c>
      <c r="E362" s="66">
        <v>0</v>
      </c>
      <c r="F362" s="57" t="s">
        <v>143</v>
      </c>
      <c r="G362" s="66">
        <v>0</v>
      </c>
      <c r="H362" s="57" t="s">
        <v>143</v>
      </c>
      <c r="I362" s="66">
        <v>0</v>
      </c>
      <c r="J362" s="57" t="s">
        <v>143</v>
      </c>
      <c r="K362" s="36">
        <v>402</v>
      </c>
      <c r="L362" s="57">
        <v>3.1020408163265305</v>
      </c>
      <c r="M362" s="36">
        <v>56</v>
      </c>
      <c r="N362" s="57">
        <v>0.8666666666666667</v>
      </c>
      <c r="O362" s="36">
        <v>458</v>
      </c>
      <c r="P362" s="57">
        <v>2.578125</v>
      </c>
      <c r="Q362" s="66">
        <v>647</v>
      </c>
      <c r="R362" s="57">
        <v>1.3189964157706093</v>
      </c>
      <c r="S362" s="66">
        <v>209</v>
      </c>
      <c r="T362" s="57">
        <v>4.3589743589743586</v>
      </c>
      <c r="U362" s="66">
        <v>856</v>
      </c>
      <c r="V362" s="57">
        <v>1.691823899371069</v>
      </c>
      <c r="W362" s="36">
        <v>1063</v>
      </c>
      <c r="X362" s="57">
        <v>1.8047493403693933</v>
      </c>
      <c r="Y362" s="36">
        <v>265</v>
      </c>
      <c r="Z362" s="57">
        <v>2.8405797101449277</v>
      </c>
      <c r="AA362" s="36">
        <v>1328</v>
      </c>
      <c r="AB362" s="57">
        <v>1.9642857142857144</v>
      </c>
    </row>
    <row r="363" spans="2:28" ht="15" hidden="1" customHeight="1" outlineLevel="1">
      <c r="B363" s="63" t="s">
        <v>86</v>
      </c>
      <c r="C363" s="36">
        <v>14</v>
      </c>
      <c r="D363" s="57">
        <v>6</v>
      </c>
      <c r="E363" s="66">
        <v>0</v>
      </c>
      <c r="F363" s="57" t="s">
        <v>143</v>
      </c>
      <c r="G363" s="66">
        <v>0</v>
      </c>
      <c r="H363" s="57" t="s">
        <v>143</v>
      </c>
      <c r="I363" s="66">
        <v>0</v>
      </c>
      <c r="J363" s="57" t="s">
        <v>143</v>
      </c>
      <c r="K363" s="36">
        <v>417</v>
      </c>
      <c r="L363" s="57">
        <v>40.700000000000003</v>
      </c>
      <c r="M363" s="36">
        <v>25</v>
      </c>
      <c r="N363" s="57" t="s">
        <v>143</v>
      </c>
      <c r="O363" s="36">
        <v>442</v>
      </c>
      <c r="P363" s="57">
        <v>43.2</v>
      </c>
      <c r="Q363" s="66">
        <v>273</v>
      </c>
      <c r="R363" s="57">
        <v>44.5</v>
      </c>
      <c r="S363" s="66">
        <v>212</v>
      </c>
      <c r="T363" s="57" t="s">
        <v>143</v>
      </c>
      <c r="U363" s="66">
        <v>485</v>
      </c>
      <c r="V363" s="57">
        <v>79.833333333333329</v>
      </c>
      <c r="W363" s="36">
        <v>704</v>
      </c>
      <c r="X363" s="57">
        <v>38.111111111111114</v>
      </c>
      <c r="Y363" s="36">
        <v>237</v>
      </c>
      <c r="Z363" s="57" t="s">
        <v>143</v>
      </c>
      <c r="AA363" s="36">
        <v>941</v>
      </c>
      <c r="AB363" s="57">
        <v>51.277777777777779</v>
      </c>
    </row>
    <row r="364" spans="2:28" ht="15" hidden="1" customHeight="1" outlineLevel="1">
      <c r="B364" s="63" t="s">
        <v>85</v>
      </c>
      <c r="C364" s="36">
        <v>17</v>
      </c>
      <c r="D364" s="57">
        <v>0.54545454545454541</v>
      </c>
      <c r="E364" s="66">
        <v>0</v>
      </c>
      <c r="F364" s="57" t="s">
        <v>143</v>
      </c>
      <c r="G364" s="66">
        <v>0</v>
      </c>
      <c r="H364" s="57" t="s">
        <v>143</v>
      </c>
      <c r="I364" s="66">
        <v>0</v>
      </c>
      <c r="J364" s="57" t="s">
        <v>143</v>
      </c>
      <c r="K364" s="36">
        <v>660</v>
      </c>
      <c r="L364" s="57">
        <v>131</v>
      </c>
      <c r="M364" s="36">
        <v>54</v>
      </c>
      <c r="N364" s="57" t="s">
        <v>143</v>
      </c>
      <c r="O364" s="36">
        <v>714</v>
      </c>
      <c r="P364" s="57">
        <v>141.80000000000001</v>
      </c>
      <c r="Q364" s="66">
        <v>267</v>
      </c>
      <c r="R364" s="57">
        <v>132.5</v>
      </c>
      <c r="S364" s="66">
        <v>362</v>
      </c>
      <c r="T364" s="57" t="s">
        <v>143</v>
      </c>
      <c r="U364" s="66">
        <v>629</v>
      </c>
      <c r="V364" s="57">
        <v>313.5</v>
      </c>
      <c r="W364" s="36">
        <v>944</v>
      </c>
      <c r="X364" s="57">
        <v>51.444444444444443</v>
      </c>
      <c r="Y364" s="36">
        <v>416</v>
      </c>
      <c r="Z364" s="57" t="s">
        <v>143</v>
      </c>
      <c r="AA364" s="36">
        <v>1360</v>
      </c>
      <c r="AB364" s="57">
        <v>74.555555555555557</v>
      </c>
    </row>
    <row r="365" spans="2:28" ht="15" hidden="1" customHeight="1" outlineLevel="1">
      <c r="B365" s="63" t="s">
        <v>84</v>
      </c>
      <c r="C365" s="36">
        <v>10</v>
      </c>
      <c r="D365" s="57">
        <v>0.66666666666666674</v>
      </c>
      <c r="E365" s="66">
        <v>0</v>
      </c>
      <c r="F365" s="57">
        <v>-1</v>
      </c>
      <c r="G365" s="66">
        <v>0</v>
      </c>
      <c r="H365" s="57">
        <v>-1</v>
      </c>
      <c r="I365" s="66">
        <v>0</v>
      </c>
      <c r="J365" s="57">
        <v>-1</v>
      </c>
      <c r="K365" s="36">
        <v>79</v>
      </c>
      <c r="L365" s="57">
        <v>6.9</v>
      </c>
      <c r="M365" s="36">
        <v>52</v>
      </c>
      <c r="N365" s="57" t="s">
        <v>143</v>
      </c>
      <c r="O365" s="36">
        <v>131</v>
      </c>
      <c r="P365" s="57">
        <v>12.1</v>
      </c>
      <c r="Q365" s="66">
        <v>189</v>
      </c>
      <c r="R365" s="57">
        <v>22.625</v>
      </c>
      <c r="S365" s="66">
        <v>204</v>
      </c>
      <c r="T365" s="57" t="s">
        <v>143</v>
      </c>
      <c r="U365" s="66">
        <v>393</v>
      </c>
      <c r="V365" s="57">
        <v>48.125</v>
      </c>
      <c r="W365" s="36">
        <v>278</v>
      </c>
      <c r="X365" s="57">
        <v>8.9285714285714288</v>
      </c>
      <c r="Y365" s="36">
        <v>256</v>
      </c>
      <c r="Z365" s="57">
        <v>255</v>
      </c>
      <c r="AA365" s="36">
        <v>534</v>
      </c>
      <c r="AB365" s="57">
        <v>17.413793103448278</v>
      </c>
    </row>
    <row r="366" spans="2:28" ht="15" hidden="1" customHeight="1" outlineLevel="1">
      <c r="B366" s="63" t="s">
        <v>83</v>
      </c>
      <c r="C366" s="36">
        <v>19</v>
      </c>
      <c r="D366" s="57">
        <v>0.35714285714285721</v>
      </c>
      <c r="E366" s="66">
        <v>0</v>
      </c>
      <c r="F366" s="57" t="s">
        <v>143</v>
      </c>
      <c r="G366" s="66">
        <v>3</v>
      </c>
      <c r="H366" s="57" t="s">
        <v>143</v>
      </c>
      <c r="I366" s="66">
        <v>3</v>
      </c>
      <c r="J366" s="57" t="s">
        <v>143</v>
      </c>
      <c r="K366" s="36">
        <v>133</v>
      </c>
      <c r="L366" s="57">
        <v>43.333333333333336</v>
      </c>
      <c r="M366" s="36">
        <v>53</v>
      </c>
      <c r="N366" s="57" t="s">
        <v>143</v>
      </c>
      <c r="O366" s="36">
        <v>186</v>
      </c>
      <c r="P366" s="57">
        <v>61</v>
      </c>
      <c r="Q366" s="66">
        <v>248</v>
      </c>
      <c r="R366" s="57">
        <v>247</v>
      </c>
      <c r="S366" s="66">
        <v>270</v>
      </c>
      <c r="T366" s="57">
        <v>134</v>
      </c>
      <c r="U366" s="66">
        <v>518</v>
      </c>
      <c r="V366" s="57">
        <v>171.66666666666666</v>
      </c>
      <c r="W366" s="36">
        <v>400</v>
      </c>
      <c r="X366" s="57">
        <v>21.222222222222221</v>
      </c>
      <c r="Y366" s="36">
        <v>326</v>
      </c>
      <c r="Z366" s="57">
        <v>162</v>
      </c>
      <c r="AA366" s="36">
        <v>726</v>
      </c>
      <c r="AB366" s="57">
        <v>35.299999999999997</v>
      </c>
    </row>
    <row r="367" spans="2:28" ht="15" hidden="1" customHeight="1" outlineLevel="1">
      <c r="B367" s="63" t="s">
        <v>82</v>
      </c>
      <c r="C367" s="36">
        <v>38</v>
      </c>
      <c r="D367" s="57">
        <v>-0.35593220338983056</v>
      </c>
      <c r="E367" s="66">
        <v>0</v>
      </c>
      <c r="F367" s="57" t="s">
        <v>143</v>
      </c>
      <c r="G367" s="66">
        <v>0</v>
      </c>
      <c r="H367" s="57" t="s">
        <v>143</v>
      </c>
      <c r="I367" s="66">
        <v>0</v>
      </c>
      <c r="J367" s="57" t="s">
        <v>143</v>
      </c>
      <c r="K367" s="36">
        <v>241</v>
      </c>
      <c r="L367" s="57">
        <v>-0.24213836477987416</v>
      </c>
      <c r="M367" s="36">
        <v>244</v>
      </c>
      <c r="N367" s="57">
        <v>-0.30085959885386815</v>
      </c>
      <c r="O367" s="36">
        <v>485</v>
      </c>
      <c r="P367" s="57">
        <v>-0.27286356821589208</v>
      </c>
      <c r="Q367" s="66">
        <v>1345</v>
      </c>
      <c r="R367" s="57">
        <v>0.31604696673189814</v>
      </c>
      <c r="S367" s="66">
        <v>814</v>
      </c>
      <c r="T367" s="57">
        <v>0.96618357487922713</v>
      </c>
      <c r="U367" s="66">
        <v>2159</v>
      </c>
      <c r="V367" s="57">
        <v>0.50348189415041777</v>
      </c>
      <c r="W367" s="36">
        <v>1624</v>
      </c>
      <c r="X367" s="57">
        <v>0.16082916368834876</v>
      </c>
      <c r="Y367" s="36">
        <v>1058</v>
      </c>
      <c r="Z367" s="57">
        <v>0.3866317169069462</v>
      </c>
      <c r="AA367" s="36">
        <v>2682</v>
      </c>
      <c r="AB367" s="57">
        <v>0.24051803885291401</v>
      </c>
    </row>
    <row r="368" spans="2:28" ht="15" hidden="1" customHeight="1" outlineLevel="1">
      <c r="B368" s="63" t="s">
        <v>81</v>
      </c>
      <c r="C368" s="36">
        <v>67</v>
      </c>
      <c r="D368" s="57">
        <v>-0.3232323232323232</v>
      </c>
      <c r="E368" s="66">
        <v>4</v>
      </c>
      <c r="F368" s="57">
        <v>1</v>
      </c>
      <c r="G368" s="66">
        <v>0</v>
      </c>
      <c r="H368" s="57" t="s">
        <v>143</v>
      </c>
      <c r="I368" s="66">
        <v>4</v>
      </c>
      <c r="J368" s="57">
        <v>1</v>
      </c>
      <c r="K368" s="36">
        <v>754</v>
      </c>
      <c r="L368" s="57">
        <v>-0.6115404430705822</v>
      </c>
      <c r="M368" s="36">
        <v>537</v>
      </c>
      <c r="N368" s="57">
        <v>-0.42566844919786095</v>
      </c>
      <c r="O368" s="36">
        <v>1291</v>
      </c>
      <c r="P368" s="57">
        <v>-0.55111265646731566</v>
      </c>
      <c r="Q368" s="66">
        <v>1708</v>
      </c>
      <c r="R368" s="57">
        <v>0.10693454309786121</v>
      </c>
      <c r="S368" s="66">
        <v>1294</v>
      </c>
      <c r="T368" s="57">
        <v>0.22654028436018958</v>
      </c>
      <c r="U368" s="66">
        <v>3002</v>
      </c>
      <c r="V368" s="57">
        <v>0.15550423402617408</v>
      </c>
      <c r="W368" s="36">
        <v>2533</v>
      </c>
      <c r="X368" s="57">
        <v>-0.29344490934449097</v>
      </c>
      <c r="Y368" s="36">
        <v>1831</v>
      </c>
      <c r="Z368" s="57">
        <v>-7.9899497487437188E-2</v>
      </c>
      <c r="AA368" s="36">
        <v>4364</v>
      </c>
      <c r="AB368" s="57">
        <v>-0.21721973094170399</v>
      </c>
    </row>
    <row r="369" spans="2:28" ht="15" hidden="1" customHeight="1" outlineLevel="1">
      <c r="B369" s="63" t="s">
        <v>80</v>
      </c>
      <c r="C369" s="36">
        <v>22</v>
      </c>
      <c r="D369" s="57">
        <v>-0.69444444444444442</v>
      </c>
      <c r="E369" s="66">
        <v>0</v>
      </c>
      <c r="F369" s="57" t="s">
        <v>143</v>
      </c>
      <c r="G369" s="66">
        <v>3</v>
      </c>
      <c r="H369" s="57">
        <v>0</v>
      </c>
      <c r="I369" s="66">
        <v>3</v>
      </c>
      <c r="J369" s="57">
        <v>0</v>
      </c>
      <c r="K369" s="36">
        <v>722</v>
      </c>
      <c r="L369" s="57">
        <v>-0.64097463948284439</v>
      </c>
      <c r="M369" s="36">
        <v>617</v>
      </c>
      <c r="N369" s="57">
        <v>-6.656580937972767E-2</v>
      </c>
      <c r="O369" s="36">
        <v>1339</v>
      </c>
      <c r="P369" s="57">
        <v>-0.49887724550898205</v>
      </c>
      <c r="Q369" s="66">
        <v>2099</v>
      </c>
      <c r="R369" s="57">
        <v>-1.0838831291234641E-2</v>
      </c>
      <c r="S369" s="66">
        <v>1389</v>
      </c>
      <c r="T369" s="57">
        <v>0.39317953861584765</v>
      </c>
      <c r="U369" s="66">
        <v>3488</v>
      </c>
      <c r="V369" s="57">
        <v>0.1183071497274768</v>
      </c>
      <c r="W369" s="36">
        <v>2843</v>
      </c>
      <c r="X369" s="57">
        <v>-0.32390011890606418</v>
      </c>
      <c r="Y369" s="36">
        <v>2009</v>
      </c>
      <c r="Z369" s="57">
        <v>0.20951234196267299</v>
      </c>
      <c r="AA369" s="36">
        <v>4852</v>
      </c>
      <c r="AB369" s="57">
        <v>-0.17286055233549269</v>
      </c>
    </row>
    <row r="370" spans="2:28" ht="15" hidden="1" customHeight="1" outlineLevel="1">
      <c r="B370" s="63" t="s">
        <v>79</v>
      </c>
      <c r="C370" s="36">
        <v>67</v>
      </c>
      <c r="D370" s="57">
        <v>-0.21176470588235297</v>
      </c>
      <c r="E370" s="66">
        <v>0</v>
      </c>
      <c r="F370" s="57" t="s">
        <v>143</v>
      </c>
      <c r="G370" s="66">
        <v>0</v>
      </c>
      <c r="H370" s="57">
        <v>-1</v>
      </c>
      <c r="I370" s="66">
        <v>0</v>
      </c>
      <c r="J370" s="57">
        <v>-1</v>
      </c>
      <c r="K370" s="36">
        <v>1032</v>
      </c>
      <c r="L370" s="57">
        <v>-0.55991471215351818</v>
      </c>
      <c r="M370" s="36">
        <v>734</v>
      </c>
      <c r="N370" s="57">
        <v>-0.28944820909970959</v>
      </c>
      <c r="O370" s="36">
        <v>1766</v>
      </c>
      <c r="P370" s="57">
        <v>-0.47720544701006518</v>
      </c>
      <c r="Q370" s="66">
        <v>2209</v>
      </c>
      <c r="R370" s="57">
        <v>0.50991114149008876</v>
      </c>
      <c r="S370" s="66">
        <v>2201</v>
      </c>
      <c r="T370" s="57">
        <v>0.69961389961389964</v>
      </c>
      <c r="U370" s="66">
        <v>4410</v>
      </c>
      <c r="V370" s="57">
        <v>0.59898477157360408</v>
      </c>
      <c r="W370" s="36">
        <v>3308</v>
      </c>
      <c r="X370" s="57">
        <v>-0.15026971487284868</v>
      </c>
      <c r="Y370" s="36">
        <v>2936</v>
      </c>
      <c r="Z370" s="57">
        <v>0.25954525954525964</v>
      </c>
      <c r="AA370" s="36">
        <v>6244</v>
      </c>
      <c r="AB370" s="57">
        <v>3.2133676092545027E-3</v>
      </c>
    </row>
    <row r="371" spans="2:28" collapsed="1">
      <c r="B371" s="173">
        <v>1984</v>
      </c>
      <c r="C371" s="66">
        <v>367</v>
      </c>
      <c r="D371" s="67">
        <v>-5.8974358974358987E-2</v>
      </c>
      <c r="E371" s="66">
        <v>4</v>
      </c>
      <c r="F371" s="67">
        <v>-0.63636363636363635</v>
      </c>
      <c r="G371" s="66">
        <v>6</v>
      </c>
      <c r="H371" s="67">
        <v>-0.1428571428571429</v>
      </c>
      <c r="I371" s="66">
        <v>10</v>
      </c>
      <c r="J371" s="67">
        <v>-0.44444444444444442</v>
      </c>
      <c r="K371" s="66">
        <v>8561</v>
      </c>
      <c r="L371" s="67">
        <v>-0.16224679518543894</v>
      </c>
      <c r="M371" s="66">
        <v>4106</v>
      </c>
      <c r="N371" s="67">
        <v>-0.14671654197838735</v>
      </c>
      <c r="O371" s="66">
        <v>12667</v>
      </c>
      <c r="P371" s="67">
        <v>-0.15727496507218419</v>
      </c>
      <c r="Q371" s="66">
        <v>14305</v>
      </c>
      <c r="R371" s="67">
        <v>0.29668237853517043</v>
      </c>
      <c r="S371" s="66">
        <v>10473</v>
      </c>
      <c r="T371" s="67">
        <v>0.37675824898120158</v>
      </c>
      <c r="U371" s="66">
        <v>24778</v>
      </c>
      <c r="V371" s="67">
        <v>0.3293631632598315</v>
      </c>
      <c r="W371" s="66">
        <v>23236</v>
      </c>
      <c r="X371" s="67">
        <v>7.3157214114169644E-2</v>
      </c>
      <c r="Y371" s="66">
        <v>14586</v>
      </c>
      <c r="Z371" s="67">
        <v>0.17382906808305165</v>
      </c>
      <c r="AA371" s="66">
        <v>37822</v>
      </c>
      <c r="AB371" s="67">
        <v>0.10986560244145793</v>
      </c>
    </row>
    <row r="372" spans="2:28" ht="15" hidden="1" customHeight="1" outlineLevel="1">
      <c r="B372" s="63" t="s">
        <v>90</v>
      </c>
      <c r="C372" s="36">
        <v>30</v>
      </c>
      <c r="D372" s="57">
        <v>-0.79020979020979021</v>
      </c>
      <c r="E372" s="66">
        <v>3</v>
      </c>
      <c r="F372" s="57" t="s">
        <v>143</v>
      </c>
      <c r="G372" s="66">
        <v>0</v>
      </c>
      <c r="H372" s="57" t="s">
        <v>143</v>
      </c>
      <c r="I372" s="66">
        <v>3</v>
      </c>
      <c r="J372" s="57" t="s">
        <v>143</v>
      </c>
      <c r="K372" s="36">
        <v>1134</v>
      </c>
      <c r="L372" s="57">
        <v>-0.16801173881144538</v>
      </c>
      <c r="M372" s="36">
        <v>575</v>
      </c>
      <c r="N372" s="57">
        <v>-0.55287713841368591</v>
      </c>
      <c r="O372" s="36">
        <v>1709</v>
      </c>
      <c r="P372" s="57">
        <v>-0.3548508871272178</v>
      </c>
      <c r="Q372" s="66">
        <v>2207</v>
      </c>
      <c r="R372" s="57">
        <v>0.60625909752547313</v>
      </c>
      <c r="S372" s="66">
        <v>1500</v>
      </c>
      <c r="T372" s="57">
        <v>8.0691642651296913E-2</v>
      </c>
      <c r="U372" s="66">
        <v>3707</v>
      </c>
      <c r="V372" s="57">
        <v>0.34214337436640108</v>
      </c>
      <c r="W372" s="36">
        <v>3374</v>
      </c>
      <c r="X372" s="57">
        <v>0.17152777777777772</v>
      </c>
      <c r="Y372" s="36">
        <v>2075</v>
      </c>
      <c r="Z372" s="57">
        <v>-0.22400897531787589</v>
      </c>
      <c r="AA372" s="36">
        <v>5449</v>
      </c>
      <c r="AB372" s="57">
        <v>-1.8905293482174956E-2</v>
      </c>
    </row>
    <row r="373" spans="2:28" ht="15" hidden="1" customHeight="1" outlineLevel="1">
      <c r="B373" s="63" t="s">
        <v>89</v>
      </c>
      <c r="C373" s="36">
        <v>1</v>
      </c>
      <c r="D373" s="57">
        <v>-0.98666666666666669</v>
      </c>
      <c r="E373" s="66">
        <v>2</v>
      </c>
      <c r="F373" s="57" t="s">
        <v>143</v>
      </c>
      <c r="G373" s="66">
        <v>0</v>
      </c>
      <c r="H373" s="57" t="s">
        <v>143</v>
      </c>
      <c r="I373" s="66">
        <v>2</v>
      </c>
      <c r="J373" s="57" t="s">
        <v>143</v>
      </c>
      <c r="K373" s="36">
        <v>1675</v>
      </c>
      <c r="L373" s="57">
        <v>0.52134423251589457</v>
      </c>
      <c r="M373" s="36">
        <v>746</v>
      </c>
      <c r="N373" s="57">
        <v>-0.37573221757322173</v>
      </c>
      <c r="O373" s="36">
        <v>2421</v>
      </c>
      <c r="P373" s="57">
        <v>5.4442508710801363E-2</v>
      </c>
      <c r="Q373" s="66">
        <v>1646</v>
      </c>
      <c r="R373" s="57">
        <v>1.06265664160401</v>
      </c>
      <c r="S373" s="66">
        <v>1514</v>
      </c>
      <c r="T373" s="57">
        <v>0.44053282588011422</v>
      </c>
      <c r="U373" s="66">
        <v>3160</v>
      </c>
      <c r="V373" s="57">
        <v>0.70903190914007563</v>
      </c>
      <c r="W373" s="36">
        <v>3324</v>
      </c>
      <c r="X373" s="57">
        <v>0.68389057750759874</v>
      </c>
      <c r="Y373" s="36">
        <v>2260</v>
      </c>
      <c r="Z373" s="57">
        <v>6.2333036509349959E-3</v>
      </c>
      <c r="AA373" s="36">
        <v>5584</v>
      </c>
      <c r="AB373" s="57">
        <v>0.32322274881516577</v>
      </c>
    </row>
    <row r="374" spans="2:28" ht="15" hidden="1" customHeight="1" outlineLevel="1">
      <c r="B374" s="63" t="s">
        <v>88</v>
      </c>
      <c r="C374" s="36">
        <v>9</v>
      </c>
      <c r="D374" s="57">
        <v>-0.93382352941176472</v>
      </c>
      <c r="E374" s="66">
        <v>0</v>
      </c>
      <c r="F374" s="57" t="s">
        <v>143</v>
      </c>
      <c r="G374" s="66">
        <v>0</v>
      </c>
      <c r="H374" s="57" t="s">
        <v>143</v>
      </c>
      <c r="I374" s="66">
        <v>0</v>
      </c>
      <c r="J374" s="57" t="s">
        <v>143</v>
      </c>
      <c r="K374" s="36">
        <v>669</v>
      </c>
      <c r="L374" s="57">
        <v>-4.8364153627311501E-2</v>
      </c>
      <c r="M374" s="36">
        <v>483</v>
      </c>
      <c r="N374" s="57">
        <v>-0.40881272949816405</v>
      </c>
      <c r="O374" s="36">
        <v>1152</v>
      </c>
      <c r="P374" s="57">
        <v>-0.24210526315789471</v>
      </c>
      <c r="Q374" s="66">
        <v>733</v>
      </c>
      <c r="R374" s="57">
        <v>1.0764872521246458</v>
      </c>
      <c r="S374" s="66">
        <v>791</v>
      </c>
      <c r="T374" s="57">
        <v>0.17883755588673611</v>
      </c>
      <c r="U374" s="66">
        <v>1524</v>
      </c>
      <c r="V374" s="57">
        <v>0.48828125</v>
      </c>
      <c r="W374" s="36">
        <v>1411</v>
      </c>
      <c r="X374" s="57">
        <v>0.1837248322147651</v>
      </c>
      <c r="Y374" s="36">
        <v>1274</v>
      </c>
      <c r="Z374" s="57">
        <v>-0.14381720430107525</v>
      </c>
      <c r="AA374" s="36">
        <v>2685</v>
      </c>
      <c r="AB374" s="57">
        <v>1.8656716417910779E-3</v>
      </c>
    </row>
    <row r="375" spans="2:28" ht="15" hidden="1" customHeight="1" outlineLevel="1">
      <c r="B375" s="63" t="s">
        <v>87</v>
      </c>
      <c r="C375" s="36">
        <v>2</v>
      </c>
      <c r="D375" s="57">
        <v>-0.9</v>
      </c>
      <c r="E375" s="66">
        <v>0</v>
      </c>
      <c r="F375" s="57" t="s">
        <v>143</v>
      </c>
      <c r="G375" s="66">
        <v>0</v>
      </c>
      <c r="H375" s="57" t="s">
        <v>143</v>
      </c>
      <c r="I375" s="66">
        <v>0</v>
      </c>
      <c r="J375" s="57" t="s">
        <v>143</v>
      </c>
      <c r="K375" s="36">
        <v>98</v>
      </c>
      <c r="L375" s="57">
        <v>-0.45856353591160226</v>
      </c>
      <c r="M375" s="36">
        <v>30</v>
      </c>
      <c r="N375" s="57">
        <v>-0.87704918032786883</v>
      </c>
      <c r="O375" s="36">
        <v>128</v>
      </c>
      <c r="P375" s="57">
        <v>-0.69882352941176473</v>
      </c>
      <c r="Q375" s="66">
        <v>279</v>
      </c>
      <c r="R375" s="57">
        <v>278</v>
      </c>
      <c r="S375" s="66">
        <v>39</v>
      </c>
      <c r="T375" s="57">
        <v>-0.73287671232876717</v>
      </c>
      <c r="U375" s="66">
        <v>318</v>
      </c>
      <c r="V375" s="57">
        <v>1.1632653061224492</v>
      </c>
      <c r="W375" s="36">
        <v>379</v>
      </c>
      <c r="X375" s="57">
        <v>0.87623762376237613</v>
      </c>
      <c r="Y375" s="36">
        <v>69</v>
      </c>
      <c r="Z375" s="57">
        <v>-0.82307692307692304</v>
      </c>
      <c r="AA375" s="36">
        <v>448</v>
      </c>
      <c r="AB375" s="57">
        <v>-0.2432432432432432</v>
      </c>
    </row>
    <row r="376" spans="2:28" ht="15" hidden="1" customHeight="1" outlineLevel="1">
      <c r="B376" s="63" t="s">
        <v>86</v>
      </c>
      <c r="C376" s="36">
        <v>2</v>
      </c>
      <c r="D376" s="57">
        <v>-0.83333333333333337</v>
      </c>
      <c r="E376" s="66">
        <v>0</v>
      </c>
      <c r="F376" s="57" t="s">
        <v>143</v>
      </c>
      <c r="G376" s="66">
        <v>0</v>
      </c>
      <c r="H376" s="57" t="s">
        <v>143</v>
      </c>
      <c r="I376" s="66">
        <v>0</v>
      </c>
      <c r="J376" s="57" t="s">
        <v>143</v>
      </c>
      <c r="K376" s="36">
        <v>10</v>
      </c>
      <c r="L376" s="57">
        <v>0.4285714285714286</v>
      </c>
      <c r="M376" s="36">
        <v>0</v>
      </c>
      <c r="N376" s="57" t="s">
        <v>143</v>
      </c>
      <c r="O376" s="36">
        <v>10</v>
      </c>
      <c r="P376" s="57">
        <v>0.4285714285714286</v>
      </c>
      <c r="Q376" s="66">
        <v>6</v>
      </c>
      <c r="R376" s="57">
        <v>1</v>
      </c>
      <c r="S376" s="66">
        <v>0</v>
      </c>
      <c r="T376" s="57" t="s">
        <v>143</v>
      </c>
      <c r="U376" s="66">
        <v>6</v>
      </c>
      <c r="V376" s="57">
        <v>1</v>
      </c>
      <c r="W376" s="36">
        <v>18</v>
      </c>
      <c r="X376" s="57">
        <v>-0.18181818181818177</v>
      </c>
      <c r="Y376" s="36">
        <v>0</v>
      </c>
      <c r="Z376" s="57" t="s">
        <v>143</v>
      </c>
      <c r="AA376" s="36">
        <v>18</v>
      </c>
      <c r="AB376" s="57">
        <v>-0.18181818181818177</v>
      </c>
    </row>
    <row r="377" spans="2:28" ht="15" hidden="1" customHeight="1" outlineLevel="1">
      <c r="B377" s="63" t="s">
        <v>85</v>
      </c>
      <c r="C377" s="36">
        <v>11</v>
      </c>
      <c r="D377" s="57">
        <v>-8.333333333333337E-2</v>
      </c>
      <c r="E377" s="66">
        <v>0</v>
      </c>
      <c r="F377" s="57" t="s">
        <v>143</v>
      </c>
      <c r="G377" s="66">
        <v>0</v>
      </c>
      <c r="H377" s="57" t="s">
        <v>143</v>
      </c>
      <c r="I377" s="66">
        <v>0</v>
      </c>
      <c r="J377" s="57" t="s">
        <v>143</v>
      </c>
      <c r="K377" s="36">
        <v>5</v>
      </c>
      <c r="L377" s="57">
        <v>-0.73684210526315796</v>
      </c>
      <c r="M377" s="36">
        <v>0</v>
      </c>
      <c r="N377" s="57" t="s">
        <v>143</v>
      </c>
      <c r="O377" s="36">
        <v>5</v>
      </c>
      <c r="P377" s="57">
        <v>-0.73684210526315796</v>
      </c>
      <c r="Q377" s="66">
        <v>2</v>
      </c>
      <c r="R377" s="57">
        <v>-0.77777777777777779</v>
      </c>
      <c r="S377" s="66">
        <v>0</v>
      </c>
      <c r="T377" s="57" t="s">
        <v>143</v>
      </c>
      <c r="U377" s="66">
        <v>2</v>
      </c>
      <c r="V377" s="57">
        <v>-0.77777777777777779</v>
      </c>
      <c r="W377" s="36">
        <v>18</v>
      </c>
      <c r="X377" s="57">
        <v>-0.55000000000000004</v>
      </c>
      <c r="Y377" s="36">
        <v>0</v>
      </c>
      <c r="Z377" s="57" t="s">
        <v>143</v>
      </c>
      <c r="AA377" s="36">
        <v>18</v>
      </c>
      <c r="AB377" s="57">
        <v>-0.55000000000000004</v>
      </c>
    </row>
    <row r="378" spans="2:28" ht="15" hidden="1" customHeight="1" outlineLevel="1">
      <c r="B378" s="63" t="s">
        <v>84</v>
      </c>
      <c r="C378" s="36">
        <v>6</v>
      </c>
      <c r="D378" s="57">
        <v>-0.6</v>
      </c>
      <c r="E378" s="66">
        <v>4</v>
      </c>
      <c r="F378" s="57" t="s">
        <v>143</v>
      </c>
      <c r="G378" s="66">
        <v>1</v>
      </c>
      <c r="H378" s="57" t="s">
        <v>143</v>
      </c>
      <c r="I378" s="66">
        <v>5</v>
      </c>
      <c r="J378" s="57" t="s">
        <v>143</v>
      </c>
      <c r="K378" s="36">
        <v>10</v>
      </c>
      <c r="L378" s="57">
        <v>-0.56521739130434789</v>
      </c>
      <c r="M378" s="36">
        <v>0</v>
      </c>
      <c r="N378" s="57" t="s">
        <v>143</v>
      </c>
      <c r="O378" s="36">
        <v>10</v>
      </c>
      <c r="P378" s="57">
        <v>-0.56521739130434789</v>
      </c>
      <c r="Q378" s="66">
        <v>8</v>
      </c>
      <c r="R378" s="57" t="s">
        <v>143</v>
      </c>
      <c r="S378" s="66">
        <v>0</v>
      </c>
      <c r="T378" s="57" t="s">
        <v>143</v>
      </c>
      <c r="U378" s="66">
        <v>8</v>
      </c>
      <c r="V378" s="57" t="s">
        <v>143</v>
      </c>
      <c r="W378" s="36">
        <v>28</v>
      </c>
      <c r="X378" s="57">
        <v>-0.26315789473684215</v>
      </c>
      <c r="Y378" s="36">
        <v>1</v>
      </c>
      <c r="Z378" s="57" t="s">
        <v>143</v>
      </c>
      <c r="AA378" s="36">
        <v>29</v>
      </c>
      <c r="AB378" s="57">
        <v>-0.23684210526315785</v>
      </c>
    </row>
    <row r="379" spans="2:28" ht="15" hidden="1" customHeight="1" outlineLevel="1">
      <c r="B379" s="63" t="s">
        <v>83</v>
      </c>
      <c r="C379" s="36">
        <v>14</v>
      </c>
      <c r="D379" s="57">
        <v>-0.22222222222222221</v>
      </c>
      <c r="E379" s="66">
        <v>0</v>
      </c>
      <c r="F379" s="57">
        <v>-1</v>
      </c>
      <c r="G379" s="66">
        <v>0</v>
      </c>
      <c r="H379" s="57" t="s">
        <v>143</v>
      </c>
      <c r="I379" s="66">
        <v>0</v>
      </c>
      <c r="J379" s="57">
        <v>-1</v>
      </c>
      <c r="K379" s="36">
        <v>3</v>
      </c>
      <c r="L379" s="57">
        <v>-0.25</v>
      </c>
      <c r="M379" s="36">
        <v>0</v>
      </c>
      <c r="N379" s="57" t="s">
        <v>143</v>
      </c>
      <c r="O379" s="36">
        <v>3</v>
      </c>
      <c r="P379" s="57">
        <v>-0.25</v>
      </c>
      <c r="Q379" s="66">
        <v>1</v>
      </c>
      <c r="R379" s="57">
        <v>-0.9375</v>
      </c>
      <c r="S379" s="66">
        <v>2</v>
      </c>
      <c r="T379" s="57" t="s">
        <v>143</v>
      </c>
      <c r="U379" s="66">
        <v>3</v>
      </c>
      <c r="V379" s="57">
        <v>-0.8125</v>
      </c>
      <c r="W379" s="36">
        <v>18</v>
      </c>
      <c r="X379" s="57">
        <v>-0.53846153846153844</v>
      </c>
      <c r="Y379" s="36">
        <v>2</v>
      </c>
      <c r="Z379" s="57" t="s">
        <v>143</v>
      </c>
      <c r="AA379" s="36">
        <v>20</v>
      </c>
      <c r="AB379" s="57">
        <v>-0.48717948717948723</v>
      </c>
    </row>
    <row r="380" spans="2:28" ht="15" hidden="1" customHeight="1" outlineLevel="1">
      <c r="B380" s="63" t="s">
        <v>82</v>
      </c>
      <c r="C380" s="36">
        <v>59</v>
      </c>
      <c r="D380" s="57">
        <v>-0.67934782608695654</v>
      </c>
      <c r="E380" s="66">
        <v>0</v>
      </c>
      <c r="F380" s="57" t="s">
        <v>143</v>
      </c>
      <c r="G380" s="66">
        <v>0</v>
      </c>
      <c r="H380" s="57" t="s">
        <v>143</v>
      </c>
      <c r="I380" s="66">
        <v>0</v>
      </c>
      <c r="J380" s="57" t="s">
        <v>143</v>
      </c>
      <c r="K380" s="36">
        <v>318</v>
      </c>
      <c r="L380" s="57">
        <v>-0.58212877792378448</v>
      </c>
      <c r="M380" s="36">
        <v>349</v>
      </c>
      <c r="N380" s="57">
        <v>-0.18837209302325586</v>
      </c>
      <c r="O380" s="36">
        <v>667</v>
      </c>
      <c r="P380" s="57">
        <v>-0.43996641477749787</v>
      </c>
      <c r="Q380" s="66">
        <v>1022</v>
      </c>
      <c r="R380" s="57">
        <v>3.462882096069869</v>
      </c>
      <c r="S380" s="66">
        <v>414</v>
      </c>
      <c r="T380" s="57">
        <v>-0.55816435432230516</v>
      </c>
      <c r="U380" s="66">
        <v>1436</v>
      </c>
      <c r="V380" s="57">
        <v>0.23156089193825036</v>
      </c>
      <c r="W380" s="36">
        <v>1399</v>
      </c>
      <c r="X380" s="57">
        <v>0.19165247018739362</v>
      </c>
      <c r="Y380" s="36">
        <v>763</v>
      </c>
      <c r="Z380" s="57">
        <v>-0.44184345281638626</v>
      </c>
      <c r="AA380" s="36">
        <v>2162</v>
      </c>
      <c r="AB380" s="57">
        <v>-0.14915387642660372</v>
      </c>
    </row>
    <row r="381" spans="2:28" ht="15" hidden="1" customHeight="1" outlineLevel="1">
      <c r="B381" s="63" t="s">
        <v>81</v>
      </c>
      <c r="C381" s="36">
        <v>99</v>
      </c>
      <c r="D381" s="57">
        <v>-0.25</v>
      </c>
      <c r="E381" s="66">
        <v>2</v>
      </c>
      <c r="F381" s="57">
        <v>1</v>
      </c>
      <c r="G381" s="66">
        <v>0</v>
      </c>
      <c r="H381" s="57" t="s">
        <v>143</v>
      </c>
      <c r="I381" s="66">
        <v>2</v>
      </c>
      <c r="J381" s="57">
        <v>1</v>
      </c>
      <c r="K381" s="36">
        <v>1941</v>
      </c>
      <c r="L381" s="57">
        <v>-5.547445255474448E-2</v>
      </c>
      <c r="M381" s="36">
        <v>935</v>
      </c>
      <c r="N381" s="57">
        <v>-0.21163575042158511</v>
      </c>
      <c r="O381" s="36">
        <v>2876</v>
      </c>
      <c r="P381" s="57">
        <v>-0.11261956186362232</v>
      </c>
      <c r="Q381" s="66">
        <v>1543</v>
      </c>
      <c r="R381" s="57">
        <v>0.69933920704845809</v>
      </c>
      <c r="S381" s="66">
        <v>1055</v>
      </c>
      <c r="T381" s="57">
        <v>-0.39920273348519364</v>
      </c>
      <c r="U381" s="66">
        <v>2598</v>
      </c>
      <c r="V381" s="57">
        <v>-2.4774774774774744E-2</v>
      </c>
      <c r="W381" s="36">
        <v>3585</v>
      </c>
      <c r="X381" s="57">
        <v>0.15794573643410859</v>
      </c>
      <c r="Y381" s="36">
        <v>1990</v>
      </c>
      <c r="Z381" s="57">
        <v>-0.32358939496940853</v>
      </c>
      <c r="AA381" s="36">
        <v>5575</v>
      </c>
      <c r="AB381" s="57">
        <v>-7.6681020205366046E-2</v>
      </c>
    </row>
    <row r="382" spans="2:28" ht="15" hidden="1" customHeight="1" outlineLevel="1">
      <c r="B382" s="63" t="s">
        <v>80</v>
      </c>
      <c r="C382" s="36">
        <v>72</v>
      </c>
      <c r="D382" s="57">
        <v>-0.23404255319148937</v>
      </c>
      <c r="E382" s="66">
        <v>0</v>
      </c>
      <c r="F382" s="57" t="s">
        <v>143</v>
      </c>
      <c r="G382" s="66">
        <v>3</v>
      </c>
      <c r="H382" s="57" t="s">
        <v>143</v>
      </c>
      <c r="I382" s="66">
        <v>3</v>
      </c>
      <c r="J382" s="57" t="s">
        <v>143</v>
      </c>
      <c r="K382" s="36">
        <v>2011</v>
      </c>
      <c r="L382" s="57">
        <v>-4.4554455445544594E-3</v>
      </c>
      <c r="M382" s="36">
        <v>661</v>
      </c>
      <c r="N382" s="57">
        <v>-0.48680124223602483</v>
      </c>
      <c r="O382" s="36">
        <v>2672</v>
      </c>
      <c r="P382" s="57">
        <v>-0.19226118500604594</v>
      </c>
      <c r="Q382" s="66">
        <v>2122</v>
      </c>
      <c r="R382" s="57">
        <v>1.9108367626886147</v>
      </c>
      <c r="S382" s="66">
        <v>997</v>
      </c>
      <c r="T382" s="57">
        <v>-0.28581661891117482</v>
      </c>
      <c r="U382" s="66">
        <v>3119</v>
      </c>
      <c r="V382" s="57">
        <v>0.46776470588235286</v>
      </c>
      <c r="W382" s="36">
        <v>4205</v>
      </c>
      <c r="X382" s="57">
        <v>0.47907140344706289</v>
      </c>
      <c r="Y382" s="36">
        <v>1661</v>
      </c>
      <c r="Z382" s="57">
        <v>-0.38114754098360659</v>
      </c>
      <c r="AA382" s="36">
        <v>5866</v>
      </c>
      <c r="AB382" s="57">
        <v>6.1335263253120997E-2</v>
      </c>
    </row>
    <row r="383" spans="2:28" ht="15" hidden="1" customHeight="1" outlineLevel="1">
      <c r="B383" s="63" t="s">
        <v>79</v>
      </c>
      <c r="C383" s="36">
        <v>85</v>
      </c>
      <c r="D383" s="57">
        <v>-0.63362068965517238</v>
      </c>
      <c r="E383" s="66">
        <v>0</v>
      </c>
      <c r="F383" s="57" t="s">
        <v>143</v>
      </c>
      <c r="G383" s="66">
        <v>3</v>
      </c>
      <c r="H383" s="57" t="s">
        <v>143</v>
      </c>
      <c r="I383" s="66">
        <v>3</v>
      </c>
      <c r="J383" s="57" t="s">
        <v>143</v>
      </c>
      <c r="K383" s="36">
        <v>2345</v>
      </c>
      <c r="L383" s="57">
        <v>0.36974299065420557</v>
      </c>
      <c r="M383" s="36">
        <v>1033</v>
      </c>
      <c r="N383" s="57">
        <v>-3.1865042174320513E-2</v>
      </c>
      <c r="O383" s="36">
        <v>3378</v>
      </c>
      <c r="P383" s="57">
        <v>0.21554516012954306</v>
      </c>
      <c r="Q383" s="66">
        <v>1463</v>
      </c>
      <c r="R383" s="57">
        <v>1.1706231454005933</v>
      </c>
      <c r="S383" s="66">
        <v>1295</v>
      </c>
      <c r="T383" s="57">
        <v>-0.33861082737487236</v>
      </c>
      <c r="U383" s="66">
        <v>2758</v>
      </c>
      <c r="V383" s="57">
        <v>4.7872340425531901E-2</v>
      </c>
      <c r="W383" s="36">
        <v>3893</v>
      </c>
      <c r="X383" s="57">
        <v>0.48701298701298712</v>
      </c>
      <c r="Y383" s="36">
        <v>2331</v>
      </c>
      <c r="Z383" s="57">
        <v>-0.22942148760330583</v>
      </c>
      <c r="AA383" s="36">
        <v>6224</v>
      </c>
      <c r="AB383" s="57">
        <v>0.10295941874889247</v>
      </c>
    </row>
    <row r="384" spans="2:28" collapsed="1">
      <c r="B384" s="173">
        <v>1983</v>
      </c>
      <c r="C384" s="66">
        <v>390</v>
      </c>
      <c r="D384" s="67">
        <v>-0.63653308480894688</v>
      </c>
      <c r="E384" s="66">
        <v>11</v>
      </c>
      <c r="F384" s="67">
        <v>4.5</v>
      </c>
      <c r="G384" s="66">
        <v>7</v>
      </c>
      <c r="H384" s="67" t="s">
        <v>143</v>
      </c>
      <c r="I384" s="66">
        <v>18</v>
      </c>
      <c r="J384" s="67">
        <v>8</v>
      </c>
      <c r="K384" s="66">
        <v>10219</v>
      </c>
      <c r="L384" s="67">
        <v>2.7138405869936655E-2</v>
      </c>
      <c r="M384" s="66">
        <v>4812</v>
      </c>
      <c r="N384" s="67">
        <v>-0.35951018235059229</v>
      </c>
      <c r="O384" s="66">
        <v>15031</v>
      </c>
      <c r="P384" s="67">
        <v>-0.13921658458366737</v>
      </c>
      <c r="Q384" s="66">
        <v>11032</v>
      </c>
      <c r="R384" s="67">
        <v>1.1656851197487241</v>
      </c>
      <c r="S384" s="66">
        <v>7607</v>
      </c>
      <c r="T384" s="67">
        <v>-0.18230678275825007</v>
      </c>
      <c r="U384" s="66">
        <v>18639</v>
      </c>
      <c r="V384" s="67">
        <v>0.29464471764951039</v>
      </c>
      <c r="W384" s="66">
        <v>21652</v>
      </c>
      <c r="X384" s="67">
        <v>0.34334284650701075</v>
      </c>
      <c r="Y384" s="66">
        <v>12426</v>
      </c>
      <c r="Z384" s="67">
        <v>-0.26106089438629876</v>
      </c>
      <c r="AA384" s="66">
        <v>34078</v>
      </c>
      <c r="AB384" s="67">
        <v>3.4736138944555739E-2</v>
      </c>
    </row>
    <row r="385" spans="2:28" ht="15" hidden="1" customHeight="1" outlineLevel="1">
      <c r="B385" s="63" t="s">
        <v>90</v>
      </c>
      <c r="C385" s="36">
        <v>143</v>
      </c>
      <c r="D385" s="57">
        <v>0.19166666666666665</v>
      </c>
      <c r="E385" s="66">
        <v>0</v>
      </c>
      <c r="F385" s="57" t="s">
        <v>143</v>
      </c>
      <c r="G385" s="66">
        <v>0</v>
      </c>
      <c r="H385" s="57" t="s">
        <v>143</v>
      </c>
      <c r="I385" s="66">
        <v>0</v>
      </c>
      <c r="J385" s="57" t="s">
        <v>143</v>
      </c>
      <c r="K385" s="36">
        <v>1363</v>
      </c>
      <c r="L385" s="57">
        <v>0.37260825780463236</v>
      </c>
      <c r="M385" s="36">
        <v>1286</v>
      </c>
      <c r="N385" s="57">
        <v>-0.24129793510324482</v>
      </c>
      <c r="O385" s="36">
        <v>2649</v>
      </c>
      <c r="P385" s="57">
        <v>-1.4508928571428603E-2</v>
      </c>
      <c r="Q385" s="66">
        <v>1374</v>
      </c>
      <c r="R385" s="57">
        <v>0.68588957055214728</v>
      </c>
      <c r="S385" s="66">
        <v>1388</v>
      </c>
      <c r="T385" s="57">
        <v>8.6071987480438095E-2</v>
      </c>
      <c r="U385" s="66">
        <v>2762</v>
      </c>
      <c r="V385" s="57">
        <v>0.3196368848542761</v>
      </c>
      <c r="W385" s="36">
        <v>2880</v>
      </c>
      <c r="X385" s="57">
        <v>0.49377593360995853</v>
      </c>
      <c r="Y385" s="36">
        <v>2674</v>
      </c>
      <c r="Z385" s="57">
        <v>-0.10057181298351836</v>
      </c>
      <c r="AA385" s="36">
        <v>5554</v>
      </c>
      <c r="AB385" s="57">
        <v>0.1332381146704753</v>
      </c>
    </row>
    <row r="386" spans="2:28" ht="15" hidden="1" customHeight="1" outlineLevel="1">
      <c r="B386" s="63" t="s">
        <v>89</v>
      </c>
      <c r="C386" s="36">
        <v>75</v>
      </c>
      <c r="D386" s="57">
        <v>-0.64622641509433965</v>
      </c>
      <c r="E386" s="66">
        <v>0</v>
      </c>
      <c r="F386" s="57" t="s">
        <v>143</v>
      </c>
      <c r="G386" s="66">
        <v>0</v>
      </c>
      <c r="H386" s="57" t="s">
        <v>143</v>
      </c>
      <c r="I386" s="66">
        <v>0</v>
      </c>
      <c r="J386" s="57" t="s">
        <v>143</v>
      </c>
      <c r="K386" s="36">
        <v>1101</v>
      </c>
      <c r="L386" s="57">
        <v>-1.0781671159029615E-2</v>
      </c>
      <c r="M386" s="36">
        <v>1195</v>
      </c>
      <c r="N386" s="57">
        <v>0.20951417004048589</v>
      </c>
      <c r="O386" s="36">
        <v>2296</v>
      </c>
      <c r="P386" s="57">
        <v>9.28129462160876E-2</v>
      </c>
      <c r="Q386" s="66">
        <v>798</v>
      </c>
      <c r="R386" s="57">
        <v>-0.12691466083150982</v>
      </c>
      <c r="S386" s="66">
        <v>1051</v>
      </c>
      <c r="T386" s="57">
        <v>-0.44155154091392135</v>
      </c>
      <c r="U386" s="66">
        <v>1849</v>
      </c>
      <c r="V386" s="57">
        <v>-0.3386981402002861</v>
      </c>
      <c r="W386" s="36">
        <v>1974</v>
      </c>
      <c r="X386" s="57">
        <v>-0.11835640911121037</v>
      </c>
      <c r="Y386" s="36">
        <v>2246</v>
      </c>
      <c r="Z386" s="57">
        <v>-0.21742160278745648</v>
      </c>
      <c r="AA386" s="36">
        <v>4220</v>
      </c>
      <c r="AB386" s="57">
        <v>-0.17400665492268541</v>
      </c>
    </row>
    <row r="387" spans="2:28" ht="15" hidden="1" customHeight="1" outlineLevel="1">
      <c r="B387" s="63" t="s">
        <v>88</v>
      </c>
      <c r="C387" s="36">
        <v>136</v>
      </c>
      <c r="D387" s="57">
        <v>0.63855421686746983</v>
      </c>
      <c r="E387" s="66">
        <v>0</v>
      </c>
      <c r="F387" s="57" t="s">
        <v>143</v>
      </c>
      <c r="G387" s="66">
        <v>0</v>
      </c>
      <c r="H387" s="57" t="s">
        <v>143</v>
      </c>
      <c r="I387" s="66">
        <v>0</v>
      </c>
      <c r="J387" s="57" t="s">
        <v>143</v>
      </c>
      <c r="K387" s="36">
        <v>703</v>
      </c>
      <c r="L387" s="57">
        <v>1.4494773519163764</v>
      </c>
      <c r="M387" s="36">
        <v>817</v>
      </c>
      <c r="N387" s="57">
        <v>0.7236286919831223</v>
      </c>
      <c r="O387" s="36">
        <v>1520</v>
      </c>
      <c r="P387" s="57">
        <v>0.99737187910643899</v>
      </c>
      <c r="Q387" s="66">
        <v>353</v>
      </c>
      <c r="R387" s="57">
        <v>2.4607843137254903</v>
      </c>
      <c r="S387" s="66">
        <v>671</v>
      </c>
      <c r="T387" s="57">
        <v>0.68592964824120606</v>
      </c>
      <c r="U387" s="66">
        <v>1024</v>
      </c>
      <c r="V387" s="57">
        <v>1.048</v>
      </c>
      <c r="W387" s="36">
        <v>1192</v>
      </c>
      <c r="X387" s="57">
        <v>1.5254237288135593</v>
      </c>
      <c r="Y387" s="36">
        <v>1488</v>
      </c>
      <c r="Z387" s="57">
        <v>0.70642201834862384</v>
      </c>
      <c r="AA387" s="36">
        <v>2680</v>
      </c>
      <c r="AB387" s="57">
        <v>0.99404761904761907</v>
      </c>
    </row>
    <row r="388" spans="2:28" ht="15" hidden="1" customHeight="1" outlineLevel="1">
      <c r="B388" s="63" t="s">
        <v>87</v>
      </c>
      <c r="C388" s="36">
        <v>20</v>
      </c>
      <c r="D388" s="57">
        <v>1.8571428571428572</v>
      </c>
      <c r="E388" s="66">
        <v>0</v>
      </c>
      <c r="F388" s="57" t="s">
        <v>143</v>
      </c>
      <c r="G388" s="66">
        <v>0</v>
      </c>
      <c r="H388" s="57" t="s">
        <v>143</v>
      </c>
      <c r="I388" s="66">
        <v>0</v>
      </c>
      <c r="J388" s="57" t="s">
        <v>143</v>
      </c>
      <c r="K388" s="36">
        <v>181</v>
      </c>
      <c r="L388" s="57">
        <v>4.0277777777777777</v>
      </c>
      <c r="M388" s="36">
        <v>244</v>
      </c>
      <c r="N388" s="57">
        <v>47.8</v>
      </c>
      <c r="O388" s="36">
        <v>425</v>
      </c>
      <c r="P388" s="57">
        <v>9.3658536585365848</v>
      </c>
      <c r="Q388" s="66">
        <v>1</v>
      </c>
      <c r="R388" s="57">
        <v>-0.93333333333333335</v>
      </c>
      <c r="S388" s="66">
        <v>146</v>
      </c>
      <c r="T388" s="57">
        <v>10.23076923076923</v>
      </c>
      <c r="U388" s="66">
        <v>147</v>
      </c>
      <c r="V388" s="57">
        <v>4.25</v>
      </c>
      <c r="W388" s="36">
        <v>202</v>
      </c>
      <c r="X388" s="57">
        <v>2.4827586206896552</v>
      </c>
      <c r="Y388" s="36">
        <v>390</v>
      </c>
      <c r="Z388" s="57">
        <v>20.666666666666668</v>
      </c>
      <c r="AA388" s="36">
        <v>592</v>
      </c>
      <c r="AB388" s="57">
        <v>6.7894736842105265</v>
      </c>
    </row>
    <row r="389" spans="2:28" ht="15" hidden="1" customHeight="1" outlineLevel="1">
      <c r="B389" s="63" t="s">
        <v>86</v>
      </c>
      <c r="C389" s="36">
        <v>12</v>
      </c>
      <c r="D389" s="57">
        <v>0.19999999999999996</v>
      </c>
      <c r="E389" s="66">
        <v>0</v>
      </c>
      <c r="F389" s="57" t="s">
        <v>143</v>
      </c>
      <c r="G389" s="66">
        <v>0</v>
      </c>
      <c r="H389" s="57" t="s">
        <v>143</v>
      </c>
      <c r="I389" s="66">
        <v>0</v>
      </c>
      <c r="J389" s="57" t="s">
        <v>143</v>
      </c>
      <c r="K389" s="36">
        <v>7</v>
      </c>
      <c r="L389" s="57">
        <v>0</v>
      </c>
      <c r="M389" s="36">
        <v>0</v>
      </c>
      <c r="N389" s="57" t="s">
        <v>143</v>
      </c>
      <c r="O389" s="36">
        <v>7</v>
      </c>
      <c r="P389" s="57">
        <v>0</v>
      </c>
      <c r="Q389" s="66">
        <v>3</v>
      </c>
      <c r="R389" s="57">
        <v>-0.625</v>
      </c>
      <c r="S389" s="66">
        <v>0</v>
      </c>
      <c r="T389" s="57">
        <v>-1</v>
      </c>
      <c r="U389" s="66">
        <v>3</v>
      </c>
      <c r="V389" s="57">
        <v>-0.83333333333333337</v>
      </c>
      <c r="W389" s="36">
        <v>22</v>
      </c>
      <c r="X389" s="57">
        <v>-0.12</v>
      </c>
      <c r="Y389" s="36">
        <v>0</v>
      </c>
      <c r="Z389" s="57">
        <v>-1</v>
      </c>
      <c r="AA389" s="36">
        <v>22</v>
      </c>
      <c r="AB389" s="57">
        <v>-0.37142857142857144</v>
      </c>
    </row>
    <row r="390" spans="2:28" ht="15" hidden="1" customHeight="1" outlineLevel="1">
      <c r="B390" s="63" t="s">
        <v>85</v>
      </c>
      <c r="C390" s="36">
        <v>12</v>
      </c>
      <c r="D390" s="57">
        <v>9.0909090909090828E-2</v>
      </c>
      <c r="E390" s="66">
        <v>0</v>
      </c>
      <c r="F390" s="57" t="s">
        <v>143</v>
      </c>
      <c r="G390" s="66">
        <v>0</v>
      </c>
      <c r="H390" s="57" t="s">
        <v>143</v>
      </c>
      <c r="I390" s="66">
        <v>0</v>
      </c>
      <c r="J390" s="57" t="s">
        <v>143</v>
      </c>
      <c r="K390" s="36">
        <v>19</v>
      </c>
      <c r="L390" s="57">
        <v>1.1111111111111112</v>
      </c>
      <c r="M390" s="36">
        <v>0</v>
      </c>
      <c r="N390" s="57">
        <v>-1</v>
      </c>
      <c r="O390" s="36">
        <v>19</v>
      </c>
      <c r="P390" s="57">
        <v>0.72727272727272729</v>
      </c>
      <c r="Q390" s="66">
        <v>9</v>
      </c>
      <c r="R390" s="57">
        <v>-0.55000000000000004</v>
      </c>
      <c r="S390" s="66">
        <v>0</v>
      </c>
      <c r="T390" s="57" t="s">
        <v>143</v>
      </c>
      <c r="U390" s="66">
        <v>9</v>
      </c>
      <c r="V390" s="57">
        <v>-0.55000000000000004</v>
      </c>
      <c r="W390" s="36">
        <v>40</v>
      </c>
      <c r="X390" s="57">
        <v>0</v>
      </c>
      <c r="Y390" s="36">
        <v>0</v>
      </c>
      <c r="Z390" s="57">
        <v>-1</v>
      </c>
      <c r="AA390" s="36">
        <v>40</v>
      </c>
      <c r="AB390" s="57">
        <v>-4.7619047619047672E-2</v>
      </c>
    </row>
    <row r="391" spans="2:28" ht="15" hidden="1" customHeight="1" outlineLevel="1">
      <c r="B391" s="63" t="s">
        <v>84</v>
      </c>
      <c r="C391" s="36">
        <v>15</v>
      </c>
      <c r="D391" s="57">
        <v>0.36363636363636354</v>
      </c>
      <c r="E391" s="66">
        <v>0</v>
      </c>
      <c r="F391" s="57" t="s">
        <v>143</v>
      </c>
      <c r="G391" s="66">
        <v>0</v>
      </c>
      <c r="H391" s="57" t="s">
        <v>143</v>
      </c>
      <c r="I391" s="66">
        <v>0</v>
      </c>
      <c r="J391" s="57" t="s">
        <v>143</v>
      </c>
      <c r="K391" s="36">
        <v>23</v>
      </c>
      <c r="L391" s="57">
        <v>2.8333333333333335</v>
      </c>
      <c r="M391" s="36">
        <v>0</v>
      </c>
      <c r="N391" s="57" t="s">
        <v>143</v>
      </c>
      <c r="O391" s="36">
        <v>23</v>
      </c>
      <c r="P391" s="57">
        <v>2.8333333333333335</v>
      </c>
      <c r="Q391" s="66">
        <v>0</v>
      </c>
      <c r="R391" s="57">
        <v>-1</v>
      </c>
      <c r="S391" s="66">
        <v>0</v>
      </c>
      <c r="T391" s="57">
        <v>-1</v>
      </c>
      <c r="U391" s="66">
        <v>0</v>
      </c>
      <c r="V391" s="57">
        <v>-1</v>
      </c>
      <c r="W391" s="36">
        <v>38</v>
      </c>
      <c r="X391" s="57">
        <v>2.7027027027026973E-2</v>
      </c>
      <c r="Y391" s="36">
        <v>0</v>
      </c>
      <c r="Z391" s="57">
        <v>-1</v>
      </c>
      <c r="AA391" s="36">
        <v>38</v>
      </c>
      <c r="AB391" s="57">
        <v>-2.5641025641025661E-2</v>
      </c>
    </row>
    <row r="392" spans="2:28" ht="15" hidden="1" customHeight="1" outlineLevel="1">
      <c r="B392" s="63" t="s">
        <v>83</v>
      </c>
      <c r="C392" s="36">
        <v>18</v>
      </c>
      <c r="D392" s="57">
        <v>0.8</v>
      </c>
      <c r="E392" s="66">
        <v>1</v>
      </c>
      <c r="F392" s="57" t="s">
        <v>143</v>
      </c>
      <c r="G392" s="66">
        <v>0</v>
      </c>
      <c r="H392" s="57" t="s">
        <v>143</v>
      </c>
      <c r="I392" s="66">
        <v>1</v>
      </c>
      <c r="J392" s="57" t="s">
        <v>143</v>
      </c>
      <c r="K392" s="36">
        <v>4</v>
      </c>
      <c r="L392" s="57">
        <v>-0.75</v>
      </c>
      <c r="M392" s="36">
        <v>0</v>
      </c>
      <c r="N392" s="57">
        <v>-1</v>
      </c>
      <c r="O392" s="36">
        <v>4</v>
      </c>
      <c r="P392" s="57">
        <v>-0.82608695652173914</v>
      </c>
      <c r="Q392" s="66">
        <v>16</v>
      </c>
      <c r="R392" s="57">
        <v>1</v>
      </c>
      <c r="S392" s="66">
        <v>0</v>
      </c>
      <c r="T392" s="57">
        <v>-1</v>
      </c>
      <c r="U392" s="66">
        <v>16</v>
      </c>
      <c r="V392" s="57">
        <v>-0.4285714285714286</v>
      </c>
      <c r="W392" s="36">
        <v>39</v>
      </c>
      <c r="X392" s="57">
        <v>0.14705882352941169</v>
      </c>
      <c r="Y392" s="36">
        <v>0</v>
      </c>
      <c r="Z392" s="57">
        <v>-1</v>
      </c>
      <c r="AA392" s="36">
        <v>39</v>
      </c>
      <c r="AB392" s="57">
        <v>-0.36065573770491799</v>
      </c>
    </row>
    <row r="393" spans="2:28" ht="15" hidden="1" customHeight="1" outlineLevel="1">
      <c r="B393" s="63" t="s">
        <v>82</v>
      </c>
      <c r="C393" s="36">
        <v>184</v>
      </c>
      <c r="D393" s="57">
        <v>7.3636363636363633</v>
      </c>
      <c r="E393" s="66">
        <v>0</v>
      </c>
      <c r="F393" s="57" t="s">
        <v>143</v>
      </c>
      <c r="G393" s="66">
        <v>0</v>
      </c>
      <c r="H393" s="57" t="s">
        <v>143</v>
      </c>
      <c r="I393" s="66">
        <v>0</v>
      </c>
      <c r="J393" s="57" t="s">
        <v>143</v>
      </c>
      <c r="K393" s="36">
        <v>761</v>
      </c>
      <c r="L393" s="57">
        <v>3.9617486338797914E-2</v>
      </c>
      <c r="M393" s="36">
        <v>430</v>
      </c>
      <c r="N393" s="57">
        <v>-0.48626045400238949</v>
      </c>
      <c r="O393" s="36">
        <v>1191</v>
      </c>
      <c r="P393" s="57">
        <v>-0.24091778202676861</v>
      </c>
      <c r="Q393" s="66">
        <v>229</v>
      </c>
      <c r="R393" s="57">
        <v>-0.43872549019607843</v>
      </c>
      <c r="S393" s="66">
        <v>937</v>
      </c>
      <c r="T393" s="57">
        <v>-5.1619433198380582E-2</v>
      </c>
      <c r="U393" s="66">
        <v>1166</v>
      </c>
      <c r="V393" s="57">
        <v>-0.16475644699140402</v>
      </c>
      <c r="W393" s="36">
        <v>1174</v>
      </c>
      <c r="X393" s="57">
        <v>1.0327022375215211E-2</v>
      </c>
      <c r="Y393" s="36">
        <v>1367</v>
      </c>
      <c r="Z393" s="57">
        <v>-0.25095890410958899</v>
      </c>
      <c r="AA393" s="36">
        <v>2541</v>
      </c>
      <c r="AB393" s="57">
        <v>-0.14931369266822903</v>
      </c>
    </row>
    <row r="394" spans="2:28" ht="15" hidden="1" customHeight="1" outlineLevel="1">
      <c r="B394" s="63" t="s">
        <v>81</v>
      </c>
      <c r="C394" s="36">
        <v>132</v>
      </c>
      <c r="D394" s="57">
        <v>4.5</v>
      </c>
      <c r="E394" s="66">
        <v>1</v>
      </c>
      <c r="F394" s="57" t="s">
        <v>143</v>
      </c>
      <c r="G394" s="66">
        <v>0</v>
      </c>
      <c r="H394" s="57" t="s">
        <v>143</v>
      </c>
      <c r="I394" s="66">
        <v>1</v>
      </c>
      <c r="J394" s="57" t="s">
        <v>143</v>
      </c>
      <c r="K394" s="36">
        <v>2055</v>
      </c>
      <c r="L394" s="57">
        <v>0.3979591836734695</v>
      </c>
      <c r="M394" s="36">
        <v>1186</v>
      </c>
      <c r="N394" s="57">
        <v>0.16962524654832345</v>
      </c>
      <c r="O394" s="36">
        <v>3241</v>
      </c>
      <c r="P394" s="57">
        <v>0.30475040257648955</v>
      </c>
      <c r="Q394" s="66">
        <v>908</v>
      </c>
      <c r="R394" s="57">
        <v>1.4021164021164023</v>
      </c>
      <c r="S394" s="66">
        <v>1756</v>
      </c>
      <c r="T394" s="57">
        <v>0.36229635376260672</v>
      </c>
      <c r="U394" s="66">
        <v>2664</v>
      </c>
      <c r="V394" s="57">
        <v>0.59808038392321539</v>
      </c>
      <c r="W394" s="36">
        <v>3096</v>
      </c>
      <c r="X394" s="57">
        <v>0.65384615384615374</v>
      </c>
      <c r="Y394" s="36">
        <v>2942</v>
      </c>
      <c r="Z394" s="57">
        <v>0.27746417716022576</v>
      </c>
      <c r="AA394" s="36">
        <v>6038</v>
      </c>
      <c r="AB394" s="57">
        <v>0.44622754491017957</v>
      </c>
    </row>
    <row r="395" spans="2:28" ht="15" hidden="1" customHeight="1" outlineLevel="1">
      <c r="B395" s="63" t="s">
        <v>80</v>
      </c>
      <c r="C395" s="36">
        <v>94</v>
      </c>
      <c r="D395" s="57">
        <v>2.2413793103448274</v>
      </c>
      <c r="E395" s="66">
        <v>0</v>
      </c>
      <c r="F395" s="57" t="s">
        <v>143</v>
      </c>
      <c r="G395" s="66">
        <v>0</v>
      </c>
      <c r="H395" s="57" t="s">
        <v>143</v>
      </c>
      <c r="I395" s="66">
        <v>0</v>
      </c>
      <c r="J395" s="57" t="s">
        <v>143</v>
      </c>
      <c r="K395" s="36">
        <v>2020</v>
      </c>
      <c r="L395" s="57">
        <v>0.45848375451263546</v>
      </c>
      <c r="M395" s="36">
        <v>1288</v>
      </c>
      <c r="N395" s="57">
        <v>0.36875664187035073</v>
      </c>
      <c r="O395" s="36">
        <v>3308</v>
      </c>
      <c r="P395" s="57">
        <v>0.4221840068787619</v>
      </c>
      <c r="Q395" s="66">
        <v>729</v>
      </c>
      <c r="R395" s="57">
        <v>0.86445012787723785</v>
      </c>
      <c r="S395" s="66">
        <v>1396</v>
      </c>
      <c r="T395" s="57">
        <v>9.1477716966380074E-2</v>
      </c>
      <c r="U395" s="66">
        <v>2125</v>
      </c>
      <c r="V395" s="57">
        <v>0.27245508982035926</v>
      </c>
      <c r="W395" s="36">
        <v>2843</v>
      </c>
      <c r="X395" s="57">
        <v>0.57506925207756243</v>
      </c>
      <c r="Y395" s="36">
        <v>2684</v>
      </c>
      <c r="Z395" s="57">
        <v>0.20900900900900909</v>
      </c>
      <c r="AA395" s="36">
        <v>5527</v>
      </c>
      <c r="AB395" s="57">
        <v>0.37316770186335413</v>
      </c>
    </row>
    <row r="396" spans="2:28" ht="15" hidden="1" customHeight="1" outlineLevel="1">
      <c r="B396" s="63" t="s">
        <v>79</v>
      </c>
      <c r="C396" s="36">
        <v>232</v>
      </c>
      <c r="D396" s="57">
        <v>4.9773755656108642E-2</v>
      </c>
      <c r="E396" s="66">
        <v>0</v>
      </c>
      <c r="F396" s="57" t="s">
        <v>143</v>
      </c>
      <c r="G396" s="66">
        <v>0</v>
      </c>
      <c r="H396" s="57" t="s">
        <v>143</v>
      </c>
      <c r="I396" s="66">
        <v>0</v>
      </c>
      <c r="J396" s="57" t="s">
        <v>143</v>
      </c>
      <c r="K396" s="36">
        <v>1712</v>
      </c>
      <c r="L396" s="57">
        <v>-0.11295336787564769</v>
      </c>
      <c r="M396" s="36">
        <v>1067</v>
      </c>
      <c r="N396" s="57">
        <v>-4.6641791044775838E-3</v>
      </c>
      <c r="O396" s="36">
        <v>2779</v>
      </c>
      <c r="P396" s="57">
        <v>-7.4283810792804772E-2</v>
      </c>
      <c r="Q396" s="66">
        <v>674</v>
      </c>
      <c r="R396" s="57">
        <v>0.51460674157303377</v>
      </c>
      <c r="S396" s="66">
        <v>1958</v>
      </c>
      <c r="T396" s="57">
        <v>0.22835633626097862</v>
      </c>
      <c r="U396" s="66">
        <v>2632</v>
      </c>
      <c r="V396" s="57">
        <v>0.29082883766552237</v>
      </c>
      <c r="W396" s="36">
        <v>2618</v>
      </c>
      <c r="X396" s="57">
        <v>8.4745762711864181E-3</v>
      </c>
      <c r="Y396" s="36">
        <v>3025</v>
      </c>
      <c r="Z396" s="57">
        <v>0.13465866466616649</v>
      </c>
      <c r="AA396" s="36">
        <v>5643</v>
      </c>
      <c r="AB396" s="57">
        <v>7.2405929304447003E-2</v>
      </c>
    </row>
    <row r="397" spans="2:28" collapsed="1">
      <c r="B397" s="173">
        <v>1982</v>
      </c>
      <c r="C397" s="66">
        <v>1073</v>
      </c>
      <c r="D397" s="67">
        <v>0.41184210526315779</v>
      </c>
      <c r="E397" s="66">
        <v>2</v>
      </c>
      <c r="F397" s="67" t="s">
        <v>143</v>
      </c>
      <c r="G397" s="66">
        <v>0</v>
      </c>
      <c r="H397" s="67" t="s">
        <v>143</v>
      </c>
      <c r="I397" s="66">
        <v>2</v>
      </c>
      <c r="J397" s="67" t="s">
        <v>143</v>
      </c>
      <c r="K397" s="66">
        <v>9949</v>
      </c>
      <c r="L397" s="67">
        <v>0.24611723446893796</v>
      </c>
      <c r="M397" s="66">
        <v>7513</v>
      </c>
      <c r="N397" s="67">
        <v>6.7945984363894762E-2</v>
      </c>
      <c r="O397" s="66">
        <v>17462</v>
      </c>
      <c r="P397" s="67">
        <v>0.1626606298688329</v>
      </c>
      <c r="Q397" s="66">
        <v>5094</v>
      </c>
      <c r="R397" s="67">
        <v>0.44551645856980704</v>
      </c>
      <c r="S397" s="66">
        <v>9303</v>
      </c>
      <c r="T397" s="67">
        <v>6.2835599223123539E-2</v>
      </c>
      <c r="U397" s="66">
        <v>14397</v>
      </c>
      <c r="V397" s="67">
        <v>0.17268062230186532</v>
      </c>
      <c r="W397" s="66">
        <v>16118</v>
      </c>
      <c r="X397" s="67">
        <v>0.31382458428431703</v>
      </c>
      <c r="Y397" s="66">
        <v>16816</v>
      </c>
      <c r="Z397" s="67">
        <v>6.5112743856093225E-2</v>
      </c>
      <c r="AA397" s="66">
        <v>32934</v>
      </c>
      <c r="AB397" s="67">
        <v>0.17386655260906747</v>
      </c>
    </row>
    <row r="398" spans="2:28" ht="15" hidden="1" customHeight="1" outlineLevel="1">
      <c r="B398" s="63" t="s">
        <v>90</v>
      </c>
      <c r="C398" s="36">
        <v>120</v>
      </c>
      <c r="D398" s="57">
        <v>1.5531914893617023</v>
      </c>
      <c r="E398" s="66">
        <v>0</v>
      </c>
      <c r="F398" s="57">
        <v>-1</v>
      </c>
      <c r="G398" s="66">
        <v>0</v>
      </c>
      <c r="H398" s="57" t="s">
        <v>143</v>
      </c>
      <c r="I398" s="66">
        <v>0</v>
      </c>
      <c r="J398" s="57">
        <v>-1</v>
      </c>
      <c r="K398" s="36">
        <v>993</v>
      </c>
      <c r="L398" s="57">
        <v>-0.36059240180296204</v>
      </c>
      <c r="M398" s="36">
        <v>1695</v>
      </c>
      <c r="N398" s="57">
        <v>0.7190669371196754</v>
      </c>
      <c r="O398" s="36">
        <v>2688</v>
      </c>
      <c r="P398" s="57">
        <v>5.8684521465143691E-2</v>
      </c>
      <c r="Q398" s="66">
        <v>815</v>
      </c>
      <c r="R398" s="57">
        <v>1.0123456790123457</v>
      </c>
      <c r="S398" s="66">
        <v>1278</v>
      </c>
      <c r="T398" s="57">
        <v>0.28056112224448904</v>
      </c>
      <c r="U398" s="66">
        <v>2093</v>
      </c>
      <c r="V398" s="57">
        <v>0.49180327868852469</v>
      </c>
      <c r="W398" s="36">
        <v>1928</v>
      </c>
      <c r="X398" s="57">
        <v>-3.9362232187344248E-2</v>
      </c>
      <c r="Y398" s="36">
        <v>2973</v>
      </c>
      <c r="Z398" s="57">
        <v>0.49848790322580649</v>
      </c>
      <c r="AA398" s="36">
        <v>4901</v>
      </c>
      <c r="AB398" s="57">
        <v>0.22801302931596101</v>
      </c>
    </row>
    <row r="399" spans="2:28" ht="15" hidden="1" customHeight="1" outlineLevel="1">
      <c r="B399" s="63" t="s">
        <v>89</v>
      </c>
      <c r="C399" s="36">
        <v>212</v>
      </c>
      <c r="D399" s="57">
        <v>4.7297297297297298</v>
      </c>
      <c r="E399" s="66">
        <v>0</v>
      </c>
      <c r="F399" s="57" t="s">
        <v>143</v>
      </c>
      <c r="G399" s="66">
        <v>0</v>
      </c>
      <c r="H399" s="57" t="s">
        <v>143</v>
      </c>
      <c r="I399" s="66">
        <v>0</v>
      </c>
      <c r="J399" s="57" t="s">
        <v>143</v>
      </c>
      <c r="K399" s="36">
        <v>1113</v>
      </c>
      <c r="L399" s="57">
        <v>1.9289473684210527</v>
      </c>
      <c r="M399" s="36">
        <v>988</v>
      </c>
      <c r="N399" s="57">
        <v>-0.11864406779661019</v>
      </c>
      <c r="O399" s="36">
        <v>2101</v>
      </c>
      <c r="P399" s="57">
        <v>0.39973351099267163</v>
      </c>
      <c r="Q399" s="66">
        <v>914</v>
      </c>
      <c r="R399" s="57">
        <v>1.6803519061583576</v>
      </c>
      <c r="S399" s="66">
        <v>1882</v>
      </c>
      <c r="T399" s="57">
        <v>0.70625566636446058</v>
      </c>
      <c r="U399" s="66">
        <v>2796</v>
      </c>
      <c r="V399" s="57">
        <v>0.93628808864265922</v>
      </c>
      <c r="W399" s="36">
        <v>2239</v>
      </c>
      <c r="X399" s="57">
        <v>1.9538258575197891</v>
      </c>
      <c r="Y399" s="36">
        <v>2870</v>
      </c>
      <c r="Z399" s="57">
        <v>0.29046762589928066</v>
      </c>
      <c r="AA399" s="36">
        <v>5109</v>
      </c>
      <c r="AB399" s="57">
        <v>0.71327967806841053</v>
      </c>
    </row>
    <row r="400" spans="2:28" ht="15" hidden="1" customHeight="1" outlineLevel="1">
      <c r="B400" s="63" t="s">
        <v>88</v>
      </c>
      <c r="C400" s="36">
        <v>83</v>
      </c>
      <c r="D400" s="57">
        <v>2.1923076923076925</v>
      </c>
      <c r="E400" s="66">
        <v>0</v>
      </c>
      <c r="F400" s="57" t="s">
        <v>143</v>
      </c>
      <c r="G400" s="66">
        <v>0</v>
      </c>
      <c r="H400" s="57" t="s">
        <v>143</v>
      </c>
      <c r="I400" s="66">
        <v>0</v>
      </c>
      <c r="J400" s="57" t="s">
        <v>143</v>
      </c>
      <c r="K400" s="36">
        <v>287</v>
      </c>
      <c r="L400" s="57">
        <v>0.5026178010471205</v>
      </c>
      <c r="M400" s="36">
        <v>474</v>
      </c>
      <c r="N400" s="57">
        <v>0.90361445783132521</v>
      </c>
      <c r="O400" s="36">
        <v>761</v>
      </c>
      <c r="P400" s="57">
        <v>0.7295454545454545</v>
      </c>
      <c r="Q400" s="66">
        <v>102</v>
      </c>
      <c r="R400" s="57">
        <v>-0.79393939393939394</v>
      </c>
      <c r="S400" s="66">
        <v>398</v>
      </c>
      <c r="T400" s="57">
        <v>-0.58149316508937954</v>
      </c>
      <c r="U400" s="66">
        <v>500</v>
      </c>
      <c r="V400" s="57">
        <v>-0.65421853388658369</v>
      </c>
      <c r="W400" s="36">
        <v>472</v>
      </c>
      <c r="X400" s="57">
        <v>-0.3370786516853933</v>
      </c>
      <c r="Y400" s="36">
        <v>872</v>
      </c>
      <c r="Z400" s="57">
        <v>-0.27333333333333332</v>
      </c>
      <c r="AA400" s="36">
        <v>1344</v>
      </c>
      <c r="AB400" s="57">
        <v>-0.29707112970711302</v>
      </c>
    </row>
    <row r="401" spans="2:28" ht="15" hidden="1" customHeight="1" outlineLevel="1">
      <c r="B401" s="63" t="s">
        <v>87</v>
      </c>
      <c r="C401" s="36">
        <v>7</v>
      </c>
      <c r="D401" s="57">
        <v>0</v>
      </c>
      <c r="E401" s="66">
        <v>0</v>
      </c>
      <c r="F401" s="57" t="s">
        <v>143</v>
      </c>
      <c r="G401" s="66">
        <v>0</v>
      </c>
      <c r="H401" s="57" t="s">
        <v>143</v>
      </c>
      <c r="I401" s="66">
        <v>0</v>
      </c>
      <c r="J401" s="57" t="s">
        <v>143</v>
      </c>
      <c r="K401" s="36">
        <v>36</v>
      </c>
      <c r="L401" s="57">
        <v>3.5</v>
      </c>
      <c r="M401" s="36">
        <v>5</v>
      </c>
      <c r="N401" s="57" t="s">
        <v>143</v>
      </c>
      <c r="O401" s="36">
        <v>41</v>
      </c>
      <c r="P401" s="57">
        <v>4.125</v>
      </c>
      <c r="Q401" s="66">
        <v>15</v>
      </c>
      <c r="R401" s="57">
        <v>-0.93775933609958506</v>
      </c>
      <c r="S401" s="66">
        <v>13</v>
      </c>
      <c r="T401" s="57">
        <v>-0.97239915074309979</v>
      </c>
      <c r="U401" s="66">
        <v>28</v>
      </c>
      <c r="V401" s="57">
        <v>-0.9606741573033708</v>
      </c>
      <c r="W401" s="36">
        <v>58</v>
      </c>
      <c r="X401" s="57">
        <v>-0.7734375</v>
      </c>
      <c r="Y401" s="36">
        <v>18</v>
      </c>
      <c r="Z401" s="57">
        <v>-0.96178343949044587</v>
      </c>
      <c r="AA401" s="36">
        <v>76</v>
      </c>
      <c r="AB401" s="57">
        <v>-0.89546079779917465</v>
      </c>
    </row>
    <row r="402" spans="2:28" ht="15" hidden="1" customHeight="1" outlineLevel="1">
      <c r="B402" s="63" t="s">
        <v>86</v>
      </c>
      <c r="C402" s="36">
        <v>10</v>
      </c>
      <c r="D402" s="57">
        <v>4</v>
      </c>
      <c r="E402" s="66">
        <v>0</v>
      </c>
      <c r="F402" s="57" t="s">
        <v>143</v>
      </c>
      <c r="G402" s="66">
        <v>0</v>
      </c>
      <c r="H402" s="57" t="s">
        <v>143</v>
      </c>
      <c r="I402" s="66">
        <v>0</v>
      </c>
      <c r="J402" s="57" t="s">
        <v>143</v>
      </c>
      <c r="K402" s="36">
        <v>7</v>
      </c>
      <c r="L402" s="57">
        <v>-0.94354838709677424</v>
      </c>
      <c r="M402" s="36">
        <v>0</v>
      </c>
      <c r="N402" s="57" t="s">
        <v>143</v>
      </c>
      <c r="O402" s="36">
        <v>7</v>
      </c>
      <c r="P402" s="57">
        <v>-0.94354838709677424</v>
      </c>
      <c r="Q402" s="66">
        <v>8</v>
      </c>
      <c r="R402" s="57">
        <v>-0.94285714285714284</v>
      </c>
      <c r="S402" s="66">
        <v>10</v>
      </c>
      <c r="T402" s="57">
        <v>-0.96551724137931039</v>
      </c>
      <c r="U402" s="66">
        <v>18</v>
      </c>
      <c r="V402" s="57">
        <v>-0.95813953488372094</v>
      </c>
      <c r="W402" s="36">
        <v>25</v>
      </c>
      <c r="X402" s="57">
        <v>-0.90601503759398494</v>
      </c>
      <c r="Y402" s="36">
        <v>10</v>
      </c>
      <c r="Z402" s="57">
        <v>-0.96551724137931039</v>
      </c>
      <c r="AA402" s="36">
        <v>35</v>
      </c>
      <c r="AB402" s="57">
        <v>-0.93705035971223016</v>
      </c>
    </row>
    <row r="403" spans="2:28" ht="15" hidden="1" customHeight="1" outlineLevel="1">
      <c r="B403" s="63" t="s">
        <v>85</v>
      </c>
      <c r="C403" s="36">
        <v>11</v>
      </c>
      <c r="D403" s="57">
        <v>0.5714285714285714</v>
      </c>
      <c r="E403" s="66">
        <v>0</v>
      </c>
      <c r="F403" s="57" t="s">
        <v>143</v>
      </c>
      <c r="G403" s="66">
        <v>0</v>
      </c>
      <c r="H403" s="57" t="s">
        <v>143</v>
      </c>
      <c r="I403" s="66">
        <v>0</v>
      </c>
      <c r="J403" s="57" t="s">
        <v>143</v>
      </c>
      <c r="K403" s="36">
        <v>9</v>
      </c>
      <c r="L403" s="57">
        <v>1.25</v>
      </c>
      <c r="M403" s="36">
        <v>2</v>
      </c>
      <c r="N403" s="57">
        <v>-0.33333333333333337</v>
      </c>
      <c r="O403" s="36">
        <v>11</v>
      </c>
      <c r="P403" s="57">
        <v>0.5714285714285714</v>
      </c>
      <c r="Q403" s="66">
        <v>20</v>
      </c>
      <c r="R403" s="57">
        <v>-0.94845360824742264</v>
      </c>
      <c r="S403" s="66">
        <v>0</v>
      </c>
      <c r="T403" s="57">
        <v>-1</v>
      </c>
      <c r="U403" s="66">
        <v>20</v>
      </c>
      <c r="V403" s="57">
        <v>-0.97716894977168955</v>
      </c>
      <c r="W403" s="36">
        <v>40</v>
      </c>
      <c r="X403" s="57">
        <v>-0.89974937343358397</v>
      </c>
      <c r="Y403" s="36">
        <v>2</v>
      </c>
      <c r="Z403" s="57">
        <v>-0.99592668024439923</v>
      </c>
      <c r="AA403" s="36">
        <v>42</v>
      </c>
      <c r="AB403" s="57">
        <v>-0.95280898876404496</v>
      </c>
    </row>
    <row r="404" spans="2:28" ht="15" hidden="1" customHeight="1" outlineLevel="1">
      <c r="B404" s="63" t="s">
        <v>84</v>
      </c>
      <c r="C404" s="36">
        <v>11</v>
      </c>
      <c r="D404" s="57">
        <v>4.5</v>
      </c>
      <c r="E404" s="66">
        <v>0</v>
      </c>
      <c r="F404" s="57" t="s">
        <v>143</v>
      </c>
      <c r="G404" s="66">
        <v>0</v>
      </c>
      <c r="H404" s="57" t="s">
        <v>143</v>
      </c>
      <c r="I404" s="66">
        <v>0</v>
      </c>
      <c r="J404" s="57" t="s">
        <v>143</v>
      </c>
      <c r="K404" s="36">
        <v>6</v>
      </c>
      <c r="L404" s="57">
        <v>1</v>
      </c>
      <c r="M404" s="36">
        <v>0</v>
      </c>
      <c r="N404" s="57" t="s">
        <v>143</v>
      </c>
      <c r="O404" s="36">
        <v>6</v>
      </c>
      <c r="P404" s="57">
        <v>1</v>
      </c>
      <c r="Q404" s="66">
        <v>20</v>
      </c>
      <c r="R404" s="57">
        <v>-0.8601398601398601</v>
      </c>
      <c r="S404" s="66">
        <v>2</v>
      </c>
      <c r="T404" s="57">
        <v>-0.99423631123919309</v>
      </c>
      <c r="U404" s="66">
        <v>22</v>
      </c>
      <c r="V404" s="57">
        <v>-0.95510204081632655</v>
      </c>
      <c r="W404" s="36">
        <v>37</v>
      </c>
      <c r="X404" s="57">
        <v>-0.75</v>
      </c>
      <c r="Y404" s="36">
        <v>2</v>
      </c>
      <c r="Z404" s="57">
        <v>-0.99423631123919309</v>
      </c>
      <c r="AA404" s="36">
        <v>39</v>
      </c>
      <c r="AB404" s="57">
        <v>-0.92121212121212126</v>
      </c>
    </row>
    <row r="405" spans="2:28" ht="15" hidden="1" customHeight="1" outlineLevel="1">
      <c r="B405" s="63" t="s">
        <v>83</v>
      </c>
      <c r="C405" s="36">
        <v>10</v>
      </c>
      <c r="D405" s="57">
        <v>0.4285714285714286</v>
      </c>
      <c r="E405" s="66">
        <v>0</v>
      </c>
      <c r="F405" s="57" t="s">
        <v>143</v>
      </c>
      <c r="G405" s="66">
        <v>0</v>
      </c>
      <c r="H405" s="57" t="s">
        <v>143</v>
      </c>
      <c r="I405" s="66">
        <v>0</v>
      </c>
      <c r="J405" s="57" t="s">
        <v>143</v>
      </c>
      <c r="K405" s="36">
        <v>16</v>
      </c>
      <c r="L405" s="57">
        <v>6.6666666666666652E-2</v>
      </c>
      <c r="M405" s="36">
        <v>7</v>
      </c>
      <c r="N405" s="57" t="s">
        <v>143</v>
      </c>
      <c r="O405" s="36">
        <v>23</v>
      </c>
      <c r="P405" s="57">
        <v>0.53333333333333344</v>
      </c>
      <c r="Q405" s="66">
        <v>8</v>
      </c>
      <c r="R405" s="57">
        <v>-0.9688715953307393</v>
      </c>
      <c r="S405" s="66">
        <v>20</v>
      </c>
      <c r="T405" s="57">
        <v>-0.94550408719346046</v>
      </c>
      <c r="U405" s="66">
        <v>28</v>
      </c>
      <c r="V405" s="57">
        <v>-0.95512820512820518</v>
      </c>
      <c r="W405" s="36">
        <v>34</v>
      </c>
      <c r="X405" s="57">
        <v>-0.87813620071684584</v>
      </c>
      <c r="Y405" s="36">
        <v>27</v>
      </c>
      <c r="Z405" s="57">
        <v>-0.92643051771117169</v>
      </c>
      <c r="AA405" s="36">
        <v>61</v>
      </c>
      <c r="AB405" s="57">
        <v>-0.90557275541795668</v>
      </c>
    </row>
    <row r="406" spans="2:28" ht="15" hidden="1" customHeight="1" outlineLevel="1">
      <c r="B406" s="63" t="s">
        <v>82</v>
      </c>
      <c r="C406" s="36">
        <v>22</v>
      </c>
      <c r="D406" s="57">
        <v>-0.828125</v>
      </c>
      <c r="E406" s="66">
        <v>0</v>
      </c>
      <c r="F406" s="57" t="s">
        <v>143</v>
      </c>
      <c r="G406" s="66">
        <v>0</v>
      </c>
      <c r="H406" s="57" t="s">
        <v>143</v>
      </c>
      <c r="I406" s="66">
        <v>0</v>
      </c>
      <c r="J406" s="57" t="s">
        <v>143</v>
      </c>
      <c r="K406" s="36">
        <v>732</v>
      </c>
      <c r="L406" s="57">
        <v>0.76385542168674703</v>
      </c>
      <c r="M406" s="36">
        <v>837</v>
      </c>
      <c r="N406" s="57">
        <v>3.5489130434782608</v>
      </c>
      <c r="O406" s="36">
        <v>1569</v>
      </c>
      <c r="P406" s="57">
        <v>1.619365609348915</v>
      </c>
      <c r="Q406" s="66">
        <v>408</v>
      </c>
      <c r="R406" s="57">
        <v>2.7707808564231717E-2</v>
      </c>
      <c r="S406" s="66">
        <v>988</v>
      </c>
      <c r="T406" s="57">
        <v>-0.25658389766741907</v>
      </c>
      <c r="U406" s="66">
        <v>1396</v>
      </c>
      <c r="V406" s="57">
        <v>-0.19119351100811122</v>
      </c>
      <c r="W406" s="36">
        <v>1162</v>
      </c>
      <c r="X406" s="57">
        <v>0.23617021276595751</v>
      </c>
      <c r="Y406" s="36">
        <v>1825</v>
      </c>
      <c r="Z406" s="57">
        <v>0.20621282220753478</v>
      </c>
      <c r="AA406" s="36">
        <v>2987</v>
      </c>
      <c r="AB406" s="57">
        <v>0.21769262128006517</v>
      </c>
    </row>
    <row r="407" spans="2:28" ht="15" hidden="1" customHeight="1" outlineLevel="1">
      <c r="B407" s="63" t="s">
        <v>81</v>
      </c>
      <c r="C407" s="36">
        <v>24</v>
      </c>
      <c r="D407" s="57">
        <v>-0.89699570815450647</v>
      </c>
      <c r="E407" s="66">
        <v>0</v>
      </c>
      <c r="F407" s="57" t="s">
        <v>143</v>
      </c>
      <c r="G407" s="66">
        <v>0</v>
      </c>
      <c r="H407" s="57" t="s">
        <v>143</v>
      </c>
      <c r="I407" s="66">
        <v>0</v>
      </c>
      <c r="J407" s="57" t="s">
        <v>143</v>
      </c>
      <c r="K407" s="36">
        <v>1470</v>
      </c>
      <c r="L407" s="57">
        <v>-0.1502890173410405</v>
      </c>
      <c r="M407" s="36">
        <v>1014</v>
      </c>
      <c r="N407" s="57">
        <v>1.0526315789473686</v>
      </c>
      <c r="O407" s="36">
        <v>2484</v>
      </c>
      <c r="P407" s="57">
        <v>0.11690647482014382</v>
      </c>
      <c r="Q407" s="66">
        <v>378</v>
      </c>
      <c r="R407" s="57">
        <v>-0.63121951219512196</v>
      </c>
      <c r="S407" s="66">
        <v>1289</v>
      </c>
      <c r="T407" s="57">
        <v>-0.22952779438135085</v>
      </c>
      <c r="U407" s="66">
        <v>1667</v>
      </c>
      <c r="V407" s="57">
        <v>-0.38213491475166794</v>
      </c>
      <c r="W407" s="36">
        <v>1872</v>
      </c>
      <c r="X407" s="57">
        <v>-0.37349397590361444</v>
      </c>
      <c r="Y407" s="36">
        <v>2303</v>
      </c>
      <c r="Z407" s="57">
        <v>6.2759575449930827E-2</v>
      </c>
      <c r="AA407" s="36">
        <v>4175</v>
      </c>
      <c r="AB407" s="57">
        <v>-0.19010669253152279</v>
      </c>
    </row>
    <row r="408" spans="2:28" ht="15" hidden="1" customHeight="1" outlineLevel="1">
      <c r="B408" s="63" t="s">
        <v>80</v>
      </c>
      <c r="C408" s="36">
        <v>29</v>
      </c>
      <c r="D408" s="57">
        <v>-0.83707865168539319</v>
      </c>
      <c r="E408" s="66">
        <v>0</v>
      </c>
      <c r="F408" s="57" t="s">
        <v>143</v>
      </c>
      <c r="G408" s="66">
        <v>0</v>
      </c>
      <c r="H408" s="57" t="s">
        <v>143</v>
      </c>
      <c r="I408" s="66">
        <v>0</v>
      </c>
      <c r="J408" s="57" t="s">
        <v>143</v>
      </c>
      <c r="K408" s="36">
        <v>1385</v>
      </c>
      <c r="L408" s="57">
        <v>-0.20811892510005714</v>
      </c>
      <c r="M408" s="36">
        <v>941</v>
      </c>
      <c r="N408" s="57">
        <v>1.0280172413793105</v>
      </c>
      <c r="O408" s="36">
        <v>2326</v>
      </c>
      <c r="P408" s="57">
        <v>5.1061906913691724E-2</v>
      </c>
      <c r="Q408" s="66">
        <v>391</v>
      </c>
      <c r="R408" s="57">
        <v>-0.50817610062893082</v>
      </c>
      <c r="S408" s="66">
        <v>1279</v>
      </c>
      <c r="T408" s="57">
        <v>-0.30715059588299021</v>
      </c>
      <c r="U408" s="66">
        <v>1670</v>
      </c>
      <c r="V408" s="57">
        <v>-0.3676637637258614</v>
      </c>
      <c r="W408" s="36">
        <v>1805</v>
      </c>
      <c r="X408" s="57">
        <v>-0.33688464364437909</v>
      </c>
      <c r="Y408" s="36">
        <v>2220</v>
      </c>
      <c r="Z408" s="57">
        <v>-3.8961038961038974E-2</v>
      </c>
      <c r="AA408" s="36">
        <v>4025</v>
      </c>
      <c r="AB408" s="57">
        <v>-0.20011923688394273</v>
      </c>
    </row>
    <row r="409" spans="2:28" ht="15" hidden="1" customHeight="1" outlineLevel="1">
      <c r="B409" s="63" t="s">
        <v>79</v>
      </c>
      <c r="C409" s="36">
        <v>221</v>
      </c>
      <c r="D409" s="57">
        <v>-0.21631205673758869</v>
      </c>
      <c r="E409" s="66">
        <v>0</v>
      </c>
      <c r="F409" s="57">
        <v>-1</v>
      </c>
      <c r="G409" s="66">
        <v>0</v>
      </c>
      <c r="H409" s="57" t="s">
        <v>143</v>
      </c>
      <c r="I409" s="66">
        <v>0</v>
      </c>
      <c r="J409" s="57">
        <v>-1</v>
      </c>
      <c r="K409" s="36">
        <v>1930</v>
      </c>
      <c r="L409" s="57">
        <v>0.18187385180649107</v>
      </c>
      <c r="M409" s="36">
        <v>1072</v>
      </c>
      <c r="N409" s="57">
        <v>1.4198645598194131</v>
      </c>
      <c r="O409" s="36">
        <v>3002</v>
      </c>
      <c r="P409" s="57">
        <v>0.44605009633911363</v>
      </c>
      <c r="Q409" s="66">
        <v>445</v>
      </c>
      <c r="R409" s="57">
        <v>-0.53645833333333326</v>
      </c>
      <c r="S409" s="66">
        <v>1594</v>
      </c>
      <c r="T409" s="57">
        <v>-0.17065556711758589</v>
      </c>
      <c r="U409" s="66">
        <v>2039</v>
      </c>
      <c r="V409" s="57">
        <v>-0.29250520471894514</v>
      </c>
      <c r="W409" s="36">
        <v>2596</v>
      </c>
      <c r="X409" s="57">
        <v>-9.9549080818591706E-2</v>
      </c>
      <c r="Y409" s="36">
        <v>2666</v>
      </c>
      <c r="Z409" s="57">
        <v>0.1272727272727272</v>
      </c>
      <c r="AA409" s="36">
        <v>5262</v>
      </c>
      <c r="AB409" s="57">
        <v>2.6676829268292845E-3</v>
      </c>
    </row>
    <row r="410" spans="2:28" collapsed="1">
      <c r="B410" s="173">
        <v>1981</v>
      </c>
      <c r="C410" s="66">
        <v>760</v>
      </c>
      <c r="D410" s="67">
        <v>-0.20502092050209209</v>
      </c>
      <c r="E410" s="66">
        <v>0</v>
      </c>
      <c r="F410" s="67">
        <v>-1</v>
      </c>
      <c r="G410" s="66">
        <v>0</v>
      </c>
      <c r="H410" s="67" t="s">
        <v>143</v>
      </c>
      <c r="I410" s="66">
        <v>0</v>
      </c>
      <c r="J410" s="67">
        <v>-1</v>
      </c>
      <c r="K410" s="66">
        <v>7984</v>
      </c>
      <c r="L410" s="67">
        <v>2.2934016655989709E-2</v>
      </c>
      <c r="M410" s="66">
        <v>7035</v>
      </c>
      <c r="N410" s="67">
        <v>0.78372210953346855</v>
      </c>
      <c r="O410" s="66">
        <v>15019</v>
      </c>
      <c r="P410" s="67">
        <v>0.27832155928164104</v>
      </c>
      <c r="Q410" s="66">
        <v>3524</v>
      </c>
      <c r="R410" s="67">
        <v>-0.36925004474673351</v>
      </c>
      <c r="S410" s="66">
        <v>8753</v>
      </c>
      <c r="T410" s="67">
        <v>-0.25727619855748829</v>
      </c>
      <c r="U410" s="66">
        <v>12277</v>
      </c>
      <c r="V410" s="67">
        <v>-0.29328804973520606</v>
      </c>
      <c r="W410" s="66">
        <v>12268</v>
      </c>
      <c r="X410" s="67">
        <v>-0.14556344894832152</v>
      </c>
      <c r="Y410" s="66">
        <v>15788</v>
      </c>
      <c r="Z410" s="67">
        <v>3.7510331235297567E-3</v>
      </c>
      <c r="AA410" s="66">
        <v>28056</v>
      </c>
      <c r="AB410" s="67">
        <v>-6.7504237710639181E-2</v>
      </c>
    </row>
    <row r="411" spans="2:28" ht="15" hidden="1" customHeight="1" outlineLevel="1">
      <c r="B411" s="63" t="s">
        <v>90</v>
      </c>
      <c r="C411" s="36">
        <v>47</v>
      </c>
      <c r="D411" s="57">
        <v>-0.76732673267326734</v>
      </c>
      <c r="E411" s="66">
        <v>2</v>
      </c>
      <c r="F411" s="57" t="s">
        <v>143</v>
      </c>
      <c r="G411" s="66">
        <v>0</v>
      </c>
      <c r="H411" s="57" t="s">
        <v>143</v>
      </c>
      <c r="I411" s="66">
        <v>2</v>
      </c>
      <c r="J411" s="57" t="s">
        <v>143</v>
      </c>
      <c r="K411" s="36">
        <v>1553</v>
      </c>
      <c r="L411" s="57">
        <v>-0.17173333333333329</v>
      </c>
      <c r="M411" s="36">
        <v>986</v>
      </c>
      <c r="N411" s="57">
        <v>-6.4516129032258118E-2</v>
      </c>
      <c r="O411" s="36">
        <v>2539</v>
      </c>
      <c r="P411" s="57">
        <v>-0.13315124615909868</v>
      </c>
      <c r="Q411" s="66">
        <v>405</v>
      </c>
      <c r="R411" s="57">
        <v>-0.40962099125364426</v>
      </c>
      <c r="S411" s="66">
        <v>998</v>
      </c>
      <c r="T411" s="57">
        <v>-0.38089330024813894</v>
      </c>
      <c r="U411" s="66">
        <v>1403</v>
      </c>
      <c r="V411" s="57">
        <v>-0.38946910356832032</v>
      </c>
      <c r="W411" s="36">
        <v>2007</v>
      </c>
      <c r="X411" s="57">
        <v>-0.2736156351791531</v>
      </c>
      <c r="Y411" s="36">
        <v>1984</v>
      </c>
      <c r="Z411" s="57">
        <v>-0.2558139534883721</v>
      </c>
      <c r="AA411" s="36">
        <v>3991</v>
      </c>
      <c r="AB411" s="57">
        <v>-0.26487382575059859</v>
      </c>
    </row>
    <row r="412" spans="2:28" ht="15" hidden="1" customHeight="1" outlineLevel="1">
      <c r="B412" s="63" t="s">
        <v>89</v>
      </c>
      <c r="C412" s="36">
        <v>37</v>
      </c>
      <c r="D412" s="57">
        <v>-0.81862745098039214</v>
      </c>
      <c r="E412" s="66">
        <v>0</v>
      </c>
      <c r="F412" s="57" t="s">
        <v>143</v>
      </c>
      <c r="G412" s="66">
        <v>0</v>
      </c>
      <c r="H412" s="57" t="s">
        <v>143</v>
      </c>
      <c r="I412" s="66">
        <v>0</v>
      </c>
      <c r="J412" s="57" t="s">
        <v>143</v>
      </c>
      <c r="K412" s="36">
        <v>380</v>
      </c>
      <c r="L412" s="57">
        <v>-0.80021030494216616</v>
      </c>
      <c r="M412" s="36">
        <v>1121</v>
      </c>
      <c r="N412" s="57">
        <v>-0.16218236173393119</v>
      </c>
      <c r="O412" s="36">
        <v>1501</v>
      </c>
      <c r="P412" s="57">
        <v>-0.53672839506172831</v>
      </c>
      <c r="Q412" s="66">
        <v>341</v>
      </c>
      <c r="R412" s="57">
        <v>-0.61161731207289294</v>
      </c>
      <c r="S412" s="66">
        <v>1103</v>
      </c>
      <c r="T412" s="57">
        <v>-0.26564580559254325</v>
      </c>
      <c r="U412" s="66">
        <v>1444</v>
      </c>
      <c r="V412" s="57">
        <v>-0.39327731092436979</v>
      </c>
      <c r="W412" s="36">
        <v>758</v>
      </c>
      <c r="X412" s="57">
        <v>-0.74597855227882037</v>
      </c>
      <c r="Y412" s="36">
        <v>2224</v>
      </c>
      <c r="Z412" s="57">
        <v>-0.21690140845070427</v>
      </c>
      <c r="AA412" s="36">
        <v>2982</v>
      </c>
      <c r="AB412" s="57">
        <v>-0.48798076923076927</v>
      </c>
    </row>
    <row r="413" spans="2:28" ht="15" hidden="1" customHeight="1" outlineLevel="1">
      <c r="B413" s="63" t="s">
        <v>88</v>
      </c>
      <c r="C413" s="36">
        <v>26</v>
      </c>
      <c r="D413" s="57">
        <v>-0.78861788617886175</v>
      </c>
      <c r="E413" s="66">
        <v>0</v>
      </c>
      <c r="F413" s="57" t="s">
        <v>143</v>
      </c>
      <c r="G413" s="66">
        <v>0</v>
      </c>
      <c r="H413" s="57" t="s">
        <v>143</v>
      </c>
      <c r="I413" s="66">
        <v>0</v>
      </c>
      <c r="J413" s="57" t="s">
        <v>143</v>
      </c>
      <c r="K413" s="36">
        <v>191</v>
      </c>
      <c r="L413" s="57">
        <v>-0.61876247504990012</v>
      </c>
      <c r="M413" s="36">
        <v>249</v>
      </c>
      <c r="N413" s="57">
        <v>-0.84890776699029125</v>
      </c>
      <c r="O413" s="36">
        <v>440</v>
      </c>
      <c r="P413" s="57">
        <v>-0.79525360632852493</v>
      </c>
      <c r="Q413" s="66">
        <v>495</v>
      </c>
      <c r="R413" s="57">
        <v>-0.10649819494584833</v>
      </c>
      <c r="S413" s="66">
        <v>951</v>
      </c>
      <c r="T413" s="57">
        <v>0.97713097713097707</v>
      </c>
      <c r="U413" s="66">
        <v>1446</v>
      </c>
      <c r="V413" s="57">
        <v>0.39710144927536239</v>
      </c>
      <c r="W413" s="36">
        <v>712</v>
      </c>
      <c r="X413" s="57">
        <v>-0.39558573853989809</v>
      </c>
      <c r="Y413" s="36">
        <v>1200</v>
      </c>
      <c r="Z413" s="57">
        <v>-0.43635509628933766</v>
      </c>
      <c r="AA413" s="36">
        <v>1912</v>
      </c>
      <c r="AB413" s="57">
        <v>-0.42183247656486245</v>
      </c>
    </row>
    <row r="414" spans="2:28" ht="15" hidden="1" customHeight="1" outlineLevel="1">
      <c r="B414" s="63" t="s">
        <v>87</v>
      </c>
      <c r="C414" s="36">
        <v>7</v>
      </c>
      <c r="D414" s="57">
        <v>-0.65</v>
      </c>
      <c r="E414" s="66">
        <v>0</v>
      </c>
      <c r="F414" s="57" t="s">
        <v>143</v>
      </c>
      <c r="G414" s="66">
        <v>0</v>
      </c>
      <c r="H414" s="57" t="s">
        <v>143</v>
      </c>
      <c r="I414" s="66">
        <v>0</v>
      </c>
      <c r="J414" s="57" t="s">
        <v>143</v>
      </c>
      <c r="K414" s="36">
        <v>8</v>
      </c>
      <c r="L414" s="57">
        <v>-0.96135265700483097</v>
      </c>
      <c r="M414" s="36">
        <v>0</v>
      </c>
      <c r="N414" s="57">
        <v>-1</v>
      </c>
      <c r="O414" s="36">
        <v>8</v>
      </c>
      <c r="P414" s="57">
        <v>-0.9642857142857143</v>
      </c>
      <c r="Q414" s="66">
        <v>241</v>
      </c>
      <c r="R414" s="57">
        <v>-0.16319444444444442</v>
      </c>
      <c r="S414" s="66">
        <v>471</v>
      </c>
      <c r="T414" s="57">
        <v>1.0567685589519651</v>
      </c>
      <c r="U414" s="66">
        <v>712</v>
      </c>
      <c r="V414" s="57">
        <v>0.3771760154738879</v>
      </c>
      <c r="W414" s="36">
        <v>256</v>
      </c>
      <c r="X414" s="57">
        <v>-0.50291262135922332</v>
      </c>
      <c r="Y414" s="36">
        <v>471</v>
      </c>
      <c r="Z414" s="57">
        <v>0.91463414634146334</v>
      </c>
      <c r="AA414" s="36">
        <v>727</v>
      </c>
      <c r="AB414" s="57">
        <v>-4.4678055190538801E-2</v>
      </c>
    </row>
    <row r="415" spans="2:28" ht="15" hidden="1" customHeight="1" outlineLevel="1">
      <c r="B415" s="63" t="s">
        <v>86</v>
      </c>
      <c r="C415" s="36">
        <v>2</v>
      </c>
      <c r="D415" s="57">
        <v>-0.6</v>
      </c>
      <c r="E415" s="66">
        <v>0</v>
      </c>
      <c r="F415" s="57" t="s">
        <v>143</v>
      </c>
      <c r="G415" s="66">
        <v>0</v>
      </c>
      <c r="H415" s="57" t="s">
        <v>143</v>
      </c>
      <c r="I415" s="66">
        <v>0</v>
      </c>
      <c r="J415" s="57" t="s">
        <v>143</v>
      </c>
      <c r="K415" s="36">
        <v>124</v>
      </c>
      <c r="L415" s="57">
        <v>-0.16216216216216217</v>
      </c>
      <c r="M415" s="36">
        <v>0</v>
      </c>
      <c r="N415" s="57">
        <v>-1</v>
      </c>
      <c r="O415" s="36">
        <v>124</v>
      </c>
      <c r="P415" s="57">
        <v>-0.22012578616352196</v>
      </c>
      <c r="Q415" s="66">
        <v>140</v>
      </c>
      <c r="R415" s="57">
        <v>-0.48905109489051091</v>
      </c>
      <c r="S415" s="66">
        <v>290</v>
      </c>
      <c r="T415" s="57">
        <v>0.40776699029126218</v>
      </c>
      <c r="U415" s="66">
        <v>430</v>
      </c>
      <c r="V415" s="57">
        <v>-0.10416666666666663</v>
      </c>
      <c r="W415" s="36">
        <v>266</v>
      </c>
      <c r="X415" s="57">
        <v>-0.37704918032786883</v>
      </c>
      <c r="Y415" s="36">
        <v>290</v>
      </c>
      <c r="Z415" s="57">
        <v>0.33640552995391704</v>
      </c>
      <c r="AA415" s="36">
        <v>556</v>
      </c>
      <c r="AB415" s="57">
        <v>-0.13664596273291929</v>
      </c>
    </row>
    <row r="416" spans="2:28" ht="15" hidden="1" customHeight="1" outlineLevel="1">
      <c r="B416" s="63" t="s">
        <v>85</v>
      </c>
      <c r="C416" s="36">
        <v>7</v>
      </c>
      <c r="D416" s="57">
        <v>-0.65</v>
      </c>
      <c r="E416" s="66">
        <v>0</v>
      </c>
      <c r="F416" s="57" t="s">
        <v>143</v>
      </c>
      <c r="G416" s="66">
        <v>0</v>
      </c>
      <c r="H416" s="57" t="s">
        <v>143</v>
      </c>
      <c r="I416" s="66">
        <v>0</v>
      </c>
      <c r="J416" s="57" t="s">
        <v>143</v>
      </c>
      <c r="K416" s="36">
        <v>4</v>
      </c>
      <c r="L416" s="57">
        <v>-0.85185185185185186</v>
      </c>
      <c r="M416" s="36">
        <v>3</v>
      </c>
      <c r="N416" s="57">
        <v>-0.97478991596638653</v>
      </c>
      <c r="O416" s="36">
        <v>7</v>
      </c>
      <c r="P416" s="57">
        <v>-0.95205479452054798</v>
      </c>
      <c r="Q416" s="66">
        <v>388</v>
      </c>
      <c r="R416" s="57">
        <v>0.60330578512396693</v>
      </c>
      <c r="S416" s="66">
        <v>488</v>
      </c>
      <c r="T416" s="57">
        <v>1.7727272727272729</v>
      </c>
      <c r="U416" s="66">
        <v>876</v>
      </c>
      <c r="V416" s="57">
        <v>1.0956937799043063</v>
      </c>
      <c r="W416" s="36">
        <v>399</v>
      </c>
      <c r="X416" s="57">
        <v>0.38062283737024227</v>
      </c>
      <c r="Y416" s="36">
        <v>491</v>
      </c>
      <c r="Z416" s="57">
        <v>0.66440677966101691</v>
      </c>
      <c r="AA416" s="36">
        <v>890</v>
      </c>
      <c r="AB416" s="57">
        <v>0.52397260273972601</v>
      </c>
    </row>
    <row r="417" spans="2:28" ht="15" hidden="1" customHeight="1" outlineLevel="1">
      <c r="B417" s="63" t="s">
        <v>84</v>
      </c>
      <c r="C417" s="36">
        <v>2</v>
      </c>
      <c r="D417" s="57">
        <v>-0.81818181818181812</v>
      </c>
      <c r="E417" s="66">
        <v>0</v>
      </c>
      <c r="F417" s="57" t="s">
        <v>143</v>
      </c>
      <c r="G417" s="66">
        <v>0</v>
      </c>
      <c r="H417" s="57">
        <v>-1</v>
      </c>
      <c r="I417" s="66">
        <v>0</v>
      </c>
      <c r="J417" s="57">
        <v>-1</v>
      </c>
      <c r="K417" s="36">
        <v>3</v>
      </c>
      <c r="L417" s="57">
        <v>-0.99363057324840764</v>
      </c>
      <c r="M417" s="36">
        <v>0</v>
      </c>
      <c r="N417" s="57">
        <v>-1</v>
      </c>
      <c r="O417" s="36">
        <v>3</v>
      </c>
      <c r="P417" s="57">
        <v>-0.99505766062602963</v>
      </c>
      <c r="Q417" s="66">
        <v>143</v>
      </c>
      <c r="R417" s="57">
        <v>-0.44787644787644787</v>
      </c>
      <c r="S417" s="66">
        <v>347</v>
      </c>
      <c r="T417" s="57">
        <v>0.35019455252918297</v>
      </c>
      <c r="U417" s="66">
        <v>490</v>
      </c>
      <c r="V417" s="57">
        <v>-5.0387596899224785E-2</v>
      </c>
      <c r="W417" s="36">
        <v>148</v>
      </c>
      <c r="X417" s="57">
        <v>-0.80026990553306343</v>
      </c>
      <c r="Y417" s="36">
        <v>347</v>
      </c>
      <c r="Z417" s="57">
        <v>-0.12151898734177213</v>
      </c>
      <c r="AA417" s="36">
        <v>495</v>
      </c>
      <c r="AB417" s="57">
        <v>-0.56426056338028174</v>
      </c>
    </row>
    <row r="418" spans="2:28" ht="15" hidden="1" customHeight="1" outlineLevel="1">
      <c r="B418" s="63" t="s">
        <v>83</v>
      </c>
      <c r="C418" s="36">
        <v>7</v>
      </c>
      <c r="D418" s="57">
        <v>-0.53333333333333333</v>
      </c>
      <c r="E418" s="66">
        <v>0</v>
      </c>
      <c r="F418" s="57" t="s">
        <v>143</v>
      </c>
      <c r="G418" s="66">
        <v>0</v>
      </c>
      <c r="H418" s="57" t="s">
        <v>143</v>
      </c>
      <c r="I418" s="66">
        <v>0</v>
      </c>
      <c r="J418" s="57" t="s">
        <v>143</v>
      </c>
      <c r="K418" s="36">
        <v>15</v>
      </c>
      <c r="L418" s="57">
        <v>-0.92105263157894735</v>
      </c>
      <c r="M418" s="36">
        <v>0</v>
      </c>
      <c r="N418" s="57">
        <v>-1</v>
      </c>
      <c r="O418" s="36">
        <v>15</v>
      </c>
      <c r="P418" s="57">
        <v>-0.93478260869565222</v>
      </c>
      <c r="Q418" s="66">
        <v>257</v>
      </c>
      <c r="R418" s="57">
        <v>-0.21406727828746175</v>
      </c>
      <c r="S418" s="66">
        <v>367</v>
      </c>
      <c r="T418" s="57">
        <v>0.19934640522875813</v>
      </c>
      <c r="U418" s="66">
        <v>624</v>
      </c>
      <c r="V418" s="57">
        <v>-1.4218009478673022E-2</v>
      </c>
      <c r="W418" s="36">
        <v>279</v>
      </c>
      <c r="X418" s="57">
        <v>-0.47556390977443608</v>
      </c>
      <c r="Y418" s="36">
        <v>367</v>
      </c>
      <c r="Z418" s="57">
        <v>6.0693641618497107E-2</v>
      </c>
      <c r="AA418" s="36">
        <v>646</v>
      </c>
      <c r="AB418" s="57">
        <v>-0.26423690205011385</v>
      </c>
    </row>
    <row r="419" spans="2:28" ht="15" hidden="1" customHeight="1" outlineLevel="1">
      <c r="B419" s="63" t="s">
        <v>82</v>
      </c>
      <c r="C419" s="36">
        <v>128</v>
      </c>
      <c r="D419" s="57">
        <v>-0.62352941176470589</v>
      </c>
      <c r="E419" s="66">
        <v>0</v>
      </c>
      <c r="F419" s="57" t="s">
        <v>143</v>
      </c>
      <c r="G419" s="66">
        <v>0</v>
      </c>
      <c r="H419" s="57" t="s">
        <v>143</v>
      </c>
      <c r="I419" s="66">
        <v>0</v>
      </c>
      <c r="J419" s="57" t="s">
        <v>143</v>
      </c>
      <c r="K419" s="36">
        <v>415</v>
      </c>
      <c r="L419" s="57">
        <v>-0.70504619758351095</v>
      </c>
      <c r="M419" s="36">
        <v>184</v>
      </c>
      <c r="N419" s="57">
        <v>-0.75499334221038616</v>
      </c>
      <c r="O419" s="36">
        <v>599</v>
      </c>
      <c r="P419" s="57">
        <v>-0.72242817423540318</v>
      </c>
      <c r="Q419" s="66">
        <v>397</v>
      </c>
      <c r="R419" s="57">
        <v>-0.41959064327485385</v>
      </c>
      <c r="S419" s="66">
        <v>1329</v>
      </c>
      <c r="T419" s="57">
        <v>-0.19843184559710492</v>
      </c>
      <c r="U419" s="66">
        <v>1726</v>
      </c>
      <c r="V419" s="57">
        <v>-0.26302305721605468</v>
      </c>
      <c r="W419" s="36">
        <v>940</v>
      </c>
      <c r="X419" s="57">
        <v>-0.61332784862196621</v>
      </c>
      <c r="Y419" s="36">
        <v>1513</v>
      </c>
      <c r="Z419" s="57">
        <v>-0.37193856371938561</v>
      </c>
      <c r="AA419" s="36">
        <v>2453</v>
      </c>
      <c r="AB419" s="57">
        <v>-0.49318181818181817</v>
      </c>
    </row>
    <row r="420" spans="2:28" ht="15" hidden="1" customHeight="1" outlineLevel="1">
      <c r="B420" s="63" t="s">
        <v>81</v>
      </c>
      <c r="C420" s="36">
        <v>233</v>
      </c>
      <c r="D420" s="57">
        <v>0.58503401360544216</v>
      </c>
      <c r="E420" s="66">
        <v>0</v>
      </c>
      <c r="F420" s="57">
        <v>-1</v>
      </c>
      <c r="G420" s="66">
        <v>0</v>
      </c>
      <c r="H420" s="57" t="s">
        <v>143</v>
      </c>
      <c r="I420" s="66">
        <v>0</v>
      </c>
      <c r="J420" s="57">
        <v>-1</v>
      </c>
      <c r="K420" s="36">
        <v>1730</v>
      </c>
      <c r="L420" s="57">
        <v>-0.33691069375239557</v>
      </c>
      <c r="M420" s="36">
        <v>494</v>
      </c>
      <c r="N420" s="57">
        <v>-0.71851851851851856</v>
      </c>
      <c r="O420" s="36">
        <v>2224</v>
      </c>
      <c r="P420" s="57">
        <v>-0.49037580201649866</v>
      </c>
      <c r="Q420" s="66">
        <v>1025</v>
      </c>
      <c r="R420" s="57">
        <v>-0.20046801872074882</v>
      </c>
      <c r="S420" s="66">
        <v>1673</v>
      </c>
      <c r="T420" s="57">
        <v>-0.32376717865804361</v>
      </c>
      <c r="U420" s="66">
        <v>2698</v>
      </c>
      <c r="V420" s="57">
        <v>-0.28168264110756125</v>
      </c>
      <c r="W420" s="36">
        <v>2988</v>
      </c>
      <c r="X420" s="57">
        <v>-0.26076199901039088</v>
      </c>
      <c r="Y420" s="36">
        <v>2167</v>
      </c>
      <c r="Z420" s="57">
        <v>-0.48758571766375025</v>
      </c>
      <c r="AA420" s="36">
        <v>5155</v>
      </c>
      <c r="AB420" s="57">
        <v>-0.3767380002418087</v>
      </c>
    </row>
    <row r="421" spans="2:28" ht="15" hidden="1" customHeight="1" outlineLevel="1">
      <c r="B421" s="63" t="s">
        <v>80</v>
      </c>
      <c r="C421" s="36">
        <v>178</v>
      </c>
      <c r="D421" s="57">
        <v>-0.6</v>
      </c>
      <c r="E421" s="66">
        <v>0</v>
      </c>
      <c r="F421" s="57" t="s">
        <v>143</v>
      </c>
      <c r="G421" s="66">
        <v>0</v>
      </c>
      <c r="H421" s="57">
        <v>-1</v>
      </c>
      <c r="I421" s="66">
        <v>0</v>
      </c>
      <c r="J421" s="57">
        <v>-1</v>
      </c>
      <c r="K421" s="36">
        <v>1749</v>
      </c>
      <c r="L421" s="57">
        <v>-0.37063691975530766</v>
      </c>
      <c r="M421" s="36">
        <v>464</v>
      </c>
      <c r="N421" s="57">
        <v>-0.66007326007326006</v>
      </c>
      <c r="O421" s="36">
        <v>2213</v>
      </c>
      <c r="P421" s="57">
        <v>-0.46597490347490345</v>
      </c>
      <c r="Q421" s="66">
        <v>795</v>
      </c>
      <c r="R421" s="57">
        <v>-0.60269865067466266</v>
      </c>
      <c r="S421" s="66">
        <v>1846</v>
      </c>
      <c r="T421" s="57">
        <v>-0.28282828282828287</v>
      </c>
      <c r="U421" s="66">
        <v>2641</v>
      </c>
      <c r="V421" s="57">
        <v>-0.42273224043715851</v>
      </c>
      <c r="W421" s="36">
        <v>2722</v>
      </c>
      <c r="X421" s="57">
        <v>-0.47904306220095694</v>
      </c>
      <c r="Y421" s="36">
        <v>2310</v>
      </c>
      <c r="Z421" s="57">
        <v>-0.41430020283975655</v>
      </c>
      <c r="AA421" s="36">
        <v>5032</v>
      </c>
      <c r="AB421" s="57">
        <v>-0.45119424146580867</v>
      </c>
    </row>
    <row r="422" spans="2:28" ht="15" hidden="1" customHeight="1" outlineLevel="1">
      <c r="B422" s="63" t="s">
        <v>79</v>
      </c>
      <c r="C422" s="36">
        <v>282</v>
      </c>
      <c r="D422" s="57">
        <v>-3.4246575342465779E-2</v>
      </c>
      <c r="E422" s="66">
        <v>8</v>
      </c>
      <c r="F422" s="57" t="s">
        <v>143</v>
      </c>
      <c r="G422" s="66">
        <v>0</v>
      </c>
      <c r="H422" s="57" t="s">
        <v>143</v>
      </c>
      <c r="I422" s="66">
        <v>8</v>
      </c>
      <c r="J422" s="57" t="s">
        <v>143</v>
      </c>
      <c r="K422" s="36">
        <v>1633</v>
      </c>
      <c r="L422" s="57">
        <v>-0.35249801744647102</v>
      </c>
      <c r="M422" s="36">
        <v>443</v>
      </c>
      <c r="N422" s="57">
        <v>-0.72415940224159403</v>
      </c>
      <c r="O422" s="36">
        <v>2076</v>
      </c>
      <c r="P422" s="57">
        <v>-0.49709302325581395</v>
      </c>
      <c r="Q422" s="66">
        <v>960</v>
      </c>
      <c r="R422" s="57">
        <v>-0.67112024665981496</v>
      </c>
      <c r="S422" s="66">
        <v>1922</v>
      </c>
      <c r="T422" s="57">
        <v>-0.34042553191489366</v>
      </c>
      <c r="U422" s="66">
        <v>2882</v>
      </c>
      <c r="V422" s="57">
        <v>-0.50591462369278251</v>
      </c>
      <c r="W422" s="36">
        <v>2883</v>
      </c>
      <c r="X422" s="57">
        <v>-0.49712192569335423</v>
      </c>
      <c r="Y422" s="36">
        <v>2365</v>
      </c>
      <c r="Z422" s="57">
        <v>-0.47676991150442483</v>
      </c>
      <c r="AA422" s="36">
        <v>5248</v>
      </c>
      <c r="AB422" s="57">
        <v>-0.48814980981176237</v>
      </c>
    </row>
    <row r="423" spans="2:28" collapsed="1">
      <c r="B423" s="173">
        <v>1980</v>
      </c>
      <c r="C423" s="66">
        <v>956</v>
      </c>
      <c r="D423" s="67">
        <v>-0.47587719298245612</v>
      </c>
      <c r="E423" s="66">
        <v>10</v>
      </c>
      <c r="F423" s="67">
        <v>1.5</v>
      </c>
      <c r="G423" s="66">
        <v>0</v>
      </c>
      <c r="H423" s="67">
        <v>-1</v>
      </c>
      <c r="I423" s="66">
        <v>10</v>
      </c>
      <c r="J423" s="67">
        <v>-9.0909090909090939E-2</v>
      </c>
      <c r="K423" s="66">
        <v>7805</v>
      </c>
      <c r="L423" s="67">
        <v>-0.46679874299767732</v>
      </c>
      <c r="M423" s="66">
        <v>3944</v>
      </c>
      <c r="N423" s="67">
        <v>-0.59918699186991864</v>
      </c>
      <c r="O423" s="66">
        <v>11749</v>
      </c>
      <c r="P423" s="67">
        <v>-0.52001797532478145</v>
      </c>
      <c r="Q423" s="66">
        <v>5587</v>
      </c>
      <c r="R423" s="67">
        <v>-0.46247835289590145</v>
      </c>
      <c r="S423" s="66">
        <v>11785</v>
      </c>
      <c r="T423" s="67">
        <v>-0.18097157550906939</v>
      </c>
      <c r="U423" s="66">
        <v>17372</v>
      </c>
      <c r="V423" s="67">
        <v>-0.29903562926199412</v>
      </c>
      <c r="W423" s="66">
        <v>14358</v>
      </c>
      <c r="X423" s="67">
        <v>-0.46545048399106481</v>
      </c>
      <c r="Y423" s="66">
        <v>15729</v>
      </c>
      <c r="Z423" s="67">
        <v>-0.3510067667932002</v>
      </c>
      <c r="AA423" s="66">
        <v>30087</v>
      </c>
      <c r="AB423" s="67">
        <v>-0.41116721465476747</v>
      </c>
    </row>
    <row r="424" spans="2:28" ht="15" hidden="1" customHeight="1" outlineLevel="1">
      <c r="B424" s="63" t="s">
        <v>90</v>
      </c>
      <c r="C424" s="36">
        <v>202</v>
      </c>
      <c r="D424" s="57">
        <v>-0.50123456790123455</v>
      </c>
      <c r="E424" s="66">
        <v>0</v>
      </c>
      <c r="F424" s="57" t="s">
        <v>143</v>
      </c>
      <c r="G424" s="66">
        <v>0</v>
      </c>
      <c r="H424" s="57">
        <v>-1</v>
      </c>
      <c r="I424" s="66">
        <v>0</v>
      </c>
      <c r="J424" s="57">
        <v>-1</v>
      </c>
      <c r="K424" s="36">
        <v>1875</v>
      </c>
      <c r="L424" s="57">
        <v>-0.14695177434030937</v>
      </c>
      <c r="M424" s="36">
        <v>1054</v>
      </c>
      <c r="N424" s="57">
        <v>-0.21577380952380953</v>
      </c>
      <c r="O424" s="36">
        <v>2929</v>
      </c>
      <c r="P424" s="57">
        <v>-0.17306606437041216</v>
      </c>
      <c r="Q424" s="66">
        <v>686</v>
      </c>
      <c r="R424" s="57">
        <v>-0.68804001819008642</v>
      </c>
      <c r="S424" s="66">
        <v>1612</v>
      </c>
      <c r="T424" s="57">
        <v>-0.16649431230610134</v>
      </c>
      <c r="U424" s="66">
        <v>2298</v>
      </c>
      <c r="V424" s="57">
        <v>-0.44398741834018873</v>
      </c>
      <c r="W424" s="36">
        <v>2763</v>
      </c>
      <c r="X424" s="57">
        <v>-0.42461474385672637</v>
      </c>
      <c r="Y424" s="36">
        <v>2666</v>
      </c>
      <c r="Z424" s="57">
        <v>-0.19407496977025396</v>
      </c>
      <c r="AA424" s="36">
        <v>5429</v>
      </c>
      <c r="AB424" s="57">
        <v>-0.33057953144266339</v>
      </c>
    </row>
    <row r="425" spans="2:28" ht="15" hidden="1" customHeight="1" outlineLevel="1">
      <c r="B425" s="63" t="s">
        <v>89</v>
      </c>
      <c r="C425" s="36">
        <v>204</v>
      </c>
      <c r="D425" s="57">
        <v>-0.28169014084507038</v>
      </c>
      <c r="E425" s="66">
        <v>0</v>
      </c>
      <c r="F425" s="57">
        <v>-1</v>
      </c>
      <c r="G425" s="66">
        <v>0</v>
      </c>
      <c r="H425" s="57" t="s">
        <v>143</v>
      </c>
      <c r="I425" s="66">
        <v>0</v>
      </c>
      <c r="J425" s="57">
        <v>-1</v>
      </c>
      <c r="K425" s="36">
        <v>1902</v>
      </c>
      <c r="L425" s="57">
        <v>-0.19848293299620734</v>
      </c>
      <c r="M425" s="36">
        <v>1338</v>
      </c>
      <c r="N425" s="57">
        <v>-0.17458359037631088</v>
      </c>
      <c r="O425" s="36">
        <v>3240</v>
      </c>
      <c r="P425" s="57">
        <v>-0.18878317476214324</v>
      </c>
      <c r="Q425" s="66">
        <v>878</v>
      </c>
      <c r="R425" s="57">
        <v>-0.65405831363278177</v>
      </c>
      <c r="S425" s="66">
        <v>1502</v>
      </c>
      <c r="T425" s="57">
        <v>-0.22457408363448628</v>
      </c>
      <c r="U425" s="66">
        <v>2380</v>
      </c>
      <c r="V425" s="57">
        <v>-0.46815642458100559</v>
      </c>
      <c r="W425" s="36">
        <v>2984</v>
      </c>
      <c r="X425" s="57">
        <v>-0.42593305117352831</v>
      </c>
      <c r="Y425" s="36">
        <v>2840</v>
      </c>
      <c r="Z425" s="57">
        <v>-0.20179876335019675</v>
      </c>
      <c r="AA425" s="36">
        <v>5824</v>
      </c>
      <c r="AB425" s="57">
        <v>-0.33485609867519417</v>
      </c>
    </row>
    <row r="426" spans="2:28" ht="15" hidden="1" customHeight="1" outlineLevel="1">
      <c r="B426" s="63" t="s">
        <v>88</v>
      </c>
      <c r="C426" s="36">
        <v>123</v>
      </c>
      <c r="D426" s="57">
        <v>-0.46982758620689657</v>
      </c>
      <c r="E426" s="66">
        <v>0</v>
      </c>
      <c r="F426" s="57">
        <v>-1</v>
      </c>
      <c r="G426" s="66">
        <v>0</v>
      </c>
      <c r="H426" s="57">
        <v>-1</v>
      </c>
      <c r="I426" s="66">
        <v>0</v>
      </c>
      <c r="J426" s="57">
        <v>-1</v>
      </c>
      <c r="K426" s="36">
        <v>501</v>
      </c>
      <c r="L426" s="57">
        <v>-0.55742049469964661</v>
      </c>
      <c r="M426" s="36">
        <v>1648</v>
      </c>
      <c r="N426" s="57">
        <v>0.609375</v>
      </c>
      <c r="O426" s="36">
        <v>2149</v>
      </c>
      <c r="P426" s="57">
        <v>-3.2467532467532756E-3</v>
      </c>
      <c r="Q426" s="66">
        <v>554</v>
      </c>
      <c r="R426" s="57">
        <v>-0.53756260434056768</v>
      </c>
      <c r="S426" s="66">
        <v>481</v>
      </c>
      <c r="T426" s="57">
        <v>-0.43278301886792447</v>
      </c>
      <c r="U426" s="66">
        <v>1035</v>
      </c>
      <c r="V426" s="57">
        <v>-0.49413489736070382</v>
      </c>
      <c r="W426" s="36">
        <v>1178</v>
      </c>
      <c r="X426" s="57">
        <v>-0.54163424124513626</v>
      </c>
      <c r="Y426" s="36">
        <v>2129</v>
      </c>
      <c r="Z426" s="57">
        <v>0.13667912439935925</v>
      </c>
      <c r="AA426" s="36">
        <v>3307</v>
      </c>
      <c r="AB426" s="57">
        <v>-0.25568309700652714</v>
      </c>
    </row>
    <row r="427" spans="2:28" ht="15" hidden="1" customHeight="1" outlineLevel="1">
      <c r="B427" s="63" t="s">
        <v>87</v>
      </c>
      <c r="C427" s="36">
        <v>20</v>
      </c>
      <c r="D427" s="57">
        <v>0.81818181818181812</v>
      </c>
      <c r="E427" s="66">
        <v>0</v>
      </c>
      <c r="F427" s="57" t="s">
        <v>143</v>
      </c>
      <c r="G427" s="66">
        <v>0</v>
      </c>
      <c r="H427" s="57" t="s">
        <v>143</v>
      </c>
      <c r="I427" s="66">
        <v>0</v>
      </c>
      <c r="J427" s="57" t="s">
        <v>143</v>
      </c>
      <c r="K427" s="36">
        <v>207</v>
      </c>
      <c r="L427" s="57">
        <v>0.2176470588235293</v>
      </c>
      <c r="M427" s="36">
        <v>17</v>
      </c>
      <c r="N427" s="57">
        <v>-0.63829787234042556</v>
      </c>
      <c r="O427" s="36">
        <v>224</v>
      </c>
      <c r="P427" s="57">
        <v>3.2258064516129004E-2</v>
      </c>
      <c r="Q427" s="66">
        <v>288</v>
      </c>
      <c r="R427" s="57">
        <v>-0.74558303886925792</v>
      </c>
      <c r="S427" s="66">
        <v>229</v>
      </c>
      <c r="T427" s="57">
        <v>0.33918128654970769</v>
      </c>
      <c r="U427" s="66">
        <v>517</v>
      </c>
      <c r="V427" s="57">
        <v>-0.60322333077513424</v>
      </c>
      <c r="W427" s="36">
        <v>515</v>
      </c>
      <c r="X427" s="57">
        <v>-0.60776846915460769</v>
      </c>
      <c r="Y427" s="36">
        <v>246</v>
      </c>
      <c r="Z427" s="57">
        <v>0.12844036697247696</v>
      </c>
      <c r="AA427" s="36">
        <v>761</v>
      </c>
      <c r="AB427" s="57">
        <v>-0.50293925538863493</v>
      </c>
    </row>
    <row r="428" spans="2:28" ht="15" hidden="1" customHeight="1" outlineLevel="1">
      <c r="B428" s="63" t="s">
        <v>86</v>
      </c>
      <c r="C428" s="36">
        <v>5</v>
      </c>
      <c r="D428" s="57">
        <v>-0.54545454545454541</v>
      </c>
      <c r="E428" s="66">
        <v>0</v>
      </c>
      <c r="F428" s="57" t="s">
        <v>143</v>
      </c>
      <c r="G428" s="66">
        <v>0</v>
      </c>
      <c r="H428" s="57" t="s">
        <v>143</v>
      </c>
      <c r="I428" s="66">
        <v>0</v>
      </c>
      <c r="J428" s="57" t="s">
        <v>143</v>
      </c>
      <c r="K428" s="36">
        <v>148</v>
      </c>
      <c r="L428" s="57">
        <v>-5.7324840764331197E-2</v>
      </c>
      <c r="M428" s="36">
        <v>11</v>
      </c>
      <c r="N428" s="57">
        <v>-0.8</v>
      </c>
      <c r="O428" s="36">
        <v>159</v>
      </c>
      <c r="P428" s="57">
        <v>-0.25</v>
      </c>
      <c r="Q428" s="66">
        <v>274</v>
      </c>
      <c r="R428" s="57">
        <v>-9.8684210526315819E-2</v>
      </c>
      <c r="S428" s="66">
        <v>206</v>
      </c>
      <c r="T428" s="57">
        <v>0.16384180790960445</v>
      </c>
      <c r="U428" s="66">
        <v>480</v>
      </c>
      <c r="V428" s="57">
        <v>-2.0790020790020236E-3</v>
      </c>
      <c r="W428" s="36">
        <v>427</v>
      </c>
      <c r="X428" s="57">
        <v>-9.5338983050847426E-2</v>
      </c>
      <c r="Y428" s="36">
        <v>217</v>
      </c>
      <c r="Z428" s="57">
        <v>-6.4655172413793149E-2</v>
      </c>
      <c r="AA428" s="36">
        <v>644</v>
      </c>
      <c r="AB428" s="57">
        <v>-8.5227272727272707E-2</v>
      </c>
    </row>
    <row r="429" spans="2:28" ht="15" hidden="1" customHeight="1" outlineLevel="1">
      <c r="B429" s="63" t="s">
        <v>85</v>
      </c>
      <c r="C429" s="36">
        <v>20</v>
      </c>
      <c r="D429" s="57">
        <v>4</v>
      </c>
      <c r="E429" s="66">
        <v>0</v>
      </c>
      <c r="F429" s="57" t="s">
        <v>143</v>
      </c>
      <c r="G429" s="66">
        <v>0</v>
      </c>
      <c r="H429" s="57" t="s">
        <v>143</v>
      </c>
      <c r="I429" s="66">
        <v>0</v>
      </c>
      <c r="J429" s="57" t="s">
        <v>143</v>
      </c>
      <c r="K429" s="36">
        <v>27</v>
      </c>
      <c r="L429" s="57">
        <v>-0.8794642857142857</v>
      </c>
      <c r="M429" s="36">
        <v>119</v>
      </c>
      <c r="N429" s="57">
        <v>1.7045454545454546</v>
      </c>
      <c r="O429" s="36">
        <v>146</v>
      </c>
      <c r="P429" s="57">
        <v>-0.45522388059701491</v>
      </c>
      <c r="Q429" s="66">
        <v>242</v>
      </c>
      <c r="R429" s="57">
        <v>0.12558139534883717</v>
      </c>
      <c r="S429" s="66">
        <v>176</v>
      </c>
      <c r="T429" s="57">
        <v>0.18918918918918926</v>
      </c>
      <c r="U429" s="66">
        <v>418</v>
      </c>
      <c r="V429" s="57">
        <v>0.1515151515151516</v>
      </c>
      <c r="W429" s="36">
        <v>289</v>
      </c>
      <c r="X429" s="57">
        <v>-0.34762979683972917</v>
      </c>
      <c r="Y429" s="36">
        <v>295</v>
      </c>
      <c r="Z429" s="57">
        <v>0.53645833333333326</v>
      </c>
      <c r="AA429" s="36">
        <v>584</v>
      </c>
      <c r="AB429" s="57">
        <v>-8.0314960629921273E-2</v>
      </c>
    </row>
    <row r="430" spans="2:28" ht="15" hidden="1" customHeight="1" outlineLevel="1">
      <c r="B430" s="63" t="s">
        <v>84</v>
      </c>
      <c r="C430" s="36">
        <v>11</v>
      </c>
      <c r="D430" s="57">
        <v>-0.44999999999999996</v>
      </c>
      <c r="E430" s="66">
        <v>0</v>
      </c>
      <c r="F430" s="57">
        <v>-1</v>
      </c>
      <c r="G430" s="66">
        <v>2</v>
      </c>
      <c r="H430" s="57">
        <v>-0.33333333333333337</v>
      </c>
      <c r="I430" s="66">
        <v>2</v>
      </c>
      <c r="J430" s="57">
        <v>-0.5</v>
      </c>
      <c r="K430" s="36">
        <v>471</v>
      </c>
      <c r="L430" s="57">
        <v>1.7543859649122808</v>
      </c>
      <c r="M430" s="36">
        <v>136</v>
      </c>
      <c r="N430" s="57">
        <v>0.88888888888888884</v>
      </c>
      <c r="O430" s="36">
        <v>607</v>
      </c>
      <c r="P430" s="57">
        <v>1.4979423868312756</v>
      </c>
      <c r="Q430" s="66">
        <v>259</v>
      </c>
      <c r="R430" s="57">
        <v>0.215962441314554</v>
      </c>
      <c r="S430" s="66">
        <v>257</v>
      </c>
      <c r="T430" s="57">
        <v>-0.65869853917662691</v>
      </c>
      <c r="U430" s="66">
        <v>516</v>
      </c>
      <c r="V430" s="57">
        <v>-0.46583850931677018</v>
      </c>
      <c r="W430" s="36">
        <v>741</v>
      </c>
      <c r="X430" s="57">
        <v>0.82962962962962972</v>
      </c>
      <c r="Y430" s="36">
        <v>395</v>
      </c>
      <c r="Z430" s="57">
        <v>-0.52294685990338163</v>
      </c>
      <c r="AA430" s="36">
        <v>1136</v>
      </c>
      <c r="AB430" s="57">
        <v>-7.866991078669916E-2</v>
      </c>
    </row>
    <row r="431" spans="2:28" ht="15" hidden="1" customHeight="1" outlineLevel="1">
      <c r="B431" s="63" t="s">
        <v>83</v>
      </c>
      <c r="C431" s="36">
        <v>15</v>
      </c>
      <c r="D431" s="57">
        <v>0.5</v>
      </c>
      <c r="E431" s="66">
        <v>0</v>
      </c>
      <c r="F431" s="57" t="s">
        <v>143</v>
      </c>
      <c r="G431" s="66">
        <v>0</v>
      </c>
      <c r="H431" s="57" t="s">
        <v>143</v>
      </c>
      <c r="I431" s="66">
        <v>0</v>
      </c>
      <c r="J431" s="57" t="s">
        <v>143</v>
      </c>
      <c r="K431" s="36">
        <v>190</v>
      </c>
      <c r="L431" s="57">
        <v>-9.5238095238095233E-2</v>
      </c>
      <c r="M431" s="36">
        <v>40</v>
      </c>
      <c r="N431" s="57">
        <v>-0.33333333333333337</v>
      </c>
      <c r="O431" s="36">
        <v>230</v>
      </c>
      <c r="P431" s="57">
        <v>-0.14814814814814814</v>
      </c>
      <c r="Q431" s="66">
        <v>327</v>
      </c>
      <c r="R431" s="57">
        <v>1.2383900928792491E-2</v>
      </c>
      <c r="S431" s="66">
        <v>306</v>
      </c>
      <c r="T431" s="57">
        <v>-0.57617728531855961</v>
      </c>
      <c r="U431" s="66">
        <v>633</v>
      </c>
      <c r="V431" s="57">
        <v>-0.39425837320574164</v>
      </c>
      <c r="W431" s="36">
        <v>532</v>
      </c>
      <c r="X431" s="57">
        <v>-2.025782688766109E-2</v>
      </c>
      <c r="Y431" s="36">
        <v>346</v>
      </c>
      <c r="Z431" s="57">
        <v>-0.55754475703324813</v>
      </c>
      <c r="AA431" s="36">
        <v>878</v>
      </c>
      <c r="AB431" s="57">
        <v>-0.33735849056603773</v>
      </c>
    </row>
    <row r="432" spans="2:28" ht="15" hidden="1" customHeight="1" outlineLevel="1">
      <c r="B432" s="63" t="s">
        <v>82</v>
      </c>
      <c r="C432" s="36">
        <v>340</v>
      </c>
      <c r="D432" s="57">
        <v>6.3913043478260869</v>
      </c>
      <c r="E432" s="66">
        <v>0</v>
      </c>
      <c r="F432" s="57" t="s">
        <v>143</v>
      </c>
      <c r="G432" s="66">
        <v>0</v>
      </c>
      <c r="H432" s="57">
        <v>-1</v>
      </c>
      <c r="I432" s="66">
        <v>0</v>
      </c>
      <c r="J432" s="57">
        <v>-1</v>
      </c>
      <c r="K432" s="36">
        <v>1407</v>
      </c>
      <c r="L432" s="57">
        <v>0.92739726027397262</v>
      </c>
      <c r="M432" s="36">
        <v>751</v>
      </c>
      <c r="N432" s="57">
        <v>4.0066666666666668</v>
      </c>
      <c r="O432" s="36">
        <v>2158</v>
      </c>
      <c r="P432" s="57">
        <v>1.4522727272727272</v>
      </c>
      <c r="Q432" s="66">
        <v>684</v>
      </c>
      <c r="R432" s="57">
        <v>1.4604316546762588</v>
      </c>
      <c r="S432" s="66">
        <v>1658</v>
      </c>
      <c r="T432" s="57">
        <v>1.5931372549019551E-2</v>
      </c>
      <c r="U432" s="66">
        <v>2342</v>
      </c>
      <c r="V432" s="57">
        <v>0.22617801047120412</v>
      </c>
      <c r="W432" s="36">
        <v>2431</v>
      </c>
      <c r="X432" s="57">
        <v>1.306451612903226</v>
      </c>
      <c r="Y432" s="36">
        <v>2409</v>
      </c>
      <c r="Z432" s="57">
        <v>0.3495798319327732</v>
      </c>
      <c r="AA432" s="36">
        <v>4840</v>
      </c>
      <c r="AB432" s="57">
        <v>0.70482564283198301</v>
      </c>
    </row>
    <row r="433" spans="2:28" ht="15" hidden="1" customHeight="1" outlineLevel="1">
      <c r="B433" s="63" t="s">
        <v>81</v>
      </c>
      <c r="C433" s="36">
        <v>147</v>
      </c>
      <c r="D433" s="57">
        <v>-0.38749999999999996</v>
      </c>
      <c r="E433" s="66">
        <v>4</v>
      </c>
      <c r="F433" s="57">
        <v>0.33333333333333326</v>
      </c>
      <c r="G433" s="66">
        <v>0</v>
      </c>
      <c r="H433" s="57">
        <v>-1</v>
      </c>
      <c r="I433" s="66">
        <v>4</v>
      </c>
      <c r="J433" s="57">
        <v>-0.33333333333333337</v>
      </c>
      <c r="K433" s="36">
        <v>2609</v>
      </c>
      <c r="L433" s="57">
        <v>9.3003770423125243E-2</v>
      </c>
      <c r="M433" s="36">
        <v>1755</v>
      </c>
      <c r="N433" s="57">
        <v>0.27081824764663298</v>
      </c>
      <c r="O433" s="36">
        <v>4364</v>
      </c>
      <c r="P433" s="57">
        <v>0.1581740976645436</v>
      </c>
      <c r="Q433" s="66">
        <v>1282</v>
      </c>
      <c r="R433" s="57">
        <v>-8.2975679542203196E-2</v>
      </c>
      <c r="S433" s="66">
        <v>2474</v>
      </c>
      <c r="T433" s="57">
        <v>1.4543650793650795</v>
      </c>
      <c r="U433" s="66">
        <v>3756</v>
      </c>
      <c r="V433" s="57">
        <v>0.56109725685785539</v>
      </c>
      <c r="W433" s="36">
        <v>4042</v>
      </c>
      <c r="X433" s="57">
        <v>3.4756703078451245E-3</v>
      </c>
      <c r="Y433" s="36">
        <v>4229</v>
      </c>
      <c r="Z433" s="57">
        <v>0.76797658862876261</v>
      </c>
      <c r="AA433" s="36">
        <v>8271</v>
      </c>
      <c r="AB433" s="57">
        <v>0.28831775700934581</v>
      </c>
    </row>
    <row r="434" spans="2:28" ht="15" hidden="1" customHeight="1" outlineLevel="1">
      <c r="B434" s="63" t="s">
        <v>80</v>
      </c>
      <c r="C434" s="36">
        <v>445</v>
      </c>
      <c r="D434" s="57">
        <v>0.9603524229074889</v>
      </c>
      <c r="E434" s="66">
        <v>0</v>
      </c>
      <c r="F434" s="57">
        <v>-1</v>
      </c>
      <c r="G434" s="66">
        <v>5</v>
      </c>
      <c r="H434" s="57" t="s">
        <v>143</v>
      </c>
      <c r="I434" s="66">
        <v>5</v>
      </c>
      <c r="J434" s="57">
        <v>1.5</v>
      </c>
      <c r="K434" s="36">
        <v>2779</v>
      </c>
      <c r="L434" s="57">
        <v>6.352851128970527E-2</v>
      </c>
      <c r="M434" s="36">
        <v>1365</v>
      </c>
      <c r="N434" s="57">
        <v>-0.18458781362007171</v>
      </c>
      <c r="O434" s="36">
        <v>4144</v>
      </c>
      <c r="P434" s="57">
        <v>-3.3356659668765998E-2</v>
      </c>
      <c r="Q434" s="66">
        <v>2001</v>
      </c>
      <c r="R434" s="57">
        <v>1.7373461012311902</v>
      </c>
      <c r="S434" s="66">
        <v>2574</v>
      </c>
      <c r="T434" s="57">
        <v>0.98611111111111116</v>
      </c>
      <c r="U434" s="66">
        <v>4575</v>
      </c>
      <c r="V434" s="57">
        <v>1.2570300937345831</v>
      </c>
      <c r="W434" s="36">
        <v>5225</v>
      </c>
      <c r="X434" s="57">
        <v>0.46235656311223061</v>
      </c>
      <c r="Y434" s="36">
        <v>3944</v>
      </c>
      <c r="Z434" s="57">
        <v>0.32794612794612799</v>
      </c>
      <c r="AA434" s="36">
        <v>9169</v>
      </c>
      <c r="AB434" s="57">
        <v>0.40134494880024452</v>
      </c>
    </row>
    <row r="435" spans="2:28" ht="15" hidden="1" customHeight="1" outlineLevel="1">
      <c r="B435" s="63" t="s">
        <v>79</v>
      </c>
      <c r="C435" s="36">
        <v>292</v>
      </c>
      <c r="D435" s="57">
        <v>0.12741312741312738</v>
      </c>
      <c r="E435" s="66">
        <v>0</v>
      </c>
      <c r="F435" s="57">
        <v>-1</v>
      </c>
      <c r="G435" s="66">
        <v>0</v>
      </c>
      <c r="H435" s="57" t="s">
        <v>143</v>
      </c>
      <c r="I435" s="66">
        <v>0</v>
      </c>
      <c r="J435" s="57">
        <v>-1</v>
      </c>
      <c r="K435" s="36">
        <v>2522</v>
      </c>
      <c r="L435" s="57">
        <v>-3.6301108139090599E-2</v>
      </c>
      <c r="M435" s="36">
        <v>1606</v>
      </c>
      <c r="N435" s="57">
        <v>6.8529607451763175E-2</v>
      </c>
      <c r="O435" s="36">
        <v>4128</v>
      </c>
      <c r="P435" s="57">
        <v>1.9417475728156219E-3</v>
      </c>
      <c r="Q435" s="66">
        <v>2919</v>
      </c>
      <c r="R435" s="57">
        <v>2.2147577092511015</v>
      </c>
      <c r="S435" s="66">
        <v>2914</v>
      </c>
      <c r="T435" s="57">
        <v>0.14140227183705445</v>
      </c>
      <c r="U435" s="66">
        <v>5833</v>
      </c>
      <c r="V435" s="57">
        <v>0.68535105460849466</v>
      </c>
      <c r="W435" s="36">
        <v>5733</v>
      </c>
      <c r="X435" s="57">
        <v>0.5</v>
      </c>
      <c r="Y435" s="36">
        <v>4520</v>
      </c>
      <c r="Z435" s="57">
        <v>0.1143984220907297</v>
      </c>
      <c r="AA435" s="36">
        <v>10253</v>
      </c>
      <c r="AB435" s="57">
        <v>0.30147245493780139</v>
      </c>
    </row>
    <row r="436" spans="2:28" collapsed="1">
      <c r="B436" s="173">
        <v>1979</v>
      </c>
      <c r="C436" s="66">
        <v>1824</v>
      </c>
      <c r="D436" s="67">
        <v>4.2881646655231531E-2</v>
      </c>
      <c r="E436" s="66">
        <v>4</v>
      </c>
      <c r="F436" s="67">
        <v>-0.92727272727272725</v>
      </c>
      <c r="G436" s="66">
        <v>7</v>
      </c>
      <c r="H436" s="67">
        <v>-0.82499999999999996</v>
      </c>
      <c r="I436" s="66">
        <v>11</v>
      </c>
      <c r="J436" s="67">
        <v>-0.88421052631578945</v>
      </c>
      <c r="K436" s="66">
        <v>14638</v>
      </c>
      <c r="L436" s="67">
        <v>-2.2960886397009772E-2</v>
      </c>
      <c r="M436" s="66">
        <v>9840</v>
      </c>
      <c r="N436" s="67">
        <v>9.6378830083565514E-2</v>
      </c>
      <c r="O436" s="66">
        <v>24478</v>
      </c>
      <c r="P436" s="67">
        <v>2.1747297240889862E-2</v>
      </c>
      <c r="Q436" s="66">
        <v>10394</v>
      </c>
      <c r="R436" s="67">
        <v>-9.119524350791286E-2</v>
      </c>
      <c r="S436" s="66">
        <v>14389</v>
      </c>
      <c r="T436" s="67">
        <v>9.1812732377266837E-2</v>
      </c>
      <c r="U436" s="66">
        <v>24783</v>
      </c>
      <c r="V436" s="67">
        <v>6.7842053948652392E-3</v>
      </c>
      <c r="W436" s="66">
        <v>26860</v>
      </c>
      <c r="X436" s="67">
        <v>-4.8293944655068533E-2</v>
      </c>
      <c r="Y436" s="66">
        <v>24236</v>
      </c>
      <c r="Z436" s="67">
        <v>9.2006848697846255E-2</v>
      </c>
      <c r="AA436" s="66">
        <v>51096</v>
      </c>
      <c r="AB436" s="67">
        <v>1.3467679552531919E-2</v>
      </c>
    </row>
    <row r="437" spans="2:28" ht="15" hidden="1" customHeight="1" outlineLevel="1">
      <c r="B437" s="63" t="s">
        <v>90</v>
      </c>
      <c r="C437" s="36">
        <v>405</v>
      </c>
      <c r="D437" s="97"/>
      <c r="E437" s="66">
        <v>0</v>
      </c>
      <c r="F437" s="97"/>
      <c r="G437" s="66">
        <v>30</v>
      </c>
      <c r="H437" s="97"/>
      <c r="I437" s="66">
        <v>30</v>
      </c>
      <c r="J437" s="97"/>
      <c r="K437" s="36">
        <v>2198</v>
      </c>
      <c r="L437" s="97"/>
      <c r="M437" s="36">
        <v>1344</v>
      </c>
      <c r="N437" s="97"/>
      <c r="O437" s="36">
        <v>3542</v>
      </c>
      <c r="P437" s="97"/>
      <c r="Q437" s="66">
        <v>2199</v>
      </c>
      <c r="R437" s="97"/>
      <c r="S437" s="66">
        <v>1934</v>
      </c>
      <c r="T437" s="97"/>
      <c r="U437" s="66">
        <v>4133</v>
      </c>
      <c r="V437" s="97"/>
      <c r="W437" s="36">
        <v>4802</v>
      </c>
      <c r="X437" s="97"/>
      <c r="Y437" s="36">
        <v>3308</v>
      </c>
      <c r="Z437" s="97"/>
      <c r="AA437" s="36">
        <v>8110</v>
      </c>
      <c r="AB437" s="97"/>
    </row>
    <row r="438" spans="2:28" ht="15" hidden="1" customHeight="1" outlineLevel="1">
      <c r="B438" s="63" t="s">
        <v>89</v>
      </c>
      <c r="C438" s="36">
        <v>284</v>
      </c>
      <c r="D438" s="97"/>
      <c r="E438" s="66">
        <v>3</v>
      </c>
      <c r="F438" s="97"/>
      <c r="G438" s="66">
        <v>0</v>
      </c>
      <c r="H438" s="97"/>
      <c r="I438" s="66">
        <v>3</v>
      </c>
      <c r="J438" s="97"/>
      <c r="K438" s="36">
        <v>2373</v>
      </c>
      <c r="L438" s="97"/>
      <c r="M438" s="36">
        <v>1621</v>
      </c>
      <c r="N438" s="97"/>
      <c r="O438" s="36">
        <v>3994</v>
      </c>
      <c r="P438" s="97"/>
      <c r="Q438" s="66">
        <v>2538</v>
      </c>
      <c r="R438" s="97"/>
      <c r="S438" s="66">
        <v>1937</v>
      </c>
      <c r="T438" s="97"/>
      <c r="U438" s="66">
        <v>4475</v>
      </c>
      <c r="V438" s="97"/>
      <c r="W438" s="36">
        <v>5198</v>
      </c>
      <c r="X438" s="97"/>
      <c r="Y438" s="36">
        <v>3558</v>
      </c>
      <c r="Z438" s="97"/>
      <c r="AA438" s="36">
        <v>8756</v>
      </c>
      <c r="AB438" s="97"/>
    </row>
    <row r="439" spans="2:28" ht="15" hidden="1" customHeight="1" outlineLevel="1">
      <c r="B439" s="63" t="s">
        <v>88</v>
      </c>
      <c r="C439" s="36">
        <v>232</v>
      </c>
      <c r="D439" s="97"/>
      <c r="E439" s="66">
        <v>8</v>
      </c>
      <c r="F439" s="97"/>
      <c r="G439" s="66">
        <v>1</v>
      </c>
      <c r="H439" s="97"/>
      <c r="I439" s="66">
        <v>9</v>
      </c>
      <c r="J439" s="97"/>
      <c r="K439" s="36">
        <v>1132</v>
      </c>
      <c r="L439" s="97"/>
      <c r="M439" s="36">
        <v>1024</v>
      </c>
      <c r="N439" s="97"/>
      <c r="O439" s="36">
        <v>2156</v>
      </c>
      <c r="P439" s="97"/>
      <c r="Q439" s="66">
        <v>1198</v>
      </c>
      <c r="R439" s="97"/>
      <c r="S439" s="66">
        <v>848</v>
      </c>
      <c r="T439" s="97"/>
      <c r="U439" s="66">
        <v>2046</v>
      </c>
      <c r="V439" s="97"/>
      <c r="W439" s="36">
        <v>2570</v>
      </c>
      <c r="X439" s="97"/>
      <c r="Y439" s="36">
        <v>1873</v>
      </c>
      <c r="Z439" s="97"/>
      <c r="AA439" s="36">
        <v>4443</v>
      </c>
      <c r="AB439" s="97"/>
    </row>
    <row r="440" spans="2:28" ht="15" hidden="1" customHeight="1" outlineLevel="1">
      <c r="B440" s="63" t="s">
        <v>87</v>
      </c>
      <c r="C440" s="36">
        <v>11</v>
      </c>
      <c r="D440" s="97"/>
      <c r="E440" s="66">
        <v>0</v>
      </c>
      <c r="F440" s="97"/>
      <c r="G440" s="66">
        <v>0</v>
      </c>
      <c r="H440" s="97"/>
      <c r="I440" s="66">
        <v>0</v>
      </c>
      <c r="J440" s="97"/>
      <c r="K440" s="36">
        <v>170</v>
      </c>
      <c r="L440" s="97"/>
      <c r="M440" s="36">
        <v>47</v>
      </c>
      <c r="N440" s="97"/>
      <c r="O440" s="36">
        <v>217</v>
      </c>
      <c r="P440" s="97"/>
      <c r="Q440" s="66">
        <v>1132</v>
      </c>
      <c r="R440" s="97"/>
      <c r="S440" s="66">
        <v>171</v>
      </c>
      <c r="T440" s="97"/>
      <c r="U440" s="66">
        <v>1303</v>
      </c>
      <c r="V440" s="97"/>
      <c r="W440" s="36">
        <v>1313</v>
      </c>
      <c r="X440" s="97"/>
      <c r="Y440" s="36">
        <v>218</v>
      </c>
      <c r="Z440" s="97"/>
      <c r="AA440" s="36">
        <v>1531</v>
      </c>
      <c r="AB440" s="97"/>
    </row>
    <row r="441" spans="2:28" ht="15" hidden="1" customHeight="1" outlineLevel="1">
      <c r="B441" s="63" t="s">
        <v>86</v>
      </c>
      <c r="C441" s="36">
        <v>11</v>
      </c>
      <c r="D441" s="97"/>
      <c r="E441" s="66">
        <v>0</v>
      </c>
      <c r="F441" s="97"/>
      <c r="G441" s="66">
        <v>0</v>
      </c>
      <c r="H441" s="97"/>
      <c r="I441" s="66">
        <v>0</v>
      </c>
      <c r="J441" s="97"/>
      <c r="K441" s="36">
        <v>157</v>
      </c>
      <c r="L441" s="97"/>
      <c r="M441" s="36">
        <v>55</v>
      </c>
      <c r="N441" s="97"/>
      <c r="O441" s="36">
        <v>212</v>
      </c>
      <c r="P441" s="97"/>
      <c r="Q441" s="66">
        <v>304</v>
      </c>
      <c r="R441" s="97"/>
      <c r="S441" s="66">
        <v>177</v>
      </c>
      <c r="T441" s="97"/>
      <c r="U441" s="66">
        <v>481</v>
      </c>
      <c r="V441" s="97"/>
      <c r="W441" s="36">
        <v>472</v>
      </c>
      <c r="X441" s="97"/>
      <c r="Y441" s="36">
        <v>232</v>
      </c>
      <c r="Z441" s="97"/>
      <c r="AA441" s="36">
        <v>704</v>
      </c>
      <c r="AB441" s="97"/>
    </row>
    <row r="442" spans="2:28" ht="15" hidden="1" customHeight="1" outlineLevel="1">
      <c r="B442" s="63" t="s">
        <v>85</v>
      </c>
      <c r="C442" s="36">
        <v>4</v>
      </c>
      <c r="D442" s="97"/>
      <c r="E442" s="66">
        <v>0</v>
      </c>
      <c r="F442" s="97"/>
      <c r="G442" s="66">
        <v>0</v>
      </c>
      <c r="H442" s="97"/>
      <c r="I442" s="66">
        <v>0</v>
      </c>
      <c r="J442" s="97"/>
      <c r="K442" s="36">
        <v>224</v>
      </c>
      <c r="L442" s="97"/>
      <c r="M442" s="36">
        <v>44</v>
      </c>
      <c r="N442" s="97"/>
      <c r="O442" s="36">
        <v>268</v>
      </c>
      <c r="P442" s="97"/>
      <c r="Q442" s="66">
        <v>215</v>
      </c>
      <c r="R442" s="97"/>
      <c r="S442" s="66">
        <v>148</v>
      </c>
      <c r="T442" s="97"/>
      <c r="U442" s="66">
        <v>363</v>
      </c>
      <c r="V442" s="97"/>
      <c r="W442" s="36">
        <v>443</v>
      </c>
      <c r="X442" s="97"/>
      <c r="Y442" s="36">
        <v>192</v>
      </c>
      <c r="Z442" s="97"/>
      <c r="AA442" s="36">
        <v>635</v>
      </c>
      <c r="AB442" s="97"/>
    </row>
    <row r="443" spans="2:28" ht="15" hidden="1" customHeight="1" outlineLevel="1">
      <c r="B443" s="63" t="s">
        <v>84</v>
      </c>
      <c r="C443" s="36">
        <v>20</v>
      </c>
      <c r="D443" s="97"/>
      <c r="E443" s="66">
        <v>1</v>
      </c>
      <c r="F443" s="97"/>
      <c r="G443" s="66">
        <v>3</v>
      </c>
      <c r="H443" s="97"/>
      <c r="I443" s="66">
        <v>4</v>
      </c>
      <c r="J443" s="97"/>
      <c r="K443" s="36">
        <v>171</v>
      </c>
      <c r="L443" s="97"/>
      <c r="M443" s="36">
        <v>72</v>
      </c>
      <c r="N443" s="97"/>
      <c r="O443" s="36">
        <v>243</v>
      </c>
      <c r="P443" s="97"/>
      <c r="Q443" s="66">
        <v>213</v>
      </c>
      <c r="R443" s="97"/>
      <c r="S443" s="66">
        <v>753</v>
      </c>
      <c r="T443" s="97"/>
      <c r="U443" s="66">
        <v>966</v>
      </c>
      <c r="V443" s="97"/>
      <c r="W443" s="36">
        <v>405</v>
      </c>
      <c r="X443" s="97"/>
      <c r="Y443" s="36">
        <v>828</v>
      </c>
      <c r="Z443" s="97"/>
      <c r="AA443" s="36">
        <v>1233</v>
      </c>
      <c r="AB443" s="97"/>
    </row>
    <row r="444" spans="2:28" ht="15" hidden="1" customHeight="1" outlineLevel="1">
      <c r="B444" s="63" t="s">
        <v>83</v>
      </c>
      <c r="C444" s="36">
        <v>10</v>
      </c>
      <c r="D444" s="97"/>
      <c r="E444" s="66">
        <v>0</v>
      </c>
      <c r="F444" s="97"/>
      <c r="G444" s="66">
        <v>0</v>
      </c>
      <c r="H444" s="97"/>
      <c r="I444" s="66">
        <v>0</v>
      </c>
      <c r="J444" s="97"/>
      <c r="K444" s="36">
        <v>210</v>
      </c>
      <c r="L444" s="97"/>
      <c r="M444" s="36">
        <v>60</v>
      </c>
      <c r="N444" s="97"/>
      <c r="O444" s="36">
        <v>270</v>
      </c>
      <c r="P444" s="97"/>
      <c r="Q444" s="66">
        <v>323</v>
      </c>
      <c r="R444" s="97"/>
      <c r="S444" s="66">
        <v>722</v>
      </c>
      <c r="T444" s="97"/>
      <c r="U444" s="66">
        <v>1045</v>
      </c>
      <c r="V444" s="97"/>
      <c r="W444" s="36">
        <v>543</v>
      </c>
      <c r="X444" s="97"/>
      <c r="Y444" s="36">
        <v>782</v>
      </c>
      <c r="Z444" s="97"/>
      <c r="AA444" s="36">
        <v>1325</v>
      </c>
      <c r="AB444" s="97"/>
    </row>
    <row r="445" spans="2:28" ht="15" hidden="1" customHeight="1" outlineLevel="1">
      <c r="B445" s="63" t="s">
        <v>82</v>
      </c>
      <c r="C445" s="36">
        <v>46</v>
      </c>
      <c r="D445" s="97"/>
      <c r="E445" s="66">
        <v>0</v>
      </c>
      <c r="F445" s="97"/>
      <c r="G445" s="66">
        <v>3</v>
      </c>
      <c r="H445" s="97"/>
      <c r="I445" s="66">
        <v>3</v>
      </c>
      <c r="J445" s="97"/>
      <c r="K445" s="36">
        <v>730</v>
      </c>
      <c r="L445" s="97"/>
      <c r="M445" s="36">
        <v>150</v>
      </c>
      <c r="N445" s="97"/>
      <c r="O445" s="36">
        <v>880</v>
      </c>
      <c r="P445" s="97"/>
      <c r="Q445" s="66">
        <v>278</v>
      </c>
      <c r="R445" s="97"/>
      <c r="S445" s="66">
        <v>1632</v>
      </c>
      <c r="T445" s="97"/>
      <c r="U445" s="66">
        <v>1910</v>
      </c>
      <c r="V445" s="97"/>
      <c r="W445" s="36">
        <v>1054</v>
      </c>
      <c r="X445" s="97"/>
      <c r="Y445" s="36">
        <v>1785</v>
      </c>
      <c r="Z445" s="97"/>
      <c r="AA445" s="36">
        <v>2839</v>
      </c>
      <c r="AB445" s="97"/>
    </row>
    <row r="446" spans="2:28" ht="15" hidden="1" customHeight="1" outlineLevel="1">
      <c r="B446" s="63" t="s">
        <v>81</v>
      </c>
      <c r="C446" s="36">
        <v>240</v>
      </c>
      <c r="D446" s="97"/>
      <c r="E446" s="66">
        <v>3</v>
      </c>
      <c r="F446" s="97"/>
      <c r="G446" s="66">
        <v>3</v>
      </c>
      <c r="H446" s="97"/>
      <c r="I446" s="66">
        <v>6</v>
      </c>
      <c r="J446" s="97"/>
      <c r="K446" s="36">
        <v>2387</v>
      </c>
      <c r="L446" s="97"/>
      <c r="M446" s="36">
        <v>1381</v>
      </c>
      <c r="N446" s="97"/>
      <c r="O446" s="36">
        <v>3768</v>
      </c>
      <c r="P446" s="97"/>
      <c r="Q446" s="66">
        <v>1398</v>
      </c>
      <c r="R446" s="97"/>
      <c r="S446" s="66">
        <v>1008</v>
      </c>
      <c r="T446" s="97"/>
      <c r="U446" s="66">
        <v>2406</v>
      </c>
      <c r="V446" s="97"/>
      <c r="W446" s="36">
        <v>4028</v>
      </c>
      <c r="X446" s="97"/>
      <c r="Y446" s="36">
        <v>2392</v>
      </c>
      <c r="Z446" s="97"/>
      <c r="AA446" s="36">
        <v>6420</v>
      </c>
      <c r="AB446" s="97"/>
    </row>
    <row r="447" spans="2:28" ht="15" hidden="1" customHeight="1" outlineLevel="1">
      <c r="B447" s="63" t="s">
        <v>80</v>
      </c>
      <c r="C447" s="36">
        <v>227</v>
      </c>
      <c r="D447" s="97"/>
      <c r="E447" s="66">
        <v>2</v>
      </c>
      <c r="F447" s="97"/>
      <c r="G447" s="66">
        <v>0</v>
      </c>
      <c r="H447" s="97"/>
      <c r="I447" s="66">
        <v>2</v>
      </c>
      <c r="J447" s="97"/>
      <c r="K447" s="36">
        <v>2613</v>
      </c>
      <c r="L447" s="97"/>
      <c r="M447" s="36">
        <v>1674</v>
      </c>
      <c r="N447" s="97"/>
      <c r="O447" s="36">
        <v>4287</v>
      </c>
      <c r="P447" s="97"/>
      <c r="Q447" s="66">
        <v>731</v>
      </c>
      <c r="R447" s="97"/>
      <c r="S447" s="66">
        <v>1296</v>
      </c>
      <c r="T447" s="97"/>
      <c r="U447" s="66">
        <v>2027</v>
      </c>
      <c r="V447" s="97"/>
      <c r="W447" s="36">
        <v>3573</v>
      </c>
      <c r="X447" s="97"/>
      <c r="Y447" s="36">
        <v>2970</v>
      </c>
      <c r="Z447" s="97"/>
      <c r="AA447" s="36">
        <v>6543</v>
      </c>
      <c r="AB447" s="97"/>
    </row>
    <row r="448" spans="2:28" ht="15" hidden="1" customHeight="1" outlineLevel="1">
      <c r="B448" s="63" t="s">
        <v>79</v>
      </c>
      <c r="C448" s="36">
        <v>259</v>
      </c>
      <c r="D448" s="97"/>
      <c r="E448" s="66">
        <v>38</v>
      </c>
      <c r="F448" s="97"/>
      <c r="G448" s="66">
        <v>0</v>
      </c>
      <c r="H448" s="97"/>
      <c r="I448" s="66">
        <v>38</v>
      </c>
      <c r="J448" s="97"/>
      <c r="K448" s="36">
        <v>2617</v>
      </c>
      <c r="L448" s="97"/>
      <c r="M448" s="36">
        <v>1503</v>
      </c>
      <c r="N448" s="97"/>
      <c r="O448" s="36">
        <v>4120</v>
      </c>
      <c r="P448" s="97"/>
      <c r="Q448" s="66">
        <v>908</v>
      </c>
      <c r="R448" s="97"/>
      <c r="S448" s="66">
        <v>2553</v>
      </c>
      <c r="T448" s="97"/>
      <c r="U448" s="66">
        <v>3461</v>
      </c>
      <c r="V448" s="97"/>
      <c r="W448" s="36">
        <v>3822</v>
      </c>
      <c r="X448" s="97"/>
      <c r="Y448" s="36">
        <v>4056</v>
      </c>
      <c r="Z448" s="97"/>
      <c r="AA448" s="36">
        <v>7878</v>
      </c>
      <c r="AB448" s="97"/>
    </row>
    <row r="449" spans="2:28" collapsed="1">
      <c r="B449" s="173">
        <v>1978</v>
      </c>
      <c r="C449" s="66">
        <v>1749</v>
      </c>
      <c r="D449" s="66"/>
      <c r="E449" s="66">
        <v>55</v>
      </c>
      <c r="F449" s="66"/>
      <c r="G449" s="66">
        <v>40</v>
      </c>
      <c r="H449" s="66"/>
      <c r="I449" s="66">
        <v>95</v>
      </c>
      <c r="J449" s="66"/>
      <c r="K449" s="66">
        <v>14982</v>
      </c>
      <c r="L449" s="66"/>
      <c r="M449" s="66">
        <v>8975</v>
      </c>
      <c r="N449" s="66"/>
      <c r="O449" s="66">
        <v>23957</v>
      </c>
      <c r="P449" s="66"/>
      <c r="Q449" s="66">
        <v>11437</v>
      </c>
      <c r="R449" s="66"/>
      <c r="S449" s="66">
        <v>13179</v>
      </c>
      <c r="T449" s="66"/>
      <c r="U449" s="66">
        <v>24616</v>
      </c>
      <c r="V449" s="66"/>
      <c r="W449" s="66">
        <v>28223</v>
      </c>
      <c r="X449" s="66"/>
      <c r="Y449" s="66">
        <v>22194</v>
      </c>
      <c r="Z449" s="66"/>
      <c r="AA449" s="66">
        <v>50417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0.52</v>
      </c>
      <c r="D8" s="180">
        <v>0</v>
      </c>
      <c r="E8" s="180">
        <v>-0.5</v>
      </c>
      <c r="F8" s="180">
        <v>-0.33333333333333337</v>
      </c>
      <c r="G8" s="179">
        <v>-0.54166666666666674</v>
      </c>
      <c r="H8" s="179">
        <v>-0.13953488372093026</v>
      </c>
      <c r="I8" s="179">
        <v>-0.32818930041152261</v>
      </c>
      <c r="J8" s="180">
        <v>0.46964355660007828</v>
      </c>
      <c r="K8" s="180">
        <v>-0.15593762495001995</v>
      </c>
      <c r="L8" s="180">
        <v>2.8838504375496843E-3</v>
      </c>
      <c r="M8" s="179">
        <v>0.31919060052219317</v>
      </c>
      <c r="N8" s="179">
        <v>-0.1553119940216714</v>
      </c>
      <c r="O8" s="179">
        <v>-2.4249526728567616E-2</v>
      </c>
    </row>
    <row r="9" spans="2:15">
      <c r="B9" s="63" t="s">
        <v>89</v>
      </c>
      <c r="C9" s="179">
        <v>-4.4444444444444398E-2</v>
      </c>
      <c r="D9" s="180">
        <v>2.0588235294117645</v>
      </c>
      <c r="E9" s="180" t="s">
        <v>143</v>
      </c>
      <c r="F9" s="180">
        <v>2.2941176470588234</v>
      </c>
      <c r="G9" s="179">
        <v>-0.429735234215886</v>
      </c>
      <c r="H9" s="179">
        <v>-0.28367670364500797</v>
      </c>
      <c r="I9" s="179">
        <v>-0.34759358288770048</v>
      </c>
      <c r="J9" s="180">
        <v>0.2915407854984895</v>
      </c>
      <c r="K9" s="180">
        <v>-0.15749162278602202</v>
      </c>
      <c r="L9" s="180">
        <v>-2.4116657319125046E-2</v>
      </c>
      <c r="M9" s="179">
        <v>0.18556701030927836</v>
      </c>
      <c r="N9" s="179">
        <v>-0.16845462452884896</v>
      </c>
      <c r="O9" s="179">
        <v>-5.6243192395286634E-2</v>
      </c>
    </row>
    <row r="10" spans="2:15">
      <c r="B10" s="63" t="s">
        <v>88</v>
      </c>
      <c r="C10" s="179">
        <v>-0.2432432432432432</v>
      </c>
      <c r="D10" s="180">
        <v>-0.66666666666666674</v>
      </c>
      <c r="E10" s="180" t="s">
        <v>143</v>
      </c>
      <c r="F10" s="180">
        <v>-0.33333333333333337</v>
      </c>
      <c r="G10" s="179">
        <v>-0.69021739130434789</v>
      </c>
      <c r="H10" s="179">
        <v>-0.34722222222222221</v>
      </c>
      <c r="I10" s="179">
        <v>-0.4919724770642202</v>
      </c>
      <c r="J10" s="180">
        <v>0.16081632653061217</v>
      </c>
      <c r="K10" s="180">
        <v>-0.1352778476238371</v>
      </c>
      <c r="L10" s="180">
        <v>-2.2405476894351906E-2</v>
      </c>
      <c r="M10" s="179">
        <v>4.4390073400908836E-2</v>
      </c>
      <c r="N10" s="179">
        <v>-0.15866993974559251</v>
      </c>
      <c r="O10" s="179">
        <v>-7.9542359030236987E-2</v>
      </c>
    </row>
    <row r="11" spans="2:15">
      <c r="B11" s="63" t="s">
        <v>87</v>
      </c>
      <c r="C11" s="179">
        <v>0.8</v>
      </c>
      <c r="D11" s="180">
        <v>-0.875</v>
      </c>
      <c r="E11" s="180" t="s">
        <v>143</v>
      </c>
      <c r="F11" s="180">
        <v>-0.875</v>
      </c>
      <c r="G11" s="179">
        <v>0.69230769230769229</v>
      </c>
      <c r="H11" s="179">
        <v>0.51764705882352935</v>
      </c>
      <c r="I11" s="179">
        <v>0.55855855855855863</v>
      </c>
      <c r="J11" s="180">
        <v>0.73358348968105069</v>
      </c>
      <c r="K11" s="180">
        <v>0.87409200968523004</v>
      </c>
      <c r="L11" s="180">
        <v>0.79492600422832971</v>
      </c>
      <c r="M11" s="179">
        <v>0.71057192374350087</v>
      </c>
      <c r="N11" s="179">
        <v>0.81325301204819267</v>
      </c>
      <c r="O11" s="179">
        <v>0.75813953488372099</v>
      </c>
    </row>
    <row r="12" spans="2:15">
      <c r="B12" s="63" t="s">
        <v>86</v>
      </c>
      <c r="C12" s="179">
        <v>-0.16000000000000003</v>
      </c>
      <c r="D12" s="180">
        <v>-1</v>
      </c>
      <c r="E12" s="180" t="s">
        <v>143</v>
      </c>
      <c r="F12" s="180">
        <v>-1</v>
      </c>
      <c r="G12" s="179">
        <v>0.14285714285714279</v>
      </c>
      <c r="H12" s="179">
        <v>5.2058823529411766</v>
      </c>
      <c r="I12" s="179">
        <v>2.63768115942029</v>
      </c>
      <c r="J12" s="180">
        <v>0.75045207956600368</v>
      </c>
      <c r="K12" s="180">
        <v>0.61302681992337171</v>
      </c>
      <c r="L12" s="180">
        <v>0.6837209302325582</v>
      </c>
      <c r="M12" s="179">
        <v>0.673170731707317</v>
      </c>
      <c r="N12" s="179">
        <v>0.89388489208633093</v>
      </c>
      <c r="O12" s="179">
        <v>0.77796754910333044</v>
      </c>
    </row>
    <row r="13" spans="2:15">
      <c r="B13" s="63" t="s">
        <v>85</v>
      </c>
      <c r="C13" s="179">
        <v>-0.39130434782608692</v>
      </c>
      <c r="D13" s="180" t="s">
        <v>143</v>
      </c>
      <c r="E13" s="180" t="s">
        <v>143</v>
      </c>
      <c r="F13" s="180" t="s">
        <v>143</v>
      </c>
      <c r="G13" s="179">
        <v>-0.32967032967032972</v>
      </c>
      <c r="H13" s="179">
        <v>1.1509433962264151</v>
      </c>
      <c r="I13" s="179">
        <v>0.46700507614213205</v>
      </c>
      <c r="J13" s="180">
        <v>0.86277372262773722</v>
      </c>
      <c r="K13" s="180">
        <v>0.71465295629820047</v>
      </c>
      <c r="L13" s="180">
        <v>0.78400546821599448</v>
      </c>
      <c r="M13" s="179">
        <v>0.69086357947434296</v>
      </c>
      <c r="N13" s="179">
        <v>0.76923076923076916</v>
      </c>
      <c r="O13" s="179">
        <v>0.73202614379084974</v>
      </c>
    </row>
    <row r="14" spans="2:15">
      <c r="B14" s="63" t="s">
        <v>84</v>
      </c>
      <c r="C14" s="179">
        <v>1.3571428571428572</v>
      </c>
      <c r="D14" s="180">
        <v>0</v>
      </c>
      <c r="E14" s="180">
        <v>-1</v>
      </c>
      <c r="F14" s="180">
        <v>-0.6</v>
      </c>
      <c r="G14" s="179">
        <v>-0.19047619047619047</v>
      </c>
      <c r="H14" s="179">
        <v>1.1515151515151514</v>
      </c>
      <c r="I14" s="179">
        <v>0.62962962962962954</v>
      </c>
      <c r="J14" s="180">
        <v>-0.11372549019607847</v>
      </c>
      <c r="K14" s="180">
        <v>0.33690658499234294</v>
      </c>
      <c r="L14" s="180">
        <v>9.3794076163610685E-2</v>
      </c>
      <c r="M14" s="179">
        <v>-8.9775561097256817E-2</v>
      </c>
      <c r="N14" s="179">
        <v>0.37010159651669094</v>
      </c>
      <c r="O14" s="179">
        <v>0.12273641851106643</v>
      </c>
    </row>
    <row r="15" spans="2:15">
      <c r="B15" s="63" t="s">
        <v>83</v>
      </c>
      <c r="C15" s="179">
        <v>0.39999999999999991</v>
      </c>
      <c r="D15" s="180">
        <v>-0.1428571428571429</v>
      </c>
      <c r="E15" s="180" t="s">
        <v>143</v>
      </c>
      <c r="F15" s="180">
        <v>0.5714285714285714</v>
      </c>
      <c r="G15" s="179">
        <v>0.1875</v>
      </c>
      <c r="H15" s="179">
        <v>11</v>
      </c>
      <c r="I15" s="179">
        <v>3.1363636363636367</v>
      </c>
      <c r="J15" s="180">
        <v>0.2613981762917934</v>
      </c>
      <c r="K15" s="180">
        <v>0.64687819856704198</v>
      </c>
      <c r="L15" s="180">
        <v>0.49174311926605507</v>
      </c>
      <c r="M15" s="179">
        <v>0.25759768451519527</v>
      </c>
      <c r="N15" s="179">
        <v>0.71515768056968465</v>
      </c>
      <c r="O15" s="179">
        <v>0.52628434886499398</v>
      </c>
    </row>
    <row r="16" spans="2:15">
      <c r="B16" s="63" t="s">
        <v>82</v>
      </c>
      <c r="C16" s="179">
        <v>2.0909090909090908</v>
      </c>
      <c r="D16" s="180">
        <v>5</v>
      </c>
      <c r="E16" s="180" t="s">
        <v>143</v>
      </c>
      <c r="F16" s="180">
        <v>186</v>
      </c>
      <c r="G16" s="179">
        <v>7.204545454545455</v>
      </c>
      <c r="H16" s="179">
        <v>6.7796610169491567E-2</v>
      </c>
      <c r="I16" s="179">
        <v>0.85678391959799005</v>
      </c>
      <c r="J16" s="180">
        <v>1.1183306920232434</v>
      </c>
      <c r="K16" s="180">
        <v>1.9977436823104693</v>
      </c>
      <c r="L16" s="180">
        <v>1.5926016062302262</v>
      </c>
      <c r="M16" s="179">
        <v>1.2678571428571428</v>
      </c>
      <c r="N16" s="179">
        <v>1.8023346303501944</v>
      </c>
      <c r="O16" s="179">
        <v>1.571081677704194</v>
      </c>
    </row>
    <row r="17" spans="2:15">
      <c r="B17" s="63" t="s">
        <v>81</v>
      </c>
      <c r="C17" s="179">
        <v>2.3333333333333335</v>
      </c>
      <c r="D17" s="180">
        <v>-0.125</v>
      </c>
      <c r="E17" s="180" t="s">
        <v>143</v>
      </c>
      <c r="F17" s="180">
        <v>-0.125</v>
      </c>
      <c r="G17" s="179">
        <v>2.668421052631579</v>
      </c>
      <c r="H17" s="179">
        <v>0.31677018633540377</v>
      </c>
      <c r="I17" s="179">
        <v>0.85251798561151082</v>
      </c>
      <c r="J17" s="180">
        <v>0.14576421145764207</v>
      </c>
      <c r="K17" s="180">
        <v>0.48432259005395939</v>
      </c>
      <c r="L17" s="180">
        <v>0.34979785551063447</v>
      </c>
      <c r="M17" s="179">
        <v>0.25874420564686051</v>
      </c>
      <c r="N17" s="179">
        <v>0.46993734168777501</v>
      </c>
      <c r="O17" s="179">
        <v>0.38809504368416747</v>
      </c>
    </row>
    <row r="18" spans="2:15">
      <c r="B18" s="63" t="s">
        <v>80</v>
      </c>
      <c r="C18" s="179">
        <v>0</v>
      </c>
      <c r="D18" s="180">
        <v>0.10000000000000009</v>
      </c>
      <c r="E18" s="180" t="s">
        <v>143</v>
      </c>
      <c r="F18" s="180">
        <v>0.10000000000000009</v>
      </c>
      <c r="G18" s="179">
        <v>1.4603773584905659</v>
      </c>
      <c r="H18" s="179">
        <v>-0.16315205327413984</v>
      </c>
      <c r="I18" s="179">
        <v>0.20583190394511153</v>
      </c>
      <c r="J18" s="180">
        <v>0.40249161475802597</v>
      </c>
      <c r="K18" s="180">
        <v>0.24163424124513622</v>
      </c>
      <c r="L18" s="180">
        <v>0.29813194210703475</v>
      </c>
      <c r="M18" s="179">
        <v>0.45711759504862948</v>
      </c>
      <c r="N18" s="179">
        <v>0.19927999070955749</v>
      </c>
      <c r="O18" s="179">
        <v>0.28808526836695858</v>
      </c>
    </row>
    <row r="19" spans="2:15">
      <c r="B19" s="63" t="s">
        <v>79</v>
      </c>
      <c r="C19" s="179">
        <v>5.2631578947368363E-2</v>
      </c>
      <c r="D19" s="180">
        <v>0.33333333333333326</v>
      </c>
      <c r="E19" s="180" t="s">
        <v>143</v>
      </c>
      <c r="F19" s="180">
        <v>1</v>
      </c>
      <c r="G19" s="179">
        <v>3.488721804511278</v>
      </c>
      <c r="H19" s="179">
        <v>-0.32479508196721307</v>
      </c>
      <c r="I19" s="179">
        <v>0.13255184851217305</v>
      </c>
      <c r="J19" s="180">
        <v>5.9096459096459109E-2</v>
      </c>
      <c r="K19" s="180">
        <v>-0.14855607790463399</v>
      </c>
      <c r="L19" s="180">
        <v>-7.4870017331022498E-2</v>
      </c>
      <c r="M19" s="179">
        <v>0.16631578947368419</v>
      </c>
      <c r="N19" s="179">
        <v>-0.16826980168626049</v>
      </c>
      <c r="O19" s="179">
        <v>-5.5608065532451123E-2</v>
      </c>
    </row>
    <row r="20" spans="2:15" ht="30" customHeight="1">
      <c r="B20" s="181" t="s">
        <v>290</v>
      </c>
      <c r="C20" s="182">
        <v>0.38297872340425543</v>
      </c>
      <c r="D20" s="182">
        <v>0.38666666666666671</v>
      </c>
      <c r="E20" s="182">
        <v>14.76923076923077</v>
      </c>
      <c r="F20" s="182">
        <v>2.5113636363636362</v>
      </c>
      <c r="G20" s="182">
        <v>0.44709737827715346</v>
      </c>
      <c r="H20" s="182">
        <v>-4.4885177453027114E-2</v>
      </c>
      <c r="I20" s="182">
        <v>0.10684377707190307</v>
      </c>
      <c r="J20" s="182">
        <v>0.33473049200877458</v>
      </c>
      <c r="K20" s="182">
        <v>0.17430160201244549</v>
      </c>
      <c r="L20" s="182">
        <v>0.23210908167010125</v>
      </c>
      <c r="M20" s="182">
        <v>0.34405121821091944</v>
      </c>
      <c r="N20" s="182">
        <v>0.15713972187306724</v>
      </c>
      <c r="O20" s="182">
        <v>0.22430850247967693</v>
      </c>
    </row>
    <row r="21" spans="2:15" outlineLevel="1">
      <c r="B21" s="63" t="s">
        <v>90</v>
      </c>
      <c r="C21" s="179">
        <v>0.61290322580645151</v>
      </c>
      <c r="D21" s="180">
        <v>0.25</v>
      </c>
      <c r="E21" s="180">
        <v>0.66666666666666674</v>
      </c>
      <c r="F21" s="180">
        <v>0.5</v>
      </c>
      <c r="G21" s="179">
        <v>2.5625</v>
      </c>
      <c r="H21" s="179">
        <v>-0.36138613861386137</v>
      </c>
      <c r="I21" s="179">
        <v>3.8461538461538547E-2</v>
      </c>
      <c r="J21" s="180">
        <v>-0.27015437392795882</v>
      </c>
      <c r="K21" s="180">
        <v>0.21999999999999997</v>
      </c>
      <c r="L21" s="180">
        <v>4.2288557213930433E-2</v>
      </c>
      <c r="M21" s="179">
        <v>-0.1630701993990713</v>
      </c>
      <c r="N21" s="179">
        <v>0.15292935094773119</v>
      </c>
      <c r="O21" s="179">
        <v>4.4047058823529328E-2</v>
      </c>
    </row>
    <row r="22" spans="2:15" outlineLevel="1">
      <c r="B22" s="63" t="s">
        <v>89</v>
      </c>
      <c r="C22" s="179">
        <v>1.8125</v>
      </c>
      <c r="D22" s="180">
        <v>16</v>
      </c>
      <c r="E22" s="180" t="s">
        <v>143</v>
      </c>
      <c r="F22" s="180">
        <v>16</v>
      </c>
      <c r="G22" s="179">
        <v>3.0578512396694215</v>
      </c>
      <c r="H22" s="179">
        <v>3.9538714991762758E-2</v>
      </c>
      <c r="I22" s="179">
        <v>0.54120879120879128</v>
      </c>
      <c r="J22" s="180">
        <v>-0.14827918944998397</v>
      </c>
      <c r="K22" s="180">
        <v>-5.3037171350861279E-2</v>
      </c>
      <c r="L22" s="180">
        <v>-8.3478976046057363E-2</v>
      </c>
      <c r="M22" s="179">
        <v>-1.4166923313828184E-2</v>
      </c>
      <c r="N22" s="179">
        <v>-4.5259515570934217E-2</v>
      </c>
      <c r="O22" s="179">
        <v>-3.5618792971734203E-2</v>
      </c>
    </row>
    <row r="23" spans="2:15" outlineLevel="1">
      <c r="B23" s="63" t="s">
        <v>88</v>
      </c>
      <c r="C23" s="179">
        <v>1.3125</v>
      </c>
      <c r="D23" s="180" t="s">
        <v>143</v>
      </c>
      <c r="E23" s="180">
        <v>-1</v>
      </c>
      <c r="F23" s="180">
        <v>0</v>
      </c>
      <c r="G23" s="179">
        <v>2.2280701754385963</v>
      </c>
      <c r="H23" s="179">
        <v>-9.8389982110912322E-2</v>
      </c>
      <c r="I23" s="179">
        <v>0.29569093610698371</v>
      </c>
      <c r="J23" s="180">
        <v>-9.3264248704663211E-2</v>
      </c>
      <c r="K23" s="180">
        <v>8.6018569087930041E-2</v>
      </c>
      <c r="L23" s="180">
        <v>9.8994343180389688E-3</v>
      </c>
      <c r="M23" s="179">
        <v>1.0240112994350348E-2</v>
      </c>
      <c r="N23" s="179">
        <v>6.0089898273006925E-2</v>
      </c>
      <c r="O23" s="179">
        <v>4.0090664400056708E-2</v>
      </c>
    </row>
    <row r="24" spans="2:15" outlineLevel="1">
      <c r="B24" s="63" t="s">
        <v>87</v>
      </c>
      <c r="C24" s="179">
        <v>-0.33333333333333337</v>
      </c>
      <c r="D24" s="180">
        <v>3</v>
      </c>
      <c r="E24" s="180" t="s">
        <v>143</v>
      </c>
      <c r="F24" s="180">
        <v>3</v>
      </c>
      <c r="G24" s="179">
        <v>1</v>
      </c>
      <c r="H24" s="179">
        <v>1.125</v>
      </c>
      <c r="I24" s="179">
        <v>1.0943396226415096</v>
      </c>
      <c r="J24" s="180">
        <v>-0.51589464123524076</v>
      </c>
      <c r="K24" s="180">
        <v>-0.58240647118301314</v>
      </c>
      <c r="L24" s="180">
        <v>-0.5473684210526315</v>
      </c>
      <c r="M24" s="179">
        <v>-0.48983200707338637</v>
      </c>
      <c r="N24" s="179">
        <v>-0.51603498542274051</v>
      </c>
      <c r="O24" s="179">
        <v>-0.50231481481481488</v>
      </c>
    </row>
    <row r="25" spans="2:15" outlineLevel="1">
      <c r="B25" s="63" t="s">
        <v>86</v>
      </c>
      <c r="C25" s="179">
        <v>2.5714285714285716</v>
      </c>
      <c r="D25" s="180" t="s">
        <v>143</v>
      </c>
      <c r="E25" s="180" t="s">
        <v>143</v>
      </c>
      <c r="F25" s="180" t="s">
        <v>143</v>
      </c>
      <c r="G25" s="179">
        <v>2.8888888888888888</v>
      </c>
      <c r="H25" s="179">
        <v>1</v>
      </c>
      <c r="I25" s="179">
        <v>1.6538461538461537</v>
      </c>
      <c r="J25" s="180">
        <v>-0.20999999999999996</v>
      </c>
      <c r="K25" s="180">
        <v>-0.29076086956521741</v>
      </c>
      <c r="L25" s="180">
        <v>-0.25139275766016711</v>
      </c>
      <c r="M25" s="179">
        <v>-0.14106145251396651</v>
      </c>
      <c r="N25" s="179">
        <v>-0.26162018592297476</v>
      </c>
      <c r="O25" s="179">
        <v>-0.20285908781484008</v>
      </c>
    </row>
    <row r="26" spans="2:15" outlineLevel="1">
      <c r="B26" s="63" t="s">
        <v>85</v>
      </c>
      <c r="C26" s="179">
        <v>0.21052631578947367</v>
      </c>
      <c r="D26" s="180">
        <v>-1</v>
      </c>
      <c r="E26" s="180" t="s">
        <v>143</v>
      </c>
      <c r="F26" s="180">
        <v>-1</v>
      </c>
      <c r="G26" s="179">
        <v>2.1379310344827585</v>
      </c>
      <c r="H26" s="179">
        <v>0.96296296296296302</v>
      </c>
      <c r="I26" s="179">
        <v>1.3734939759036147</v>
      </c>
      <c r="J26" s="180">
        <v>-0.24890350877192979</v>
      </c>
      <c r="K26" s="180">
        <v>-0.12975391498881428</v>
      </c>
      <c r="L26" s="180">
        <v>-0.18992248062015504</v>
      </c>
      <c r="M26" s="179">
        <v>-0.16943866943866948</v>
      </c>
      <c r="N26" s="179">
        <v>-6.7510548523206704E-2</v>
      </c>
      <c r="O26" s="179">
        <v>-0.11884816753926697</v>
      </c>
    </row>
    <row r="27" spans="2:15" outlineLevel="1">
      <c r="B27" s="63" t="s">
        <v>84</v>
      </c>
      <c r="C27" s="179">
        <v>1.3333333333333335</v>
      </c>
      <c r="D27" s="180">
        <v>1</v>
      </c>
      <c r="E27" s="180" t="s">
        <v>143</v>
      </c>
      <c r="F27" s="180">
        <v>4</v>
      </c>
      <c r="G27" s="179">
        <v>-0.73750000000000004</v>
      </c>
      <c r="H27" s="179">
        <v>6.4516129032258007E-2</v>
      </c>
      <c r="I27" s="179">
        <v>-0.51351351351351349</v>
      </c>
      <c r="J27" s="180">
        <v>-0.2857142857142857</v>
      </c>
      <c r="K27" s="180">
        <v>-0.38454288407163051</v>
      </c>
      <c r="L27" s="180">
        <v>-0.33489681050656661</v>
      </c>
      <c r="M27" s="179">
        <v>-0.30742659758203794</v>
      </c>
      <c r="N27" s="179">
        <v>-0.36904761904761907</v>
      </c>
      <c r="O27" s="179">
        <v>-0.33733333333333337</v>
      </c>
    </row>
    <row r="28" spans="2:15" outlineLevel="1">
      <c r="B28" s="63" t="s">
        <v>83</v>
      </c>
      <c r="C28" s="179">
        <v>-0.23076923076923073</v>
      </c>
      <c r="D28" s="180" t="s">
        <v>143</v>
      </c>
      <c r="E28" s="180">
        <v>-1</v>
      </c>
      <c r="F28" s="180">
        <v>-0.125</v>
      </c>
      <c r="G28" s="179">
        <v>-0.23809523809523814</v>
      </c>
      <c r="H28" s="179">
        <v>-0.53846153846153844</v>
      </c>
      <c r="I28" s="179">
        <v>-0.3529411764705882</v>
      </c>
      <c r="J28" s="180">
        <v>-0.25817361894024804</v>
      </c>
      <c r="K28" s="180">
        <v>-5.6038647342995129E-2</v>
      </c>
      <c r="L28" s="180">
        <v>-0.14932362122788767</v>
      </c>
      <c r="M28" s="179">
        <v>-0.249728555917481</v>
      </c>
      <c r="N28" s="179">
        <v>-6.9128787878787845E-2</v>
      </c>
      <c r="O28" s="179">
        <v>-0.15326251896813359</v>
      </c>
    </row>
    <row r="29" spans="2:15" outlineLevel="1">
      <c r="B29" s="63" t="s">
        <v>82</v>
      </c>
      <c r="C29" s="179">
        <v>-0.24137931034482762</v>
      </c>
      <c r="D29" s="180">
        <v>-0.5</v>
      </c>
      <c r="E29" s="180" t="s">
        <v>143</v>
      </c>
      <c r="F29" s="180">
        <v>-0.5</v>
      </c>
      <c r="G29" s="179">
        <v>-0.62393162393162394</v>
      </c>
      <c r="H29" s="179">
        <v>0.3828125</v>
      </c>
      <c r="I29" s="179">
        <v>6.7024128686327122E-2</v>
      </c>
      <c r="J29" s="180">
        <v>-0.18545611015490537</v>
      </c>
      <c r="K29" s="180">
        <v>-0.44502880040070125</v>
      </c>
      <c r="L29" s="180">
        <v>-0.34953300617381666</v>
      </c>
      <c r="M29" s="179">
        <v>-0.20711974110032361</v>
      </c>
      <c r="N29" s="179">
        <v>-0.39515180042362907</v>
      </c>
      <c r="O29" s="179">
        <v>-0.32599315578038979</v>
      </c>
    </row>
    <row r="30" spans="2:15" outlineLevel="1">
      <c r="B30" s="63" t="s">
        <v>81</v>
      </c>
      <c r="C30" s="179">
        <v>-0.47058823529411764</v>
      </c>
      <c r="D30" s="180">
        <v>7</v>
      </c>
      <c r="E30" s="180" t="s">
        <v>143</v>
      </c>
      <c r="F30" s="180">
        <v>7</v>
      </c>
      <c r="G30" s="179">
        <v>-9.9526066350710929E-2</v>
      </c>
      <c r="H30" s="179">
        <v>-0.42704626334519569</v>
      </c>
      <c r="I30" s="179">
        <v>-0.37528089887640448</v>
      </c>
      <c r="J30" s="180">
        <v>-0.25432953983176643</v>
      </c>
      <c r="K30" s="180">
        <v>-0.35396645939325422</v>
      </c>
      <c r="L30" s="180">
        <v>-0.31774299934040895</v>
      </c>
      <c r="M30" s="179">
        <v>-0.24976288333860264</v>
      </c>
      <c r="N30" s="179">
        <v>-0.3609643891634009</v>
      </c>
      <c r="O30" s="179">
        <v>-0.32202170062001767</v>
      </c>
    </row>
    <row r="31" spans="2:15" outlineLevel="1">
      <c r="B31" s="63" t="s">
        <v>80</v>
      </c>
      <c r="C31" s="179">
        <v>0.13636363636363646</v>
      </c>
      <c r="D31" s="180">
        <v>1.5</v>
      </c>
      <c r="E31" s="180" t="s">
        <v>143</v>
      </c>
      <c r="F31" s="180">
        <v>1.5</v>
      </c>
      <c r="G31" s="179">
        <v>0.18834080717488799</v>
      </c>
      <c r="H31" s="179">
        <v>0.10687960687960696</v>
      </c>
      <c r="I31" s="179">
        <v>0.12439729990356807</v>
      </c>
      <c r="J31" s="180">
        <v>-0.19854070660522272</v>
      </c>
      <c r="K31" s="180">
        <v>-0.19846137852167589</v>
      </c>
      <c r="L31" s="180">
        <v>-0.19848924259796319</v>
      </c>
      <c r="M31" s="179">
        <v>-0.17760407198691142</v>
      </c>
      <c r="N31" s="179">
        <v>-0.17463816735358961</v>
      </c>
      <c r="O31" s="179">
        <v>-0.17566210618802558</v>
      </c>
    </row>
    <row r="32" spans="2:15" outlineLevel="1">
      <c r="B32" s="63" t="s">
        <v>79</v>
      </c>
      <c r="C32" s="179">
        <v>-0.29629629629629628</v>
      </c>
      <c r="D32" s="180">
        <v>0.8</v>
      </c>
      <c r="E32" s="180" t="s">
        <v>143</v>
      </c>
      <c r="F32" s="180">
        <v>0.8</v>
      </c>
      <c r="G32" s="179">
        <v>-0.3954545454545455</v>
      </c>
      <c r="H32" s="179">
        <v>-0.1316725978647687</v>
      </c>
      <c r="I32" s="179">
        <v>-0.17485119047619047</v>
      </c>
      <c r="J32" s="180">
        <v>-0.20516304347826086</v>
      </c>
      <c r="K32" s="180">
        <v>-0.21992875104777876</v>
      </c>
      <c r="L32" s="180">
        <v>-0.21475231355470881</v>
      </c>
      <c r="M32" s="179">
        <v>-0.21285214509298467</v>
      </c>
      <c r="N32" s="179">
        <v>-0.21062992125984248</v>
      </c>
      <c r="O32" s="179">
        <v>-0.21137958879433505</v>
      </c>
    </row>
    <row r="33" spans="2:15" ht="15" customHeight="1">
      <c r="B33" s="172">
        <v>2010</v>
      </c>
      <c r="C33" s="183">
        <v>0.16408668730650144</v>
      </c>
      <c r="D33" s="183">
        <v>2.4090909090909092</v>
      </c>
      <c r="E33" s="183">
        <v>-0.35</v>
      </c>
      <c r="F33" s="183">
        <v>1.0952380952380953</v>
      </c>
      <c r="G33" s="183">
        <v>0.6609642301710732</v>
      </c>
      <c r="H33" s="183">
        <v>-0.12061685331375072</v>
      </c>
      <c r="I33" s="183">
        <v>2.866478538541517E-2</v>
      </c>
      <c r="J33" s="183">
        <v>-0.21997127753842394</v>
      </c>
      <c r="K33" s="183">
        <v>-0.17476099426386238</v>
      </c>
      <c r="L33" s="183">
        <v>-0.19164327605485953</v>
      </c>
      <c r="M33" s="183">
        <v>-0.18170440654287212</v>
      </c>
      <c r="N33" s="183">
        <v>-0.16993474876618864</v>
      </c>
      <c r="O33" s="183">
        <v>-0.17420308211948488</v>
      </c>
    </row>
    <row r="34" spans="2:15" hidden="1" outlineLevel="1">
      <c r="B34" s="63" t="s">
        <v>90</v>
      </c>
      <c r="C34" s="179">
        <v>0</v>
      </c>
      <c r="D34" s="180">
        <v>1</v>
      </c>
      <c r="E34" s="180" t="s">
        <v>143</v>
      </c>
      <c r="F34" s="180">
        <v>4</v>
      </c>
      <c r="G34" s="179">
        <v>-0.58441558441558439</v>
      </c>
      <c r="H34" s="179">
        <v>-0.34574898785425101</v>
      </c>
      <c r="I34" s="179">
        <v>-0.39338950097213221</v>
      </c>
      <c r="J34" s="180">
        <v>-0.21375590020229263</v>
      </c>
      <c r="K34" s="180">
        <v>-0.26924904942965777</v>
      </c>
      <c r="L34" s="180">
        <v>-0.25005829770695687</v>
      </c>
      <c r="M34" s="179">
        <v>-0.23569937369519833</v>
      </c>
      <c r="N34" s="179">
        <v>-0.2784167443788208</v>
      </c>
      <c r="O34" s="179">
        <v>-0.26424762828059001</v>
      </c>
    </row>
    <row r="35" spans="2:15" hidden="1" outlineLevel="1">
      <c r="B35" s="63" t="s">
        <v>89</v>
      </c>
      <c r="C35" s="179">
        <v>-0.65217391304347827</v>
      </c>
      <c r="D35" s="180" t="s">
        <v>143</v>
      </c>
      <c r="E35" s="180" t="s">
        <v>143</v>
      </c>
      <c r="F35" s="180" t="s">
        <v>143</v>
      </c>
      <c r="G35" s="179">
        <v>-0.23417721518987344</v>
      </c>
      <c r="H35" s="179">
        <v>-0.32405345211581293</v>
      </c>
      <c r="I35" s="179">
        <v>-0.31060606060606055</v>
      </c>
      <c r="J35" s="180">
        <v>-0.43850460538197578</v>
      </c>
      <c r="K35" s="180">
        <v>-0.42392061281337046</v>
      </c>
      <c r="L35" s="180">
        <v>-0.42866372980910428</v>
      </c>
      <c r="M35" s="179">
        <v>-0.43441909075074026</v>
      </c>
      <c r="N35" s="179">
        <v>-0.41668012271919908</v>
      </c>
      <c r="O35" s="179">
        <v>-0.42229822916092019</v>
      </c>
    </row>
    <row r="36" spans="2:15" hidden="1" outlineLevel="1">
      <c r="B36" s="63" t="s">
        <v>88</v>
      </c>
      <c r="C36" s="179">
        <v>-0.67346938775510212</v>
      </c>
      <c r="D36" s="180">
        <v>-1</v>
      </c>
      <c r="E36" s="180" t="s">
        <v>143</v>
      </c>
      <c r="F36" s="180">
        <v>0.19999999999999996</v>
      </c>
      <c r="G36" s="179">
        <v>-0.10236220472440949</v>
      </c>
      <c r="H36" s="179">
        <v>-0.37261503928170592</v>
      </c>
      <c r="I36" s="179">
        <v>-0.33889980353634575</v>
      </c>
      <c r="J36" s="180">
        <v>-0.38338658146964855</v>
      </c>
      <c r="K36" s="180">
        <v>-0.21985513421389002</v>
      </c>
      <c r="L36" s="180">
        <v>-0.29881004847950643</v>
      </c>
      <c r="M36" s="179">
        <v>-0.37935568704799472</v>
      </c>
      <c r="N36" s="179">
        <v>-0.24315129811996417</v>
      </c>
      <c r="O36" s="179">
        <v>-0.30439495467087108</v>
      </c>
    </row>
    <row r="37" spans="2:15" hidden="1" outlineLevel="1">
      <c r="B37" s="63" t="s">
        <v>87</v>
      </c>
      <c r="C37" s="179">
        <v>0.36363636363636354</v>
      </c>
      <c r="D37" s="180">
        <v>1</v>
      </c>
      <c r="E37" s="180" t="s">
        <v>143</v>
      </c>
      <c r="F37" s="180">
        <v>1</v>
      </c>
      <c r="G37" s="179">
        <v>-0.59375</v>
      </c>
      <c r="H37" s="179">
        <v>1.3529411764705883</v>
      </c>
      <c r="I37" s="179">
        <v>8.163265306122458E-2</v>
      </c>
      <c r="J37" s="180">
        <v>-0.30050825921219826</v>
      </c>
      <c r="K37" s="180">
        <v>-0.32352941176470584</v>
      </c>
      <c r="L37" s="180">
        <v>-0.31159420289855078</v>
      </c>
      <c r="M37" s="179">
        <v>-0.30098887515451178</v>
      </c>
      <c r="N37" s="179">
        <v>-0.3042596348884381</v>
      </c>
      <c r="O37" s="179">
        <v>-0.30255085566677431</v>
      </c>
    </row>
    <row r="38" spans="2:15" hidden="1" outlineLevel="1">
      <c r="B38" s="63" t="s">
        <v>86</v>
      </c>
      <c r="C38" s="179">
        <v>-0.30000000000000004</v>
      </c>
      <c r="D38" s="180" t="s">
        <v>143</v>
      </c>
      <c r="E38" s="180" t="s">
        <v>143</v>
      </c>
      <c r="F38" s="180" t="s">
        <v>143</v>
      </c>
      <c r="G38" s="179">
        <v>0.125</v>
      </c>
      <c r="H38" s="179">
        <v>0</v>
      </c>
      <c r="I38" s="179">
        <v>4.0000000000000036E-2</v>
      </c>
      <c r="J38" s="180">
        <v>-0.43502824858757061</v>
      </c>
      <c r="K38" s="180">
        <v>-0.3622183708838822</v>
      </c>
      <c r="L38" s="180">
        <v>-0.39991642290012541</v>
      </c>
      <c r="M38" s="179">
        <v>-0.43038981702466195</v>
      </c>
      <c r="N38" s="179">
        <v>-0.35695986336464558</v>
      </c>
      <c r="O38" s="179">
        <v>-0.39497528830313011</v>
      </c>
    </row>
    <row r="39" spans="2:15" hidden="1" outlineLevel="1">
      <c r="B39" s="63" t="s">
        <v>85</v>
      </c>
      <c r="C39" s="179">
        <v>1.7142857142857144</v>
      </c>
      <c r="D39" s="180">
        <v>0</v>
      </c>
      <c r="E39" s="180" t="s">
        <v>143</v>
      </c>
      <c r="F39" s="180">
        <v>0</v>
      </c>
      <c r="G39" s="179">
        <v>-0.38297872340425532</v>
      </c>
      <c r="H39" s="179">
        <v>-0.38636363636363635</v>
      </c>
      <c r="I39" s="179">
        <v>-0.38518518518518519</v>
      </c>
      <c r="J39" s="180">
        <v>-0.4548714883442917</v>
      </c>
      <c r="K39" s="180">
        <v>-0.52848101265822778</v>
      </c>
      <c r="L39" s="180">
        <v>-0.49397590361445787</v>
      </c>
      <c r="M39" s="179">
        <v>-0.44360902255639101</v>
      </c>
      <c r="N39" s="179">
        <v>-0.52217741935483875</v>
      </c>
      <c r="O39" s="179">
        <v>-0.48559116617290599</v>
      </c>
    </row>
    <row r="40" spans="2:15" hidden="1" outlineLevel="1">
      <c r="B40" s="63" t="s">
        <v>84</v>
      </c>
      <c r="C40" s="179">
        <v>-0.6</v>
      </c>
      <c r="D40" s="180" t="s">
        <v>143</v>
      </c>
      <c r="E40" s="180" t="s">
        <v>143</v>
      </c>
      <c r="F40" s="180" t="s">
        <v>143</v>
      </c>
      <c r="G40" s="179">
        <v>4</v>
      </c>
      <c r="H40" s="179">
        <v>-0.42592592592592593</v>
      </c>
      <c r="I40" s="179">
        <v>0.58571428571428563</v>
      </c>
      <c r="J40" s="180">
        <v>-0.14456869009584661</v>
      </c>
      <c r="K40" s="180">
        <v>-0.27229080932784633</v>
      </c>
      <c r="L40" s="180">
        <v>-0.21328413284132841</v>
      </c>
      <c r="M40" s="179">
        <v>-9.7427903351519851E-2</v>
      </c>
      <c r="N40" s="179">
        <v>-0.27777777777777779</v>
      </c>
      <c r="O40" s="179">
        <v>-0.19499105545617168</v>
      </c>
    </row>
    <row r="41" spans="2:15" hidden="1" outlineLevel="1">
      <c r="B41" s="63" t="s">
        <v>83</v>
      </c>
      <c r="C41" s="179">
        <v>-0.43478260869565222</v>
      </c>
      <c r="D41" s="180" t="s">
        <v>143</v>
      </c>
      <c r="E41" s="180" t="s">
        <v>143</v>
      </c>
      <c r="F41" s="180" t="s">
        <v>143</v>
      </c>
      <c r="G41" s="179">
        <v>-0.16000000000000003</v>
      </c>
      <c r="H41" s="179">
        <v>-0.38095238095238093</v>
      </c>
      <c r="I41" s="179">
        <v>-0.26086956521739135</v>
      </c>
      <c r="J41" s="180">
        <v>0.69274809160305351</v>
      </c>
      <c r="K41" s="180">
        <v>-0.430379746835443</v>
      </c>
      <c r="L41" s="180">
        <v>-0.17898334045279796</v>
      </c>
      <c r="M41" s="179">
        <v>0.61013986013986021</v>
      </c>
      <c r="N41" s="179">
        <v>-0.42546245919477688</v>
      </c>
      <c r="O41" s="179">
        <v>-0.17966804979253115</v>
      </c>
    </row>
    <row r="42" spans="2:15" hidden="1" outlineLevel="1">
      <c r="B42" s="63" t="s">
        <v>82</v>
      </c>
      <c r="C42" s="179">
        <v>3.5714285714285809E-2</v>
      </c>
      <c r="D42" s="180">
        <v>-0.7142857142857143</v>
      </c>
      <c r="E42" s="180">
        <v>-1</v>
      </c>
      <c r="F42" s="180">
        <v>-0.83333333333333337</v>
      </c>
      <c r="G42" s="179">
        <v>0.8</v>
      </c>
      <c r="H42" s="179">
        <v>-0.2808988764044944</v>
      </c>
      <c r="I42" s="179">
        <v>-0.11401425178147273</v>
      </c>
      <c r="J42" s="180">
        <v>3.7500000000000089E-2</v>
      </c>
      <c r="K42" s="180">
        <v>6.7932602300080136E-2</v>
      </c>
      <c r="L42" s="180">
        <v>5.6531192507108141E-2</v>
      </c>
      <c r="M42" s="179">
        <v>5.6410256410256432E-2</v>
      </c>
      <c r="N42" s="179">
        <v>3.6341463414634179E-2</v>
      </c>
      <c r="O42" s="179">
        <v>4.3633540372670865E-2</v>
      </c>
    </row>
    <row r="43" spans="2:15" hidden="1" outlineLevel="1">
      <c r="B43" s="63" t="s">
        <v>81</v>
      </c>
      <c r="C43" s="179">
        <v>-8.9285714285714302E-2</v>
      </c>
      <c r="D43" s="180">
        <v>-0.83333333333333337</v>
      </c>
      <c r="E43" s="180" t="s">
        <v>143</v>
      </c>
      <c r="F43" s="180">
        <v>-0.83333333333333337</v>
      </c>
      <c r="G43" s="179">
        <v>-0.15600000000000003</v>
      </c>
      <c r="H43" s="179">
        <v>-7.1841453344343553E-2</v>
      </c>
      <c r="I43" s="179">
        <v>-8.6242299794661137E-2</v>
      </c>
      <c r="J43" s="180">
        <v>1.1005502751375795E-2</v>
      </c>
      <c r="K43" s="180">
        <v>-0.17637929696593468</v>
      </c>
      <c r="L43" s="180">
        <v>-0.11687142554543528</v>
      </c>
      <c r="M43" s="179">
        <v>2.6945633222381637E-3</v>
      </c>
      <c r="N43" s="179">
        <v>-0.1673996311533551</v>
      </c>
      <c r="O43" s="179">
        <v>-0.11481354437202917</v>
      </c>
    </row>
    <row r="44" spans="2:15" hidden="1" outlineLevel="1">
      <c r="B44" s="63" t="s">
        <v>80</v>
      </c>
      <c r="C44" s="179">
        <v>-0.32653061224489799</v>
      </c>
      <c r="D44" s="180">
        <v>-0.5</v>
      </c>
      <c r="E44" s="180" t="s">
        <v>143</v>
      </c>
      <c r="F44" s="180">
        <v>-0.5</v>
      </c>
      <c r="G44" s="179">
        <v>-0.23367697594501713</v>
      </c>
      <c r="H44" s="179">
        <v>-0.38750940556809632</v>
      </c>
      <c r="I44" s="179">
        <v>-0.3598765432098765</v>
      </c>
      <c r="J44" s="180">
        <v>-2.7632561613144091E-2</v>
      </c>
      <c r="K44" s="180">
        <v>-0.18874926203930165</v>
      </c>
      <c r="L44" s="180">
        <v>-0.13861616220298612</v>
      </c>
      <c r="M44" s="179">
        <v>-4.3803233095776162E-2</v>
      </c>
      <c r="N44" s="179">
        <v>-0.20878204155922953</v>
      </c>
      <c r="O44" s="179">
        <v>-0.15866730027984577</v>
      </c>
    </row>
    <row r="45" spans="2:15" hidden="1" outlineLevel="1">
      <c r="B45" s="63" t="s">
        <v>79</v>
      </c>
      <c r="C45" s="179">
        <v>0.63636363636363646</v>
      </c>
      <c r="D45" s="180">
        <v>1.5</v>
      </c>
      <c r="E45" s="180" t="s">
        <v>143</v>
      </c>
      <c r="F45" s="180">
        <v>1.5</v>
      </c>
      <c r="G45" s="179">
        <v>-0.26421404682274252</v>
      </c>
      <c r="H45" s="179">
        <v>-0.27249190938511325</v>
      </c>
      <c r="I45" s="179">
        <v>-0.27114967462039041</v>
      </c>
      <c r="J45" s="180">
        <v>0.10297580817812024</v>
      </c>
      <c r="K45" s="180">
        <v>-0.12919708029197086</v>
      </c>
      <c r="L45" s="180">
        <v>-5.9817030260379989E-2</v>
      </c>
      <c r="M45" s="179">
        <v>8.5114885114885075E-2</v>
      </c>
      <c r="N45" s="179">
        <v>-0.14690123950419831</v>
      </c>
      <c r="O45" s="179">
        <v>-8.0582524271844647E-2</v>
      </c>
    </row>
    <row r="46" spans="2:15" collapsed="1">
      <c r="B46" s="173">
        <v>2009</v>
      </c>
      <c r="C46" s="184">
        <v>-0.20638820638820643</v>
      </c>
      <c r="D46" s="184">
        <v>-0.33333333333333337</v>
      </c>
      <c r="E46" s="184">
        <v>3</v>
      </c>
      <c r="F46" s="184">
        <v>0.10526315789473695</v>
      </c>
      <c r="G46" s="184">
        <v>-0.20910209102091026</v>
      </c>
      <c r="H46" s="184">
        <v>-0.28908901070216653</v>
      </c>
      <c r="I46" s="184">
        <v>-0.27508613264427217</v>
      </c>
      <c r="J46" s="184">
        <v>-0.15855916079600962</v>
      </c>
      <c r="K46" s="184">
        <v>-0.23546527816450413</v>
      </c>
      <c r="L46" s="184">
        <v>-0.20844999187153412</v>
      </c>
      <c r="M46" s="184">
        <v>-0.16118164062499996</v>
      </c>
      <c r="N46" s="184">
        <v>-0.24043021573683876</v>
      </c>
      <c r="O46" s="184">
        <v>-0.21348221327466688</v>
      </c>
    </row>
    <row r="47" spans="2:15" hidden="1" outlineLevel="1">
      <c r="B47" s="63" t="s">
        <v>90</v>
      </c>
      <c r="C47" s="179">
        <v>-0.34042553191489366</v>
      </c>
      <c r="D47" s="180">
        <v>-0.83333333333333337</v>
      </c>
      <c r="E47" s="180" t="s">
        <v>143</v>
      </c>
      <c r="F47" s="180">
        <v>-0.83333333333333337</v>
      </c>
      <c r="G47" s="179">
        <v>0.193798449612403</v>
      </c>
      <c r="H47" s="179">
        <v>-0.36957631444614603</v>
      </c>
      <c r="I47" s="179">
        <v>-0.30401443391971128</v>
      </c>
      <c r="J47" s="180">
        <v>-9.5731707317073145E-2</v>
      </c>
      <c r="K47" s="180">
        <v>-0.31365193280052195</v>
      </c>
      <c r="L47" s="180">
        <v>-0.25125130950995223</v>
      </c>
      <c r="M47" s="179">
        <v>-8.5354210425816257E-2</v>
      </c>
      <c r="N47" s="179">
        <v>-0.3213557415090359</v>
      </c>
      <c r="O47" s="179">
        <v>-0.25783739336005751</v>
      </c>
    </row>
    <row r="48" spans="2:15" hidden="1" outlineLevel="1">
      <c r="B48" s="63" t="s">
        <v>89</v>
      </c>
      <c r="C48" s="179">
        <v>4.5454545454545414E-2</v>
      </c>
      <c r="D48" s="180">
        <v>-1</v>
      </c>
      <c r="E48" s="180">
        <v>-1</v>
      </c>
      <c r="F48" s="180">
        <v>-1</v>
      </c>
      <c r="G48" s="179">
        <v>1.9354838709677358E-2</v>
      </c>
      <c r="H48" s="179">
        <v>-9.5669687814702975E-2</v>
      </c>
      <c r="I48" s="179">
        <v>-8.0139372822299659E-2</v>
      </c>
      <c r="J48" s="180">
        <v>0.57794243374180687</v>
      </c>
      <c r="K48" s="180">
        <v>0.13104263069804079</v>
      </c>
      <c r="L48" s="180">
        <v>0.2457924776818381</v>
      </c>
      <c r="M48" s="179">
        <v>0.54577275175013473</v>
      </c>
      <c r="N48" s="179">
        <v>0.11055321438178067</v>
      </c>
      <c r="O48" s="179">
        <v>0.2192775946727652</v>
      </c>
    </row>
    <row r="49" spans="2:15" hidden="1" outlineLevel="1">
      <c r="B49" s="63" t="s">
        <v>88</v>
      </c>
      <c r="C49" s="179">
        <v>0.11363636363636354</v>
      </c>
      <c r="D49" s="180">
        <v>-0.44444444444444442</v>
      </c>
      <c r="E49" s="180">
        <v>-1</v>
      </c>
      <c r="F49" s="180">
        <v>-0.66666666666666674</v>
      </c>
      <c r="G49" s="179">
        <v>0.62820512820512819</v>
      </c>
      <c r="H49" s="179">
        <v>0.29505813953488369</v>
      </c>
      <c r="I49" s="179">
        <v>0.328981723237598</v>
      </c>
      <c r="J49" s="180">
        <v>0.75209916033586555</v>
      </c>
      <c r="K49" s="180">
        <v>-0.13202662721893488</v>
      </c>
      <c r="L49" s="180">
        <v>0.14755342015425454</v>
      </c>
      <c r="M49" s="179">
        <v>0.73366261398176302</v>
      </c>
      <c r="N49" s="179">
        <v>-8.4726319239593617E-2</v>
      </c>
      <c r="O49" s="179">
        <v>0.16189603847034584</v>
      </c>
    </row>
    <row r="50" spans="2:15" hidden="1" outlineLevel="1">
      <c r="B50" s="63" t="s">
        <v>87</v>
      </c>
      <c r="C50" s="179">
        <v>0.5714285714285714</v>
      </c>
      <c r="D50" s="180">
        <v>-0.83333333333333337</v>
      </c>
      <c r="E50" s="180" t="s">
        <v>143</v>
      </c>
      <c r="F50" s="180">
        <v>-0.83333333333333337</v>
      </c>
      <c r="G50" s="179">
        <v>2.5555555555555554</v>
      </c>
      <c r="H50" s="179">
        <v>-0.43333333333333335</v>
      </c>
      <c r="I50" s="179">
        <v>0.25641025641025639</v>
      </c>
      <c r="J50" s="180">
        <v>0.2592000000000001</v>
      </c>
      <c r="K50" s="180">
        <v>9.3492894540014859E-2</v>
      </c>
      <c r="L50" s="180">
        <v>0.17356010823347501</v>
      </c>
      <c r="M50" s="179">
        <v>0.27201257861635231</v>
      </c>
      <c r="N50" s="179">
        <v>8.1931236283833142E-2</v>
      </c>
      <c r="O50" s="179">
        <v>0.17355058734369089</v>
      </c>
    </row>
    <row r="51" spans="2:15" hidden="1" outlineLevel="1">
      <c r="B51" s="63" t="s">
        <v>86</v>
      </c>
      <c r="C51" s="179">
        <v>-0.8666666666666667</v>
      </c>
      <c r="D51" s="180" t="s">
        <v>143</v>
      </c>
      <c r="E51" s="180">
        <v>-1</v>
      </c>
      <c r="F51" s="180">
        <v>-1</v>
      </c>
      <c r="G51" s="179">
        <v>-0.6</v>
      </c>
      <c r="H51" s="179">
        <v>0.1333333333333333</v>
      </c>
      <c r="I51" s="179">
        <v>-0.2857142857142857</v>
      </c>
      <c r="J51" s="180">
        <v>1.6531049250535332</v>
      </c>
      <c r="K51" s="180">
        <v>-0.23878627968337729</v>
      </c>
      <c r="L51" s="180">
        <v>0.20675743822491177</v>
      </c>
      <c r="M51" s="179">
        <v>1.2366548042704628</v>
      </c>
      <c r="N51" s="179">
        <v>-0.23812621990891347</v>
      </c>
      <c r="O51" s="179">
        <v>0.15674130538351605</v>
      </c>
    </row>
    <row r="52" spans="2:15" hidden="1" outlineLevel="1">
      <c r="B52" s="63" t="s">
        <v>85</v>
      </c>
      <c r="C52" s="179">
        <v>0.39999999999999991</v>
      </c>
      <c r="D52" s="180" t="s">
        <v>143</v>
      </c>
      <c r="E52" s="180" t="s">
        <v>143</v>
      </c>
      <c r="F52" s="180" t="s">
        <v>143</v>
      </c>
      <c r="G52" s="179">
        <v>0.46875</v>
      </c>
      <c r="H52" s="179">
        <v>-0.16190476190476188</v>
      </c>
      <c r="I52" s="179">
        <v>-1.4598540145985384E-2</v>
      </c>
      <c r="J52" s="180">
        <v>1.7027463651050079</v>
      </c>
      <c r="K52" s="180">
        <v>0.19170333123821504</v>
      </c>
      <c r="L52" s="180">
        <v>0.61493212669683261</v>
      </c>
      <c r="M52" s="179">
        <v>1.6356707317073171</v>
      </c>
      <c r="N52" s="179">
        <v>0.16981132075471694</v>
      </c>
      <c r="O52" s="179">
        <v>0.57865646258503411</v>
      </c>
    </row>
    <row r="53" spans="2:15" hidden="1" outlineLevel="1">
      <c r="B53" s="63" t="s">
        <v>84</v>
      </c>
      <c r="C53" s="179">
        <v>2</v>
      </c>
      <c r="D53" s="180" t="s">
        <v>143</v>
      </c>
      <c r="E53" s="180" t="s">
        <v>143</v>
      </c>
      <c r="F53" s="180" t="s">
        <v>143</v>
      </c>
      <c r="G53" s="179">
        <v>-0.54285714285714293</v>
      </c>
      <c r="H53" s="179">
        <v>1.25</v>
      </c>
      <c r="I53" s="179">
        <v>0.18644067796610164</v>
      </c>
      <c r="J53" s="180">
        <v>4.4434782608695649</v>
      </c>
      <c r="K53" s="180">
        <v>0.18826405867970664</v>
      </c>
      <c r="L53" s="180">
        <v>0.85998627316403575</v>
      </c>
      <c r="M53" s="179">
        <v>3.7518518518518515</v>
      </c>
      <c r="N53" s="179">
        <v>0.20863309352517989</v>
      </c>
      <c r="O53" s="179">
        <v>0.83760683760683752</v>
      </c>
    </row>
    <row r="54" spans="2:15" hidden="1" outlineLevel="1">
      <c r="B54" s="63" t="s">
        <v>83</v>
      </c>
      <c r="C54" s="179">
        <v>2.8333333333333335</v>
      </c>
      <c r="D54" s="180">
        <v>-1</v>
      </c>
      <c r="E54" s="180" t="s">
        <v>143</v>
      </c>
      <c r="F54" s="180">
        <v>-1</v>
      </c>
      <c r="G54" s="179">
        <v>5.25</v>
      </c>
      <c r="H54" s="179">
        <v>0.90909090909090917</v>
      </c>
      <c r="I54" s="179">
        <v>2.0666666666666669</v>
      </c>
      <c r="J54" s="180">
        <v>0.55952380952380953</v>
      </c>
      <c r="K54" s="180">
        <v>-9.8710317460317443E-2</v>
      </c>
      <c r="L54" s="180">
        <v>-4.6768707482993666E-3</v>
      </c>
      <c r="M54" s="179">
        <v>0.64841498559077815</v>
      </c>
      <c r="N54" s="179">
        <v>-9.3241243216576231E-2</v>
      </c>
      <c r="O54" s="179">
        <v>1.5164279696714411E-2</v>
      </c>
    </row>
    <row r="55" spans="2:15" hidden="1" outlineLevel="1">
      <c r="B55" s="63" t="s">
        <v>82</v>
      </c>
      <c r="C55" s="179">
        <v>1</v>
      </c>
      <c r="D55" s="180">
        <v>0.75</v>
      </c>
      <c r="E55" s="180">
        <v>-0.16666666666666663</v>
      </c>
      <c r="F55" s="180">
        <v>0.19999999999999996</v>
      </c>
      <c r="G55" s="179">
        <v>-2.9850746268656692E-2</v>
      </c>
      <c r="H55" s="179">
        <v>0.17880794701986757</v>
      </c>
      <c r="I55" s="179">
        <v>0.14092140921409224</v>
      </c>
      <c r="J55" s="180">
        <v>-5.9613769941225914E-2</v>
      </c>
      <c r="K55" s="180">
        <v>-0.18487028558971008</v>
      </c>
      <c r="L55" s="180">
        <v>-0.14205768402927255</v>
      </c>
      <c r="M55" s="179">
        <v>-5.1479529793271195E-2</v>
      </c>
      <c r="N55" s="179">
        <v>-0.16241062308478038</v>
      </c>
      <c r="O55" s="179">
        <v>-0.12523770714479765</v>
      </c>
    </row>
    <row r="56" spans="2:15" hidden="1" outlineLevel="1">
      <c r="B56" s="63" t="s">
        <v>81</v>
      </c>
      <c r="C56" s="179">
        <v>0.4358974358974359</v>
      </c>
      <c r="D56" s="180">
        <v>0.19999999999999996</v>
      </c>
      <c r="E56" s="180">
        <v>-1</v>
      </c>
      <c r="F56" s="180">
        <v>-0.25</v>
      </c>
      <c r="G56" s="179">
        <v>0.51515151515151514</v>
      </c>
      <c r="H56" s="179">
        <v>-9.0157776108189314E-2</v>
      </c>
      <c r="I56" s="179">
        <v>-2.3395721925133728E-2</v>
      </c>
      <c r="J56" s="180">
        <v>0.12156349354778384</v>
      </c>
      <c r="K56" s="180">
        <v>0.54169158990309851</v>
      </c>
      <c r="L56" s="180">
        <v>0.37779074857726536</v>
      </c>
      <c r="M56" s="179">
        <v>0.13552915766738671</v>
      </c>
      <c r="N56" s="179">
        <v>0.45445166615083044</v>
      </c>
      <c r="O56" s="179">
        <v>0.3382516886353204</v>
      </c>
    </row>
    <row r="57" spans="2:15" hidden="1" outlineLevel="1">
      <c r="B57" s="63" t="s">
        <v>80</v>
      </c>
      <c r="C57" s="179">
        <v>1.0851063829787235</v>
      </c>
      <c r="D57" s="180">
        <v>0.14285714285714279</v>
      </c>
      <c r="E57" s="180" t="s">
        <v>143</v>
      </c>
      <c r="F57" s="180">
        <v>0.14285714285714279</v>
      </c>
      <c r="G57" s="179">
        <v>0.20247933884297531</v>
      </c>
      <c r="H57" s="179">
        <v>7.7858880778588713E-2</v>
      </c>
      <c r="I57" s="179">
        <v>9.8305084745762716E-2</v>
      </c>
      <c r="J57" s="180">
        <v>-0.10867032784157094</v>
      </c>
      <c r="K57" s="180">
        <v>0.35199543899657915</v>
      </c>
      <c r="L57" s="180">
        <v>0.16469314567968052</v>
      </c>
      <c r="M57" s="179">
        <v>-8.7549563838223654E-2</v>
      </c>
      <c r="N57" s="179">
        <v>0.31820453863840847</v>
      </c>
      <c r="O57" s="179">
        <v>0.16133186166298752</v>
      </c>
    </row>
    <row r="58" spans="2:15" hidden="1" outlineLevel="1">
      <c r="B58" s="63" t="s">
        <v>79</v>
      </c>
      <c r="C58" s="179">
        <v>-0.17500000000000004</v>
      </c>
      <c r="D58" s="180">
        <v>-0.77777777777777779</v>
      </c>
      <c r="E58" s="180" t="s">
        <v>143</v>
      </c>
      <c r="F58" s="180">
        <v>-0.77777777777777779</v>
      </c>
      <c r="G58" s="179">
        <v>9.5238095238095344E-2</v>
      </c>
      <c r="H58" s="179">
        <v>-3.4375000000000044E-2</v>
      </c>
      <c r="I58" s="179">
        <v>-1.5483182060864964E-2</v>
      </c>
      <c r="J58" s="180">
        <v>6.6810344827585855E-3</v>
      </c>
      <c r="K58" s="180">
        <v>4.5601984354130876E-2</v>
      </c>
      <c r="L58" s="180">
        <v>3.3659568840100462E-2</v>
      </c>
      <c r="M58" s="179">
        <v>8.6658605401048749E-3</v>
      </c>
      <c r="N58" s="179">
        <v>3.5010759807978742E-2</v>
      </c>
      <c r="O58" s="179">
        <v>2.7340999765313345E-2</v>
      </c>
    </row>
    <row r="59" spans="2:15" collapsed="1">
      <c r="B59" s="173">
        <v>2008</v>
      </c>
      <c r="C59" s="184">
        <v>9.1152815013404886E-2</v>
      </c>
      <c r="D59" s="184">
        <v>-0.44067796610169496</v>
      </c>
      <c r="E59" s="184">
        <v>-0.79166666666666663</v>
      </c>
      <c r="F59" s="184">
        <v>-0.54216867469879526</v>
      </c>
      <c r="G59" s="184">
        <v>0.2152466367713004</v>
      </c>
      <c r="H59" s="184">
        <v>-7.5865396212760783E-2</v>
      </c>
      <c r="I59" s="184">
        <v>-3.5413853982760424E-2</v>
      </c>
      <c r="J59" s="184">
        <v>0.20751319466004348</v>
      </c>
      <c r="K59" s="184">
        <v>6.0786862003780806E-2</v>
      </c>
      <c r="L59" s="184">
        <v>0.10808430575849171</v>
      </c>
      <c r="M59" s="184">
        <v>0.20541494997057086</v>
      </c>
      <c r="N59" s="184">
        <v>4.5615373485735411E-2</v>
      </c>
      <c r="O59" s="184">
        <v>9.4975774268910129E-2</v>
      </c>
    </row>
    <row r="60" spans="2:15" hidden="1" outlineLevel="1">
      <c r="B60" s="63" t="s">
        <v>90</v>
      </c>
      <c r="C60" s="179">
        <v>9.3023255813953432E-2</v>
      </c>
      <c r="D60" s="180">
        <v>0</v>
      </c>
      <c r="E60" s="180" t="s">
        <v>143</v>
      </c>
      <c r="F60" s="180">
        <v>0</v>
      </c>
      <c r="G60" s="179">
        <v>7.8125E-3</v>
      </c>
      <c r="H60" s="179">
        <v>0.36993006993006983</v>
      </c>
      <c r="I60" s="179">
        <v>0.31494661921708178</v>
      </c>
      <c r="J60" s="180">
        <v>-6.1605950791531527E-2</v>
      </c>
      <c r="K60" s="180">
        <v>0.65792320173066532</v>
      </c>
      <c r="L60" s="180">
        <v>0.35944299390774592</v>
      </c>
      <c r="M60" s="179">
        <v>-5.7075981274756882E-2</v>
      </c>
      <c r="N60" s="179">
        <v>0.61126217992295495</v>
      </c>
      <c r="O60" s="179">
        <v>0.35312934631432547</v>
      </c>
    </row>
    <row r="61" spans="2:15" hidden="1" outlineLevel="1">
      <c r="B61" s="63" t="s">
        <v>89</v>
      </c>
      <c r="C61" s="179">
        <v>0.15789473684210531</v>
      </c>
      <c r="D61" s="180">
        <v>1</v>
      </c>
      <c r="E61" s="180">
        <v>-0.66666666666666674</v>
      </c>
      <c r="F61" s="180">
        <v>-0.25</v>
      </c>
      <c r="G61" s="179">
        <v>-7.7380952380952328E-2</v>
      </c>
      <c r="H61" s="179">
        <v>9.8451327433628277E-2</v>
      </c>
      <c r="I61" s="179">
        <v>7.0895522388059629E-2</v>
      </c>
      <c r="J61" s="180">
        <v>-0.16372735938989513</v>
      </c>
      <c r="K61" s="180">
        <v>0.6948106123811113</v>
      </c>
      <c r="L61" s="180">
        <v>0.34125036804396891</v>
      </c>
      <c r="M61" s="179">
        <v>-0.15686719636776392</v>
      </c>
      <c r="N61" s="179">
        <v>0.61497248769186208</v>
      </c>
      <c r="O61" s="179">
        <v>0.3143842277429052</v>
      </c>
    </row>
    <row r="62" spans="2:15" hidden="1" outlineLevel="1">
      <c r="B62" s="63" t="s">
        <v>88</v>
      </c>
      <c r="C62" s="179">
        <v>2.3846153846153846</v>
      </c>
      <c r="D62" s="180" t="s">
        <v>143</v>
      </c>
      <c r="E62" s="180" t="s">
        <v>143</v>
      </c>
      <c r="F62" s="180" t="s">
        <v>143</v>
      </c>
      <c r="G62" s="179">
        <v>-0.51249999999999996</v>
      </c>
      <c r="H62" s="179">
        <v>-3.5063113604488105E-2</v>
      </c>
      <c r="I62" s="179">
        <v>-0.12256586483390608</v>
      </c>
      <c r="J62" s="180">
        <v>-0.34869791666666672</v>
      </c>
      <c r="K62" s="180">
        <v>0.37050177394830208</v>
      </c>
      <c r="L62" s="180">
        <v>1.5797585409709658E-2</v>
      </c>
      <c r="M62" s="179">
        <v>-0.34413157238973335</v>
      </c>
      <c r="N62" s="179">
        <v>0.30972311654861562</v>
      </c>
      <c r="O62" s="179">
        <v>7.1494464944650282E-3</v>
      </c>
    </row>
    <row r="63" spans="2:15" hidden="1" outlineLevel="1">
      <c r="B63" s="63" t="s">
        <v>87</v>
      </c>
      <c r="C63" s="179">
        <v>-0.53333333333333333</v>
      </c>
      <c r="D63" s="180" t="s">
        <v>143</v>
      </c>
      <c r="E63" s="180" t="s">
        <v>143</v>
      </c>
      <c r="F63" s="180" t="s">
        <v>143</v>
      </c>
      <c r="G63" s="179">
        <v>-0.91</v>
      </c>
      <c r="H63" s="179">
        <v>3.4482758620689724E-2</v>
      </c>
      <c r="I63" s="179">
        <v>-0.69767441860465118</v>
      </c>
      <c r="J63" s="180">
        <v>0.26135216952573148</v>
      </c>
      <c r="K63" s="180">
        <v>1.8029350104821802</v>
      </c>
      <c r="L63" s="180">
        <v>0.7622615803814714</v>
      </c>
      <c r="M63" s="179">
        <v>0.15009041591320083</v>
      </c>
      <c r="N63" s="179">
        <v>1.7015810276679844</v>
      </c>
      <c r="O63" s="179">
        <v>0.63709677419354849</v>
      </c>
    </row>
    <row r="64" spans="2:15" hidden="1" outlineLevel="1">
      <c r="B64" s="63" t="s">
        <v>86</v>
      </c>
      <c r="C64" s="179">
        <v>7.3333333333333339</v>
      </c>
      <c r="D64" s="180">
        <v>-1</v>
      </c>
      <c r="E64" s="180" t="s">
        <v>143</v>
      </c>
      <c r="F64" s="180">
        <v>0.19999999999999996</v>
      </c>
      <c r="G64" s="179">
        <v>1.5</v>
      </c>
      <c r="H64" s="179">
        <v>-0.64285714285714279</v>
      </c>
      <c r="I64" s="179">
        <v>-0.30000000000000004</v>
      </c>
      <c r="J64" s="180">
        <v>-0.59741379310344822</v>
      </c>
      <c r="K64" s="180">
        <v>1.6927175843694493</v>
      </c>
      <c r="L64" s="180">
        <v>0.15089959373186312</v>
      </c>
      <c r="M64" s="179">
        <v>-0.52453468697123518</v>
      </c>
      <c r="N64" s="179">
        <v>1.5404958677685952</v>
      </c>
      <c r="O64" s="179">
        <v>0.17459429210968103</v>
      </c>
    </row>
    <row r="65" spans="2:15" hidden="1" outlineLevel="1">
      <c r="B65" s="63" t="s">
        <v>85</v>
      </c>
      <c r="C65" s="179">
        <v>-0.75</v>
      </c>
      <c r="D65" s="180" t="s">
        <v>143</v>
      </c>
      <c r="E65" s="180" t="s">
        <v>143</v>
      </c>
      <c r="F65" s="180" t="s">
        <v>143</v>
      </c>
      <c r="G65" s="179">
        <v>0.88235294117647056</v>
      </c>
      <c r="H65" s="179">
        <v>-4.5454545454545414E-2</v>
      </c>
      <c r="I65" s="179">
        <v>7.8740157480315043E-2</v>
      </c>
      <c r="J65" s="180">
        <v>-0.35115303983228507</v>
      </c>
      <c r="K65" s="180">
        <v>1.656093489148581</v>
      </c>
      <c r="L65" s="180">
        <v>0.42305215711526079</v>
      </c>
      <c r="M65" s="179">
        <v>-0.33804238143289611</v>
      </c>
      <c r="N65" s="179">
        <v>1.3921015514809589</v>
      </c>
      <c r="O65" s="179">
        <v>0.3835294117647059</v>
      </c>
    </row>
    <row r="66" spans="2:15" hidden="1" outlineLevel="1">
      <c r="B66" s="63" t="s">
        <v>84</v>
      </c>
      <c r="C66" s="179">
        <v>-0.73684210526315796</v>
      </c>
      <c r="D66" s="180">
        <v>-1</v>
      </c>
      <c r="E66" s="180" t="s">
        <v>143</v>
      </c>
      <c r="F66" s="180">
        <v>-1</v>
      </c>
      <c r="G66" s="179">
        <v>1.9166666666666665</v>
      </c>
      <c r="H66" s="179">
        <v>0.71428571428571419</v>
      </c>
      <c r="I66" s="179">
        <v>1.2692307692307692</v>
      </c>
      <c r="J66" s="180">
        <v>-0.70129870129870131</v>
      </c>
      <c r="K66" s="180">
        <v>1.6162046908315566</v>
      </c>
      <c r="L66" s="180">
        <v>0.17594834543987092</v>
      </c>
      <c r="M66" s="179">
        <v>-0.66376089663760895</v>
      </c>
      <c r="N66" s="179">
        <v>1.5900621118012421</v>
      </c>
      <c r="O66" s="179">
        <v>0.18273716951788499</v>
      </c>
    </row>
    <row r="67" spans="2:15" hidden="1" outlineLevel="1">
      <c r="B67" s="63" t="s">
        <v>83</v>
      </c>
      <c r="C67" s="179">
        <v>-0.25</v>
      </c>
      <c r="D67" s="180">
        <v>0</v>
      </c>
      <c r="E67" s="180" t="s">
        <v>143</v>
      </c>
      <c r="F67" s="180">
        <v>0</v>
      </c>
      <c r="G67" s="179">
        <v>0.33333333333333326</v>
      </c>
      <c r="H67" s="179">
        <v>-0.52173913043478259</v>
      </c>
      <c r="I67" s="179">
        <v>-0.42307692307692313</v>
      </c>
      <c r="J67" s="180">
        <v>-0.64519535374868009</v>
      </c>
      <c r="K67" s="180">
        <v>1.0384226491405459</v>
      </c>
      <c r="L67" s="180">
        <v>0.21487603305785119</v>
      </c>
      <c r="M67" s="179">
        <v>-0.63816475495307612</v>
      </c>
      <c r="N67" s="179">
        <v>1.0029644268774702</v>
      </c>
      <c r="O67" s="179">
        <v>0.2044647387113141</v>
      </c>
    </row>
    <row r="68" spans="2:15" hidden="1" outlineLevel="1">
      <c r="B68" s="63" t="s">
        <v>82</v>
      </c>
      <c r="C68" s="179">
        <v>-6.6666666666666652E-2</v>
      </c>
      <c r="D68" s="180">
        <v>1</v>
      </c>
      <c r="E68" s="180">
        <v>1</v>
      </c>
      <c r="F68" s="180">
        <v>1</v>
      </c>
      <c r="G68" s="179">
        <v>-2.8985507246376829E-2</v>
      </c>
      <c r="H68" s="179">
        <v>-0.30574712643678159</v>
      </c>
      <c r="I68" s="179">
        <v>-0.2678571428571429</v>
      </c>
      <c r="J68" s="180">
        <v>-0.40240842950326139</v>
      </c>
      <c r="K68" s="180">
        <v>5.5210489993098744E-2</v>
      </c>
      <c r="L68" s="180">
        <v>-0.16368654746189848</v>
      </c>
      <c r="M68" s="179">
        <v>-0.39415520628683698</v>
      </c>
      <c r="N68" s="179">
        <v>2.2988505747126409E-2</v>
      </c>
      <c r="O68" s="179">
        <v>-0.16879304504911374</v>
      </c>
    </row>
    <row r="69" spans="2:15" hidden="1" outlineLevel="1">
      <c r="B69" s="63" t="s">
        <v>81</v>
      </c>
      <c r="C69" s="179">
        <v>-0.32758620689655171</v>
      </c>
      <c r="D69" s="180">
        <v>-0.54545454545454541</v>
      </c>
      <c r="E69" s="180">
        <v>0</v>
      </c>
      <c r="F69" s="180">
        <v>-0.4285714285714286</v>
      </c>
      <c r="G69" s="179">
        <v>-0.10326086956521741</v>
      </c>
      <c r="H69" s="179">
        <v>0.29097963142580019</v>
      </c>
      <c r="I69" s="179">
        <v>0.23127572016460896</v>
      </c>
      <c r="J69" s="180">
        <v>6.2177195073500169E-2</v>
      </c>
      <c r="K69" s="180">
        <v>-8.6248360297332738E-2</v>
      </c>
      <c r="L69" s="180">
        <v>-3.3563672260612076E-2</v>
      </c>
      <c r="M69" s="179">
        <v>5.0879515793455621E-2</v>
      </c>
      <c r="N69" s="179">
        <v>-4.8025928108426652E-2</v>
      </c>
      <c r="O69" s="179">
        <v>-1.4221992371840408E-2</v>
      </c>
    </row>
    <row r="70" spans="2:15" hidden="1" outlineLevel="1">
      <c r="B70" s="63" t="s">
        <v>80</v>
      </c>
      <c r="C70" s="179">
        <v>-0.3380281690140845</v>
      </c>
      <c r="D70" s="180">
        <v>-0.22222222222222221</v>
      </c>
      <c r="E70" s="180">
        <v>-1</v>
      </c>
      <c r="F70" s="180">
        <v>-0.41666666666666663</v>
      </c>
      <c r="G70" s="179">
        <v>-0.15087719298245617</v>
      </c>
      <c r="H70" s="179">
        <v>-5.2267486548808639E-2</v>
      </c>
      <c r="I70" s="179">
        <v>-6.9987389659520782E-2</v>
      </c>
      <c r="J70" s="180">
        <v>0.13206480783722685</v>
      </c>
      <c r="K70" s="180">
        <v>-5.4243502642079111E-2</v>
      </c>
      <c r="L70" s="180">
        <v>1.3579315547630477E-2</v>
      </c>
      <c r="M70" s="179">
        <v>0.11140490040542916</v>
      </c>
      <c r="N70" s="179">
        <v>-5.4268696227663837E-2</v>
      </c>
      <c r="O70" s="179">
        <v>3.569230769230769E-3</v>
      </c>
    </row>
    <row r="71" spans="2:15" hidden="1" outlineLevel="1">
      <c r="B71" s="63" t="s">
        <v>79</v>
      </c>
      <c r="C71" s="179">
        <v>0.17647058823529416</v>
      </c>
      <c r="D71" s="180">
        <v>2</v>
      </c>
      <c r="E71" s="180">
        <v>-1</v>
      </c>
      <c r="F71" s="180">
        <v>0</v>
      </c>
      <c r="G71" s="179">
        <v>-4.5454545454545414E-2</v>
      </c>
      <c r="H71" s="179">
        <v>-9.2970521541950069E-2</v>
      </c>
      <c r="I71" s="179">
        <v>-8.6341463414634112E-2</v>
      </c>
      <c r="J71" s="180">
        <v>-0.13206135428357646</v>
      </c>
      <c r="K71" s="180">
        <v>7.7065351418002415E-2</v>
      </c>
      <c r="L71" s="180">
        <v>2.9181589070168545E-3</v>
      </c>
      <c r="M71" s="179">
        <v>-0.12471335332510147</v>
      </c>
      <c r="N71" s="179">
        <v>5.0426012867327508E-2</v>
      </c>
      <c r="O71" s="179">
        <v>-7.3961912526935292E-3</v>
      </c>
    </row>
    <row r="72" spans="2:15" collapsed="1">
      <c r="B72" s="173">
        <v>2007</v>
      </c>
      <c r="C72" s="184">
        <v>8.7463556851312019E-2</v>
      </c>
      <c r="D72" s="184">
        <v>0.22916666666666674</v>
      </c>
      <c r="E72" s="184">
        <v>0</v>
      </c>
      <c r="F72" s="184">
        <v>0.15277777777777768</v>
      </c>
      <c r="G72" s="184">
        <v>-0.13565891472868219</v>
      </c>
      <c r="H72" s="184">
        <v>6.3494099538224713E-2</v>
      </c>
      <c r="I72" s="184">
        <v>3.0500856164383583E-2</v>
      </c>
      <c r="J72" s="184">
        <v>-0.14731965585704832</v>
      </c>
      <c r="K72" s="184">
        <v>0.27922617698178787</v>
      </c>
      <c r="L72" s="184">
        <v>0.10159083642938249</v>
      </c>
      <c r="M72" s="184">
        <v>-0.14438233368585385</v>
      </c>
      <c r="N72" s="184">
        <v>0.25143205161969973</v>
      </c>
      <c r="O72" s="184">
        <v>9.4967451675193493E-2</v>
      </c>
    </row>
    <row r="73" spans="2:15" hidden="1" outlineLevel="1">
      <c r="B73" s="63" t="s">
        <v>90</v>
      </c>
      <c r="C73" s="179">
        <v>0.26470588235294112</v>
      </c>
      <c r="D73" s="180">
        <v>11</v>
      </c>
      <c r="E73" s="180">
        <v>-1</v>
      </c>
      <c r="F73" s="180">
        <v>0.19999999999999996</v>
      </c>
      <c r="G73" s="179">
        <v>0.21327014218009488</v>
      </c>
      <c r="H73" s="179">
        <v>0.12954186413902047</v>
      </c>
      <c r="I73" s="179">
        <v>0.14150304671631675</v>
      </c>
      <c r="J73" s="180">
        <v>0.17214397496087641</v>
      </c>
      <c r="K73" s="180">
        <v>-2.45317858084938E-2</v>
      </c>
      <c r="L73" s="180">
        <v>4.8444628784736654E-2</v>
      </c>
      <c r="M73" s="179">
        <v>0.17694426785335882</v>
      </c>
      <c r="N73" s="179">
        <v>-3.5000564525233813E-3</v>
      </c>
      <c r="O73" s="179">
        <v>5.9222156747200883E-2</v>
      </c>
    </row>
    <row r="74" spans="2:15" hidden="1" outlineLevel="1">
      <c r="B74" s="63" t="s">
        <v>89</v>
      </c>
      <c r="C74" s="179">
        <v>-0.22448979591836737</v>
      </c>
      <c r="D74" s="180">
        <v>2</v>
      </c>
      <c r="E74" s="180">
        <v>2</v>
      </c>
      <c r="F74" s="180">
        <v>2</v>
      </c>
      <c r="G74" s="179">
        <v>0.21739130434782616</v>
      </c>
      <c r="H74" s="179">
        <v>-2.4811218985976269E-2</v>
      </c>
      <c r="I74" s="179">
        <v>6.5727699530515604E-3</v>
      </c>
      <c r="J74" s="180">
        <v>-4.4844070111541123E-2</v>
      </c>
      <c r="K74" s="180">
        <v>-0.2064353813559322</v>
      </c>
      <c r="L74" s="180">
        <v>-0.14700711594809546</v>
      </c>
      <c r="M74" s="179">
        <v>-3.8419559048242791E-2</v>
      </c>
      <c r="N74" s="179">
        <v>-0.18580523461447773</v>
      </c>
      <c r="O74" s="179">
        <v>-0.13411926816198427</v>
      </c>
    </row>
    <row r="75" spans="2:15" hidden="1" outlineLevel="1">
      <c r="B75" s="63" t="s">
        <v>88</v>
      </c>
      <c r="C75" s="179">
        <v>-0.1333333333333333</v>
      </c>
      <c r="D75" s="180">
        <v>-1</v>
      </c>
      <c r="E75" s="180" t="s">
        <v>143</v>
      </c>
      <c r="F75" s="180">
        <v>-1</v>
      </c>
      <c r="G75" s="179">
        <v>0.7021276595744681</v>
      </c>
      <c r="H75" s="179">
        <v>-1.6551724137931045E-2</v>
      </c>
      <c r="I75" s="179">
        <v>6.5934065934065922E-2</v>
      </c>
      <c r="J75" s="180">
        <v>0.16469517743403084</v>
      </c>
      <c r="K75" s="180">
        <v>0.20012165450121655</v>
      </c>
      <c r="L75" s="180">
        <v>0.18238420652999232</v>
      </c>
      <c r="M75" s="179">
        <v>0.17752347417840375</v>
      </c>
      <c r="N75" s="179">
        <v>0.16097682531771751</v>
      </c>
      <c r="O75" s="179">
        <v>0.16857566365718912</v>
      </c>
    </row>
    <row r="76" spans="2:15" hidden="1" outlineLevel="1">
      <c r="B76" s="63" t="s">
        <v>87</v>
      </c>
      <c r="C76" s="179">
        <v>14</v>
      </c>
      <c r="D76" s="180">
        <v>-1</v>
      </c>
      <c r="E76" s="180" t="s">
        <v>143</v>
      </c>
      <c r="F76" s="180">
        <v>-1</v>
      </c>
      <c r="G76" s="179">
        <v>2.5714285714285716</v>
      </c>
      <c r="H76" s="179">
        <v>1.4166666666666665</v>
      </c>
      <c r="I76" s="179">
        <v>2.2250000000000001</v>
      </c>
      <c r="J76" s="180">
        <v>-0.27558479532163738</v>
      </c>
      <c r="K76" s="180">
        <v>1.0384615384615383</v>
      </c>
      <c r="L76" s="180">
        <v>-8.3645443196004976E-2</v>
      </c>
      <c r="M76" s="179">
        <v>-0.20943531093638312</v>
      </c>
      <c r="N76" s="179">
        <v>1.0569105691056913</v>
      </c>
      <c r="O76" s="179">
        <v>-2.0060790273556228E-2</v>
      </c>
    </row>
    <row r="77" spans="2:15" hidden="1" outlineLevel="1">
      <c r="B77" s="63" t="s">
        <v>86</v>
      </c>
      <c r="C77" s="179">
        <v>1.25</v>
      </c>
      <c r="D77" s="180">
        <v>0</v>
      </c>
      <c r="E77" s="180" t="s">
        <v>143</v>
      </c>
      <c r="F77" s="180">
        <v>0</v>
      </c>
      <c r="G77" s="179">
        <v>-0.6</v>
      </c>
      <c r="H77" s="179">
        <v>1</v>
      </c>
      <c r="I77" s="179">
        <v>0.21951219512195119</v>
      </c>
      <c r="J77" s="180">
        <v>1.3986013986013957E-2</v>
      </c>
      <c r="K77" s="180">
        <v>0.60857142857142854</v>
      </c>
      <c r="L77" s="180">
        <v>0.1532797858099062</v>
      </c>
      <c r="M77" s="179">
        <v>7.6726342710997653E-3</v>
      </c>
      <c r="N77" s="179">
        <v>0.63072776280323439</v>
      </c>
      <c r="O77" s="179">
        <v>0.15738341968911906</v>
      </c>
    </row>
    <row r="78" spans="2:15" hidden="1" outlineLevel="1">
      <c r="B78" s="63" t="s">
        <v>85</v>
      </c>
      <c r="C78" s="179">
        <v>-9.0909090909090939E-2</v>
      </c>
      <c r="D78" s="180">
        <v>-1</v>
      </c>
      <c r="E78" s="180" t="s">
        <v>143</v>
      </c>
      <c r="F78" s="180">
        <v>-1</v>
      </c>
      <c r="G78" s="179">
        <v>-0.41379310344827591</v>
      </c>
      <c r="H78" s="179">
        <v>0.52777777777777768</v>
      </c>
      <c r="I78" s="179">
        <v>0.25742574257425743</v>
      </c>
      <c r="J78" s="180">
        <v>-0.36229946524064172</v>
      </c>
      <c r="K78" s="180">
        <v>0.34606741573033717</v>
      </c>
      <c r="L78" s="180">
        <v>-0.19989696032972692</v>
      </c>
      <c r="M78" s="179">
        <v>-0.36105738233397811</v>
      </c>
      <c r="N78" s="179">
        <v>0.37137330754352038</v>
      </c>
      <c r="O78" s="179">
        <v>-0.17794970986460346</v>
      </c>
    </row>
    <row r="79" spans="2:15" hidden="1" outlineLevel="1">
      <c r="B79" s="63" t="s">
        <v>84</v>
      </c>
      <c r="C79" s="179">
        <v>0.72727272727272729</v>
      </c>
      <c r="D79" s="180" t="s">
        <v>143</v>
      </c>
      <c r="E79" s="180" t="s">
        <v>143</v>
      </c>
      <c r="F79" s="180" t="s">
        <v>143</v>
      </c>
      <c r="G79" s="179">
        <v>5</v>
      </c>
      <c r="H79" s="179">
        <v>-0.7021276595744681</v>
      </c>
      <c r="I79" s="179">
        <v>-0.46938775510204078</v>
      </c>
      <c r="J79" s="180">
        <v>-0.41400304414003042</v>
      </c>
      <c r="K79" s="180">
        <v>0.51779935275080913</v>
      </c>
      <c r="L79" s="180">
        <v>-0.2365988909426987</v>
      </c>
      <c r="M79" s="179">
        <v>-0.39487565938206481</v>
      </c>
      <c r="N79" s="179">
        <v>0.35674157303370779</v>
      </c>
      <c r="O79" s="179">
        <v>-0.23588829471182415</v>
      </c>
    </row>
    <row r="80" spans="2:15" hidden="1" outlineLevel="1">
      <c r="B80" s="63" t="s">
        <v>83</v>
      </c>
      <c r="C80" s="179">
        <v>-0.38461538461538458</v>
      </c>
      <c r="D80" s="180">
        <v>0</v>
      </c>
      <c r="E80" s="180" t="s">
        <v>143</v>
      </c>
      <c r="F80" s="180">
        <v>0</v>
      </c>
      <c r="G80" s="179">
        <v>-0.93333333333333335</v>
      </c>
      <c r="H80" s="179">
        <v>-0.2068965517241379</v>
      </c>
      <c r="I80" s="179">
        <v>-0.64864864864864868</v>
      </c>
      <c r="J80" s="180">
        <v>-0.41289522628642283</v>
      </c>
      <c r="K80" s="180">
        <v>2.482394366197183</v>
      </c>
      <c r="L80" s="180">
        <v>2.0558777016341567E-2</v>
      </c>
      <c r="M80" s="179">
        <v>-0.42643540669856461</v>
      </c>
      <c r="N80" s="179">
        <v>2.2332268370607027</v>
      </c>
      <c r="O80" s="179">
        <v>-7.0528967254408492E-3</v>
      </c>
    </row>
    <row r="81" spans="2:15" hidden="1" outlineLevel="1">
      <c r="B81" s="63" t="s">
        <v>82</v>
      </c>
      <c r="C81" s="179">
        <v>0.36363636363636354</v>
      </c>
      <c r="D81" s="180">
        <v>-0.33333333333333337</v>
      </c>
      <c r="E81" s="180" t="s">
        <v>143</v>
      </c>
      <c r="F81" s="180">
        <v>0.66666666666666674</v>
      </c>
      <c r="G81" s="179">
        <v>-2.8169014084507005E-2</v>
      </c>
      <c r="H81" s="179">
        <v>0.35514018691588789</v>
      </c>
      <c r="I81" s="179">
        <v>0.28571428571428581</v>
      </c>
      <c r="J81" s="180">
        <v>0.61311210036422503</v>
      </c>
      <c r="K81" s="180">
        <v>0.29374999999999996</v>
      </c>
      <c r="L81" s="180">
        <v>0.42908592008231872</v>
      </c>
      <c r="M81" s="179">
        <v>0.59311424100156485</v>
      </c>
      <c r="N81" s="179">
        <v>0.29991850040749801</v>
      </c>
      <c r="O81" s="179">
        <v>0.42007375340708664</v>
      </c>
    </row>
    <row r="82" spans="2:15" hidden="1" outlineLevel="1">
      <c r="B82" s="63" t="s">
        <v>81</v>
      </c>
      <c r="C82" s="179">
        <v>1.3199999999999998</v>
      </c>
      <c r="D82" s="180">
        <v>0</v>
      </c>
      <c r="E82" s="180" t="s">
        <v>143</v>
      </c>
      <c r="F82" s="180">
        <v>0.27272727272727271</v>
      </c>
      <c r="G82" s="179">
        <v>0.14285714285714279</v>
      </c>
      <c r="H82" s="179">
        <v>-0.28103207810320785</v>
      </c>
      <c r="I82" s="179">
        <v>-0.23824451410658309</v>
      </c>
      <c r="J82" s="180">
        <v>0.30991412958626063</v>
      </c>
      <c r="K82" s="180">
        <v>0.17508028259473352</v>
      </c>
      <c r="L82" s="180">
        <v>0.21964224286205702</v>
      </c>
      <c r="M82" s="179">
        <v>0.3086633663366336</v>
      </c>
      <c r="N82" s="179">
        <v>0.10445818418483577</v>
      </c>
      <c r="O82" s="179">
        <v>0.16667923674485263</v>
      </c>
    </row>
    <row r="83" spans="2:15" hidden="1" outlineLevel="1">
      <c r="B83" s="63" t="s">
        <v>80</v>
      </c>
      <c r="C83" s="179">
        <v>0.33962264150943389</v>
      </c>
      <c r="D83" s="180">
        <v>0</v>
      </c>
      <c r="E83" s="180">
        <v>-0.66666666666666674</v>
      </c>
      <c r="F83" s="180">
        <v>-0.33333333333333337</v>
      </c>
      <c r="G83" s="179">
        <v>8.7786259541984712E-2</v>
      </c>
      <c r="H83" s="179">
        <v>-1.4393939393939403E-2</v>
      </c>
      <c r="I83" s="179">
        <v>2.5284450063212116E-3</v>
      </c>
      <c r="J83" s="180">
        <v>0.11794439764111209</v>
      </c>
      <c r="K83" s="180">
        <v>0.13251099169516367</v>
      </c>
      <c r="L83" s="180">
        <v>0.12716450216450226</v>
      </c>
      <c r="M83" s="179">
        <v>0.11849369085173511</v>
      </c>
      <c r="N83" s="179">
        <v>0.11137963644005455</v>
      </c>
      <c r="O83" s="179">
        <v>0.11385290287202676</v>
      </c>
    </row>
    <row r="84" spans="2:15" hidden="1" outlineLevel="1">
      <c r="B84" s="63" t="s">
        <v>79</v>
      </c>
      <c r="C84" s="179">
        <v>-0.17073170731707321</v>
      </c>
      <c r="D84" s="180">
        <v>-0.93023255813953487</v>
      </c>
      <c r="E84" s="180" t="s">
        <v>143</v>
      </c>
      <c r="F84" s="180">
        <v>-0.79069767441860461</v>
      </c>
      <c r="G84" s="179">
        <v>0.31797235023041481</v>
      </c>
      <c r="H84" s="179">
        <v>0.15900131406044671</v>
      </c>
      <c r="I84" s="179">
        <v>0.17883841288096614</v>
      </c>
      <c r="J84" s="180">
        <v>-3.5414725069897734E-3</v>
      </c>
      <c r="K84" s="180">
        <v>0.17366136034732271</v>
      </c>
      <c r="L84" s="180">
        <v>0.1040492055356228</v>
      </c>
      <c r="M84" s="179">
        <v>5.2947405577130624E-4</v>
      </c>
      <c r="N84" s="179">
        <v>0.17199918483798649</v>
      </c>
      <c r="O84" s="179">
        <v>0.10923772609819116</v>
      </c>
    </row>
    <row r="85" spans="2:15" collapsed="1">
      <c r="B85" s="173">
        <v>2006</v>
      </c>
      <c r="C85" s="184">
        <v>0.22939068100358417</v>
      </c>
      <c r="D85" s="184">
        <v>-0.41463414634146345</v>
      </c>
      <c r="E85" s="184">
        <v>0.14285714285714279</v>
      </c>
      <c r="F85" s="184">
        <v>-0.30097087378640774</v>
      </c>
      <c r="G85" s="184">
        <v>0.21126760563380276</v>
      </c>
      <c r="H85" s="184">
        <v>1.2993762993763092E-2</v>
      </c>
      <c r="I85" s="184">
        <v>4.1230220637396897E-2</v>
      </c>
      <c r="J85" s="184">
        <v>6.3335679099225883E-2</v>
      </c>
      <c r="K85" s="184">
        <v>0.11040718286517448</v>
      </c>
      <c r="L85" s="184">
        <v>9.0306993292785576E-2</v>
      </c>
      <c r="M85" s="184">
        <v>6.8614788505004798E-2</v>
      </c>
      <c r="N85" s="184">
        <v>9.6883689018885555E-2</v>
      </c>
      <c r="O85" s="184">
        <v>8.553214478660176E-2</v>
      </c>
    </row>
    <row r="86" spans="2:15" hidden="1" outlineLevel="1">
      <c r="B86" s="63" t="s">
        <v>90</v>
      </c>
      <c r="C86" s="179">
        <v>-0.22727272727272729</v>
      </c>
      <c r="D86" s="180">
        <v>-0.75</v>
      </c>
      <c r="E86" s="180" t="s">
        <v>143</v>
      </c>
      <c r="F86" s="180">
        <v>1.5</v>
      </c>
      <c r="G86" s="179">
        <v>0.46527777777777768</v>
      </c>
      <c r="H86" s="179">
        <v>-0.10845070422535208</v>
      </c>
      <c r="I86" s="179">
        <v>-5.5626598465473132E-2</v>
      </c>
      <c r="J86" s="180">
        <v>2.8039531142266094E-2</v>
      </c>
      <c r="K86" s="180">
        <v>0.1260953512550127</v>
      </c>
      <c r="L86" s="180">
        <v>8.7603753157704745E-2</v>
      </c>
      <c r="M86" s="179">
        <v>3.874092009685226E-2</v>
      </c>
      <c r="N86" s="179">
        <v>8.6348583343554441E-2</v>
      </c>
      <c r="O86" s="179">
        <v>6.9313169502205341E-2</v>
      </c>
    </row>
    <row r="87" spans="2:15" hidden="1" outlineLevel="1">
      <c r="B87" s="63" t="s">
        <v>89</v>
      </c>
      <c r="C87" s="179">
        <v>3.083333333333333</v>
      </c>
      <c r="D87" s="180">
        <v>-0.9375</v>
      </c>
      <c r="E87" s="180" t="s">
        <v>143</v>
      </c>
      <c r="F87" s="180">
        <v>-0.75</v>
      </c>
      <c r="G87" s="179">
        <v>0.86486486486486491</v>
      </c>
      <c r="H87" s="179">
        <v>-0.21106382978723404</v>
      </c>
      <c r="I87" s="179">
        <v>-0.1473178542834267</v>
      </c>
      <c r="J87" s="180">
        <v>1.5959872321020807E-3</v>
      </c>
      <c r="K87" s="180">
        <v>0.14182038100997874</v>
      </c>
      <c r="L87" s="180">
        <v>8.5909090909090935E-2</v>
      </c>
      <c r="M87" s="179">
        <v>2.0721925133689867E-2</v>
      </c>
      <c r="N87" s="179">
        <v>8.8971626652972091E-2</v>
      </c>
      <c r="O87" s="179">
        <v>6.4022155249653823E-2</v>
      </c>
    </row>
    <row r="88" spans="2:15" hidden="1" outlineLevel="1">
      <c r="B88" s="63" t="s">
        <v>88</v>
      </c>
      <c r="C88" s="179">
        <v>-0.31818181818181823</v>
      </c>
      <c r="D88" s="180">
        <v>1</v>
      </c>
      <c r="E88" s="180" t="s">
        <v>143</v>
      </c>
      <c r="F88" s="180">
        <v>1</v>
      </c>
      <c r="G88" s="179">
        <v>-0.27692307692307694</v>
      </c>
      <c r="H88" s="179">
        <v>-0.36403508771929827</v>
      </c>
      <c r="I88" s="179">
        <v>-0.35511811023622042</v>
      </c>
      <c r="J88" s="180">
        <v>0.3047091412742382</v>
      </c>
      <c r="K88" s="180">
        <v>-0.24517906336088158</v>
      </c>
      <c r="L88" s="180">
        <v>-4.3295074822025326E-2</v>
      </c>
      <c r="M88" s="179">
        <v>0.27164179104477615</v>
      </c>
      <c r="N88" s="179">
        <v>-0.26983260553129551</v>
      </c>
      <c r="O88" s="179">
        <v>-9.2343444227005911E-2</v>
      </c>
    </row>
    <row r="89" spans="2:15" hidden="1" outlineLevel="1">
      <c r="B89" s="63" t="s">
        <v>87</v>
      </c>
      <c r="C89" s="179">
        <v>-0.875</v>
      </c>
      <c r="D89" s="180">
        <v>0</v>
      </c>
      <c r="E89" s="180" t="s">
        <v>143</v>
      </c>
      <c r="F89" s="180">
        <v>0</v>
      </c>
      <c r="G89" s="179">
        <v>1.3333333333333335</v>
      </c>
      <c r="H89" s="179">
        <v>-0.1428571428571429</v>
      </c>
      <c r="I89" s="179">
        <v>0.53846153846153855</v>
      </c>
      <c r="J89" s="180">
        <v>0.16823228010247648</v>
      </c>
      <c r="K89" s="180">
        <v>-5.2631578947368474E-2</v>
      </c>
      <c r="L89" s="180">
        <v>0.12976022566995771</v>
      </c>
      <c r="M89" s="179">
        <v>0.17267393126571662</v>
      </c>
      <c r="N89" s="179">
        <v>-5.7471264367816133E-2</v>
      </c>
      <c r="O89" s="179">
        <v>0.13136176066024752</v>
      </c>
    </row>
    <row r="90" spans="2:15" hidden="1" outlineLevel="1">
      <c r="B90" s="63" t="s">
        <v>86</v>
      </c>
      <c r="C90" s="179">
        <v>-0.81818181818181812</v>
      </c>
      <c r="D90" s="180">
        <v>4</v>
      </c>
      <c r="E90" s="180" t="s">
        <v>143</v>
      </c>
      <c r="F90" s="180">
        <v>4</v>
      </c>
      <c r="G90" s="179">
        <v>5.666666666666667</v>
      </c>
      <c r="H90" s="179">
        <v>6</v>
      </c>
      <c r="I90" s="179">
        <v>5.833333333333333</v>
      </c>
      <c r="J90" s="180">
        <v>-0.2072072072072072</v>
      </c>
      <c r="K90" s="180">
        <v>0.94444444444444442</v>
      </c>
      <c r="L90" s="180">
        <v>-7.9482439926062853E-2</v>
      </c>
      <c r="M90" s="179">
        <v>-0.20149761742682093</v>
      </c>
      <c r="N90" s="179">
        <v>1.0273224043715845</v>
      </c>
      <c r="O90" s="179">
        <v>-6.5375302663438273E-2</v>
      </c>
    </row>
    <row r="91" spans="2:15" hidden="1" outlineLevel="1">
      <c r="B91" s="63" t="s">
        <v>85</v>
      </c>
      <c r="C91" s="179">
        <v>0.69230769230769229</v>
      </c>
      <c r="D91" s="180" t="s">
        <v>143</v>
      </c>
      <c r="E91" s="180" t="s">
        <v>143</v>
      </c>
      <c r="F91" s="180" t="s">
        <v>143</v>
      </c>
      <c r="G91" s="179">
        <v>8.6666666666666661</v>
      </c>
      <c r="H91" s="179">
        <v>0.19999999999999996</v>
      </c>
      <c r="I91" s="179">
        <v>0.60317460317460325</v>
      </c>
      <c r="J91" s="180">
        <v>2.8066157760814248</v>
      </c>
      <c r="K91" s="180">
        <v>-0.66004583651642479</v>
      </c>
      <c r="L91" s="180">
        <v>0.14042303172737958</v>
      </c>
      <c r="M91" s="179">
        <v>2.7921760391198043</v>
      </c>
      <c r="N91" s="179">
        <v>-0.62235208181154134</v>
      </c>
      <c r="O91" s="179">
        <v>0.16310461192350956</v>
      </c>
    </row>
    <row r="92" spans="2:15" hidden="1" outlineLevel="1">
      <c r="B92" s="63" t="s">
        <v>84</v>
      </c>
      <c r="C92" s="179">
        <v>0.83333333333333326</v>
      </c>
      <c r="D92" s="180" t="s">
        <v>143</v>
      </c>
      <c r="E92" s="180" t="s">
        <v>143</v>
      </c>
      <c r="F92" s="180" t="s">
        <v>143</v>
      </c>
      <c r="G92" s="179">
        <v>-0.7142857142857143</v>
      </c>
      <c r="H92" s="179">
        <v>0.46875</v>
      </c>
      <c r="I92" s="179">
        <v>0.25641025641025639</v>
      </c>
      <c r="J92" s="180">
        <v>5.2870813397129188</v>
      </c>
      <c r="K92" s="180">
        <v>-0.8384736016727653</v>
      </c>
      <c r="L92" s="180">
        <v>-0.23515551366635246</v>
      </c>
      <c r="M92" s="179">
        <v>4.9774774774774775</v>
      </c>
      <c r="N92" s="179">
        <v>-0.81696658097686381</v>
      </c>
      <c r="O92" s="179">
        <v>-0.2233502538071066</v>
      </c>
    </row>
    <row r="93" spans="2:15" hidden="1" outlineLevel="1">
      <c r="B93" s="63" t="s">
        <v>83</v>
      </c>
      <c r="C93" s="179">
        <v>0.44444444444444442</v>
      </c>
      <c r="D93" s="180">
        <v>-0.83333333333333337</v>
      </c>
      <c r="E93" s="180" t="s">
        <v>143</v>
      </c>
      <c r="F93" s="180">
        <v>-0.83333333333333337</v>
      </c>
      <c r="G93" s="179">
        <v>0.95652173913043481</v>
      </c>
      <c r="H93" s="179">
        <v>0.26086956521739135</v>
      </c>
      <c r="I93" s="179">
        <v>0.60869565217391308</v>
      </c>
      <c r="J93" s="180">
        <v>3.5436619718309856</v>
      </c>
      <c r="K93" s="180">
        <v>-0.80373185901865929</v>
      </c>
      <c r="L93" s="180">
        <v>5.2719200887902273E-2</v>
      </c>
      <c r="M93" s="179">
        <v>3.2544529262086517</v>
      </c>
      <c r="N93" s="179">
        <v>-0.78707482993197275</v>
      </c>
      <c r="O93" s="179">
        <v>6.5485775630703236E-2</v>
      </c>
    </row>
    <row r="94" spans="2:15" hidden="1" outlineLevel="1">
      <c r="B94" s="63" t="s">
        <v>82</v>
      </c>
      <c r="C94" s="179">
        <v>-0.52173913043478259</v>
      </c>
      <c r="D94" s="180">
        <v>-0.4</v>
      </c>
      <c r="E94" s="180">
        <v>-1</v>
      </c>
      <c r="F94" s="180">
        <v>-0.75</v>
      </c>
      <c r="G94" s="179">
        <v>-0.36036036036036034</v>
      </c>
      <c r="H94" s="179">
        <v>4.2207792207792139E-2</v>
      </c>
      <c r="I94" s="179">
        <v>-6.4439140811455853E-2</v>
      </c>
      <c r="J94" s="180">
        <v>0.4612655233589591</v>
      </c>
      <c r="K94" s="180">
        <v>-0.29337539432176651</v>
      </c>
      <c r="L94" s="180">
        <v>-9.5408004964319004E-2</v>
      </c>
      <c r="M94" s="179">
        <v>0.39672131147540979</v>
      </c>
      <c r="N94" s="179">
        <v>-0.27396449704142012</v>
      </c>
      <c r="O94" s="179">
        <v>-9.6086956521739153E-2</v>
      </c>
    </row>
    <row r="95" spans="2:15" hidden="1" outlineLevel="1">
      <c r="B95" s="63" t="s">
        <v>81</v>
      </c>
      <c r="C95" s="179">
        <v>-3.8461538461538436E-2</v>
      </c>
      <c r="D95" s="180">
        <v>4.5</v>
      </c>
      <c r="E95" s="180" t="s">
        <v>143</v>
      </c>
      <c r="F95" s="180">
        <v>4.5</v>
      </c>
      <c r="G95" s="179">
        <v>0.33057851239669422</v>
      </c>
      <c r="H95" s="179">
        <v>0.14536741214057503</v>
      </c>
      <c r="I95" s="179">
        <v>0.16168973051711588</v>
      </c>
      <c r="J95" s="180">
        <v>0.90814299900695139</v>
      </c>
      <c r="K95" s="180">
        <v>-8.862093186607356E-2</v>
      </c>
      <c r="L95" s="180">
        <v>0.10155361879499814</v>
      </c>
      <c r="M95" s="179">
        <v>0.86777623670827553</v>
      </c>
      <c r="N95" s="179">
        <v>-5.8709413926893994E-2</v>
      </c>
      <c r="O95" s="179">
        <v>0.10889018984695165</v>
      </c>
    </row>
    <row r="96" spans="2:15" hidden="1" outlineLevel="1">
      <c r="B96" s="63" t="s">
        <v>80</v>
      </c>
      <c r="C96" s="179">
        <v>0.35897435897435903</v>
      </c>
      <c r="D96" s="180">
        <v>1.25</v>
      </c>
      <c r="E96" s="180">
        <v>-0.66666666666666674</v>
      </c>
      <c r="F96" s="180">
        <v>-0.41935483870967738</v>
      </c>
      <c r="G96" s="179">
        <v>6.5040650406503975E-2</v>
      </c>
      <c r="H96" s="179">
        <v>0.15384615384615374</v>
      </c>
      <c r="I96" s="179">
        <v>0.13812949640287764</v>
      </c>
      <c r="J96" s="180">
        <v>1.0598698481561821</v>
      </c>
      <c r="K96" s="180">
        <v>-3.3864306784660791E-2</v>
      </c>
      <c r="L96" s="180">
        <v>0.19999999999999996</v>
      </c>
      <c r="M96" s="179">
        <v>0.95528141865844263</v>
      </c>
      <c r="N96" s="179">
        <v>-1.3373419033796408E-2</v>
      </c>
      <c r="O96" s="179">
        <v>0.19191176470588234</v>
      </c>
    </row>
    <row r="97" spans="2:15" hidden="1" outlineLevel="1">
      <c r="B97" s="63" t="s">
        <v>79</v>
      </c>
      <c r="C97" s="179">
        <v>0.70833333333333326</v>
      </c>
      <c r="D97" s="180">
        <v>3.7777777777777777</v>
      </c>
      <c r="E97" s="180" t="s">
        <v>143</v>
      </c>
      <c r="F97" s="180">
        <v>3.7777777777777777</v>
      </c>
      <c r="G97" s="179">
        <v>0.33950617283950613</v>
      </c>
      <c r="H97" s="179">
        <v>0.10050614605929131</v>
      </c>
      <c r="I97" s="179">
        <v>0.12556634304207126</v>
      </c>
      <c r="J97" s="180">
        <v>1.5223319228960976</v>
      </c>
      <c r="K97" s="180">
        <v>0.1088526343942231</v>
      </c>
      <c r="L97" s="180">
        <v>0.4218636127017179</v>
      </c>
      <c r="M97" s="179">
        <v>1.4401378122308355</v>
      </c>
      <c r="N97" s="179">
        <v>0.10754993793025625</v>
      </c>
      <c r="O97" s="179">
        <v>0.38424394169721898</v>
      </c>
    </row>
    <row r="98" spans="2:15" collapsed="1">
      <c r="B98" s="173">
        <v>2005</v>
      </c>
      <c r="C98" s="184">
        <v>0.125</v>
      </c>
      <c r="D98" s="184">
        <v>0.6399999999999999</v>
      </c>
      <c r="E98" s="184">
        <v>-0.38235294117647056</v>
      </c>
      <c r="F98" s="184">
        <v>0.22619047619047628</v>
      </c>
      <c r="G98" s="184">
        <v>0.23359073359073368</v>
      </c>
      <c r="H98" s="184">
        <v>-3.2436509932109669E-2</v>
      </c>
      <c r="I98" s="184">
        <v>-1.7797552836484876E-3</v>
      </c>
      <c r="J98" s="184">
        <v>0.54644784955598125</v>
      </c>
      <c r="K98" s="184">
        <v>-8.4151472650771386E-2</v>
      </c>
      <c r="L98" s="184">
        <v>0.10894282934111787</v>
      </c>
      <c r="M98" s="184">
        <v>0.52900518390520856</v>
      </c>
      <c r="N98" s="184">
        <v>-7.7468894181921155E-2</v>
      </c>
      <c r="O98" s="184">
        <v>9.7305051990087987E-2</v>
      </c>
    </row>
    <row r="99" spans="2:15" hidden="1" outlineLevel="1">
      <c r="B99" s="63" t="s">
        <v>90</v>
      </c>
      <c r="C99" s="179">
        <v>1.2000000000000002</v>
      </c>
      <c r="D99" s="180" t="s">
        <v>143</v>
      </c>
      <c r="E99" s="180" t="s">
        <v>143</v>
      </c>
      <c r="F99" s="180" t="s">
        <v>143</v>
      </c>
      <c r="G99" s="179">
        <v>-0.18181818181818177</v>
      </c>
      <c r="H99" s="179">
        <v>8.8122605363984752E-2</v>
      </c>
      <c r="I99" s="179">
        <v>5.6043214044564582E-2</v>
      </c>
      <c r="J99" s="180">
        <v>1.332975871313673</v>
      </c>
      <c r="K99" s="180">
        <v>7.0769720101781175E-2</v>
      </c>
      <c r="L99" s="180">
        <v>0.35949957071016803</v>
      </c>
      <c r="M99" s="179">
        <v>1.2042697719553614</v>
      </c>
      <c r="N99" s="179">
        <v>7.3752140129066168E-2</v>
      </c>
      <c r="O99" s="179">
        <v>0.31510254816656302</v>
      </c>
    </row>
    <row r="100" spans="2:15" hidden="1" outlineLevel="1">
      <c r="B100" s="63" t="s">
        <v>89</v>
      </c>
      <c r="C100" s="179">
        <v>-0.625</v>
      </c>
      <c r="D100" s="180">
        <v>7</v>
      </c>
      <c r="E100" s="180" t="s">
        <v>143</v>
      </c>
      <c r="F100" s="180">
        <v>7</v>
      </c>
      <c r="G100" s="179">
        <v>-0.31481481481481477</v>
      </c>
      <c r="H100" s="179">
        <v>8.3948339483394863E-2</v>
      </c>
      <c r="I100" s="179">
        <v>4.781879194630867E-2</v>
      </c>
      <c r="J100" s="180">
        <v>1.4668166479190101</v>
      </c>
      <c r="K100" s="180">
        <v>-4.4771808203350694E-2</v>
      </c>
      <c r="L100" s="180">
        <v>0.26407722362675257</v>
      </c>
      <c r="M100" s="179">
        <v>1.3374999999999999</v>
      </c>
      <c r="N100" s="179">
        <v>-2.7347652347652351E-2</v>
      </c>
      <c r="O100" s="179">
        <v>0.23660354552780016</v>
      </c>
    </row>
    <row r="101" spans="2:15" hidden="1" outlineLevel="1">
      <c r="B101" s="63" t="s">
        <v>88</v>
      </c>
      <c r="C101" s="179">
        <v>0.29411764705882359</v>
      </c>
      <c r="D101" s="180">
        <v>-0.5</v>
      </c>
      <c r="E101" s="180" t="s">
        <v>143</v>
      </c>
      <c r="F101" s="180">
        <v>-0.5</v>
      </c>
      <c r="G101" s="179">
        <v>0.19266055045871555</v>
      </c>
      <c r="H101" s="179">
        <v>0.29692832764505117</v>
      </c>
      <c r="I101" s="179">
        <v>0.28542510121457498</v>
      </c>
      <c r="J101" s="180">
        <v>0.77333333333333343</v>
      </c>
      <c r="K101" s="180">
        <v>-1.3140009062075242E-2</v>
      </c>
      <c r="L101" s="180">
        <v>0.17879773933892795</v>
      </c>
      <c r="M101" s="179">
        <v>0.72569220862846096</v>
      </c>
      <c r="N101" s="179">
        <v>3.8352541092008252E-2</v>
      </c>
      <c r="O101" s="179">
        <v>0.19427402862985677</v>
      </c>
    </row>
    <row r="102" spans="2:15" hidden="1" outlineLevel="1">
      <c r="B102" s="63" t="s">
        <v>87</v>
      </c>
      <c r="C102" s="179">
        <v>-0.19999999999999996</v>
      </c>
      <c r="D102" s="180">
        <v>0</v>
      </c>
      <c r="E102" s="180" t="s">
        <v>143</v>
      </c>
      <c r="F102" s="180">
        <v>0</v>
      </c>
      <c r="G102" s="179">
        <v>-0.1428571428571429</v>
      </c>
      <c r="H102" s="179">
        <v>-0.30000000000000004</v>
      </c>
      <c r="I102" s="179">
        <v>-0.23529411764705888</v>
      </c>
      <c r="J102" s="180">
        <v>2.4747774480712166</v>
      </c>
      <c r="K102" s="180">
        <v>-0.86115795390668914</v>
      </c>
      <c r="L102" s="180">
        <v>-0.3298676748582231</v>
      </c>
      <c r="M102" s="179">
        <v>2.2865013774104681</v>
      </c>
      <c r="N102" s="179">
        <v>-0.85491939966648134</v>
      </c>
      <c r="O102" s="179">
        <v>-0.32747456059204438</v>
      </c>
    </row>
    <row r="103" spans="2:15" hidden="1" outlineLevel="1">
      <c r="B103" s="63" t="s">
        <v>86</v>
      </c>
      <c r="C103" s="179">
        <v>0.69230769230769229</v>
      </c>
      <c r="D103" s="180" t="s">
        <v>143</v>
      </c>
      <c r="E103" s="180" t="s">
        <v>143</v>
      </c>
      <c r="F103" s="180" t="s">
        <v>143</v>
      </c>
      <c r="G103" s="179">
        <v>-0.66666666666666674</v>
      </c>
      <c r="H103" s="179">
        <v>-0.88888888888888884</v>
      </c>
      <c r="I103" s="179">
        <v>-0.83333333333333337</v>
      </c>
      <c r="J103" s="180">
        <v>4.4248120300751879</v>
      </c>
      <c r="K103" s="180">
        <v>-0.85245901639344268</v>
      </c>
      <c r="L103" s="180">
        <v>9.2193808882907069E-2</v>
      </c>
      <c r="M103" s="179">
        <v>4.1006944444444446</v>
      </c>
      <c r="N103" s="179">
        <v>-0.8532477947072975</v>
      </c>
      <c r="O103" s="179">
        <v>7.6221498371335406E-2</v>
      </c>
    </row>
    <row r="104" spans="2:15" hidden="1" outlineLevel="1">
      <c r="B104" s="63" t="s">
        <v>85</v>
      </c>
      <c r="C104" s="179">
        <v>-0.1875</v>
      </c>
      <c r="D104" s="180" t="s">
        <v>143</v>
      </c>
      <c r="E104" s="180" t="s">
        <v>143</v>
      </c>
      <c r="F104" s="180" t="s">
        <v>143</v>
      </c>
      <c r="G104" s="179">
        <v>-0.25</v>
      </c>
      <c r="H104" s="179">
        <v>1.7272727272727271</v>
      </c>
      <c r="I104" s="179">
        <v>1.4230769230769229</v>
      </c>
      <c r="J104" s="180">
        <v>-0.17088607594936711</v>
      </c>
      <c r="K104" s="180">
        <v>-0.1625079974408189</v>
      </c>
      <c r="L104" s="180">
        <v>-0.16445753559155618</v>
      </c>
      <c r="M104" s="179">
        <v>-0.17206477732793524</v>
      </c>
      <c r="N104" s="179">
        <v>-0.13627760252365928</v>
      </c>
      <c r="O104" s="179">
        <v>-0.14478114478114479</v>
      </c>
    </row>
    <row r="105" spans="2:15" hidden="1" outlineLevel="1">
      <c r="B105" s="63" t="s">
        <v>84</v>
      </c>
      <c r="C105" s="179">
        <v>-0.45454545454545459</v>
      </c>
      <c r="D105" s="180">
        <v>-1</v>
      </c>
      <c r="E105" s="180" t="s">
        <v>143</v>
      </c>
      <c r="F105" s="180">
        <v>-1</v>
      </c>
      <c r="G105" s="179">
        <v>-0.73076923076923084</v>
      </c>
      <c r="H105" s="179">
        <v>4.333333333333333</v>
      </c>
      <c r="I105" s="179">
        <v>0.21875</v>
      </c>
      <c r="J105" s="180">
        <v>-0.45572916666666663</v>
      </c>
      <c r="K105" s="180">
        <v>0.61570945945945943</v>
      </c>
      <c r="L105" s="180">
        <v>0.35331632653061229</v>
      </c>
      <c r="M105" s="179">
        <v>-0.47641509433962259</v>
      </c>
      <c r="N105" s="179">
        <v>0.63445378151260501</v>
      </c>
      <c r="O105" s="179">
        <v>0.342627013630731</v>
      </c>
    </row>
    <row r="106" spans="2:15" hidden="1" outlineLevel="1">
      <c r="B106" s="63" t="s">
        <v>83</v>
      </c>
      <c r="C106" s="179">
        <v>-0.18181818181818177</v>
      </c>
      <c r="D106" s="180">
        <v>5</v>
      </c>
      <c r="E106" s="180" t="s">
        <v>143</v>
      </c>
      <c r="F106" s="180">
        <v>5</v>
      </c>
      <c r="G106" s="179">
        <v>0.4375</v>
      </c>
      <c r="H106" s="179">
        <v>0.76923076923076916</v>
      </c>
      <c r="I106" s="179">
        <v>0.5862068965517242</v>
      </c>
      <c r="J106" s="180">
        <v>-5.6022408963585235E-3</v>
      </c>
      <c r="K106" s="180">
        <v>0.15575079872204478</v>
      </c>
      <c r="L106" s="180">
        <v>0.11995027967681793</v>
      </c>
      <c r="M106" s="179">
        <v>2.0779220779220786E-2</v>
      </c>
      <c r="N106" s="179">
        <v>0.1620553359683794</v>
      </c>
      <c r="O106" s="179">
        <v>0.12909090909090915</v>
      </c>
    </row>
    <row r="107" spans="2:15" hidden="1" outlineLevel="1">
      <c r="B107" s="63" t="s">
        <v>82</v>
      </c>
      <c r="C107" s="179">
        <v>0.21052631578947367</v>
      </c>
      <c r="D107" s="180">
        <v>-0.16666666666666663</v>
      </c>
      <c r="E107" s="180" t="s">
        <v>143</v>
      </c>
      <c r="F107" s="180">
        <v>1</v>
      </c>
      <c r="G107" s="179">
        <v>-8.2644628099173501E-2</v>
      </c>
      <c r="H107" s="179">
        <v>-7.7844311377245456E-2</v>
      </c>
      <c r="I107" s="179">
        <v>-7.9120879120879173E-2</v>
      </c>
      <c r="J107" s="180">
        <v>0.66437007874015741</v>
      </c>
      <c r="K107" s="180">
        <v>0.54182879377431914</v>
      </c>
      <c r="L107" s="180">
        <v>0.57219512195121958</v>
      </c>
      <c r="M107" s="179">
        <v>0.57487091222030973</v>
      </c>
      <c r="N107" s="179">
        <v>0.48332358104154483</v>
      </c>
      <c r="O107" s="179">
        <v>0.50655021834061142</v>
      </c>
    </row>
    <row r="108" spans="2:15" hidden="1" outlineLevel="1">
      <c r="B108" s="63" t="s">
        <v>81</v>
      </c>
      <c r="C108" s="179">
        <v>0.23809523809523814</v>
      </c>
      <c r="D108" s="180">
        <v>0</v>
      </c>
      <c r="E108" s="180" t="s">
        <v>143</v>
      </c>
      <c r="F108" s="180">
        <v>0</v>
      </c>
      <c r="G108" s="179">
        <v>-0.64619883040935666</v>
      </c>
      <c r="H108" s="179">
        <v>2.1207177814029254E-2</v>
      </c>
      <c r="I108" s="179">
        <v>-0.12436224489795922</v>
      </c>
      <c r="J108" s="180">
        <v>0.1462720546385885</v>
      </c>
      <c r="K108" s="180">
        <v>0.30134064594759291</v>
      </c>
      <c r="L108" s="180">
        <v>0.26859752433601725</v>
      </c>
      <c r="M108" s="179">
        <v>1.9321394910461809E-2</v>
      </c>
      <c r="N108" s="179">
        <v>0.25725288831835691</v>
      </c>
      <c r="O108" s="179">
        <v>0.20631557707828896</v>
      </c>
    </row>
    <row r="109" spans="2:15" hidden="1" outlineLevel="1">
      <c r="B109" s="63" t="s">
        <v>80</v>
      </c>
      <c r="C109" s="179">
        <v>2.6315789473684292E-2</v>
      </c>
      <c r="D109" s="180">
        <v>-0.6</v>
      </c>
      <c r="E109" s="180" t="s">
        <v>143</v>
      </c>
      <c r="F109" s="180">
        <v>2.1</v>
      </c>
      <c r="G109" s="179">
        <v>-0.34399999999999997</v>
      </c>
      <c r="H109" s="179">
        <v>1.1494252873563315E-2</v>
      </c>
      <c r="I109" s="179">
        <v>-7.7025232403718502E-2</v>
      </c>
      <c r="J109" s="180">
        <v>0.59626038781163437</v>
      </c>
      <c r="K109" s="180">
        <v>0.556473829201102</v>
      </c>
      <c r="L109" s="180">
        <v>0.56481347075047172</v>
      </c>
      <c r="M109" s="179">
        <v>0.38939475093733256</v>
      </c>
      <c r="N109" s="179">
        <v>0.46684914841849157</v>
      </c>
      <c r="O109" s="179">
        <v>0.449721662916025</v>
      </c>
    </row>
    <row r="110" spans="2:15" hidden="1" outlineLevel="1">
      <c r="B110" s="63" t="s">
        <v>79</v>
      </c>
      <c r="C110" s="179">
        <v>-4.0000000000000036E-2</v>
      </c>
      <c r="D110" s="180">
        <v>0.28571428571428581</v>
      </c>
      <c r="E110" s="180" t="s">
        <v>143</v>
      </c>
      <c r="F110" s="180">
        <v>0.28571428571428581</v>
      </c>
      <c r="G110" s="179">
        <v>-0.54748603351955305</v>
      </c>
      <c r="H110" s="179">
        <v>-0.12078830260648443</v>
      </c>
      <c r="I110" s="179">
        <v>-0.19989642672190577</v>
      </c>
      <c r="J110" s="180">
        <v>0.40860927152317883</v>
      </c>
      <c r="K110" s="180">
        <v>0.28399725274725274</v>
      </c>
      <c r="L110" s="180">
        <v>0.30965366784837745</v>
      </c>
      <c r="M110" s="179">
        <v>0.22210526315789481</v>
      </c>
      <c r="N110" s="179">
        <v>0.19791807489522784</v>
      </c>
      <c r="O110" s="179">
        <v>0.20286113800150596</v>
      </c>
    </row>
    <row r="111" spans="2:15" collapsed="1">
      <c r="B111" s="173">
        <v>2004</v>
      </c>
      <c r="C111" s="184">
        <v>6.4377682403433445E-2</v>
      </c>
      <c r="D111" s="184">
        <v>0.4285714285714286</v>
      </c>
      <c r="E111" s="184" t="s">
        <v>143</v>
      </c>
      <c r="F111" s="184">
        <v>1.4</v>
      </c>
      <c r="G111" s="184">
        <v>-0.37515078407720148</v>
      </c>
      <c r="H111" s="184">
        <v>4.3832020997375265E-2</v>
      </c>
      <c r="I111" s="184">
        <v>-3.1041172666522954E-2</v>
      </c>
      <c r="J111" s="184">
        <v>0.82129548878141589</v>
      </c>
      <c r="K111" s="184">
        <v>0.1429041962187918</v>
      </c>
      <c r="L111" s="184">
        <v>0.29004023798878831</v>
      </c>
      <c r="M111" s="184">
        <v>0.67177935208748885</v>
      </c>
      <c r="N111" s="184">
        <v>0.12934293937284846</v>
      </c>
      <c r="O111" s="184">
        <v>0.24583456425406203</v>
      </c>
    </row>
    <row r="112" spans="2:15" hidden="1" outlineLevel="1">
      <c r="B112" s="63" t="s">
        <v>90</v>
      </c>
      <c r="C112" s="179">
        <v>0.17647058823529416</v>
      </c>
      <c r="D112" s="180" t="s">
        <v>143</v>
      </c>
      <c r="E112" s="180" t="s">
        <v>143</v>
      </c>
      <c r="F112" s="180" t="s">
        <v>143</v>
      </c>
      <c r="G112" s="179">
        <v>-0.75453277545327757</v>
      </c>
      <c r="H112" s="179">
        <v>-0.23415492957746475</v>
      </c>
      <c r="I112" s="179">
        <v>-0.38826931020239575</v>
      </c>
      <c r="J112" s="180">
        <v>0.18865519439133216</v>
      </c>
      <c r="K112" s="180">
        <v>-4.248515303791689E-2</v>
      </c>
      <c r="L112" s="180">
        <v>2.0894788593903701E-3</v>
      </c>
      <c r="M112" s="179">
        <v>-0.10508033000434214</v>
      </c>
      <c r="N112" s="179">
        <v>-8.1973159231048198E-2</v>
      </c>
      <c r="O112" s="179">
        <v>-8.7005863438623043E-2</v>
      </c>
    </row>
    <row r="113" spans="2:15" hidden="1" outlineLevel="1">
      <c r="B113" s="63" t="s">
        <v>89</v>
      </c>
      <c r="C113" s="179">
        <v>0.39130434782608692</v>
      </c>
      <c r="D113" s="180">
        <v>-0.33333333333333337</v>
      </c>
      <c r="E113" s="180" t="s">
        <v>143</v>
      </c>
      <c r="F113" s="180">
        <v>-0.33333333333333337</v>
      </c>
      <c r="G113" s="179">
        <v>-0.26530612244897955</v>
      </c>
      <c r="H113" s="179">
        <v>-0.16615384615384621</v>
      </c>
      <c r="I113" s="179">
        <v>-0.17622667588113339</v>
      </c>
      <c r="J113" s="180">
        <v>7.7575757575757631E-2</v>
      </c>
      <c r="K113" s="180">
        <v>0.16919959473150969</v>
      </c>
      <c r="L113" s="180">
        <v>0.14923402007395659</v>
      </c>
      <c r="M113" s="179">
        <v>5.3208996160175603E-2</v>
      </c>
      <c r="N113" s="179">
        <v>0.10883411797286069</v>
      </c>
      <c r="O113" s="179">
        <v>9.7622996130458883E-2</v>
      </c>
    </row>
    <row r="114" spans="2:15" hidden="1" outlineLevel="1">
      <c r="B114" s="63" t="s">
        <v>88</v>
      </c>
      <c r="C114" s="179">
        <v>-0.10526315789473684</v>
      </c>
      <c r="D114" s="180">
        <v>0</v>
      </c>
      <c r="E114" s="180" t="s">
        <v>143</v>
      </c>
      <c r="F114" s="180">
        <v>0</v>
      </c>
      <c r="G114" s="179">
        <v>-0.310126582278481</v>
      </c>
      <c r="H114" s="179">
        <v>-0.17464788732394365</v>
      </c>
      <c r="I114" s="179">
        <v>-0.19215044971381845</v>
      </c>
      <c r="J114" s="180">
        <v>9.8689282960678471E-2</v>
      </c>
      <c r="K114" s="180">
        <v>0.18274383708467301</v>
      </c>
      <c r="L114" s="180">
        <v>0.16106581825412603</v>
      </c>
      <c r="M114" s="179">
        <v>5.2168021680216725E-2</v>
      </c>
      <c r="N114" s="179">
        <v>0.10339795705649357</v>
      </c>
      <c r="O114" s="179">
        <v>9.1343854615016706E-2</v>
      </c>
    </row>
    <row r="115" spans="2:15" hidden="1" outlineLevel="1">
      <c r="B115" s="63" t="s">
        <v>87</v>
      </c>
      <c r="C115" s="179">
        <v>-9.0909090909090939E-2</v>
      </c>
      <c r="D115" s="180" t="s">
        <v>143</v>
      </c>
      <c r="E115" s="180" t="s">
        <v>143</v>
      </c>
      <c r="F115" s="180" t="s">
        <v>143</v>
      </c>
      <c r="G115" s="179">
        <v>-0.76666666666666661</v>
      </c>
      <c r="H115" s="179">
        <v>1.2222222222222223</v>
      </c>
      <c r="I115" s="179">
        <v>-0.50724637681159424</v>
      </c>
      <c r="J115" s="180">
        <v>1.5149253731343282</v>
      </c>
      <c r="K115" s="180">
        <v>0.62169553327256155</v>
      </c>
      <c r="L115" s="180">
        <v>0.71892770105605197</v>
      </c>
      <c r="M115" s="179">
        <v>0.77073170731707319</v>
      </c>
      <c r="N115" s="179">
        <v>0.62658227848101267</v>
      </c>
      <c r="O115" s="179">
        <v>0.64912280701754388</v>
      </c>
    </row>
    <row r="116" spans="2:15" hidden="1" outlineLevel="1">
      <c r="B116" s="63" t="s">
        <v>86</v>
      </c>
      <c r="C116" s="179">
        <v>0</v>
      </c>
      <c r="D116" s="180" t="s">
        <v>143</v>
      </c>
      <c r="E116" s="180" t="s">
        <v>143</v>
      </c>
      <c r="F116" s="180" t="s">
        <v>143</v>
      </c>
      <c r="G116" s="179">
        <v>1.25</v>
      </c>
      <c r="H116" s="179">
        <v>0.58823529411764697</v>
      </c>
      <c r="I116" s="179">
        <v>0.71428571428571419</v>
      </c>
      <c r="J116" s="180">
        <v>-0.26111111111111107</v>
      </c>
      <c r="K116" s="180">
        <v>0.13172541743970312</v>
      </c>
      <c r="L116" s="180">
        <v>3.3379694019471495E-2</v>
      </c>
      <c r="M116" s="179">
        <v>-0.23607427055702923</v>
      </c>
      <c r="N116" s="179">
        <v>0.1388127853881278</v>
      </c>
      <c r="O116" s="179">
        <v>4.2798913043478271E-2</v>
      </c>
    </row>
    <row r="117" spans="2:15" hidden="1" outlineLevel="1">
      <c r="B117" s="63" t="s">
        <v>85</v>
      </c>
      <c r="C117" s="179">
        <v>0.60000000000000009</v>
      </c>
      <c r="D117" s="180">
        <v>-1</v>
      </c>
      <c r="E117" s="180" t="s">
        <v>143</v>
      </c>
      <c r="F117" s="180">
        <v>-1</v>
      </c>
      <c r="G117" s="179">
        <v>-0.19999999999999996</v>
      </c>
      <c r="H117" s="179">
        <v>-0.3125</v>
      </c>
      <c r="I117" s="179">
        <v>-0.29729729729729726</v>
      </c>
      <c r="J117" s="180">
        <v>1.2046511627906975</v>
      </c>
      <c r="K117" s="180">
        <v>-0.19928278688524592</v>
      </c>
      <c r="L117" s="180">
        <v>-5.9990770650669156E-2</v>
      </c>
      <c r="M117" s="179">
        <v>1.1293103448275863</v>
      </c>
      <c r="N117" s="179">
        <v>-0.20110887096774188</v>
      </c>
      <c r="O117" s="179">
        <v>-6.1823104693140785E-2</v>
      </c>
    </row>
    <row r="118" spans="2:15" hidden="1" outlineLevel="1">
      <c r="B118" s="63" t="s">
        <v>84</v>
      </c>
      <c r="C118" s="179">
        <v>0.375</v>
      </c>
      <c r="D118" s="180" t="s">
        <v>143</v>
      </c>
      <c r="E118" s="180" t="s">
        <v>143</v>
      </c>
      <c r="F118" s="180" t="s">
        <v>143</v>
      </c>
      <c r="G118" s="179">
        <v>25</v>
      </c>
      <c r="H118" s="179">
        <v>-0.66666666666666674</v>
      </c>
      <c r="I118" s="179">
        <v>0.68421052631578938</v>
      </c>
      <c r="J118" s="180">
        <v>-0.37662337662337664</v>
      </c>
      <c r="K118" s="180">
        <v>-0.14574314574314573</v>
      </c>
      <c r="L118" s="180">
        <v>-0.21678321678321677</v>
      </c>
      <c r="M118" s="179">
        <v>-0.3216</v>
      </c>
      <c r="N118" s="179">
        <v>-0.1524216524216524</v>
      </c>
      <c r="O118" s="179">
        <v>-0.20453425332676201</v>
      </c>
    </row>
    <row r="119" spans="2:15" hidden="1" outlineLevel="1">
      <c r="B119" s="63" t="s">
        <v>83</v>
      </c>
      <c r="C119" s="179">
        <v>1.2000000000000002</v>
      </c>
      <c r="D119" s="180" t="s">
        <v>143</v>
      </c>
      <c r="E119" s="180" t="s">
        <v>143</v>
      </c>
      <c r="F119" s="180" t="s">
        <v>143</v>
      </c>
      <c r="G119" s="179">
        <v>0.33333333333333326</v>
      </c>
      <c r="H119" s="179">
        <v>1.1666666666666665</v>
      </c>
      <c r="I119" s="179">
        <v>0.61111111111111116</v>
      </c>
      <c r="J119" s="180">
        <v>0.96153846153846145</v>
      </c>
      <c r="K119" s="180">
        <v>-0.27963176064441886</v>
      </c>
      <c r="L119" s="180">
        <v>-0.16197916666666667</v>
      </c>
      <c r="M119" s="179">
        <v>0.9346733668341709</v>
      </c>
      <c r="N119" s="179">
        <v>-0.27465596330275233</v>
      </c>
      <c r="O119" s="179">
        <v>-0.15079773546062791</v>
      </c>
    </row>
    <row r="120" spans="2:15" hidden="1" outlineLevel="1">
      <c r="B120" s="63" t="s">
        <v>82</v>
      </c>
      <c r="C120" s="179">
        <v>-0.70769230769230762</v>
      </c>
      <c r="D120" s="180">
        <v>0.19999999999999996</v>
      </c>
      <c r="E120" s="180" t="s">
        <v>143</v>
      </c>
      <c r="F120" s="180">
        <v>0.19999999999999996</v>
      </c>
      <c r="G120" s="179">
        <v>2.0249999999999999</v>
      </c>
      <c r="H120" s="179">
        <v>2.7692307692307683E-2</v>
      </c>
      <c r="I120" s="179">
        <v>0.24657534246575352</v>
      </c>
      <c r="J120" s="180">
        <v>-2.4015369836695499E-2</v>
      </c>
      <c r="K120" s="180">
        <v>-7.719928186714542E-2</v>
      </c>
      <c r="L120" s="180">
        <v>-6.4567647729865341E-2</v>
      </c>
      <c r="M120" s="179">
        <v>9.5569070373588971E-3</v>
      </c>
      <c r="N120" s="179">
        <v>-6.7902917916553007E-2</v>
      </c>
      <c r="O120" s="179">
        <v>-4.9398090493980917E-2</v>
      </c>
    </row>
    <row r="121" spans="2:15" hidden="1" outlineLevel="1">
      <c r="B121" s="63" t="s">
        <v>81</v>
      </c>
      <c r="C121" s="179">
        <v>-0.80555555555555558</v>
      </c>
      <c r="D121" s="180">
        <v>-0.33333333333333337</v>
      </c>
      <c r="E121" s="180">
        <v>-1</v>
      </c>
      <c r="F121" s="180">
        <v>-0.88235294117647056</v>
      </c>
      <c r="G121" s="179">
        <v>0.86885245901639352</v>
      </c>
      <c r="H121" s="179">
        <v>-8.2335329341317376E-2</v>
      </c>
      <c r="I121" s="179">
        <v>3.2258064516129004E-2</v>
      </c>
      <c r="J121" s="180">
        <v>0.79285714285714293</v>
      </c>
      <c r="K121" s="180">
        <v>-0.20204230488694386</v>
      </c>
      <c r="L121" s="180">
        <v>-9.6132956767325695E-2</v>
      </c>
      <c r="M121" s="179">
        <v>0.66562009419152268</v>
      </c>
      <c r="N121" s="179">
        <v>-0.18650793650793651</v>
      </c>
      <c r="O121" s="179">
        <v>-8.6451612903225783E-2</v>
      </c>
    </row>
    <row r="122" spans="2:15" hidden="1" outlineLevel="1">
      <c r="B122" s="63" t="s">
        <v>80</v>
      </c>
      <c r="C122" s="179">
        <v>-0.59139784946236551</v>
      </c>
      <c r="D122" s="180" t="s">
        <v>143</v>
      </c>
      <c r="E122" s="180">
        <v>-1</v>
      </c>
      <c r="F122" s="180">
        <v>-0.2857142857142857</v>
      </c>
      <c r="G122" s="179">
        <v>1.5684931506849313</v>
      </c>
      <c r="H122" s="179">
        <v>-0.21999999999999997</v>
      </c>
      <c r="I122" s="179">
        <v>-5.6390977443608992E-2</v>
      </c>
      <c r="J122" s="180">
        <v>-0.13221153846153844</v>
      </c>
      <c r="K122" s="180">
        <v>-0.22755000709320472</v>
      </c>
      <c r="L122" s="180">
        <v>-0.20934236198783429</v>
      </c>
      <c r="M122" s="179">
        <v>-1.8917498686284784E-2</v>
      </c>
      <c r="N122" s="179">
        <v>-0.22753435921531773</v>
      </c>
      <c r="O122" s="179">
        <v>-0.18942012288786481</v>
      </c>
    </row>
    <row r="123" spans="2:15" hidden="1" outlineLevel="1">
      <c r="B123" s="63" t="s">
        <v>79</v>
      </c>
      <c r="C123" s="179">
        <v>0.13636363636363646</v>
      </c>
      <c r="D123" s="180">
        <v>2.5</v>
      </c>
      <c r="E123" s="180" t="s">
        <v>143</v>
      </c>
      <c r="F123" s="180">
        <v>2.5</v>
      </c>
      <c r="G123" s="179">
        <v>2.0862068965517242</v>
      </c>
      <c r="H123" s="179">
        <v>-0.16860465116279066</v>
      </c>
      <c r="I123" s="179">
        <v>-3.8346613545816699E-2</v>
      </c>
      <c r="J123" s="180">
        <v>-5.031446540880502E-2</v>
      </c>
      <c r="K123" s="180">
        <v>-0.1198428290766208</v>
      </c>
      <c r="L123" s="180">
        <v>-0.10637260874862919</v>
      </c>
      <c r="M123" s="179">
        <v>9.8265895953757232E-2</v>
      </c>
      <c r="N123" s="179">
        <v>-0.13068515689270188</v>
      </c>
      <c r="O123" s="179">
        <v>-9.2001171989452124E-2</v>
      </c>
    </row>
    <row r="124" spans="2:15" collapsed="1">
      <c r="B124" s="173">
        <v>2003</v>
      </c>
      <c r="C124" s="184">
        <v>-0.40862944162436543</v>
      </c>
      <c r="D124" s="184">
        <v>1.0588235294117645</v>
      </c>
      <c r="E124" s="184">
        <v>-1</v>
      </c>
      <c r="F124" s="184">
        <v>-0.22222222222222221</v>
      </c>
      <c r="G124" s="184">
        <v>4.3423536815607289E-2</v>
      </c>
      <c r="H124" s="184">
        <v>-0.16757701551234438</v>
      </c>
      <c r="I124" s="184">
        <v>-0.13636786744857121</v>
      </c>
      <c r="J124" s="184">
        <v>0.11639228181979111</v>
      </c>
      <c r="K124" s="184">
        <v>-6.4981727097277564E-2</v>
      </c>
      <c r="L124" s="184">
        <v>-3.0831277914805666E-2</v>
      </c>
      <c r="M124" s="184">
        <v>9.3322304105880605E-2</v>
      </c>
      <c r="N124" s="184">
        <v>-8.1657683803206149E-2</v>
      </c>
      <c r="O124" s="184">
        <v>-4.8970303149495686E-2</v>
      </c>
    </row>
    <row r="125" spans="2:15" hidden="1" outlineLevel="1">
      <c r="B125" s="63" t="s">
        <v>90</v>
      </c>
      <c r="C125" s="179">
        <v>0.30769230769230771</v>
      </c>
      <c r="D125" s="180">
        <v>-1</v>
      </c>
      <c r="E125" s="180" t="s">
        <v>143</v>
      </c>
      <c r="F125" s="180">
        <v>-1</v>
      </c>
      <c r="G125" s="179">
        <v>5.3451327433628322</v>
      </c>
      <c r="H125" s="179">
        <v>-0.254919108001749</v>
      </c>
      <c r="I125" s="179">
        <v>8.7500000000000355E-3</v>
      </c>
      <c r="J125" s="180">
        <v>1.4708661417322832</v>
      </c>
      <c r="K125" s="180">
        <v>5.2910052910053018E-2</v>
      </c>
      <c r="L125" s="180">
        <v>0.18393480791618155</v>
      </c>
      <c r="M125" s="179">
        <v>2.0223097112860891</v>
      </c>
      <c r="N125" s="179">
        <v>-2.9680900985452841E-2</v>
      </c>
      <c r="O125" s="179">
        <v>0.13870342451001516</v>
      </c>
    </row>
    <row r="126" spans="2:15" hidden="1" outlineLevel="1">
      <c r="B126" s="63" t="s">
        <v>89</v>
      </c>
      <c r="C126" s="179">
        <v>0</v>
      </c>
      <c r="D126" s="180">
        <v>0</v>
      </c>
      <c r="E126" s="180" t="s">
        <v>143</v>
      </c>
      <c r="F126" s="180">
        <v>0</v>
      </c>
      <c r="G126" s="179">
        <v>0.79268292682926833</v>
      </c>
      <c r="H126" s="179">
        <v>-1.2908124525436548E-2</v>
      </c>
      <c r="I126" s="179">
        <v>3.4310221586847822E-2</v>
      </c>
      <c r="J126" s="180">
        <v>0.23042505592841156</v>
      </c>
      <c r="K126" s="180">
        <v>7.790316709137235E-2</v>
      </c>
      <c r="L126" s="180">
        <v>0.10782735918068753</v>
      </c>
      <c r="M126" s="179">
        <v>0.25810904071773644</v>
      </c>
      <c r="N126" s="179">
        <v>6.0343561885185748E-2</v>
      </c>
      <c r="O126" s="179">
        <v>9.5036319612590736E-2</v>
      </c>
    </row>
    <row r="127" spans="2:15" hidden="1" outlineLevel="1">
      <c r="B127" s="63" t="s">
        <v>88</v>
      </c>
      <c r="C127" s="179">
        <v>1.1111111111111112</v>
      </c>
      <c r="D127" s="180">
        <v>0</v>
      </c>
      <c r="E127" s="180" t="s">
        <v>143</v>
      </c>
      <c r="F127" s="180">
        <v>0</v>
      </c>
      <c r="G127" s="179">
        <v>2.16</v>
      </c>
      <c r="H127" s="179">
        <v>-2.2935779816513735E-2</v>
      </c>
      <c r="I127" s="179">
        <v>7.2807017543859542E-2</v>
      </c>
      <c r="J127" s="180">
        <v>0.34963579604578565</v>
      </c>
      <c r="K127" s="180">
        <v>-5.4950620410230466E-2</v>
      </c>
      <c r="L127" s="180">
        <v>2.4236252545824843E-2</v>
      </c>
      <c r="M127" s="179">
        <v>0.44422700587084152</v>
      </c>
      <c r="N127" s="179">
        <v>-4.8025401865449457E-2</v>
      </c>
      <c r="O127" s="179">
        <v>3.4977726447780855E-2</v>
      </c>
    </row>
    <row r="128" spans="2:15" hidden="1" outlineLevel="1">
      <c r="B128" s="63" t="s">
        <v>87</v>
      </c>
      <c r="C128" s="179">
        <v>-0.38888888888888884</v>
      </c>
      <c r="D128" s="180" t="s">
        <v>143</v>
      </c>
      <c r="E128" s="180" t="s">
        <v>143</v>
      </c>
      <c r="F128" s="180" t="s">
        <v>143</v>
      </c>
      <c r="G128" s="179">
        <v>11</v>
      </c>
      <c r="H128" s="179">
        <v>-0.66666666666666674</v>
      </c>
      <c r="I128" s="179">
        <v>1.15625</v>
      </c>
      <c r="J128" s="180">
        <v>0.38144329896907214</v>
      </c>
      <c r="K128" s="180">
        <v>-0.28673602080624183</v>
      </c>
      <c r="L128" s="180">
        <v>-0.24709480122324157</v>
      </c>
      <c r="M128" s="179">
        <v>0.70833333333333326</v>
      </c>
      <c r="N128" s="179">
        <v>-0.29329073482428114</v>
      </c>
      <c r="O128" s="179">
        <v>-0.22195845697329375</v>
      </c>
    </row>
    <row r="129" spans="2:15" hidden="1" outlineLevel="1">
      <c r="B129" s="63" t="s">
        <v>86</v>
      </c>
      <c r="C129" s="179">
        <v>5.5</v>
      </c>
      <c r="D129" s="180">
        <v>-1</v>
      </c>
      <c r="E129" s="180" t="s">
        <v>143</v>
      </c>
      <c r="F129" s="180">
        <v>-1</v>
      </c>
      <c r="G129" s="179">
        <v>-0.19999999999999996</v>
      </c>
      <c r="H129" s="179">
        <v>-0.3928571428571429</v>
      </c>
      <c r="I129" s="179">
        <v>-0.36363636363636365</v>
      </c>
      <c r="J129" s="180">
        <v>1.1428571428571428</v>
      </c>
      <c r="K129" s="180">
        <v>-0.35718545020870607</v>
      </c>
      <c r="L129" s="180">
        <v>-0.22059620596205964</v>
      </c>
      <c r="M129" s="179">
        <v>1.0828729281767955</v>
      </c>
      <c r="N129" s="179">
        <v>-0.35777126099706746</v>
      </c>
      <c r="O129" s="179">
        <v>-0.21951219512195119</v>
      </c>
    </row>
    <row r="130" spans="2:15" hidden="1" outlineLevel="1">
      <c r="B130" s="63" t="s">
        <v>85</v>
      </c>
      <c r="C130" s="179">
        <v>-9.0909090909090939E-2</v>
      </c>
      <c r="D130" s="180">
        <v>-0.66666666666666674</v>
      </c>
      <c r="E130" s="180" t="s">
        <v>143</v>
      </c>
      <c r="F130" s="180">
        <v>-0.66666666666666674</v>
      </c>
      <c r="G130" s="179">
        <v>-0.375</v>
      </c>
      <c r="H130" s="179">
        <v>-0.4838709677419355</v>
      </c>
      <c r="I130" s="179">
        <v>-0.47142857142857142</v>
      </c>
      <c r="J130" s="180">
        <v>-7.3275862068965525E-2</v>
      </c>
      <c r="K130" s="180">
        <v>-0.12701252236135963</v>
      </c>
      <c r="L130" s="180">
        <v>-0.1219611021069692</v>
      </c>
      <c r="M130" s="179">
        <v>-9.7276264591439676E-2</v>
      </c>
      <c r="N130" s="179">
        <v>-0.13664055700609223</v>
      </c>
      <c r="O130" s="179">
        <v>-0.13268101761252449</v>
      </c>
    </row>
    <row r="131" spans="2:15" hidden="1" outlineLevel="1">
      <c r="B131" s="63" t="s">
        <v>84</v>
      </c>
      <c r="C131" s="179">
        <v>0.14285714285714279</v>
      </c>
      <c r="D131" s="180">
        <v>-1</v>
      </c>
      <c r="E131" s="180" t="s">
        <v>143</v>
      </c>
      <c r="F131" s="180">
        <v>-1</v>
      </c>
      <c r="G131" s="179">
        <v>-0.875</v>
      </c>
      <c r="H131" s="179">
        <v>-0.45454545454545459</v>
      </c>
      <c r="I131" s="179">
        <v>-0.53658536585365857</v>
      </c>
      <c r="J131" s="180">
        <v>2.8987341772151898</v>
      </c>
      <c r="K131" s="180">
        <v>-0.10982658959537572</v>
      </c>
      <c r="L131" s="180">
        <v>0.16734693877551021</v>
      </c>
      <c r="M131" s="179">
        <v>2.5511363636363638</v>
      </c>
      <c r="N131" s="179">
        <v>-0.11698113207547167</v>
      </c>
      <c r="O131" s="179">
        <v>0.14892412231030572</v>
      </c>
    </row>
    <row r="132" spans="2:15" hidden="1" outlineLevel="1">
      <c r="B132" s="63" t="s">
        <v>83</v>
      </c>
      <c r="C132" s="179">
        <v>-0.61538461538461542</v>
      </c>
      <c r="D132" s="180" t="s">
        <v>143</v>
      </c>
      <c r="E132" s="180" t="s">
        <v>143</v>
      </c>
      <c r="F132" s="180" t="s">
        <v>143</v>
      </c>
      <c r="G132" s="179">
        <v>1.4</v>
      </c>
      <c r="H132" s="179">
        <v>-0.90769230769230769</v>
      </c>
      <c r="I132" s="179">
        <v>-0.74285714285714288</v>
      </c>
      <c r="J132" s="180">
        <v>-2.6737967914438499E-2</v>
      </c>
      <c r="K132" s="180">
        <v>-0.20711678832116787</v>
      </c>
      <c r="L132" s="180">
        <v>-0.19293820933165196</v>
      </c>
      <c r="M132" s="179">
        <v>-2.9268292682926855E-2</v>
      </c>
      <c r="N132" s="179">
        <v>-0.22729286663712889</v>
      </c>
      <c r="O132" s="179">
        <v>-0.21080422420796097</v>
      </c>
    </row>
    <row r="133" spans="2:15" hidden="1" outlineLevel="1">
      <c r="B133" s="63" t="s">
        <v>82</v>
      </c>
      <c r="C133" s="179">
        <v>7.125</v>
      </c>
      <c r="D133" s="180">
        <v>1.5</v>
      </c>
      <c r="E133" s="180" t="s">
        <v>143</v>
      </c>
      <c r="F133" s="180">
        <v>1.5</v>
      </c>
      <c r="G133" s="179">
        <v>-0.34426229508196726</v>
      </c>
      <c r="H133" s="179">
        <v>-0.5952677459526774</v>
      </c>
      <c r="I133" s="179">
        <v>-0.57754629629629628</v>
      </c>
      <c r="J133" s="180">
        <v>3.376365441906648E-2</v>
      </c>
      <c r="K133" s="180">
        <v>-0.13262392940565793</v>
      </c>
      <c r="L133" s="180">
        <v>-9.8148148148148096E-2</v>
      </c>
      <c r="M133" s="179">
        <v>6.7717996289424764E-2</v>
      </c>
      <c r="N133" s="179">
        <v>-0.21241408934707906</v>
      </c>
      <c r="O133" s="179">
        <v>-0.15974886641088248</v>
      </c>
    </row>
    <row r="134" spans="2:15" hidden="1" outlineLevel="1">
      <c r="B134" s="63" t="s">
        <v>81</v>
      </c>
      <c r="C134" s="179">
        <v>6.7142857142857144</v>
      </c>
      <c r="D134" s="180">
        <v>-0.25</v>
      </c>
      <c r="E134" s="180">
        <v>2.5</v>
      </c>
      <c r="F134" s="180">
        <v>1.125</v>
      </c>
      <c r="G134" s="179">
        <v>-0.50406504065040658</v>
      </c>
      <c r="H134" s="179">
        <v>-0.43027718550106608</v>
      </c>
      <c r="I134" s="179">
        <v>-0.44030950626381726</v>
      </c>
      <c r="J134" s="180">
        <v>-0.29698708751793401</v>
      </c>
      <c r="K134" s="180">
        <v>0.56031866464339908</v>
      </c>
      <c r="L134" s="180">
        <v>0.38103810381038095</v>
      </c>
      <c r="M134" s="179">
        <v>-0.28467153284671531</v>
      </c>
      <c r="N134" s="179">
        <v>0.2565280146962341</v>
      </c>
      <c r="O134" s="179">
        <v>0.1540097851520954</v>
      </c>
    </row>
    <row r="135" spans="2:15" hidden="1" outlineLevel="1">
      <c r="B135" s="63" t="s">
        <v>80</v>
      </c>
      <c r="C135" s="179">
        <v>4.8125</v>
      </c>
      <c r="D135" s="180">
        <v>-1</v>
      </c>
      <c r="E135" s="180" t="s">
        <v>143</v>
      </c>
      <c r="F135" s="180">
        <v>3.666666666666667</v>
      </c>
      <c r="G135" s="179">
        <v>-0.42063492063492058</v>
      </c>
      <c r="H135" s="179">
        <v>-0.1027227722772277</v>
      </c>
      <c r="I135" s="179">
        <v>-0.145610278372591</v>
      </c>
      <c r="J135" s="180">
        <v>0.11602951039570764</v>
      </c>
      <c r="K135" s="180">
        <v>0.12838162317912594</v>
      </c>
      <c r="L135" s="180">
        <v>0.12600155078831743</v>
      </c>
      <c r="M135" s="179">
        <v>8.002270147559587E-2</v>
      </c>
      <c r="N135" s="179">
        <v>8.2665649243291339E-2</v>
      </c>
      <c r="O135" s="179">
        <v>8.2181818181818134E-2</v>
      </c>
    </row>
    <row r="136" spans="2:15" hidden="1" outlineLevel="1">
      <c r="B136" s="63" t="s">
        <v>79</v>
      </c>
      <c r="C136" s="179">
        <v>4.7619047619047672E-2</v>
      </c>
      <c r="D136" s="180">
        <v>0</v>
      </c>
      <c r="E136" s="180" t="s">
        <v>143</v>
      </c>
      <c r="F136" s="180">
        <v>0</v>
      </c>
      <c r="G136" s="179">
        <v>-0.61333333333333329</v>
      </c>
      <c r="H136" s="179">
        <v>-0.13171179440110137</v>
      </c>
      <c r="I136" s="179">
        <v>-0.18999596611536906</v>
      </c>
      <c r="J136" s="180">
        <v>8.8295687885010299E-2</v>
      </c>
      <c r="K136" s="180">
        <v>3.4552845528455389E-2</v>
      </c>
      <c r="L136" s="180">
        <v>4.4546264477535846E-2</v>
      </c>
      <c r="M136" s="179">
        <v>-3.0269058295964157E-2</v>
      </c>
      <c r="N136" s="179">
        <v>-7.6967930029154807E-3</v>
      </c>
      <c r="O136" s="179">
        <v>-1.1584129742253091E-2</v>
      </c>
    </row>
    <row r="137" spans="2:15" collapsed="1">
      <c r="B137" s="173">
        <v>2002</v>
      </c>
      <c r="C137" s="184">
        <v>1.5419354838709678</v>
      </c>
      <c r="D137" s="184">
        <v>-0.46875</v>
      </c>
      <c r="E137" s="184">
        <v>6</v>
      </c>
      <c r="F137" s="184">
        <v>0.25</v>
      </c>
      <c r="G137" s="184">
        <v>0.26311605723370435</v>
      </c>
      <c r="H137" s="184">
        <v>-0.2276409044886939</v>
      </c>
      <c r="I137" s="184">
        <v>-0.18054919908466815</v>
      </c>
      <c r="J137" s="184">
        <v>0.23718791064388967</v>
      </c>
      <c r="K137" s="184">
        <v>4.4117647058823595E-2</v>
      </c>
      <c r="L137" s="184">
        <v>7.5726066690570137E-2</v>
      </c>
      <c r="M137" s="184">
        <v>0.25725631086319378</v>
      </c>
      <c r="N137" s="184">
        <v>-1.052919458498569E-2</v>
      </c>
      <c r="O137" s="184">
        <v>3.0471475514251445E-2</v>
      </c>
    </row>
    <row r="138" spans="2:15" hidden="1" outlineLevel="1">
      <c r="B138" s="63" t="s">
        <v>90</v>
      </c>
      <c r="C138" s="179">
        <v>0.30000000000000004</v>
      </c>
      <c r="D138" s="180">
        <v>-0.9375</v>
      </c>
      <c r="E138" s="180" t="s">
        <v>143</v>
      </c>
      <c r="F138" s="180">
        <v>-0.9375</v>
      </c>
      <c r="G138" s="179">
        <v>-0.39247311827956988</v>
      </c>
      <c r="H138" s="179">
        <v>-4.4295862933556251E-2</v>
      </c>
      <c r="I138" s="179">
        <v>-6.9406746801085717E-2</v>
      </c>
      <c r="J138" s="180">
        <v>-0.56684856753069579</v>
      </c>
      <c r="K138" s="180">
        <v>-4.6330275229357842E-2</v>
      </c>
      <c r="L138" s="180">
        <v>-0.14164376717461902</v>
      </c>
      <c r="M138" s="179">
        <v>-0.5458879618593564</v>
      </c>
      <c r="N138" s="179">
        <v>-4.5785290495914066E-2</v>
      </c>
      <c r="O138" s="179">
        <v>-0.12487041749128258</v>
      </c>
    </row>
    <row r="139" spans="2:15" hidden="1" outlineLevel="1">
      <c r="B139" s="63" t="s">
        <v>89</v>
      </c>
      <c r="C139" s="179">
        <v>0.35294117647058831</v>
      </c>
      <c r="D139" s="180">
        <v>-0.4</v>
      </c>
      <c r="E139" s="180" t="s">
        <v>143</v>
      </c>
      <c r="F139" s="180">
        <v>-0.4</v>
      </c>
      <c r="G139" s="179">
        <v>-0.56842105263157894</v>
      </c>
      <c r="H139" s="179">
        <v>-0.31370505471599797</v>
      </c>
      <c r="I139" s="179">
        <v>-0.33665244191559984</v>
      </c>
      <c r="J139" s="180">
        <v>-0.1119205298013245</v>
      </c>
      <c r="K139" s="180">
        <v>1.8916913946587455E-2</v>
      </c>
      <c r="L139" s="180">
        <v>-9.7073312083454377E-3</v>
      </c>
      <c r="M139" s="179">
        <v>-0.15853658536585369</v>
      </c>
      <c r="N139" s="179">
        <v>-6.8390097113937953E-2</v>
      </c>
      <c r="O139" s="179">
        <v>-8.5575113472821873E-2</v>
      </c>
    </row>
    <row r="140" spans="2:15" hidden="1" outlineLevel="1">
      <c r="B140" s="63" t="s">
        <v>88</v>
      </c>
      <c r="C140" s="179">
        <v>-9.9999999999999978E-2</v>
      </c>
      <c r="D140" s="180">
        <v>-0.5</v>
      </c>
      <c r="E140" s="180" t="s">
        <v>143</v>
      </c>
      <c r="F140" s="180">
        <v>-0.5</v>
      </c>
      <c r="G140" s="179">
        <v>-0.73684210526315796</v>
      </c>
      <c r="H140" s="179">
        <v>-0.18898809523809523</v>
      </c>
      <c r="I140" s="179">
        <v>-0.25684485006518909</v>
      </c>
      <c r="J140" s="180">
        <v>-0.2268704746580853</v>
      </c>
      <c r="K140" s="180">
        <v>0.55350118017309202</v>
      </c>
      <c r="L140" s="180">
        <v>0.2972258916776751</v>
      </c>
      <c r="M140" s="179">
        <v>-0.29371112646855568</v>
      </c>
      <c r="N140" s="179">
        <v>0.29670612454966538</v>
      </c>
      <c r="O140" s="179">
        <v>0.13650853178323641</v>
      </c>
    </row>
    <row r="141" spans="2:15" hidden="1" outlineLevel="1">
      <c r="B141" s="63" t="s">
        <v>87</v>
      </c>
      <c r="C141" s="179">
        <v>2.6</v>
      </c>
      <c r="D141" s="180">
        <v>-1</v>
      </c>
      <c r="E141" s="180">
        <v>-1</v>
      </c>
      <c r="F141" s="180">
        <v>-1</v>
      </c>
      <c r="G141" s="179">
        <v>-0.44444444444444442</v>
      </c>
      <c r="H141" s="179">
        <v>1.25</v>
      </c>
      <c r="I141" s="179">
        <v>0.52380952380952372</v>
      </c>
      <c r="J141" s="180">
        <v>-0.36601307189542487</v>
      </c>
      <c r="K141" s="180">
        <v>-8.0143540669856406E-2</v>
      </c>
      <c r="L141" s="180">
        <v>-0.10410958904109591</v>
      </c>
      <c r="M141" s="179">
        <v>-0.30232558139534882</v>
      </c>
      <c r="N141" s="179">
        <v>-7.2867298578199069E-2</v>
      </c>
      <c r="O141" s="179">
        <v>-9.4086021505376372E-2</v>
      </c>
    </row>
    <row r="142" spans="2:15" hidden="1" outlineLevel="1">
      <c r="B142" s="63" t="s">
        <v>86</v>
      </c>
      <c r="C142" s="179">
        <v>0</v>
      </c>
      <c r="D142" s="180" t="s">
        <v>143</v>
      </c>
      <c r="E142" s="180">
        <v>-1</v>
      </c>
      <c r="F142" s="180">
        <v>-0.25</v>
      </c>
      <c r="G142" s="179">
        <v>1.5</v>
      </c>
      <c r="H142" s="179">
        <v>2.5</v>
      </c>
      <c r="I142" s="179">
        <v>2.2999999999999998</v>
      </c>
      <c r="J142" s="180">
        <v>-0.25991189427312777</v>
      </c>
      <c r="K142" s="180">
        <v>-0.25300668151447658</v>
      </c>
      <c r="L142" s="180">
        <v>-0.25364077669902918</v>
      </c>
      <c r="M142" s="179">
        <v>-0.21645021645021645</v>
      </c>
      <c r="N142" s="179">
        <v>-0.2459088898717382</v>
      </c>
      <c r="O142" s="179">
        <v>-0.2431781701444623</v>
      </c>
    </row>
    <row r="143" spans="2:15" hidden="1" outlineLevel="1">
      <c r="B143" s="63" t="s">
        <v>85</v>
      </c>
      <c r="C143" s="179">
        <v>0.83333333333333326</v>
      </c>
      <c r="D143" s="180">
        <v>0</v>
      </c>
      <c r="E143" s="180" t="s">
        <v>143</v>
      </c>
      <c r="F143" s="180">
        <v>0</v>
      </c>
      <c r="G143" s="179">
        <v>3</v>
      </c>
      <c r="H143" s="179">
        <v>1.0666666666666669</v>
      </c>
      <c r="I143" s="179">
        <v>1.1875</v>
      </c>
      <c r="J143" s="180">
        <v>0.56756756756756754</v>
      </c>
      <c r="K143" s="180">
        <v>0.36341463414634156</v>
      </c>
      <c r="L143" s="180">
        <v>0.38031319910514538</v>
      </c>
      <c r="M143" s="179">
        <v>0.58641975308641969</v>
      </c>
      <c r="N143" s="179">
        <v>0.37604790419161671</v>
      </c>
      <c r="O143" s="179">
        <v>0.39465065502183405</v>
      </c>
    </row>
    <row r="144" spans="2:15" hidden="1" outlineLevel="1">
      <c r="B144" s="63" t="s">
        <v>84</v>
      </c>
      <c r="C144" s="179">
        <v>-0.46153846153846156</v>
      </c>
      <c r="D144" s="180">
        <v>-0.25</v>
      </c>
      <c r="E144" s="180" t="s">
        <v>143</v>
      </c>
      <c r="F144" s="180">
        <v>-0.25</v>
      </c>
      <c r="G144" s="179">
        <v>3</v>
      </c>
      <c r="H144" s="179">
        <v>0.43478260869565211</v>
      </c>
      <c r="I144" s="179">
        <v>0.6399999999999999</v>
      </c>
      <c r="J144" s="180">
        <v>2.6744186046511627</v>
      </c>
      <c r="K144" s="180">
        <v>-0.20030816640986138</v>
      </c>
      <c r="L144" s="180">
        <v>-0.13819095477386933</v>
      </c>
      <c r="M144" s="179">
        <v>1.838709677419355</v>
      </c>
      <c r="N144" s="179">
        <v>-0.19289340101522845</v>
      </c>
      <c r="O144" s="179">
        <v>-0.13090551181102361</v>
      </c>
    </row>
    <row r="145" spans="2:15" hidden="1" outlineLevel="1">
      <c r="B145" s="63" t="s">
        <v>83</v>
      </c>
      <c r="C145" s="179">
        <v>1.1666666666666665</v>
      </c>
      <c r="D145" s="180" t="s">
        <v>143</v>
      </c>
      <c r="E145" s="180" t="s">
        <v>143</v>
      </c>
      <c r="F145" s="180" t="s">
        <v>143</v>
      </c>
      <c r="G145" s="179">
        <v>-0.5</v>
      </c>
      <c r="H145" s="179">
        <v>-0.51127819548872178</v>
      </c>
      <c r="I145" s="179">
        <v>-0.51048951048951041</v>
      </c>
      <c r="J145" s="180">
        <v>2.74</v>
      </c>
      <c r="K145" s="180">
        <v>-7.1579839051249428E-2</v>
      </c>
      <c r="L145" s="180">
        <v>-1.3272501036914131E-2</v>
      </c>
      <c r="M145" s="179">
        <v>2.106060606060606</v>
      </c>
      <c r="N145" s="179">
        <v>-9.5028067361668023E-2</v>
      </c>
      <c r="O145" s="179">
        <v>-3.8281250000000044E-2</v>
      </c>
    </row>
    <row r="146" spans="2:15" hidden="1" outlineLevel="1">
      <c r="B146" s="63" t="s">
        <v>82</v>
      </c>
      <c r="C146" s="179">
        <v>-0.73333333333333339</v>
      </c>
      <c r="D146" s="180">
        <v>-0.66666666666666674</v>
      </c>
      <c r="E146" s="180" t="s">
        <v>143</v>
      </c>
      <c r="F146" s="180">
        <v>-0.66666666666666674</v>
      </c>
      <c r="G146" s="179">
        <v>-0.67894736842105263</v>
      </c>
      <c r="H146" s="179">
        <v>-0.37800154918667694</v>
      </c>
      <c r="I146" s="179">
        <v>-0.41661039837947333</v>
      </c>
      <c r="J146" s="180">
        <v>-0.12813852813852811</v>
      </c>
      <c r="K146" s="180">
        <v>0.20670216097713756</v>
      </c>
      <c r="L146" s="180">
        <v>0.11775528978840843</v>
      </c>
      <c r="M146" s="179">
        <v>-0.21940622737146998</v>
      </c>
      <c r="N146" s="179">
        <v>3.8358608385370196E-2</v>
      </c>
      <c r="O146" s="179">
        <v>-2.2335890878090403E-2</v>
      </c>
    </row>
    <row r="147" spans="2:15" hidden="1" outlineLevel="1">
      <c r="B147" s="63" t="s">
        <v>81</v>
      </c>
      <c r="C147" s="179">
        <v>-0.58823529411764708</v>
      </c>
      <c r="D147" s="180">
        <v>-0.5</v>
      </c>
      <c r="E147" s="180">
        <v>-0.78947368421052633</v>
      </c>
      <c r="F147" s="180">
        <v>-0.70370370370370372</v>
      </c>
      <c r="G147" s="179">
        <v>-0.15945330296127558</v>
      </c>
      <c r="H147" s="179">
        <v>-8.0031384856806609E-2</v>
      </c>
      <c r="I147" s="179">
        <v>-9.1700133868808598E-2</v>
      </c>
      <c r="J147" s="180">
        <v>-0.32493946731234868</v>
      </c>
      <c r="K147" s="180">
        <v>0.15690147026552559</v>
      </c>
      <c r="L147" s="180">
        <v>6.6445182724252927E-3</v>
      </c>
      <c r="M147" s="179">
        <v>-0.30047132757266304</v>
      </c>
      <c r="N147" s="179">
        <v>6.9614035087719239E-2</v>
      </c>
      <c r="O147" s="179">
        <v>-2.7815117361182917E-2</v>
      </c>
    </row>
    <row r="148" spans="2:15" hidden="1" outlineLevel="1">
      <c r="B148" s="63" t="s">
        <v>80</v>
      </c>
      <c r="C148" s="179">
        <v>-5.8823529411764719E-2</v>
      </c>
      <c r="D148" s="180">
        <v>-0.4</v>
      </c>
      <c r="E148" s="180" t="s">
        <v>143</v>
      </c>
      <c r="F148" s="180">
        <v>-0.4</v>
      </c>
      <c r="G148" s="179">
        <v>-0.25443786982248517</v>
      </c>
      <c r="H148" s="179">
        <v>-0.33525298231180589</v>
      </c>
      <c r="I148" s="179">
        <v>-0.32538822679667745</v>
      </c>
      <c r="J148" s="180">
        <v>-0.23420647149460705</v>
      </c>
      <c r="K148" s="180">
        <v>0.13272892112420664</v>
      </c>
      <c r="L148" s="180">
        <v>3.6987402841061279E-2</v>
      </c>
      <c r="M148" s="179">
        <v>-0.23623753792804503</v>
      </c>
      <c r="N148" s="179">
        <v>-1.0445507173420632E-2</v>
      </c>
      <c r="O148" s="179">
        <v>-6.1250365746610802E-2</v>
      </c>
    </row>
    <row r="149" spans="2:15" hidden="1" outlineLevel="1">
      <c r="B149" s="63" t="s">
        <v>79</v>
      </c>
      <c r="C149" s="179">
        <v>-0.16000000000000003</v>
      </c>
      <c r="D149" s="180">
        <v>-0.75</v>
      </c>
      <c r="E149" s="180" t="s">
        <v>143</v>
      </c>
      <c r="F149" s="180">
        <v>-0.75</v>
      </c>
      <c r="G149" s="179">
        <v>-0.27360774818401934</v>
      </c>
      <c r="H149" s="179">
        <v>-0.27245409015025046</v>
      </c>
      <c r="I149" s="179">
        <v>-0.272593896713615</v>
      </c>
      <c r="J149" s="180">
        <v>-0.24418003103983443</v>
      </c>
      <c r="K149" s="180">
        <v>-0.10894399554193368</v>
      </c>
      <c r="L149" s="180">
        <v>-0.13763582482713199</v>
      </c>
      <c r="M149" s="179">
        <v>-0.25010508617065996</v>
      </c>
      <c r="N149" s="179">
        <v>-0.15708247321340807</v>
      </c>
      <c r="O149" s="179">
        <v>-0.1747131931166348</v>
      </c>
    </row>
    <row r="150" spans="2:15" collapsed="1">
      <c r="B150" s="173">
        <v>2001</v>
      </c>
      <c r="C150" s="184">
        <v>-0.11428571428571432</v>
      </c>
      <c r="D150" s="184">
        <v>-0.52238805970149249</v>
      </c>
      <c r="E150" s="184">
        <v>-0.87096774193548387</v>
      </c>
      <c r="F150" s="184">
        <v>-0.63265306122448983</v>
      </c>
      <c r="G150" s="184">
        <v>-0.36174530695078644</v>
      </c>
      <c r="H150" s="184">
        <v>-0.2165520888418826</v>
      </c>
      <c r="I150" s="184">
        <v>-0.23328849640329841</v>
      </c>
      <c r="J150" s="184">
        <v>-0.23517587939698492</v>
      </c>
      <c r="K150" s="184">
        <v>4.1668527533383903E-2</v>
      </c>
      <c r="L150" s="184">
        <v>-1.6607312859208023E-2</v>
      </c>
      <c r="M150" s="184">
        <v>-0.2526672790221155</v>
      </c>
      <c r="N150" s="184">
        <v>-2.3973574014447552E-2</v>
      </c>
      <c r="O150" s="184">
        <v>-6.7657300186249936E-2</v>
      </c>
    </row>
    <row r="151" spans="2:15" hidden="1" outlineLevel="1">
      <c r="B151" s="63" t="s">
        <v>90</v>
      </c>
      <c r="C151" s="179">
        <v>-0.75609756097560976</v>
      </c>
      <c r="D151" s="180">
        <v>0.77777777777777768</v>
      </c>
      <c r="E151" s="180" t="s">
        <v>143</v>
      </c>
      <c r="F151" s="180">
        <v>0.77777777777777768</v>
      </c>
      <c r="G151" s="179">
        <v>-0.3309352517985612</v>
      </c>
      <c r="H151" s="179">
        <v>1.5704584040747038E-2</v>
      </c>
      <c r="I151" s="179">
        <v>-2.0880789673500377E-2</v>
      </c>
      <c r="J151" s="180">
        <v>-0.14168618266978927</v>
      </c>
      <c r="K151" s="180">
        <v>0.3166901550231529</v>
      </c>
      <c r="L151" s="180">
        <v>0.19940074906367045</v>
      </c>
      <c r="M151" s="179">
        <v>-0.17583497053045183</v>
      </c>
      <c r="N151" s="179">
        <v>0.21985525058036326</v>
      </c>
      <c r="O151" s="179">
        <v>0.13377497595896992</v>
      </c>
    </row>
    <row r="152" spans="2:15" hidden="1" outlineLevel="1">
      <c r="B152" s="63" t="s">
        <v>89</v>
      </c>
      <c r="C152" s="179">
        <v>-0.41379310344827591</v>
      </c>
      <c r="D152" s="180">
        <v>4</v>
      </c>
      <c r="E152" s="180" t="s">
        <v>143</v>
      </c>
      <c r="F152" s="180">
        <v>4</v>
      </c>
      <c r="G152" s="179">
        <v>-0.42249240121580545</v>
      </c>
      <c r="H152" s="179">
        <v>-0.20636889991728702</v>
      </c>
      <c r="I152" s="179">
        <v>-0.23225336730979251</v>
      </c>
      <c r="J152" s="180">
        <v>-0.3192064923354373</v>
      </c>
      <c r="K152" s="180">
        <v>8.4473049074818896E-2</v>
      </c>
      <c r="L152" s="180">
        <v>-4.0055632823365772E-2</v>
      </c>
      <c r="M152" s="179">
        <v>-0.33178114086146682</v>
      </c>
      <c r="N152" s="179">
        <v>-1.0690121786197548E-2</v>
      </c>
      <c r="O152" s="179">
        <v>-9.3709240493628942E-2</v>
      </c>
    </row>
    <row r="153" spans="2:15" hidden="1" outlineLevel="1">
      <c r="B153" s="63" t="s">
        <v>88</v>
      </c>
      <c r="C153" s="179">
        <v>-0.47368421052631582</v>
      </c>
      <c r="D153" s="180">
        <v>1</v>
      </c>
      <c r="E153" s="180" t="s">
        <v>143</v>
      </c>
      <c r="F153" s="180">
        <v>1</v>
      </c>
      <c r="G153" s="179">
        <v>0.72727272727272729</v>
      </c>
      <c r="H153" s="179">
        <v>-2.5380710659898442E-2</v>
      </c>
      <c r="I153" s="179">
        <v>3.0221625251846795E-2</v>
      </c>
      <c r="J153" s="180">
        <v>2.3887973640856597E-2</v>
      </c>
      <c r="K153" s="180">
        <v>-0.37696078431372548</v>
      </c>
      <c r="L153" s="180">
        <v>-0.28503966754816779</v>
      </c>
      <c r="M153" s="179">
        <v>7.5836431226765866E-2</v>
      </c>
      <c r="N153" s="179">
        <v>-0.28814801245649391</v>
      </c>
      <c r="O153" s="179">
        <v>-0.21619635508524393</v>
      </c>
    </row>
    <row r="154" spans="2:15" hidden="1" outlineLevel="1">
      <c r="B154" s="63" t="s">
        <v>87</v>
      </c>
      <c r="C154" s="179">
        <v>-0.54545454545454541</v>
      </c>
      <c r="D154" s="180">
        <v>4</v>
      </c>
      <c r="E154" s="180">
        <v>-0.63636363636363635</v>
      </c>
      <c r="F154" s="180">
        <v>-0.25</v>
      </c>
      <c r="G154" s="179">
        <v>3.5</v>
      </c>
      <c r="H154" s="179">
        <v>-0.19999999999999996</v>
      </c>
      <c r="I154" s="179">
        <v>0.23529411764705888</v>
      </c>
      <c r="J154" s="180">
        <v>1.095890410958904</v>
      </c>
      <c r="K154" s="180">
        <v>0.12896691424713036</v>
      </c>
      <c r="L154" s="180">
        <v>0.17438867438867445</v>
      </c>
      <c r="M154" s="179">
        <v>0.97701149425287359</v>
      </c>
      <c r="N154" s="179">
        <v>0.12010617120106182</v>
      </c>
      <c r="O154" s="179">
        <v>0.16687578419071514</v>
      </c>
    </row>
    <row r="155" spans="2:15" hidden="1" outlineLevel="1">
      <c r="B155" s="63" t="s">
        <v>86</v>
      </c>
      <c r="C155" s="179">
        <v>-0.85714285714285721</v>
      </c>
      <c r="D155" s="180" t="s">
        <v>143</v>
      </c>
      <c r="E155" s="180" t="s">
        <v>143</v>
      </c>
      <c r="F155" s="180" t="s">
        <v>143</v>
      </c>
      <c r="G155" s="179">
        <v>-0.84615384615384615</v>
      </c>
      <c r="H155" s="179">
        <v>-0.67999999999999994</v>
      </c>
      <c r="I155" s="179">
        <v>-0.73684210526315796</v>
      </c>
      <c r="J155" s="180">
        <v>0.53378378378378377</v>
      </c>
      <c r="K155" s="180">
        <v>1.1261261261261257E-2</v>
      </c>
      <c r="L155" s="180">
        <v>4.3918918918918859E-2</v>
      </c>
      <c r="M155" s="179">
        <v>0.32000000000000006</v>
      </c>
      <c r="N155" s="179">
        <v>7.1269487750555971E-3</v>
      </c>
      <c r="O155" s="179">
        <v>2.9752066115702469E-2</v>
      </c>
    </row>
    <row r="156" spans="2:15" hidden="1" outlineLevel="1">
      <c r="B156" s="63" t="s">
        <v>85</v>
      </c>
      <c r="C156" s="179">
        <v>-0.33333333333333337</v>
      </c>
      <c r="D156" s="180">
        <v>2</v>
      </c>
      <c r="E156" s="180" t="s">
        <v>143</v>
      </c>
      <c r="F156" s="180">
        <v>2</v>
      </c>
      <c r="G156" s="179">
        <v>-0.77777777777777779</v>
      </c>
      <c r="H156" s="179">
        <v>-0.2857142857142857</v>
      </c>
      <c r="I156" s="179">
        <v>-0.37254901960784315</v>
      </c>
      <c r="J156" s="180">
        <v>0.51020408163265296</v>
      </c>
      <c r="K156" s="180">
        <v>1.1550591327201052</v>
      </c>
      <c r="L156" s="180">
        <v>1.0814901047729917</v>
      </c>
      <c r="M156" s="179">
        <v>0.37288135593220328</v>
      </c>
      <c r="N156" s="179">
        <v>1.0797011207970111</v>
      </c>
      <c r="O156" s="179">
        <v>0.98914223669923995</v>
      </c>
    </row>
    <row r="157" spans="2:15" hidden="1" outlineLevel="1">
      <c r="B157" s="63" t="s">
        <v>84</v>
      </c>
      <c r="C157" s="179">
        <v>0.625</v>
      </c>
      <c r="D157" s="180">
        <v>3</v>
      </c>
      <c r="E157" s="180">
        <v>-1</v>
      </c>
      <c r="F157" s="180">
        <v>0.33333333333333326</v>
      </c>
      <c r="G157" s="179">
        <v>-0.8</v>
      </c>
      <c r="H157" s="179">
        <v>0.91666666666666674</v>
      </c>
      <c r="I157" s="179">
        <v>0.13636363636363646</v>
      </c>
      <c r="J157" s="180">
        <v>-0.328125</v>
      </c>
      <c r="K157" s="180">
        <v>-0.22676727561556786</v>
      </c>
      <c r="L157" s="180">
        <v>-0.22927962819519754</v>
      </c>
      <c r="M157" s="179">
        <v>-0.25301204819277112</v>
      </c>
      <c r="N157" s="179">
        <v>-0.221958925750395</v>
      </c>
      <c r="O157" s="179">
        <v>-0.22294455066921604</v>
      </c>
    </row>
    <row r="158" spans="2:15" hidden="1" outlineLevel="1">
      <c r="B158" s="63" t="s">
        <v>83</v>
      </c>
      <c r="C158" s="179">
        <v>-0.4</v>
      </c>
      <c r="D158" s="180">
        <v>-1</v>
      </c>
      <c r="E158" s="180" t="s">
        <v>143</v>
      </c>
      <c r="F158" s="180">
        <v>-1</v>
      </c>
      <c r="G158" s="179">
        <v>2.3333333333333335</v>
      </c>
      <c r="H158" s="179">
        <v>11.090909090909092</v>
      </c>
      <c r="I158" s="179">
        <v>9.2142857142857135</v>
      </c>
      <c r="J158" s="180">
        <v>-0.21875</v>
      </c>
      <c r="K158" s="180">
        <v>0.21763795771015992</v>
      </c>
      <c r="L158" s="180">
        <v>0.2036944583125313</v>
      </c>
      <c r="M158" s="179">
        <v>-0.19512195121951215</v>
      </c>
      <c r="N158" s="179">
        <v>0.27897435897435896</v>
      </c>
      <c r="O158" s="179">
        <v>0.25984251968503935</v>
      </c>
    </row>
    <row r="159" spans="2:15" hidden="1" outlineLevel="1">
      <c r="B159" s="63" t="s">
        <v>82</v>
      </c>
      <c r="C159" s="179">
        <v>2</v>
      </c>
      <c r="D159" s="180" t="s">
        <v>143</v>
      </c>
      <c r="E159" s="180" t="s">
        <v>143</v>
      </c>
      <c r="F159" s="180" t="s">
        <v>143</v>
      </c>
      <c r="G159" s="179">
        <v>1.4358974358974357</v>
      </c>
      <c r="H159" s="179">
        <v>0.80055788005578798</v>
      </c>
      <c r="I159" s="179">
        <v>0.86289308176100632</v>
      </c>
      <c r="J159" s="180">
        <v>1.1153846153846154</v>
      </c>
      <c r="K159" s="180">
        <v>-0.17663744198040232</v>
      </c>
      <c r="L159" s="180">
        <v>-1.7179023508137381E-2</v>
      </c>
      <c r="M159" s="179">
        <v>1.1782334384858042</v>
      </c>
      <c r="N159" s="179">
        <v>-2.4156692056583218E-2</v>
      </c>
      <c r="O159" s="179">
        <v>0.12162937464142276</v>
      </c>
    </row>
    <row r="160" spans="2:15" hidden="1" outlineLevel="1">
      <c r="B160" s="63" t="s">
        <v>81</v>
      </c>
      <c r="C160" s="179">
        <v>1.6153846153846154</v>
      </c>
      <c r="D160" s="180">
        <v>7</v>
      </c>
      <c r="E160" s="180" t="s">
        <v>143</v>
      </c>
      <c r="F160" s="180">
        <v>26</v>
      </c>
      <c r="G160" s="179">
        <v>-0.16856060606060608</v>
      </c>
      <c r="H160" s="179">
        <v>-0.19513735396274079</v>
      </c>
      <c r="I160" s="179">
        <v>-0.19133964817320703</v>
      </c>
      <c r="J160" s="180">
        <v>0.11561318206374938</v>
      </c>
      <c r="K160" s="180">
        <v>-0.29675925925925928</v>
      </c>
      <c r="L160" s="180">
        <v>-0.20513743848277521</v>
      </c>
      <c r="M160" s="179">
        <v>6.3936481404095247E-2</v>
      </c>
      <c r="N160" s="179">
        <v>-0.26142842334404481</v>
      </c>
      <c r="O160" s="179">
        <v>-0.19676079734219265</v>
      </c>
    </row>
    <row r="161" spans="2:15" hidden="1" outlineLevel="1">
      <c r="B161" s="63" t="s">
        <v>80</v>
      </c>
      <c r="C161" s="179">
        <v>-0.26086956521739135</v>
      </c>
      <c r="D161" s="180">
        <v>0.66666666666666674</v>
      </c>
      <c r="E161" s="180">
        <v>-1</v>
      </c>
      <c r="F161" s="180">
        <v>-0.75</v>
      </c>
      <c r="G161" s="179">
        <v>-0.53507565337001384</v>
      </c>
      <c r="H161" s="179">
        <v>-0.12992125984251968</v>
      </c>
      <c r="I161" s="179">
        <v>-0.21357568872479404</v>
      </c>
      <c r="J161" s="180">
        <v>3.6189462480042511E-2</v>
      </c>
      <c r="K161" s="180">
        <v>-8.4039196146819428E-2</v>
      </c>
      <c r="L161" s="180">
        <v>-5.5443037974683529E-2</v>
      </c>
      <c r="M161" s="179">
        <v>-0.12348024316109418</v>
      </c>
      <c r="N161" s="179">
        <v>-0.10031702898550721</v>
      </c>
      <c r="O161" s="179">
        <v>-0.10563503140265174</v>
      </c>
    </row>
    <row r="162" spans="2:15" hidden="1" outlineLevel="1">
      <c r="B162" s="63" t="s">
        <v>79</v>
      </c>
      <c r="C162" s="179">
        <v>-0.30555555555555558</v>
      </c>
      <c r="D162" s="180">
        <v>-0.11111111111111116</v>
      </c>
      <c r="E162" s="180" t="s">
        <v>143</v>
      </c>
      <c r="F162" s="180">
        <v>-0.11111111111111116</v>
      </c>
      <c r="G162" s="179">
        <v>-0.48115577889447236</v>
      </c>
      <c r="H162" s="179">
        <v>-0.21163464069491966</v>
      </c>
      <c r="I162" s="179">
        <v>-0.25832426550598475</v>
      </c>
      <c r="J162" s="180">
        <v>5.7232049947970598E-3</v>
      </c>
      <c r="K162" s="180">
        <v>2.3739701159055659E-3</v>
      </c>
      <c r="L162" s="180">
        <v>3.0826819332818722E-3</v>
      </c>
      <c r="M162" s="179">
        <v>-0.13897937024972851</v>
      </c>
      <c r="N162" s="179">
        <v>-7.1806569343065729E-2</v>
      </c>
      <c r="O162" s="179">
        <v>-8.5331195802667015E-2</v>
      </c>
    </row>
    <row r="163" spans="2:15" collapsed="1">
      <c r="B163" s="173">
        <v>2000</v>
      </c>
      <c r="C163" s="184">
        <v>-0.2152466367713004</v>
      </c>
      <c r="D163" s="184">
        <v>0.97058823529411775</v>
      </c>
      <c r="E163" s="184">
        <v>3.3333333333333437E-2</v>
      </c>
      <c r="F163" s="184">
        <v>0.53125</v>
      </c>
      <c r="G163" s="184">
        <v>-0.31633714880332986</v>
      </c>
      <c r="H163" s="184">
        <v>-9.6026292201971897E-2</v>
      </c>
      <c r="I163" s="184">
        <v>-0.1284024875114691</v>
      </c>
      <c r="J163" s="184">
        <v>1.3152312261349275E-2</v>
      </c>
      <c r="K163" s="184">
        <v>-3.6490382546581213E-2</v>
      </c>
      <c r="L163" s="184">
        <v>-2.6449032833874009E-2</v>
      </c>
      <c r="M163" s="184">
        <v>-5.172529313232832E-2</v>
      </c>
      <c r="N163" s="184">
        <v>-5.2211311923849313E-2</v>
      </c>
      <c r="O163" s="184">
        <v>-5.2118513969910962E-2</v>
      </c>
    </row>
    <row r="164" spans="2:15" hidden="1" outlineLevel="1">
      <c r="B164" s="63" t="s">
        <v>90</v>
      </c>
      <c r="C164" s="179">
        <v>2.7272727272727271</v>
      </c>
      <c r="D164" s="180">
        <v>0.28571428571428581</v>
      </c>
      <c r="E164" s="180">
        <v>-1</v>
      </c>
      <c r="F164" s="180">
        <v>-0.47058823529411764</v>
      </c>
      <c r="G164" s="179">
        <v>-0.59710144927536235</v>
      </c>
      <c r="H164" s="179">
        <v>-0.25958516656191077</v>
      </c>
      <c r="I164" s="179">
        <v>-0.31973140495867769</v>
      </c>
      <c r="J164" s="180">
        <v>-3.8829487900956638E-2</v>
      </c>
      <c r="K164" s="180">
        <v>-0.27308649202400115</v>
      </c>
      <c r="L164" s="180">
        <v>-0.22473867595818819</v>
      </c>
      <c r="M164" s="179">
        <v>-0.18068410462776663</v>
      </c>
      <c r="N164" s="179">
        <v>-0.2695261845386534</v>
      </c>
      <c r="O164" s="179">
        <v>-0.25187849720223821</v>
      </c>
    </row>
    <row r="165" spans="2:15" hidden="1" outlineLevel="1">
      <c r="B165" s="63" t="s">
        <v>89</v>
      </c>
      <c r="C165" s="179">
        <v>1.4166666666666665</v>
      </c>
      <c r="D165" s="180">
        <v>-0.83333333333333337</v>
      </c>
      <c r="E165" s="180">
        <v>-1</v>
      </c>
      <c r="F165" s="180">
        <v>-0.9</v>
      </c>
      <c r="G165" s="179">
        <v>-0.58668341708542715</v>
      </c>
      <c r="H165" s="179">
        <v>-0.2628048780487805</v>
      </c>
      <c r="I165" s="179">
        <v>-0.32605495583905786</v>
      </c>
      <c r="J165" s="180">
        <v>-8.8368269625976215E-2</v>
      </c>
      <c r="K165" s="180">
        <v>-0.13740458015267176</v>
      </c>
      <c r="L165" s="180">
        <v>-0.12284982310601444</v>
      </c>
      <c r="M165" s="179">
        <v>-0.20634431783184481</v>
      </c>
      <c r="N165" s="179">
        <v>-0.18324491600353665</v>
      </c>
      <c r="O165" s="179">
        <v>-0.18934526230174864</v>
      </c>
    </row>
    <row r="166" spans="2:15" hidden="1" outlineLevel="1">
      <c r="B166" s="63" t="s">
        <v>88</v>
      </c>
      <c r="C166" s="179">
        <v>0.58333333333333326</v>
      </c>
      <c r="D166" s="180">
        <v>0</v>
      </c>
      <c r="E166" s="180" t="s">
        <v>143</v>
      </c>
      <c r="F166" s="180">
        <v>0</v>
      </c>
      <c r="G166" s="179">
        <v>-0.67647058823529416</v>
      </c>
      <c r="H166" s="179">
        <v>-0.23046875</v>
      </c>
      <c r="I166" s="179">
        <v>-0.30159474671669795</v>
      </c>
      <c r="J166" s="180">
        <v>2.3443526170798896</v>
      </c>
      <c r="K166" s="180">
        <v>0.20781527531083488</v>
      </c>
      <c r="L166" s="180">
        <v>0.4151296444800856</v>
      </c>
      <c r="M166" s="179">
        <v>0.87587168758716882</v>
      </c>
      <c r="N166" s="179">
        <v>5.5899419729206867E-2</v>
      </c>
      <c r="O166" s="179">
        <v>0.15576694411414982</v>
      </c>
    </row>
    <row r="167" spans="2:15" hidden="1" outlineLevel="1">
      <c r="B167" s="63" t="s">
        <v>87</v>
      </c>
      <c r="C167" s="179">
        <v>0.375</v>
      </c>
      <c r="D167" s="180" t="s">
        <v>143</v>
      </c>
      <c r="E167" s="180">
        <v>4.5</v>
      </c>
      <c r="F167" s="180">
        <v>5</v>
      </c>
      <c r="G167" s="179">
        <v>-0.7142857142857143</v>
      </c>
      <c r="H167" s="179">
        <v>-0.71698113207547176</v>
      </c>
      <c r="I167" s="179">
        <v>-0.71666666666666667</v>
      </c>
      <c r="J167" s="180">
        <v>5.6363636363636367</v>
      </c>
      <c r="K167" s="180">
        <v>-0.28934740882917465</v>
      </c>
      <c r="L167" s="180">
        <v>-0.25823389021479715</v>
      </c>
      <c r="M167" s="179">
        <v>2.3461538461538463</v>
      </c>
      <c r="N167" s="179">
        <v>-0.29546517064048616</v>
      </c>
      <c r="O167" s="179">
        <v>-0.2637413394919168</v>
      </c>
    </row>
    <row r="168" spans="2:15" hidden="1" outlineLevel="1">
      <c r="B168" s="63" t="s">
        <v>86</v>
      </c>
      <c r="C168" s="179">
        <v>3.666666666666667</v>
      </c>
      <c r="D168" s="180" t="s">
        <v>143</v>
      </c>
      <c r="E168" s="180" t="s">
        <v>143</v>
      </c>
      <c r="F168" s="180" t="s">
        <v>143</v>
      </c>
      <c r="G168" s="179">
        <v>0.18181818181818188</v>
      </c>
      <c r="H168" s="179">
        <v>3.166666666666667</v>
      </c>
      <c r="I168" s="179">
        <v>1.2352941176470589</v>
      </c>
      <c r="J168" s="180">
        <v>13.8</v>
      </c>
      <c r="K168" s="180">
        <v>2.3944954128440368</v>
      </c>
      <c r="L168" s="180">
        <v>2.5662650602409638</v>
      </c>
      <c r="M168" s="179">
        <v>6.291666666666667</v>
      </c>
      <c r="N168" s="179">
        <v>2.4015151515151514</v>
      </c>
      <c r="O168" s="179">
        <v>2.5380116959064329</v>
      </c>
    </row>
    <row r="169" spans="2:15" hidden="1" outlineLevel="1">
      <c r="B169" s="63" t="s">
        <v>85</v>
      </c>
      <c r="C169" s="179">
        <v>-0.30769230769230771</v>
      </c>
      <c r="D169" s="180">
        <v>1</v>
      </c>
      <c r="E169" s="180">
        <v>-1</v>
      </c>
      <c r="F169" s="180">
        <v>-0.5</v>
      </c>
      <c r="G169" s="179">
        <v>0.5</v>
      </c>
      <c r="H169" s="179">
        <v>0.67999999999999994</v>
      </c>
      <c r="I169" s="179">
        <v>0.64516129032258074</v>
      </c>
      <c r="J169" s="180">
        <v>15.333333333333332</v>
      </c>
      <c r="K169" s="180">
        <v>-0.54239326518340347</v>
      </c>
      <c r="L169" s="180">
        <v>-0.48532055122828044</v>
      </c>
      <c r="M169" s="179">
        <v>3.5384615384615383</v>
      </c>
      <c r="N169" s="179">
        <v>-0.52513305736250737</v>
      </c>
      <c r="O169" s="179">
        <v>-0.46359930110658121</v>
      </c>
    </row>
    <row r="170" spans="2:15" hidden="1" outlineLevel="1">
      <c r="B170" s="63" t="s">
        <v>84</v>
      </c>
      <c r="C170" s="179">
        <v>0.60000000000000009</v>
      </c>
      <c r="D170" s="180">
        <v>-0.66666666666666674</v>
      </c>
      <c r="E170" s="180" t="s">
        <v>143</v>
      </c>
      <c r="F170" s="180">
        <v>0</v>
      </c>
      <c r="G170" s="179" t="s">
        <v>143</v>
      </c>
      <c r="H170" s="179">
        <v>-0.33333333333333337</v>
      </c>
      <c r="I170" s="179">
        <v>0.22222222222222232</v>
      </c>
      <c r="J170" s="180">
        <v>63</v>
      </c>
      <c r="K170" s="180">
        <v>0.22351797862001943</v>
      </c>
      <c r="L170" s="180">
        <v>0.25400679941719284</v>
      </c>
      <c r="M170" s="179">
        <v>8.2222222222222214</v>
      </c>
      <c r="N170" s="179">
        <v>0.21965317919075145</v>
      </c>
      <c r="O170" s="179">
        <v>0.25419664268585129</v>
      </c>
    </row>
    <row r="171" spans="2:15" hidden="1" outlineLevel="1">
      <c r="B171" s="63" t="s">
        <v>83</v>
      </c>
      <c r="C171" s="179">
        <v>1</v>
      </c>
      <c r="D171" s="180">
        <v>0.66666666666666674</v>
      </c>
      <c r="E171" s="180" t="s">
        <v>143</v>
      </c>
      <c r="F171" s="180">
        <v>0.66666666666666674</v>
      </c>
      <c r="G171" s="179">
        <v>0.5</v>
      </c>
      <c r="H171" s="179">
        <v>1.75</v>
      </c>
      <c r="I171" s="179">
        <v>1.3333333333333335</v>
      </c>
      <c r="J171" s="180">
        <v>5.4</v>
      </c>
      <c r="K171" s="180">
        <v>0.17301875378100418</v>
      </c>
      <c r="L171" s="180">
        <v>0.20444978953698145</v>
      </c>
      <c r="M171" s="179">
        <v>3.0999999999999996</v>
      </c>
      <c r="N171" s="179">
        <v>0.17682558841279428</v>
      </c>
      <c r="O171" s="179">
        <v>0.21168753726893264</v>
      </c>
    </row>
    <row r="172" spans="2:15" hidden="1" outlineLevel="1">
      <c r="B172" s="63" t="s">
        <v>82</v>
      </c>
      <c r="C172" s="179">
        <v>-0.41176470588235292</v>
      </c>
      <c r="D172" s="180">
        <v>-1</v>
      </c>
      <c r="E172" s="180">
        <v>-1</v>
      </c>
      <c r="F172" s="180">
        <v>-1</v>
      </c>
      <c r="G172" s="179">
        <v>-8.2352941176470629E-2</v>
      </c>
      <c r="H172" s="179">
        <v>0.2918918918918918</v>
      </c>
      <c r="I172" s="179">
        <v>0.2421875</v>
      </c>
      <c r="J172" s="180">
        <v>0.33496332518337413</v>
      </c>
      <c r="K172" s="180">
        <v>0.33402132782937732</v>
      </c>
      <c r="L172" s="180">
        <v>0.33413751507840761</v>
      </c>
      <c r="M172" s="179">
        <v>0.22393822393822393</v>
      </c>
      <c r="N172" s="179">
        <v>0.32458921879504188</v>
      </c>
      <c r="O172" s="179">
        <v>0.31151241534988716</v>
      </c>
    </row>
    <row r="173" spans="2:15" hidden="1" outlineLevel="1">
      <c r="B173" s="63" t="s">
        <v>81</v>
      </c>
      <c r="C173" s="179">
        <v>-0.27777777777777779</v>
      </c>
      <c r="D173" s="180">
        <v>-0.9285714285714286</v>
      </c>
      <c r="E173" s="180">
        <v>-1</v>
      </c>
      <c r="F173" s="180">
        <v>-0.95833333333333337</v>
      </c>
      <c r="G173" s="179">
        <v>0.28155339805825252</v>
      </c>
      <c r="H173" s="179">
        <v>-3.1565656565657463E-4</v>
      </c>
      <c r="I173" s="179">
        <v>3.2122905027933024E-2</v>
      </c>
      <c r="J173" s="180">
        <v>0.1090473337327742</v>
      </c>
      <c r="K173" s="180">
        <v>-0.18969613605101909</v>
      </c>
      <c r="L173" s="180">
        <v>-0.13811297330850403</v>
      </c>
      <c r="M173" s="179">
        <v>0.13251301467108378</v>
      </c>
      <c r="N173" s="179">
        <v>-0.13673378076062637</v>
      </c>
      <c r="O173" s="179">
        <v>-9.3919325707405132E-2</v>
      </c>
    </row>
    <row r="174" spans="2:15" hidden="1" outlineLevel="1">
      <c r="B174" s="63" t="s">
        <v>80</v>
      </c>
      <c r="C174" s="179">
        <v>-7.999999999999996E-2</v>
      </c>
      <c r="D174" s="180">
        <v>-0.625</v>
      </c>
      <c r="E174" s="180" t="s">
        <v>143</v>
      </c>
      <c r="F174" s="180">
        <v>1.5</v>
      </c>
      <c r="G174" s="179">
        <v>0.88341968911917101</v>
      </c>
      <c r="H174" s="179">
        <v>0.19759965709387051</v>
      </c>
      <c r="I174" s="179">
        <v>0.29496138286134599</v>
      </c>
      <c r="J174" s="180">
        <v>0.28084526244035457</v>
      </c>
      <c r="K174" s="180">
        <v>-3.4167468719923044E-2</v>
      </c>
      <c r="L174" s="180">
        <v>2.5840799896117428E-2</v>
      </c>
      <c r="M174" s="179">
        <v>0.3955461293743372</v>
      </c>
      <c r="N174" s="179">
        <v>3.093264853507649E-2</v>
      </c>
      <c r="O174" s="179">
        <v>9.6718645364967104E-2</v>
      </c>
    </row>
    <row r="175" spans="2:15" hidden="1" outlineLevel="1">
      <c r="B175" s="63" t="s">
        <v>79</v>
      </c>
      <c r="C175" s="179">
        <v>1.25</v>
      </c>
      <c r="D175" s="180">
        <v>2</v>
      </c>
      <c r="E175" s="180">
        <v>-1</v>
      </c>
      <c r="F175" s="180">
        <v>0.28571428571428581</v>
      </c>
      <c r="G175" s="179">
        <v>0.78876404494382024</v>
      </c>
      <c r="H175" s="179">
        <v>0.38801607599561572</v>
      </c>
      <c r="I175" s="179">
        <v>0.44406033940917666</v>
      </c>
      <c r="J175" s="180">
        <v>0.28993288590604016</v>
      </c>
      <c r="K175" s="180">
        <v>5.9162845732879665E-2</v>
      </c>
      <c r="L175" s="180">
        <v>0.10083626227123976</v>
      </c>
      <c r="M175" s="179">
        <v>0.41402251791197542</v>
      </c>
      <c r="N175" s="179">
        <v>0.1534413807619448</v>
      </c>
      <c r="O175" s="179">
        <v>0.1978875698324023</v>
      </c>
    </row>
    <row r="176" spans="2:15" collapsed="1">
      <c r="B176" s="173">
        <v>1999</v>
      </c>
      <c r="C176" s="184">
        <v>0.53793103448275859</v>
      </c>
      <c r="D176" s="184">
        <v>-0.37037037037037035</v>
      </c>
      <c r="E176" s="184">
        <v>-0.25</v>
      </c>
      <c r="F176" s="184">
        <v>-0.31914893617021278</v>
      </c>
      <c r="G176" s="184">
        <v>-9.3396226415094374E-2</v>
      </c>
      <c r="H176" s="184">
        <v>-2.436891505859029E-2</v>
      </c>
      <c r="I176" s="184">
        <v>-3.5164510893621159E-2</v>
      </c>
      <c r="J176" s="184">
        <v>0.22174994816504245</v>
      </c>
      <c r="K176" s="184">
        <v>-3.1425832534489273E-2</v>
      </c>
      <c r="L176" s="184">
        <v>1.0948778456413066E-2</v>
      </c>
      <c r="M176" s="184">
        <v>0.14587332053742808</v>
      </c>
      <c r="N176" s="184">
        <v>-2.9702818392427055E-2</v>
      </c>
      <c r="O176" s="184">
        <v>-4.6033450974369838E-4</v>
      </c>
    </row>
    <row r="177" spans="2:15" hidden="1" outlineLevel="1">
      <c r="B177" s="63" t="s">
        <v>90</v>
      </c>
      <c r="C177" s="179">
        <v>-0.3529411764705882</v>
      </c>
      <c r="D177" s="180">
        <v>6</v>
      </c>
      <c r="E177" s="180">
        <v>0.25</v>
      </c>
      <c r="F177" s="180">
        <v>0.88888888888888884</v>
      </c>
      <c r="G177" s="179">
        <v>0.97707736389684818</v>
      </c>
      <c r="H177" s="179">
        <v>0.13642857142857134</v>
      </c>
      <c r="I177" s="179">
        <v>0.22959669736424271</v>
      </c>
      <c r="J177" s="180">
        <v>0.86463798530954872</v>
      </c>
      <c r="K177" s="180">
        <v>0.10227456041296978</v>
      </c>
      <c r="L177" s="180">
        <v>0.20385906040268464</v>
      </c>
      <c r="M177" s="179">
        <v>0.88257575757575757</v>
      </c>
      <c r="N177" s="179">
        <v>0.11302320417453093</v>
      </c>
      <c r="O177" s="179">
        <v>0.21138762467318672</v>
      </c>
    </row>
    <row r="178" spans="2:15" hidden="1" outlineLevel="1">
      <c r="B178" s="63" t="s">
        <v>89</v>
      </c>
      <c r="C178" s="179">
        <v>-0.4</v>
      </c>
      <c r="D178" s="180">
        <v>-0.1428571428571429</v>
      </c>
      <c r="E178" s="180">
        <v>-0.5</v>
      </c>
      <c r="F178" s="180">
        <v>-0.33333333333333337</v>
      </c>
      <c r="G178" s="179">
        <v>0.40636042402826855</v>
      </c>
      <c r="H178" s="179">
        <v>0.24289503599848428</v>
      </c>
      <c r="I178" s="179">
        <v>0.27176287051482051</v>
      </c>
      <c r="J178" s="180">
        <v>0.54280279010779964</v>
      </c>
      <c r="K178" s="180">
        <v>-2.189037841506869E-2</v>
      </c>
      <c r="L178" s="180">
        <v>9.7322623828647981E-2</v>
      </c>
      <c r="M178" s="179">
        <v>0.49631336405529947</v>
      </c>
      <c r="N178" s="179">
        <v>5.9484777517564424E-2</v>
      </c>
      <c r="O178" s="179">
        <v>0.14799253034547144</v>
      </c>
    </row>
    <row r="179" spans="2:15" hidden="1" outlineLevel="1">
      <c r="B179" s="63" t="s">
        <v>88</v>
      </c>
      <c r="C179" s="179">
        <v>-0.33333333333333337</v>
      </c>
      <c r="D179" s="180">
        <v>-0.5</v>
      </c>
      <c r="E179" s="180">
        <v>-1</v>
      </c>
      <c r="F179" s="180">
        <v>-0.88235294117647056</v>
      </c>
      <c r="G179" s="179">
        <v>0.57407407407407418</v>
      </c>
      <c r="H179" s="179">
        <v>0.44516129032258056</v>
      </c>
      <c r="I179" s="179">
        <v>0.46428571428571419</v>
      </c>
      <c r="J179" s="180">
        <v>-0.57839721254355403</v>
      </c>
      <c r="K179" s="180">
        <v>0.24833702882483366</v>
      </c>
      <c r="L179" s="180">
        <v>4.8780487804878092E-2</v>
      </c>
      <c r="M179" s="179">
        <v>-0.34758871701546856</v>
      </c>
      <c r="N179" s="179">
        <v>0.30588532457691331</v>
      </c>
      <c r="O179" s="179">
        <v>0.16389877421905896</v>
      </c>
    </row>
    <row r="180" spans="2:15" hidden="1" outlineLevel="1">
      <c r="B180" s="63" t="s">
        <v>87</v>
      </c>
      <c r="C180" s="179">
        <v>1</v>
      </c>
      <c r="D180" s="180">
        <v>-1</v>
      </c>
      <c r="E180" s="180">
        <v>-0.5</v>
      </c>
      <c r="F180" s="180">
        <v>-0.6</v>
      </c>
      <c r="G180" s="179">
        <v>-0.22222222222222221</v>
      </c>
      <c r="H180" s="179">
        <v>2.7857142857142856</v>
      </c>
      <c r="I180" s="179">
        <v>1.6086956521739131</v>
      </c>
      <c r="J180" s="180">
        <v>-0.90350877192982459</v>
      </c>
      <c r="K180" s="180">
        <v>0.89626933575978152</v>
      </c>
      <c r="L180" s="180">
        <v>0.72712283594394056</v>
      </c>
      <c r="M180" s="179">
        <v>-0.796875</v>
      </c>
      <c r="N180" s="179">
        <v>0.91495076096687566</v>
      </c>
      <c r="O180" s="179">
        <v>0.73895582329317278</v>
      </c>
    </row>
    <row r="181" spans="2:15" hidden="1" outlineLevel="1">
      <c r="B181" s="63" t="s">
        <v>86</v>
      </c>
      <c r="C181" s="179">
        <v>0.5</v>
      </c>
      <c r="D181" s="180" t="s">
        <v>143</v>
      </c>
      <c r="E181" s="180" t="s">
        <v>143</v>
      </c>
      <c r="F181" s="180" t="s">
        <v>143</v>
      </c>
      <c r="G181" s="179">
        <v>1.75</v>
      </c>
      <c r="H181" s="179">
        <v>-0.1428571428571429</v>
      </c>
      <c r="I181" s="179">
        <v>0.54545454545454541</v>
      </c>
      <c r="J181" s="180">
        <v>-0.92125984251968507</v>
      </c>
      <c r="K181" s="180">
        <v>-0.25171624713958807</v>
      </c>
      <c r="L181" s="180">
        <v>-0.3366633366633367</v>
      </c>
      <c r="M181" s="179">
        <v>-0.81954887218045114</v>
      </c>
      <c r="N181" s="179">
        <v>-0.25085130533484679</v>
      </c>
      <c r="O181" s="179">
        <v>-0.32544378698224852</v>
      </c>
    </row>
    <row r="182" spans="2:15" hidden="1" outlineLevel="1">
      <c r="B182" s="63" t="s">
        <v>85</v>
      </c>
      <c r="C182" s="179">
        <v>3.333333333333333</v>
      </c>
      <c r="D182" s="180">
        <v>-0.85714285714285721</v>
      </c>
      <c r="E182" s="180">
        <v>-0.76923076923076916</v>
      </c>
      <c r="F182" s="180">
        <v>-0.8</v>
      </c>
      <c r="G182" s="179">
        <v>-0.5</v>
      </c>
      <c r="H182" s="179">
        <v>0</v>
      </c>
      <c r="I182" s="179">
        <v>-0.16216216216216217</v>
      </c>
      <c r="J182" s="180">
        <v>-0.92307692307692313</v>
      </c>
      <c r="K182" s="180">
        <v>0.40456081081081074</v>
      </c>
      <c r="L182" s="180">
        <v>0.32250396196513464</v>
      </c>
      <c r="M182" s="179">
        <v>-0.74</v>
      </c>
      <c r="N182" s="179">
        <v>0.38379705400981989</v>
      </c>
      <c r="O182" s="179">
        <v>0.29878971255673226</v>
      </c>
    </row>
    <row r="183" spans="2:15" hidden="1" outlineLevel="1">
      <c r="B183" s="63" t="s">
        <v>84</v>
      </c>
      <c r="C183" s="179">
        <v>0.66666666666666674</v>
      </c>
      <c r="D183" s="180">
        <v>2</v>
      </c>
      <c r="E183" s="180" t="s">
        <v>143</v>
      </c>
      <c r="F183" s="180">
        <v>2</v>
      </c>
      <c r="G183" s="179">
        <v>-1</v>
      </c>
      <c r="H183" s="179">
        <v>0.38461538461538458</v>
      </c>
      <c r="I183" s="179">
        <v>5.8823529411764719E-2</v>
      </c>
      <c r="J183" s="180">
        <v>-0.96153846153846156</v>
      </c>
      <c r="K183" s="180">
        <v>1.141519250780437</v>
      </c>
      <c r="L183" s="180">
        <v>1.0861195542046604</v>
      </c>
      <c r="M183" s="179">
        <v>-0.73529411764705888</v>
      </c>
      <c r="N183" s="179">
        <v>1.131416837782341</v>
      </c>
      <c r="O183" s="179">
        <v>1.0684523809523809</v>
      </c>
    </row>
    <row r="184" spans="2:15" hidden="1" outlineLevel="1">
      <c r="B184" s="63" t="s">
        <v>83</v>
      </c>
      <c r="C184" s="179">
        <v>0</v>
      </c>
      <c r="D184" s="180">
        <v>2</v>
      </c>
      <c r="E184" s="180" t="s">
        <v>143</v>
      </c>
      <c r="F184" s="180">
        <v>2</v>
      </c>
      <c r="G184" s="179">
        <v>-0.8</v>
      </c>
      <c r="H184" s="179">
        <v>-0.73333333333333339</v>
      </c>
      <c r="I184" s="179">
        <v>-0.76</v>
      </c>
      <c r="J184" s="180">
        <v>-0.41176470588235292</v>
      </c>
      <c r="K184" s="180">
        <v>109.2</v>
      </c>
      <c r="L184" s="180">
        <v>50.96875</v>
      </c>
      <c r="M184" s="179">
        <v>-0.39393939393939392</v>
      </c>
      <c r="N184" s="179">
        <v>54.233333333333334</v>
      </c>
      <c r="O184" s="179">
        <v>25.61904761904762</v>
      </c>
    </row>
    <row r="185" spans="2:15" hidden="1" outlineLevel="1">
      <c r="B185" s="63" t="s">
        <v>82</v>
      </c>
      <c r="C185" s="179">
        <v>3.25</v>
      </c>
      <c r="D185" s="180" t="s">
        <v>143</v>
      </c>
      <c r="E185" s="180" t="s">
        <v>143</v>
      </c>
      <c r="F185" s="180" t="s">
        <v>143</v>
      </c>
      <c r="G185" s="179">
        <v>0.73469387755102034</v>
      </c>
      <c r="H185" s="179">
        <v>3.6166365280290158E-3</v>
      </c>
      <c r="I185" s="179">
        <v>6.3122923588039948E-2</v>
      </c>
      <c r="J185" s="180">
        <v>0.10540540540540544</v>
      </c>
      <c r="K185" s="180">
        <v>0.38034188034188032</v>
      </c>
      <c r="L185" s="180">
        <v>0.33925686591276261</v>
      </c>
      <c r="M185" s="179">
        <v>0.22458628841607564</v>
      </c>
      <c r="N185" s="179">
        <v>0.30462579917262134</v>
      </c>
      <c r="O185" s="179">
        <v>0.29364049318624263</v>
      </c>
    </row>
    <row r="186" spans="2:15" hidden="1" outlineLevel="1">
      <c r="B186" s="63" t="s">
        <v>81</v>
      </c>
      <c r="C186" s="179">
        <v>-0.69491525423728806</v>
      </c>
      <c r="D186" s="180">
        <v>0</v>
      </c>
      <c r="E186" s="180">
        <v>-0.375</v>
      </c>
      <c r="F186" s="180">
        <v>-0.19999999999999996</v>
      </c>
      <c r="G186" s="179">
        <v>-0.46907216494845361</v>
      </c>
      <c r="H186" s="179">
        <v>0.12660028449502136</v>
      </c>
      <c r="I186" s="179">
        <v>-2.2296544035674826E-3</v>
      </c>
      <c r="J186" s="180">
        <v>-7.9933847850055084E-2</v>
      </c>
      <c r="K186" s="180">
        <v>0.30180693472244835</v>
      </c>
      <c r="L186" s="180">
        <v>0.21477943948724398</v>
      </c>
      <c r="M186" s="179">
        <v>-0.20653398422831393</v>
      </c>
      <c r="N186" s="179">
        <v>0.24568052613978364</v>
      </c>
      <c r="O186" s="179">
        <v>0.14216950318033361</v>
      </c>
    </row>
    <row r="187" spans="2:15" hidden="1" outlineLevel="1">
      <c r="B187" s="63" t="s">
        <v>80</v>
      </c>
      <c r="C187" s="179">
        <v>-0.67105263157894735</v>
      </c>
      <c r="D187" s="180">
        <v>0.14285714285714279</v>
      </c>
      <c r="E187" s="180">
        <v>-1</v>
      </c>
      <c r="F187" s="180">
        <v>-0.70370370370370372</v>
      </c>
      <c r="G187" s="179">
        <v>-0.21544715447154472</v>
      </c>
      <c r="H187" s="179">
        <v>-0.14448111477814451</v>
      </c>
      <c r="I187" s="179">
        <v>-0.15532774153463813</v>
      </c>
      <c r="J187" s="180">
        <v>0.18593371059013752</v>
      </c>
      <c r="K187" s="180">
        <v>-4.3124101581216712E-3</v>
      </c>
      <c r="L187" s="180">
        <v>2.7073886369698652E-2</v>
      </c>
      <c r="M187" s="179">
        <v>4.083885209713034E-2</v>
      </c>
      <c r="N187" s="179">
        <v>-4.8956483126110117E-2</v>
      </c>
      <c r="O187" s="179">
        <v>-3.3918669131238421E-2</v>
      </c>
    </row>
    <row r="188" spans="2:15" hidden="1" outlineLevel="1">
      <c r="B188" s="63" t="s">
        <v>79</v>
      </c>
      <c r="C188" s="179">
        <v>-0.74193548387096775</v>
      </c>
      <c r="D188" s="180">
        <v>0</v>
      </c>
      <c r="E188" s="180">
        <v>-0.77777777777777779</v>
      </c>
      <c r="F188" s="180">
        <v>-0.66666666666666674</v>
      </c>
      <c r="G188" s="179">
        <v>-0.22608695652173916</v>
      </c>
      <c r="H188" s="179">
        <v>0.12959141560049536</v>
      </c>
      <c r="I188" s="179">
        <v>6.1374249499666522E-2</v>
      </c>
      <c r="J188" s="180">
        <v>0.20647773279352233</v>
      </c>
      <c r="K188" s="180">
        <v>0.33695867114890254</v>
      </c>
      <c r="L188" s="180">
        <v>0.31134774316592506</v>
      </c>
      <c r="M188" s="179">
        <v>4.2133333333333356E-2</v>
      </c>
      <c r="N188" s="179">
        <v>0.26727127233929049</v>
      </c>
      <c r="O188" s="179">
        <v>0.22223407660300865</v>
      </c>
    </row>
    <row r="189" spans="2:15" collapsed="1">
      <c r="B189" s="173">
        <v>1998</v>
      </c>
      <c r="C189" s="184">
        <v>-0.46886446886446886</v>
      </c>
      <c r="D189" s="184">
        <v>0.17391304347826098</v>
      </c>
      <c r="E189" s="184">
        <v>-0.6</v>
      </c>
      <c r="F189" s="184">
        <v>-0.35616438356164382</v>
      </c>
      <c r="G189" s="184">
        <v>3.8536903984323967E-2</v>
      </c>
      <c r="H189" s="184">
        <v>0.12346083311501177</v>
      </c>
      <c r="I189" s="184">
        <v>0.10927441352973277</v>
      </c>
      <c r="J189" s="184">
        <v>0.14710429301938399</v>
      </c>
      <c r="K189" s="184">
        <v>0.24645436126552034</v>
      </c>
      <c r="L189" s="184">
        <v>0.22864391242245286</v>
      </c>
      <c r="M189" s="184">
        <v>0.10474978795589474</v>
      </c>
      <c r="N189" s="184">
        <v>0.21002116362826273</v>
      </c>
      <c r="O189" s="184">
        <v>0.19111733885707327</v>
      </c>
    </row>
    <row r="190" spans="2:15" hidden="1" outlineLevel="1">
      <c r="B190" s="63" t="s">
        <v>90</v>
      </c>
      <c r="C190" s="179">
        <v>-0.84403669724770647</v>
      </c>
      <c r="D190" s="180">
        <v>-0.85714285714285721</v>
      </c>
      <c r="E190" s="180" t="s">
        <v>143</v>
      </c>
      <c r="F190" s="180">
        <v>0.28571428571428581</v>
      </c>
      <c r="G190" s="179">
        <v>-0.35608856088560881</v>
      </c>
      <c r="H190" s="179">
        <v>-4.5020463847203263E-2</v>
      </c>
      <c r="I190" s="179">
        <v>-9.3552101324122061E-2</v>
      </c>
      <c r="J190" s="180">
        <v>-0.39911727616645654</v>
      </c>
      <c r="K190" s="180">
        <v>1.4566284779050642E-2</v>
      </c>
      <c r="L190" s="180">
        <v>-7.068607068607069E-2</v>
      </c>
      <c r="M190" s="179">
        <v>-0.41176470588235292</v>
      </c>
      <c r="N190" s="179">
        <v>-3.870825038708281E-3</v>
      </c>
      <c r="O190" s="179">
        <v>-8.4972532340953366E-2</v>
      </c>
    </row>
    <row r="191" spans="2:15" hidden="1" outlineLevel="1">
      <c r="B191" s="63" t="s">
        <v>89</v>
      </c>
      <c r="C191" s="179">
        <v>0.66666666666666674</v>
      </c>
      <c r="D191" s="180" t="s">
        <v>143</v>
      </c>
      <c r="E191" s="180">
        <v>0</v>
      </c>
      <c r="F191" s="180">
        <v>0.875</v>
      </c>
      <c r="G191" s="179">
        <v>0.1098039215686275</v>
      </c>
      <c r="H191" s="179">
        <v>3.9795114263199372E-2</v>
      </c>
      <c r="I191" s="179">
        <v>5.1509186351706093E-2</v>
      </c>
      <c r="J191" s="180">
        <v>0.51634615384615379</v>
      </c>
      <c r="K191" s="180">
        <v>0.19581980519480524</v>
      </c>
      <c r="L191" s="180">
        <v>0.25167560321715809</v>
      </c>
      <c r="M191" s="179">
        <v>0.38924455825864279</v>
      </c>
      <c r="N191" s="179">
        <v>0.14262777629114254</v>
      </c>
      <c r="O191" s="179">
        <v>0.18525896414342635</v>
      </c>
    </row>
    <row r="192" spans="2:15" hidden="1" outlineLevel="1">
      <c r="B192" s="63" t="s">
        <v>88</v>
      </c>
      <c r="C192" s="179">
        <v>2.6</v>
      </c>
      <c r="D192" s="180">
        <v>-0.19999999999999996</v>
      </c>
      <c r="E192" s="180">
        <v>0.625</v>
      </c>
      <c r="F192" s="180">
        <v>0.30769230769230771</v>
      </c>
      <c r="G192" s="179">
        <v>-0.30546623794212213</v>
      </c>
      <c r="H192" s="179">
        <v>-0.26757235676314239</v>
      </c>
      <c r="I192" s="179">
        <v>-0.27345309381237526</v>
      </c>
      <c r="J192" s="180">
        <v>0.6033519553072626</v>
      </c>
      <c r="K192" s="180">
        <v>0.22498868266183791</v>
      </c>
      <c r="L192" s="180">
        <v>0.29898033503277488</v>
      </c>
      <c r="M192" s="179">
        <v>0.28088578088578098</v>
      </c>
      <c r="N192" s="179">
        <v>1.2531969309462987E-2</v>
      </c>
      <c r="O192" s="179">
        <v>6.0822147651006686E-2</v>
      </c>
    </row>
    <row r="193" spans="2:15" hidden="1" outlineLevel="1">
      <c r="B193" s="63" t="s">
        <v>87</v>
      </c>
      <c r="C193" s="179">
        <v>-0.6</v>
      </c>
      <c r="D193" s="180" t="s">
        <v>143</v>
      </c>
      <c r="E193" s="180" t="s">
        <v>143</v>
      </c>
      <c r="F193" s="180" t="s">
        <v>143</v>
      </c>
      <c r="G193" s="179">
        <v>-9.9999999999999978E-2</v>
      </c>
      <c r="H193" s="179">
        <v>-0.36363636363636365</v>
      </c>
      <c r="I193" s="179">
        <v>-0.28125</v>
      </c>
      <c r="J193" s="180">
        <v>8.5</v>
      </c>
      <c r="K193" s="180">
        <v>10.691489361702128</v>
      </c>
      <c r="L193" s="180">
        <v>10.443396226415095</v>
      </c>
      <c r="M193" s="179">
        <v>3</v>
      </c>
      <c r="N193" s="179">
        <v>8.6293103448275854</v>
      </c>
      <c r="O193" s="179">
        <v>7.4121621621621614</v>
      </c>
    </row>
    <row r="194" spans="2:15" hidden="1" outlineLevel="1">
      <c r="B194" s="63" t="s">
        <v>86</v>
      </c>
      <c r="C194" s="179">
        <v>-0.66666666666666674</v>
      </c>
      <c r="D194" s="180">
        <v>-1</v>
      </c>
      <c r="E194" s="180" t="s">
        <v>143</v>
      </c>
      <c r="F194" s="180">
        <v>-1</v>
      </c>
      <c r="G194" s="179">
        <v>-0.19999999999999996</v>
      </c>
      <c r="H194" s="179">
        <v>-0.125</v>
      </c>
      <c r="I194" s="179">
        <v>-0.15384615384615385</v>
      </c>
      <c r="J194" s="180">
        <v>41.333333333333336</v>
      </c>
      <c r="K194" s="180">
        <v>10.5</v>
      </c>
      <c r="L194" s="180">
        <v>11.670886075949367</v>
      </c>
      <c r="M194" s="179">
        <v>5.0454545454545459</v>
      </c>
      <c r="N194" s="179">
        <v>9.4880952380952372</v>
      </c>
      <c r="O194" s="179">
        <v>8.566037735849056</v>
      </c>
    </row>
    <row r="195" spans="2:15" hidden="1" outlineLevel="1">
      <c r="B195" s="63" t="s">
        <v>85</v>
      </c>
      <c r="C195" s="179">
        <v>-0.25</v>
      </c>
      <c r="D195" s="180">
        <v>1.3333333333333335</v>
      </c>
      <c r="E195" s="180" t="s">
        <v>143</v>
      </c>
      <c r="F195" s="180">
        <v>5.666666666666667</v>
      </c>
      <c r="G195" s="179">
        <v>11</v>
      </c>
      <c r="H195" s="179">
        <v>4.1666666666666741E-2</v>
      </c>
      <c r="I195" s="179">
        <v>0.48</v>
      </c>
      <c r="J195" s="180">
        <v>1.2941176470588234</v>
      </c>
      <c r="K195" s="180">
        <v>13.8</v>
      </c>
      <c r="L195" s="180">
        <v>10.070175438596491</v>
      </c>
      <c r="M195" s="179">
        <v>1.3809523809523809</v>
      </c>
      <c r="N195" s="179">
        <v>10.75</v>
      </c>
      <c r="O195" s="179">
        <v>8.0547945205479454</v>
      </c>
    </row>
    <row r="196" spans="2:15" hidden="1" outlineLevel="1">
      <c r="B196" s="63" t="s">
        <v>84</v>
      </c>
      <c r="C196" s="179">
        <v>0</v>
      </c>
      <c r="D196" s="180">
        <v>-0.75</v>
      </c>
      <c r="E196" s="180" t="s">
        <v>143</v>
      </c>
      <c r="F196" s="180">
        <v>-0.75</v>
      </c>
      <c r="G196" s="179" t="s">
        <v>143</v>
      </c>
      <c r="H196" s="179">
        <v>0.30000000000000004</v>
      </c>
      <c r="I196" s="179">
        <v>0.7</v>
      </c>
      <c r="J196" s="180">
        <v>0.625</v>
      </c>
      <c r="K196" s="180">
        <v>24.289473684210527</v>
      </c>
      <c r="L196" s="180">
        <v>17.277777777777779</v>
      </c>
      <c r="M196" s="179">
        <v>0.47826086956521729</v>
      </c>
      <c r="N196" s="179">
        <v>19.291666666666668</v>
      </c>
      <c r="O196" s="179">
        <v>13.19718309859155</v>
      </c>
    </row>
    <row r="197" spans="2:15" hidden="1" outlineLevel="1">
      <c r="B197" s="63" t="s">
        <v>83</v>
      </c>
      <c r="C197" s="179">
        <v>1.5</v>
      </c>
      <c r="D197" s="180">
        <v>-0.5</v>
      </c>
      <c r="E197" s="180" t="s">
        <v>143</v>
      </c>
      <c r="F197" s="180">
        <v>-0.5</v>
      </c>
      <c r="G197" s="179">
        <v>-0.92753623188405798</v>
      </c>
      <c r="H197" s="179">
        <v>-0.98145859085290477</v>
      </c>
      <c r="I197" s="179">
        <v>-0.97360084477296727</v>
      </c>
      <c r="J197" s="180">
        <v>-0.96869244935543275</v>
      </c>
      <c r="K197" s="180">
        <v>-0.99295112781954886</v>
      </c>
      <c r="L197" s="180">
        <v>-0.98801946836390864</v>
      </c>
      <c r="M197" s="179">
        <v>0.73684210526315796</v>
      </c>
      <c r="N197" s="179">
        <v>-0.23076923076923073</v>
      </c>
      <c r="O197" s="179">
        <v>8.6206896551724199E-2</v>
      </c>
    </row>
    <row r="198" spans="2:15" hidden="1" outlineLevel="1">
      <c r="B198" s="63" t="s">
        <v>82</v>
      </c>
      <c r="C198" s="179">
        <v>1</v>
      </c>
      <c r="D198" s="180">
        <v>-1</v>
      </c>
      <c r="E198" s="180" t="s">
        <v>143</v>
      </c>
      <c r="F198" s="180">
        <v>-1</v>
      </c>
      <c r="G198" s="179">
        <v>-0.64492753623188404</v>
      </c>
      <c r="H198" s="179">
        <v>-0.3164400494437577</v>
      </c>
      <c r="I198" s="179">
        <v>-0.36430834213305174</v>
      </c>
      <c r="J198" s="180">
        <v>-0.31860036832412519</v>
      </c>
      <c r="K198" s="180">
        <v>-1.0338345864661647E-2</v>
      </c>
      <c r="L198" s="180">
        <v>-7.300636465743171E-2</v>
      </c>
      <c r="M198" s="179">
        <v>-0.38248175182481747</v>
      </c>
      <c r="N198" s="179">
        <v>-9.4654409261150874E-2</v>
      </c>
      <c r="O198" s="179">
        <v>-0.14908890115958029</v>
      </c>
    </row>
    <row r="199" spans="2:15" hidden="1" outlineLevel="1">
      <c r="B199" s="63" t="s">
        <v>81</v>
      </c>
      <c r="C199" s="179">
        <v>4.9000000000000004</v>
      </c>
      <c r="D199" s="180">
        <v>0.27272727272727271</v>
      </c>
      <c r="E199" s="180" t="s">
        <v>143</v>
      </c>
      <c r="F199" s="180">
        <v>1.7272727272727271</v>
      </c>
      <c r="G199" s="179">
        <v>0.19018404907975461</v>
      </c>
      <c r="H199" s="179">
        <v>9.9726241689479966E-2</v>
      </c>
      <c r="I199" s="179">
        <v>0.1181053287628544</v>
      </c>
      <c r="J199" s="180">
        <v>0.34970238095238093</v>
      </c>
      <c r="K199" s="180">
        <v>2.777313033294293E-2</v>
      </c>
      <c r="L199" s="180">
        <v>8.6873377953831543E-2</v>
      </c>
      <c r="M199" s="179">
        <v>0.32027764005949422</v>
      </c>
      <c r="N199" s="179">
        <v>5.120693695805012E-2</v>
      </c>
      <c r="O199" s="179">
        <v>0.10264429911856698</v>
      </c>
    </row>
    <row r="200" spans="2:15" hidden="1" outlineLevel="1">
      <c r="B200" s="63" t="s">
        <v>80</v>
      </c>
      <c r="C200" s="179">
        <v>-2.5641025641025661E-2</v>
      </c>
      <c r="D200" s="180" t="s">
        <v>143</v>
      </c>
      <c r="E200" s="180" t="s">
        <v>143</v>
      </c>
      <c r="F200" s="180" t="s">
        <v>143</v>
      </c>
      <c r="G200" s="179">
        <v>-0.16326530612244894</v>
      </c>
      <c r="H200" s="179">
        <v>0.38990825688073394</v>
      </c>
      <c r="I200" s="179">
        <v>0.26235294117647068</v>
      </c>
      <c r="J200" s="180">
        <v>-0.10943124550035999</v>
      </c>
      <c r="K200" s="180">
        <v>0.12486525332375131</v>
      </c>
      <c r="L200" s="180">
        <v>7.8073328540618325E-2</v>
      </c>
      <c r="M200" s="179">
        <v>-0.11824817518248176</v>
      </c>
      <c r="N200" s="179">
        <v>0.19659936238044629</v>
      </c>
      <c r="O200" s="179">
        <v>0.12908275070437236</v>
      </c>
    </row>
    <row r="201" spans="2:15" hidden="1" outlineLevel="1">
      <c r="B201" s="63" t="s">
        <v>79</v>
      </c>
      <c r="C201" s="179">
        <v>-0.12676056338028174</v>
      </c>
      <c r="D201" s="180">
        <v>-0.4</v>
      </c>
      <c r="E201" s="180" t="s">
        <v>143</v>
      </c>
      <c r="F201" s="180">
        <v>3.2</v>
      </c>
      <c r="G201" s="179">
        <v>-0.12480974124809741</v>
      </c>
      <c r="H201" s="179">
        <v>0.29157782515991482</v>
      </c>
      <c r="I201" s="179">
        <v>0.18357678641926567</v>
      </c>
      <c r="J201" s="180">
        <v>-0.34168443496801704</v>
      </c>
      <c r="K201" s="180">
        <v>-1.3268292682926841E-2</v>
      </c>
      <c r="L201" s="180">
        <v>-0.10127124696471934</v>
      </c>
      <c r="M201" s="179">
        <v>-0.28133384438482179</v>
      </c>
      <c r="N201" s="179">
        <v>-8.0451312239391726E-2</v>
      </c>
      <c r="O201" s="179">
        <v>-0.12914614884325937</v>
      </c>
    </row>
    <row r="202" spans="2:15" collapsed="1">
      <c r="B202" s="173">
        <v>1997</v>
      </c>
      <c r="C202" s="184">
        <v>-0.125</v>
      </c>
      <c r="D202" s="184">
        <v>-2.1276595744680882E-2</v>
      </c>
      <c r="E202" s="184">
        <v>5.25</v>
      </c>
      <c r="F202" s="184">
        <v>1.3174603174603177</v>
      </c>
      <c r="G202" s="184">
        <v>-0.1379504504504504</v>
      </c>
      <c r="H202" s="184">
        <v>1.8372703412072866E-3</v>
      </c>
      <c r="I202" s="184">
        <v>-2.4584929757343499E-2</v>
      </c>
      <c r="J202" s="184">
        <v>-5.7603944861593592E-2</v>
      </c>
      <c r="K202" s="184">
        <v>0.11721175890188329</v>
      </c>
      <c r="L202" s="184">
        <v>8.1254898344935711E-2</v>
      </c>
      <c r="M202" s="184">
        <v>-3.1065088757396442E-2</v>
      </c>
      <c r="N202" s="184">
        <v>0.12291015217844481</v>
      </c>
      <c r="O202" s="184">
        <v>9.1755628720609161E-2</v>
      </c>
    </row>
    <row r="203" spans="2:15" hidden="1" outlineLevel="1">
      <c r="B203" s="63" t="s">
        <v>90</v>
      </c>
      <c r="C203" s="179">
        <v>5.4117647058823533</v>
      </c>
      <c r="D203" s="180">
        <v>6</v>
      </c>
      <c r="E203" s="180">
        <v>-1</v>
      </c>
      <c r="F203" s="180">
        <v>-0.63157894736842102</v>
      </c>
      <c r="G203" s="179">
        <v>0.29665071770334928</v>
      </c>
      <c r="H203" s="179">
        <v>0.23556679308891693</v>
      </c>
      <c r="I203" s="179">
        <v>0.24471515585811532</v>
      </c>
      <c r="J203" s="180">
        <v>9.5480585614258207E-3</v>
      </c>
      <c r="K203" s="180">
        <v>0.2190742218675179</v>
      </c>
      <c r="L203" s="180">
        <v>0.16907185173932859</v>
      </c>
      <c r="M203" s="179">
        <v>0.11976047904191622</v>
      </c>
      <c r="N203" s="179">
        <v>0.22139673105497781</v>
      </c>
      <c r="O203" s="179">
        <v>0.19974487084086312</v>
      </c>
    </row>
    <row r="204" spans="2:15" hidden="1" outlineLevel="1">
      <c r="B204" s="63" t="s">
        <v>89</v>
      </c>
      <c r="C204" s="179">
        <v>-0.25</v>
      </c>
      <c r="D204" s="180">
        <v>-1</v>
      </c>
      <c r="E204" s="180" t="s">
        <v>143</v>
      </c>
      <c r="F204" s="180">
        <v>-0.75757575757575757</v>
      </c>
      <c r="G204" s="179">
        <v>0.23188405797101441</v>
      </c>
      <c r="H204" s="179">
        <v>0.46705202312138727</v>
      </c>
      <c r="I204" s="179">
        <v>0.42164179104477606</v>
      </c>
      <c r="J204" s="180">
        <v>-8.8518843120070079E-2</v>
      </c>
      <c r="K204" s="180">
        <v>0.31238348868175758</v>
      </c>
      <c r="L204" s="180">
        <v>0.21895424836601318</v>
      </c>
      <c r="M204" s="179">
        <v>-2.6184538653366562E-2</v>
      </c>
      <c r="N204" s="179">
        <v>0.36262534184138562</v>
      </c>
      <c r="O204" s="179">
        <v>0.27465086754126111</v>
      </c>
    </row>
    <row r="205" spans="2:15" hidden="1" outlineLevel="1">
      <c r="B205" s="63" t="s">
        <v>88</v>
      </c>
      <c r="C205" s="179">
        <v>-0.82758620689655171</v>
      </c>
      <c r="D205" s="180">
        <v>1.5</v>
      </c>
      <c r="E205" s="180" t="s">
        <v>143</v>
      </c>
      <c r="F205" s="180">
        <v>5.5</v>
      </c>
      <c r="G205" s="179">
        <v>0.78735632183908044</v>
      </c>
      <c r="H205" s="179">
        <v>0.76538060479666314</v>
      </c>
      <c r="I205" s="179">
        <v>0.76875551632833194</v>
      </c>
      <c r="J205" s="180">
        <v>-0.17001545595054091</v>
      </c>
      <c r="K205" s="180">
        <v>-0.19963768115942027</v>
      </c>
      <c r="L205" s="180">
        <v>-0.19401232756090403</v>
      </c>
      <c r="M205" s="179">
        <v>7.0422535211267512E-3</v>
      </c>
      <c r="N205" s="179">
        <v>5.1357891906426367E-2</v>
      </c>
      <c r="O205" s="179">
        <v>4.3097790417851778E-2</v>
      </c>
    </row>
    <row r="206" spans="2:15" hidden="1" outlineLevel="1">
      <c r="B206" s="63" t="s">
        <v>87</v>
      </c>
      <c r="C206" s="179">
        <v>1.5</v>
      </c>
      <c r="D206" s="180" t="s">
        <v>143</v>
      </c>
      <c r="E206" s="180" t="s">
        <v>143</v>
      </c>
      <c r="F206" s="180" t="s">
        <v>143</v>
      </c>
      <c r="G206" s="179">
        <v>0.4285714285714286</v>
      </c>
      <c r="H206" s="179">
        <v>-0.37142857142857144</v>
      </c>
      <c r="I206" s="179">
        <v>-0.23809523809523814</v>
      </c>
      <c r="J206" s="180">
        <v>1.4</v>
      </c>
      <c r="K206" s="180">
        <v>-0.66548042704626331</v>
      </c>
      <c r="L206" s="180">
        <v>-0.62937062937062938</v>
      </c>
      <c r="M206" s="179">
        <v>1</v>
      </c>
      <c r="N206" s="179">
        <v>-0.63291139240506333</v>
      </c>
      <c r="O206" s="179">
        <v>-0.55421686746987953</v>
      </c>
    </row>
    <row r="207" spans="2:15" hidden="1" outlineLevel="1">
      <c r="B207" s="63" t="s">
        <v>86</v>
      </c>
      <c r="C207" s="179">
        <v>0.19999999999999996</v>
      </c>
      <c r="D207" s="180">
        <v>1.6666666666666665</v>
      </c>
      <c r="E207" s="180" t="s">
        <v>143</v>
      </c>
      <c r="F207" s="180">
        <v>1.6666666666666665</v>
      </c>
      <c r="G207" s="179">
        <v>-0.44444444444444442</v>
      </c>
      <c r="H207" s="179">
        <v>-0.4285714285714286</v>
      </c>
      <c r="I207" s="179">
        <v>-0.43478260869565222</v>
      </c>
      <c r="J207" s="180">
        <v>-0.5</v>
      </c>
      <c r="K207" s="180">
        <v>-0.59358288770053469</v>
      </c>
      <c r="L207" s="180">
        <v>-0.59067357512953367</v>
      </c>
      <c r="M207" s="179">
        <v>-4.3478260869565188E-2</v>
      </c>
      <c r="N207" s="179">
        <v>-0.58208955223880599</v>
      </c>
      <c r="O207" s="179">
        <v>-0.5267857142857143</v>
      </c>
    </row>
    <row r="208" spans="2:15" hidden="1" outlineLevel="1">
      <c r="B208" s="63" t="s">
        <v>85</v>
      </c>
      <c r="C208" s="179">
        <v>-0.69230769230769229</v>
      </c>
      <c r="D208" s="180">
        <v>-0.4</v>
      </c>
      <c r="E208" s="180">
        <v>-1</v>
      </c>
      <c r="F208" s="180">
        <v>-0.8</v>
      </c>
      <c r="G208" s="179">
        <v>-0.8</v>
      </c>
      <c r="H208" s="179">
        <v>0.41176470588235303</v>
      </c>
      <c r="I208" s="179">
        <v>0.13636363636363646</v>
      </c>
      <c r="J208" s="180">
        <v>-0.15000000000000002</v>
      </c>
      <c r="K208" s="180">
        <v>-0.33884297520661155</v>
      </c>
      <c r="L208" s="180">
        <v>-0.29192546583850931</v>
      </c>
      <c r="M208" s="179">
        <v>-0.33333333333333337</v>
      </c>
      <c r="N208" s="179">
        <v>-0.29729729729729726</v>
      </c>
      <c r="O208" s="179">
        <v>-0.30805687203791465</v>
      </c>
    </row>
    <row r="209" spans="2:15" hidden="1" outlineLevel="1">
      <c r="B209" s="63" t="s">
        <v>84</v>
      </c>
      <c r="C209" s="179">
        <v>-0.75</v>
      </c>
      <c r="D209" s="180">
        <v>0</v>
      </c>
      <c r="E209" s="180" t="s">
        <v>143</v>
      </c>
      <c r="F209" s="180">
        <v>0</v>
      </c>
      <c r="G209" s="179">
        <v>-1</v>
      </c>
      <c r="H209" s="179">
        <v>0</v>
      </c>
      <c r="I209" s="179">
        <v>-0.47368421052631582</v>
      </c>
      <c r="J209" s="180">
        <v>-5.8823529411764719E-2</v>
      </c>
      <c r="K209" s="180">
        <v>-0.19148936170212771</v>
      </c>
      <c r="L209" s="180">
        <v>-0.15625</v>
      </c>
      <c r="M209" s="179">
        <v>-0.45238095238095233</v>
      </c>
      <c r="N209" s="179">
        <v>-0.15789473684210531</v>
      </c>
      <c r="O209" s="179">
        <v>-0.28282828282828287</v>
      </c>
    </row>
    <row r="210" spans="2:15" hidden="1" outlineLevel="1">
      <c r="B210" s="63" t="s">
        <v>83</v>
      </c>
      <c r="C210" s="179">
        <v>-0.7142857142857143</v>
      </c>
      <c r="D210" s="180">
        <v>1</v>
      </c>
      <c r="E210" s="180" t="s">
        <v>143</v>
      </c>
      <c r="F210" s="180">
        <v>1</v>
      </c>
      <c r="G210" s="179">
        <v>26.6</v>
      </c>
      <c r="H210" s="179">
        <v>66.416666666666671</v>
      </c>
      <c r="I210" s="179">
        <v>54.705882352941174</v>
      </c>
      <c r="J210" s="180">
        <v>27.578947368421051</v>
      </c>
      <c r="K210" s="180">
        <v>28.150684931506849</v>
      </c>
      <c r="L210" s="180">
        <v>28.032608695652176</v>
      </c>
      <c r="M210" s="179">
        <v>-0.40625</v>
      </c>
      <c r="N210" s="179">
        <v>-0.54117647058823537</v>
      </c>
      <c r="O210" s="179">
        <v>-0.50427350427350426</v>
      </c>
    </row>
    <row r="211" spans="2:15" hidden="1" outlineLevel="1">
      <c r="B211" s="63" t="s">
        <v>82</v>
      </c>
      <c r="C211" s="179">
        <v>-0.94117647058823528</v>
      </c>
      <c r="D211" s="180">
        <v>0</v>
      </c>
      <c r="E211" s="180" t="s">
        <v>143</v>
      </c>
      <c r="F211" s="180">
        <v>0</v>
      </c>
      <c r="G211" s="179">
        <v>0.550561797752809</v>
      </c>
      <c r="H211" s="179">
        <v>0.30694668820678506</v>
      </c>
      <c r="I211" s="179">
        <v>0.33757062146892647</v>
      </c>
      <c r="J211" s="180">
        <v>3.4285714285714253E-2</v>
      </c>
      <c r="K211" s="180">
        <v>0.38812785388127846</v>
      </c>
      <c r="L211" s="180">
        <v>0.29786200194363466</v>
      </c>
      <c r="M211" s="179">
        <v>5.3846153846153877E-2</v>
      </c>
      <c r="N211" s="179">
        <v>0.3647769516728625</v>
      </c>
      <c r="O211" s="179">
        <v>0.29264810849393297</v>
      </c>
    </row>
    <row r="212" spans="2:15" hidden="1" outlineLevel="1">
      <c r="B212" s="63" t="s">
        <v>81</v>
      </c>
      <c r="C212" s="179">
        <v>-0.99488491048593353</v>
      </c>
      <c r="D212" s="180">
        <v>4.5</v>
      </c>
      <c r="E212" s="180">
        <v>-1</v>
      </c>
      <c r="F212" s="180">
        <v>-0.47619047619047616</v>
      </c>
      <c r="G212" s="179">
        <v>0.95795795795795802</v>
      </c>
      <c r="H212" s="179">
        <v>0.9096340552651232</v>
      </c>
      <c r="I212" s="179">
        <v>0.91925837320574155</v>
      </c>
      <c r="J212" s="180">
        <v>1.6198830409356724</v>
      </c>
      <c r="K212" s="180">
        <v>0.5749670619235836</v>
      </c>
      <c r="L212" s="180">
        <v>0.69939647168059427</v>
      </c>
      <c r="M212" s="179">
        <v>-0.28041384231180877</v>
      </c>
      <c r="N212" s="179">
        <v>0.6561226470017465</v>
      </c>
      <c r="O212" s="179">
        <v>0.32616892911010553</v>
      </c>
    </row>
    <row r="213" spans="2:15" hidden="1" outlineLevel="1">
      <c r="B213" s="63" t="s">
        <v>80</v>
      </c>
      <c r="C213" s="179">
        <v>0.36842105263157898</v>
      </c>
      <c r="D213" s="180">
        <v>-1</v>
      </c>
      <c r="E213" s="180" t="s">
        <v>143</v>
      </c>
      <c r="F213" s="180">
        <v>-1</v>
      </c>
      <c r="G213" s="179">
        <v>0.8666666666666667</v>
      </c>
      <c r="H213" s="179">
        <v>0.63636363636363646</v>
      </c>
      <c r="I213" s="179">
        <v>0.68428005284015847</v>
      </c>
      <c r="J213" s="180">
        <v>0.24128686327077742</v>
      </c>
      <c r="K213" s="180">
        <v>0.65852205005959474</v>
      </c>
      <c r="L213" s="180">
        <v>0.55418994413407829</v>
      </c>
      <c r="M213" s="179">
        <v>0.37274549098196386</v>
      </c>
      <c r="N213" s="179">
        <v>0.65268935236004388</v>
      </c>
      <c r="O213" s="179">
        <v>0.58344348975545279</v>
      </c>
    </row>
    <row r="214" spans="2:15" hidden="1" outlineLevel="1">
      <c r="B214" s="63" t="s">
        <v>79</v>
      </c>
      <c r="C214" s="179">
        <v>0.18333333333333335</v>
      </c>
      <c r="D214" s="180">
        <v>0.66666666666666674</v>
      </c>
      <c r="E214" s="180" t="s">
        <v>143</v>
      </c>
      <c r="F214" s="180">
        <v>0.66666666666666674</v>
      </c>
      <c r="G214" s="179">
        <v>1.28125</v>
      </c>
      <c r="H214" s="179">
        <v>0.1349062310949789</v>
      </c>
      <c r="I214" s="179">
        <v>0.30499742400824315</v>
      </c>
      <c r="J214" s="180">
        <v>0.22534291312867416</v>
      </c>
      <c r="K214" s="180">
        <v>0.3568970082075722</v>
      </c>
      <c r="L214" s="180">
        <v>0.31895252449133382</v>
      </c>
      <c r="M214" s="179">
        <v>0.38629117959617432</v>
      </c>
      <c r="N214" s="179">
        <v>0.50165745856353583</v>
      </c>
      <c r="O214" s="179">
        <v>0.47196389496717717</v>
      </c>
    </row>
    <row r="215" spans="2:15" collapsed="1">
      <c r="B215" s="173">
        <v>1996</v>
      </c>
      <c r="C215" s="184">
        <v>-0.85875961973743775</v>
      </c>
      <c r="D215" s="184">
        <v>-0.24193548387096775</v>
      </c>
      <c r="E215" s="184">
        <v>-0.65957446808510634</v>
      </c>
      <c r="F215" s="184">
        <v>-0.42201834862385323</v>
      </c>
      <c r="G215" s="184">
        <v>0.71926427879961286</v>
      </c>
      <c r="H215" s="184">
        <v>0.53012048192771077</v>
      </c>
      <c r="I215" s="184">
        <v>0.56261433560618657</v>
      </c>
      <c r="J215" s="184">
        <v>0.25077095598542187</v>
      </c>
      <c r="K215" s="184">
        <v>0.39527068064947168</v>
      </c>
      <c r="L215" s="184">
        <v>0.36288523766139935</v>
      </c>
      <c r="M215" s="184">
        <v>6.1039414021625493E-2</v>
      </c>
      <c r="N215" s="184">
        <v>0.38226141078838172</v>
      </c>
      <c r="O215" s="184">
        <v>0.30247769210777098</v>
      </c>
    </row>
    <row r="216" spans="2:15" hidden="1" outlineLevel="1">
      <c r="B216" s="63" t="s">
        <v>90</v>
      </c>
      <c r="C216" s="179">
        <v>-0.58536585365853666</v>
      </c>
      <c r="D216" s="180">
        <v>-0.8</v>
      </c>
      <c r="E216" s="180" t="s">
        <v>143</v>
      </c>
      <c r="F216" s="180">
        <v>2.8</v>
      </c>
      <c r="G216" s="179">
        <v>0.69230769230769229</v>
      </c>
      <c r="H216" s="179">
        <v>0.70474137931034475</v>
      </c>
      <c r="I216" s="179">
        <v>0.70286760219646127</v>
      </c>
      <c r="J216" s="180">
        <v>0.60142711518858305</v>
      </c>
      <c r="K216" s="180">
        <v>0.1834710743801653</v>
      </c>
      <c r="L216" s="180">
        <v>0.26207822085889565</v>
      </c>
      <c r="M216" s="179">
        <v>0.57299843014128737</v>
      </c>
      <c r="N216" s="179">
        <v>0.31562111249333569</v>
      </c>
      <c r="O216" s="179">
        <v>0.36313577742356173</v>
      </c>
    </row>
    <row r="217" spans="2:15" hidden="1" outlineLevel="1">
      <c r="B217" s="63" t="s">
        <v>89</v>
      </c>
      <c r="C217" s="179">
        <v>-0.15789473684210531</v>
      </c>
      <c r="D217" s="180">
        <v>32</v>
      </c>
      <c r="E217" s="180" t="s">
        <v>143</v>
      </c>
      <c r="F217" s="180">
        <v>32</v>
      </c>
      <c r="G217" s="179">
        <v>5.6122448979591733E-2</v>
      </c>
      <c r="H217" s="179">
        <v>9.7019657577679164E-2</v>
      </c>
      <c r="I217" s="179">
        <v>8.8877602844083192E-2</v>
      </c>
      <c r="J217" s="180">
        <v>0.50726552179656537</v>
      </c>
      <c r="K217" s="180">
        <v>-1.9326194828937049E-2</v>
      </c>
      <c r="L217" s="180">
        <v>6.759703445268217E-2</v>
      </c>
      <c r="M217" s="179">
        <v>0.37211291702309657</v>
      </c>
      <c r="N217" s="179">
        <v>1.4613392526822144E-2</v>
      </c>
      <c r="O217" s="179">
        <v>7.8174904942965862E-2</v>
      </c>
    </row>
    <row r="218" spans="2:15" hidden="1" outlineLevel="1">
      <c r="B218" s="63" t="s">
        <v>88</v>
      </c>
      <c r="C218" s="179">
        <v>0.38095238095238093</v>
      </c>
      <c r="D218" s="180">
        <v>-0.75</v>
      </c>
      <c r="E218" s="180" t="s">
        <v>143</v>
      </c>
      <c r="F218" s="180">
        <v>-0.75</v>
      </c>
      <c r="G218" s="179">
        <v>-0.20183486238532111</v>
      </c>
      <c r="H218" s="179">
        <v>4.466230936819171E-2</v>
      </c>
      <c r="I218" s="179">
        <v>-2.6408450704225039E-3</v>
      </c>
      <c r="J218" s="180">
        <v>0.53681710213776723</v>
      </c>
      <c r="K218" s="180">
        <v>1.2549019607843137</v>
      </c>
      <c r="L218" s="180">
        <v>1.0711246200607905</v>
      </c>
      <c r="M218" s="179">
        <v>0.27544910179640714</v>
      </c>
      <c r="N218" s="179">
        <v>0.73622782446311863</v>
      </c>
      <c r="O218" s="179">
        <v>0.62669039145907468</v>
      </c>
    </row>
    <row r="219" spans="2:15" hidden="1" outlineLevel="1">
      <c r="B219" s="63" t="s">
        <v>87</v>
      </c>
      <c r="C219" s="179">
        <v>-0.63636363636363635</v>
      </c>
      <c r="D219" s="180">
        <v>-1</v>
      </c>
      <c r="E219" s="180" t="s">
        <v>143</v>
      </c>
      <c r="F219" s="180">
        <v>-1</v>
      </c>
      <c r="G219" s="179">
        <v>-0.81081081081081074</v>
      </c>
      <c r="H219" s="179">
        <v>7.75</v>
      </c>
      <c r="I219" s="179">
        <v>2.4390243902439046E-2</v>
      </c>
      <c r="J219" s="180">
        <v>-0.58333333333333326</v>
      </c>
      <c r="K219" s="180">
        <v>2.3058823529411763</v>
      </c>
      <c r="L219" s="180">
        <v>1.9484536082474229</v>
      </c>
      <c r="M219" s="179">
        <v>-0.74193548387096775</v>
      </c>
      <c r="N219" s="179">
        <v>2.5505617977528088</v>
      </c>
      <c r="O219" s="179">
        <v>1.1986754966887418</v>
      </c>
    </row>
    <row r="220" spans="2:15" hidden="1" outlineLevel="1">
      <c r="B220" s="63" t="s">
        <v>86</v>
      </c>
      <c r="C220" s="179">
        <v>0.25</v>
      </c>
      <c r="D220" s="180">
        <v>0.5</v>
      </c>
      <c r="E220" s="180" t="s">
        <v>143</v>
      </c>
      <c r="F220" s="180">
        <v>0.5</v>
      </c>
      <c r="G220" s="179" t="s">
        <v>143</v>
      </c>
      <c r="H220" s="179">
        <v>6</v>
      </c>
      <c r="I220" s="179">
        <v>10.5</v>
      </c>
      <c r="J220" s="180">
        <v>2</v>
      </c>
      <c r="K220" s="180">
        <v>-0.82749077490774914</v>
      </c>
      <c r="L220" s="180">
        <v>-0.82228360957642721</v>
      </c>
      <c r="M220" s="179">
        <v>1.875</v>
      </c>
      <c r="N220" s="179">
        <v>-0.81491712707182318</v>
      </c>
      <c r="O220" s="179">
        <v>-0.79524680073126142</v>
      </c>
    </row>
    <row r="221" spans="2:15" hidden="1" outlineLevel="1">
      <c r="B221" s="63" t="s">
        <v>85</v>
      </c>
      <c r="C221" s="179">
        <v>1.6</v>
      </c>
      <c r="D221" s="180" t="s">
        <v>143</v>
      </c>
      <c r="E221" s="180" t="s">
        <v>143</v>
      </c>
      <c r="F221" s="180" t="s">
        <v>143</v>
      </c>
      <c r="G221" s="179" t="s">
        <v>143</v>
      </c>
      <c r="H221" s="179" t="s">
        <v>143</v>
      </c>
      <c r="I221" s="179" t="s">
        <v>143</v>
      </c>
      <c r="J221" s="180">
        <v>2.3333333333333335</v>
      </c>
      <c r="K221" s="180">
        <v>-0.87195767195767193</v>
      </c>
      <c r="L221" s="180">
        <v>-0.83176593521421105</v>
      </c>
      <c r="M221" s="179">
        <v>2.7058823529411766</v>
      </c>
      <c r="N221" s="179">
        <v>-0.84338624338624335</v>
      </c>
      <c r="O221" s="179">
        <v>-0.78066528066528063</v>
      </c>
    </row>
    <row r="222" spans="2:15" hidden="1" outlineLevel="1">
      <c r="B222" s="63" t="s">
        <v>84</v>
      </c>
      <c r="C222" s="179">
        <v>3</v>
      </c>
      <c r="D222" s="180">
        <v>3</v>
      </c>
      <c r="E222" s="180" t="s">
        <v>143</v>
      </c>
      <c r="F222" s="180">
        <v>3</v>
      </c>
      <c r="G222" s="179">
        <v>0.8</v>
      </c>
      <c r="H222" s="179">
        <v>0.4285714285714286</v>
      </c>
      <c r="I222" s="179">
        <v>0.58333333333333326</v>
      </c>
      <c r="J222" s="180">
        <v>4.666666666666667</v>
      </c>
      <c r="K222" s="180">
        <v>-0.9475446428571429</v>
      </c>
      <c r="L222" s="180">
        <v>-0.92880978865406005</v>
      </c>
      <c r="M222" s="179">
        <v>2.5</v>
      </c>
      <c r="N222" s="179">
        <v>-0.93687707641196016</v>
      </c>
      <c r="O222" s="179">
        <v>-0.8918032786885246</v>
      </c>
    </row>
    <row r="223" spans="2:15" hidden="1" outlineLevel="1">
      <c r="B223" s="63" t="s">
        <v>83</v>
      </c>
      <c r="C223" s="179">
        <v>0.16666666666666674</v>
      </c>
      <c r="D223" s="180" t="s">
        <v>143</v>
      </c>
      <c r="E223" s="180" t="s">
        <v>143</v>
      </c>
      <c r="F223" s="180" t="s">
        <v>143</v>
      </c>
      <c r="G223" s="179">
        <v>1.5</v>
      </c>
      <c r="H223" s="179" t="s">
        <v>143</v>
      </c>
      <c r="I223" s="179">
        <v>7.5</v>
      </c>
      <c r="J223" s="180">
        <v>0.26666666666666661</v>
      </c>
      <c r="K223" s="180">
        <v>1.7037037037037037</v>
      </c>
      <c r="L223" s="180">
        <v>1.1904761904761907</v>
      </c>
      <c r="M223" s="179">
        <v>0.39130434782608692</v>
      </c>
      <c r="N223" s="179">
        <v>2.1481481481481484</v>
      </c>
      <c r="O223" s="179">
        <v>1.3399999999999999</v>
      </c>
    </row>
    <row r="224" spans="2:15" hidden="1" outlineLevel="1">
      <c r="B224" s="63" t="s">
        <v>82</v>
      </c>
      <c r="C224" s="179">
        <v>5.8</v>
      </c>
      <c r="D224" s="180" t="s">
        <v>143</v>
      </c>
      <c r="E224" s="180" t="s">
        <v>143</v>
      </c>
      <c r="F224" s="180" t="s">
        <v>143</v>
      </c>
      <c r="G224" s="179">
        <v>-0.25210084033613445</v>
      </c>
      <c r="H224" s="179">
        <v>3.0457516339869279</v>
      </c>
      <c r="I224" s="179">
        <v>1.6029411764705883</v>
      </c>
      <c r="J224" s="180">
        <v>3.8611111111111107</v>
      </c>
      <c r="K224" s="180">
        <v>-9.7173144876325113E-2</v>
      </c>
      <c r="L224" s="180">
        <v>0.13953488372093026</v>
      </c>
      <c r="M224" s="179">
        <v>1.8017241379310347</v>
      </c>
      <c r="N224" s="179">
        <v>0.16261480280929219</v>
      </c>
      <c r="O224" s="179">
        <v>0.34517522803648593</v>
      </c>
    </row>
    <row r="225" spans="2:15" hidden="1" outlineLevel="1">
      <c r="B225" s="63" t="s">
        <v>81</v>
      </c>
      <c r="C225" s="179">
        <v>176.72727272727272</v>
      </c>
      <c r="D225" s="180" t="s">
        <v>143</v>
      </c>
      <c r="E225" s="180" t="s">
        <v>143</v>
      </c>
      <c r="F225" s="180" t="s">
        <v>143</v>
      </c>
      <c r="G225" s="179">
        <v>-6.4606741573033699E-2</v>
      </c>
      <c r="H225" s="179">
        <v>-4.1517537580529673E-2</v>
      </c>
      <c r="I225" s="179">
        <v>-4.6206503137478649E-2</v>
      </c>
      <c r="J225" s="180">
        <v>-3.9325842696629199E-2</v>
      </c>
      <c r="K225" s="180">
        <v>-0.13828337874659402</v>
      </c>
      <c r="L225" s="180">
        <v>-0.12758201701093563</v>
      </c>
      <c r="M225" s="179">
        <v>2.1109877913429522</v>
      </c>
      <c r="N225" s="179">
        <v>-0.1117048784692295</v>
      </c>
      <c r="O225" s="179">
        <v>0.18710832587287385</v>
      </c>
    </row>
    <row r="226" spans="2:15" hidden="1" outlineLevel="1">
      <c r="B226" s="63" t="s">
        <v>80</v>
      </c>
      <c r="C226" s="179">
        <v>1.4782608695652173</v>
      </c>
      <c r="D226" s="180">
        <v>0</v>
      </c>
      <c r="E226" s="180" t="s">
        <v>143</v>
      </c>
      <c r="F226" s="180">
        <v>0</v>
      </c>
      <c r="G226" s="179">
        <v>-0.13223140495867769</v>
      </c>
      <c r="H226" s="179">
        <v>0.24765868886576481</v>
      </c>
      <c r="I226" s="179">
        <v>0.14350453172205446</v>
      </c>
      <c r="J226" s="180">
        <v>-0.10836653386454187</v>
      </c>
      <c r="K226" s="180">
        <v>-0.26932288264750703</v>
      </c>
      <c r="L226" s="180">
        <v>-0.23478112175102595</v>
      </c>
      <c r="M226" s="179">
        <v>-9.1074681238615618E-2</v>
      </c>
      <c r="N226" s="179">
        <v>-0.17987036370183651</v>
      </c>
      <c r="O226" s="179">
        <v>-0.15956117205943621</v>
      </c>
    </row>
    <row r="227" spans="2:15" hidden="1" outlineLevel="1">
      <c r="B227" s="63" t="s">
        <v>79</v>
      </c>
      <c r="C227" s="179">
        <v>2.5294117647058822</v>
      </c>
      <c r="D227" s="180" t="s">
        <v>143</v>
      </c>
      <c r="E227" s="180" t="s">
        <v>143</v>
      </c>
      <c r="F227" s="180" t="s">
        <v>143</v>
      </c>
      <c r="G227" s="179">
        <v>-0.48845470692717585</v>
      </c>
      <c r="H227" s="179">
        <v>3.5065748278021225E-2</v>
      </c>
      <c r="I227" s="179">
        <v>-0.10138888888888886</v>
      </c>
      <c r="J227" s="180">
        <v>0.30076465590484291</v>
      </c>
      <c r="K227" s="180">
        <v>-0.33643710470836263</v>
      </c>
      <c r="L227" s="180">
        <v>-0.22725287523657012</v>
      </c>
      <c r="M227" s="179">
        <v>7.1143995446784292E-2</v>
      </c>
      <c r="N227" s="179">
        <v>-0.25504184387433115</v>
      </c>
      <c r="O227" s="179">
        <v>-0.19168693345124921</v>
      </c>
    </row>
    <row r="228" spans="2:15" collapsed="1">
      <c r="B228" s="173">
        <v>1995</v>
      </c>
      <c r="C228" s="184">
        <v>12.30722891566265</v>
      </c>
      <c r="D228" s="184">
        <v>1.48</v>
      </c>
      <c r="E228" s="184" t="s">
        <v>143</v>
      </c>
      <c r="F228" s="184">
        <v>3.3600000000000003</v>
      </c>
      <c r="G228" s="184">
        <v>-0.10251954821894005</v>
      </c>
      <c r="H228" s="184">
        <v>0.24375624375624372</v>
      </c>
      <c r="I228" s="184">
        <v>0.16644034917555772</v>
      </c>
      <c r="J228" s="184">
        <v>0.35190449118817502</v>
      </c>
      <c r="K228" s="184">
        <v>-0.13983700195040405</v>
      </c>
      <c r="L228" s="184">
        <v>-6.349112948306801E-2</v>
      </c>
      <c r="M228" s="184">
        <v>0.47593307593307599</v>
      </c>
      <c r="N228" s="184">
        <v>-5.4901960784313752E-2</v>
      </c>
      <c r="O228" s="184">
        <v>3.7806248595189995E-2</v>
      </c>
    </row>
    <row r="229" spans="2:15" hidden="1" outlineLevel="1">
      <c r="B229" s="63" t="s">
        <v>90</v>
      </c>
      <c r="C229" s="179">
        <v>3.0999999999999996</v>
      </c>
      <c r="D229" s="180" t="s">
        <v>143</v>
      </c>
      <c r="E229" s="180" t="s">
        <v>143</v>
      </c>
      <c r="F229" s="180" t="s">
        <v>143</v>
      </c>
      <c r="G229" s="179">
        <v>-0.25151515151515147</v>
      </c>
      <c r="H229" s="179">
        <v>0.25745257452574521</v>
      </c>
      <c r="I229" s="179">
        <v>0.14057063326374397</v>
      </c>
      <c r="J229" s="180">
        <v>0.10224719101123592</v>
      </c>
      <c r="K229" s="180">
        <v>0.31644389182468147</v>
      </c>
      <c r="L229" s="180">
        <v>0.27002678354029697</v>
      </c>
      <c r="M229" s="179">
        <v>3.5772357723577342E-2</v>
      </c>
      <c r="N229" s="179">
        <v>0.30134135060129519</v>
      </c>
      <c r="O229" s="179">
        <v>0.24252790781418798</v>
      </c>
    </row>
    <row r="230" spans="2:15" hidden="1" outlineLevel="1">
      <c r="B230" s="63" t="s">
        <v>89</v>
      </c>
      <c r="C230" s="179">
        <v>0.46153846153846145</v>
      </c>
      <c r="D230" s="180" t="s">
        <v>143</v>
      </c>
      <c r="E230" s="180" t="s">
        <v>143</v>
      </c>
      <c r="F230" s="180" t="s">
        <v>143</v>
      </c>
      <c r="G230" s="179">
        <v>0.51937984496124034</v>
      </c>
      <c r="H230" s="179">
        <v>7.7922077922077948E-2</v>
      </c>
      <c r="I230" s="179">
        <v>0.14410226612434629</v>
      </c>
      <c r="J230" s="180">
        <v>-0.16813186813186809</v>
      </c>
      <c r="K230" s="180">
        <v>7.7377602701181658E-2</v>
      </c>
      <c r="L230" s="180">
        <v>2.7329749103942591E-2</v>
      </c>
      <c r="M230" s="179">
        <v>-1.0160880609652811E-2</v>
      </c>
      <c r="N230" s="179">
        <v>7.7536376320510358E-2</v>
      </c>
      <c r="O230" s="179">
        <v>6.0826072926750463E-2</v>
      </c>
    </row>
    <row r="231" spans="2:15" hidden="1" outlineLevel="1">
      <c r="B231" s="63" t="s">
        <v>88</v>
      </c>
      <c r="C231" s="179">
        <v>1.625</v>
      </c>
      <c r="D231" s="180" t="s">
        <v>143</v>
      </c>
      <c r="E231" s="180" t="s">
        <v>143</v>
      </c>
      <c r="F231" s="180" t="s">
        <v>143</v>
      </c>
      <c r="G231" s="179">
        <v>0.81666666666666665</v>
      </c>
      <c r="H231" s="179">
        <v>0.39301972685887709</v>
      </c>
      <c r="I231" s="179">
        <v>0.4582798459563544</v>
      </c>
      <c r="J231" s="180">
        <v>-0.39337175792507206</v>
      </c>
      <c r="K231" s="180">
        <v>-0.52832369942196533</v>
      </c>
      <c r="L231" s="180">
        <v>-0.49984797810884762</v>
      </c>
      <c r="M231" s="179">
        <v>-0.18734793187347931</v>
      </c>
      <c r="N231" s="179">
        <v>-0.34173325138291333</v>
      </c>
      <c r="O231" s="179">
        <v>-0.31059862610402356</v>
      </c>
    </row>
    <row r="232" spans="2:15" hidden="1" outlineLevel="1">
      <c r="B232" s="63" t="s">
        <v>87</v>
      </c>
      <c r="C232" s="179">
        <v>0.5714285714285714</v>
      </c>
      <c r="D232" s="180" t="s">
        <v>143</v>
      </c>
      <c r="E232" s="180" t="s">
        <v>143</v>
      </c>
      <c r="F232" s="180" t="s">
        <v>143</v>
      </c>
      <c r="G232" s="179" t="s">
        <v>143</v>
      </c>
      <c r="H232" s="179">
        <v>1</v>
      </c>
      <c r="I232" s="179">
        <v>19.5</v>
      </c>
      <c r="J232" s="180">
        <v>-0.7142857142857143</v>
      </c>
      <c r="K232" s="180">
        <v>-0.91600790513833996</v>
      </c>
      <c r="L232" s="180">
        <v>-0.90796963946869069</v>
      </c>
      <c r="M232" s="179">
        <v>0.26530612244897966</v>
      </c>
      <c r="N232" s="179">
        <v>-0.91222879684418146</v>
      </c>
      <c r="O232" s="179">
        <v>-0.85794920037629352</v>
      </c>
    </row>
    <row r="233" spans="2:15" hidden="1" outlineLevel="1">
      <c r="B233" s="63" t="s">
        <v>86</v>
      </c>
      <c r="C233" s="179">
        <v>3</v>
      </c>
      <c r="D233" s="180">
        <v>-0.77777777777777779</v>
      </c>
      <c r="E233" s="180" t="s">
        <v>143</v>
      </c>
      <c r="F233" s="180">
        <v>-0.77777777777777779</v>
      </c>
      <c r="G233" s="179">
        <v>-1</v>
      </c>
      <c r="H233" s="179" t="s">
        <v>143</v>
      </c>
      <c r="I233" s="179">
        <v>-0.6</v>
      </c>
      <c r="J233" s="180">
        <v>-0.33333333333333337</v>
      </c>
      <c r="K233" s="180">
        <v>-0.23229461756373937</v>
      </c>
      <c r="L233" s="180">
        <v>-0.23250883392226152</v>
      </c>
      <c r="M233" s="179">
        <v>-0.55555555555555558</v>
      </c>
      <c r="N233" s="179">
        <v>-0.23087818696883855</v>
      </c>
      <c r="O233" s="179">
        <v>-0.23496503496503496</v>
      </c>
    </row>
    <row r="234" spans="2:15" hidden="1" outlineLevel="1">
      <c r="B234" s="63" t="s">
        <v>85</v>
      </c>
      <c r="C234" s="179">
        <v>1.5</v>
      </c>
      <c r="D234" s="180" t="s">
        <v>143</v>
      </c>
      <c r="E234" s="180" t="s">
        <v>143</v>
      </c>
      <c r="F234" s="180" t="s">
        <v>143</v>
      </c>
      <c r="G234" s="179">
        <v>-1</v>
      </c>
      <c r="H234" s="179">
        <v>-1</v>
      </c>
      <c r="I234" s="179">
        <v>-1</v>
      </c>
      <c r="J234" s="180">
        <v>9.0909090909090828E-2</v>
      </c>
      <c r="K234" s="180">
        <v>-9.914204003813154E-2</v>
      </c>
      <c r="L234" s="180">
        <v>-9.7169811320754751E-2</v>
      </c>
      <c r="M234" s="179">
        <v>-0.15000000000000002</v>
      </c>
      <c r="N234" s="179">
        <v>-9.9999999999999978E-2</v>
      </c>
      <c r="O234" s="179">
        <v>-0.10093457943925233</v>
      </c>
    </row>
    <row r="235" spans="2:15" hidden="1" outlineLevel="1">
      <c r="B235" s="63" t="s">
        <v>84</v>
      </c>
      <c r="C235" s="179">
        <v>-0.5</v>
      </c>
      <c r="D235" s="180" t="s">
        <v>143</v>
      </c>
      <c r="E235" s="180" t="s">
        <v>143</v>
      </c>
      <c r="F235" s="180" t="s">
        <v>143</v>
      </c>
      <c r="G235" s="179" t="s">
        <v>143</v>
      </c>
      <c r="H235" s="179">
        <v>1.3333333333333335</v>
      </c>
      <c r="I235" s="179">
        <v>3</v>
      </c>
      <c r="J235" s="180">
        <v>-0.7857142857142857</v>
      </c>
      <c r="K235" s="180">
        <v>-9.4949494949494895E-2</v>
      </c>
      <c r="L235" s="180">
        <v>-0.10458167330677293</v>
      </c>
      <c r="M235" s="179">
        <v>-0.4</v>
      </c>
      <c r="N235" s="179">
        <v>-9.0634441087613316E-2</v>
      </c>
      <c r="O235" s="179">
        <v>-9.6742349457058285E-2</v>
      </c>
    </row>
    <row r="236" spans="2:15" hidden="1" outlineLevel="1">
      <c r="B236" s="63" t="s">
        <v>83</v>
      </c>
      <c r="C236" s="179">
        <v>-0.1428571428571429</v>
      </c>
      <c r="D236" s="180" t="s">
        <v>143</v>
      </c>
      <c r="E236" s="180" t="s">
        <v>143</v>
      </c>
      <c r="F236" s="180" t="s">
        <v>143</v>
      </c>
      <c r="G236" s="179">
        <v>-0.7142857142857143</v>
      </c>
      <c r="H236" s="179" t="s">
        <v>143</v>
      </c>
      <c r="I236" s="179">
        <v>-0.7142857142857143</v>
      </c>
      <c r="J236" s="180">
        <v>-0.375</v>
      </c>
      <c r="K236" s="180">
        <v>-0.96181046676096182</v>
      </c>
      <c r="L236" s="180">
        <v>-0.94254445964432287</v>
      </c>
      <c r="M236" s="179">
        <v>-0.39473684210526316</v>
      </c>
      <c r="N236" s="179">
        <v>-0.96181046676096182</v>
      </c>
      <c r="O236" s="179">
        <v>-0.93288590604026844</v>
      </c>
    </row>
    <row r="237" spans="2:15" hidden="1" outlineLevel="1">
      <c r="B237" s="63" t="s">
        <v>82</v>
      </c>
      <c r="C237" s="179">
        <v>-0.88095238095238093</v>
      </c>
      <c r="D237" s="180">
        <v>-1</v>
      </c>
      <c r="E237" s="180" t="s">
        <v>143</v>
      </c>
      <c r="F237" s="180">
        <v>-1</v>
      </c>
      <c r="G237" s="179">
        <v>1.3333333333333335</v>
      </c>
      <c r="H237" s="179">
        <v>-0.30769230769230771</v>
      </c>
      <c r="I237" s="179">
        <v>0</v>
      </c>
      <c r="J237" s="180">
        <v>-0.62369337979094075</v>
      </c>
      <c r="K237" s="180">
        <v>-0.27404873877725522</v>
      </c>
      <c r="L237" s="180">
        <v>-0.3122619954303123</v>
      </c>
      <c r="M237" s="179">
        <v>-0.39107611548556431</v>
      </c>
      <c r="N237" s="179">
        <v>-0.27695312500000002</v>
      </c>
      <c r="O237" s="179">
        <v>-0.29173750425025502</v>
      </c>
    </row>
    <row r="238" spans="2:15" hidden="1" outlineLevel="1">
      <c r="B238" s="63" t="s">
        <v>81</v>
      </c>
      <c r="C238" s="179">
        <v>-0.84931506849315075</v>
      </c>
      <c r="D238" s="180" t="s">
        <v>143</v>
      </c>
      <c r="E238" s="180" t="s">
        <v>143</v>
      </c>
      <c r="F238" s="180" t="s">
        <v>143</v>
      </c>
      <c r="G238" s="179">
        <v>8.2066869300911893E-2</v>
      </c>
      <c r="H238" s="179">
        <v>0.15169002473206916</v>
      </c>
      <c r="I238" s="179">
        <v>0.13683527885862512</v>
      </c>
      <c r="J238" s="180">
        <v>-0.15639810426540279</v>
      </c>
      <c r="K238" s="180">
        <v>4.5832343861315517E-2</v>
      </c>
      <c r="L238" s="180">
        <v>1.940545004128813E-2</v>
      </c>
      <c r="M238" s="179">
        <v>-0.12946859903381647</v>
      </c>
      <c r="N238" s="179">
        <v>6.950589970501464E-2</v>
      </c>
      <c r="O238" s="179">
        <v>3.7621922898281479E-2</v>
      </c>
    </row>
    <row r="239" spans="2:15" hidden="1" outlineLevel="1">
      <c r="B239" s="63" t="s">
        <v>80</v>
      </c>
      <c r="C239" s="179">
        <v>0.27777777777777768</v>
      </c>
      <c r="D239" s="180">
        <v>1</v>
      </c>
      <c r="E239" s="180">
        <v>-1</v>
      </c>
      <c r="F239" s="180">
        <v>0</v>
      </c>
      <c r="G239" s="179">
        <v>0.29181494661921703</v>
      </c>
      <c r="H239" s="179">
        <v>-0.27196969696969697</v>
      </c>
      <c r="I239" s="179">
        <v>-0.17301686445971265</v>
      </c>
      <c r="J239" s="180">
        <v>0.67780748663101598</v>
      </c>
      <c r="K239" s="180">
        <v>-2.1308331557639004E-2</v>
      </c>
      <c r="L239" s="180">
        <v>7.4802426024627833E-2</v>
      </c>
      <c r="M239" s="179">
        <v>0.56857142857142851</v>
      </c>
      <c r="N239" s="179">
        <v>-7.6795212765957466E-2</v>
      </c>
      <c r="O239" s="179">
        <v>1.9105575997735658E-2</v>
      </c>
    </row>
    <row r="240" spans="2:15" hidden="1" outlineLevel="1">
      <c r="B240" s="63" t="s">
        <v>79</v>
      </c>
      <c r="C240" s="179">
        <v>-0.82474226804123707</v>
      </c>
      <c r="D240" s="180">
        <v>-1</v>
      </c>
      <c r="E240" s="180">
        <v>-1</v>
      </c>
      <c r="F240" s="180">
        <v>-1</v>
      </c>
      <c r="G240" s="179">
        <v>0.33096926713947994</v>
      </c>
      <c r="H240" s="179">
        <v>0.61967545638945243</v>
      </c>
      <c r="I240" s="179">
        <v>0.53300212916962386</v>
      </c>
      <c r="J240" s="180">
        <v>-0.26345431789737173</v>
      </c>
      <c r="K240" s="180">
        <v>-1.6076058772688029E-2</v>
      </c>
      <c r="L240" s="180">
        <v>-6.961939590952182E-2</v>
      </c>
      <c r="M240" s="179">
        <v>-0.17083529966965549</v>
      </c>
      <c r="N240" s="179">
        <v>7.6343768458357886E-2</v>
      </c>
      <c r="O240" s="179">
        <v>1.7433359577100349E-2</v>
      </c>
    </row>
    <row r="241" spans="2:15" collapsed="1">
      <c r="B241" s="173">
        <v>1994</v>
      </c>
      <c r="C241" s="184">
        <v>-0.41549295774647887</v>
      </c>
      <c r="D241" s="184">
        <v>0.78571428571428581</v>
      </c>
      <c r="E241" s="184">
        <v>-1</v>
      </c>
      <c r="F241" s="184">
        <v>0.38888888888888884</v>
      </c>
      <c r="G241" s="184">
        <v>0.27112092766427387</v>
      </c>
      <c r="H241" s="184">
        <v>0.148100358422939</v>
      </c>
      <c r="I241" s="184">
        <v>0.17345777373093552</v>
      </c>
      <c r="J241" s="184">
        <v>-9.8565083703450629E-2</v>
      </c>
      <c r="K241" s="184">
        <v>-9.0356101888227069E-2</v>
      </c>
      <c r="L241" s="184">
        <v>-9.1640386979528587E-2</v>
      </c>
      <c r="M241" s="184">
        <v>-2.4237096571643857E-2</v>
      </c>
      <c r="N241" s="184">
        <v>-4.7297823210440293E-2</v>
      </c>
      <c r="O241" s="184">
        <v>-4.3349245258676339E-2</v>
      </c>
    </row>
    <row r="242" spans="2:15" hidden="1" outlineLevel="1">
      <c r="B242" s="63" t="s">
        <v>90</v>
      </c>
      <c r="C242" s="179">
        <v>-0.84375</v>
      </c>
      <c r="D242" s="180" t="s">
        <v>143</v>
      </c>
      <c r="E242" s="180" t="s">
        <v>143</v>
      </c>
      <c r="F242" s="180" t="s">
        <v>143</v>
      </c>
      <c r="G242" s="179">
        <v>0.18705035971223016</v>
      </c>
      <c r="H242" s="179">
        <v>-4.072790294627382E-2</v>
      </c>
      <c r="I242" s="179">
        <v>3.4916201117318746E-3</v>
      </c>
      <c r="J242" s="180">
        <v>-9.3686354378818781E-2</v>
      </c>
      <c r="K242" s="180">
        <v>-0.25238205902858468</v>
      </c>
      <c r="L242" s="180">
        <v>-0.22289498580889311</v>
      </c>
      <c r="M242" s="179">
        <v>-7.0996978851963766E-2</v>
      </c>
      <c r="N242" s="179">
        <v>-0.20762323621037204</v>
      </c>
      <c r="O242" s="179">
        <v>-0.18094676301430468</v>
      </c>
    </row>
    <row r="243" spans="2:15" hidden="1" outlineLevel="1">
      <c r="B243" s="63" t="s">
        <v>89</v>
      </c>
      <c r="C243" s="179">
        <v>-0.86868686868686873</v>
      </c>
      <c r="D243" s="180">
        <v>-1</v>
      </c>
      <c r="E243" s="180">
        <v>-1</v>
      </c>
      <c r="F243" s="180">
        <v>-1</v>
      </c>
      <c r="G243" s="179">
        <v>-0.25648414985590773</v>
      </c>
      <c r="H243" s="179">
        <v>1.6455696202531644</v>
      </c>
      <c r="I243" s="179">
        <v>0.91222222222222227</v>
      </c>
      <c r="J243" s="180">
        <v>-0.43722943722943719</v>
      </c>
      <c r="K243" s="180">
        <v>-0.25226172943404168</v>
      </c>
      <c r="L243" s="180">
        <v>-0.29921507064364206</v>
      </c>
      <c r="M243" s="179">
        <v>-0.42836398838334944</v>
      </c>
      <c r="N243" s="179">
        <v>-5.553463855421692E-2</v>
      </c>
      <c r="O243" s="179">
        <v>-0.15993494171862288</v>
      </c>
    </row>
    <row r="244" spans="2:15" hidden="1" outlineLevel="1">
      <c r="B244" s="63" t="s">
        <v>88</v>
      </c>
      <c r="C244" s="179">
        <v>-0.52941176470588236</v>
      </c>
      <c r="D244" s="180">
        <v>-1</v>
      </c>
      <c r="E244" s="180" t="s">
        <v>143</v>
      </c>
      <c r="F244" s="180">
        <v>-1</v>
      </c>
      <c r="G244" s="179">
        <v>-0.40886699507389157</v>
      </c>
      <c r="H244" s="179">
        <v>-0.16476552598225602</v>
      </c>
      <c r="I244" s="179">
        <v>-0.21471774193548387</v>
      </c>
      <c r="J244" s="180">
        <v>0.23268206039076378</v>
      </c>
      <c r="K244" s="180">
        <v>-0.20300982800982803</v>
      </c>
      <c r="L244" s="180">
        <v>-0.13877978528410584</v>
      </c>
      <c r="M244" s="179">
        <v>4.4472681067344366E-2</v>
      </c>
      <c r="N244" s="179">
        <v>-0.19555006180469714</v>
      </c>
      <c r="O244" s="179">
        <v>-0.1564569536423841</v>
      </c>
    </row>
    <row r="245" spans="2:15" hidden="1" outlineLevel="1">
      <c r="B245" s="63" t="s">
        <v>87</v>
      </c>
      <c r="C245" s="179">
        <v>2.5</v>
      </c>
      <c r="D245" s="180" t="s">
        <v>143</v>
      </c>
      <c r="E245" s="180" t="s">
        <v>143</v>
      </c>
      <c r="F245" s="180" t="s">
        <v>143</v>
      </c>
      <c r="G245" s="179" t="s">
        <v>143</v>
      </c>
      <c r="H245" s="179">
        <v>-0.84615384615384615</v>
      </c>
      <c r="I245" s="179">
        <v>-0.84615384615384615</v>
      </c>
      <c r="J245" s="180" t="s">
        <v>143</v>
      </c>
      <c r="K245" s="180">
        <v>-4.8872180451127845E-2</v>
      </c>
      <c r="L245" s="180">
        <v>-9.3984962406015171E-3</v>
      </c>
      <c r="M245" s="179">
        <v>23.5</v>
      </c>
      <c r="N245" s="179">
        <v>-5.8495821727019504E-2</v>
      </c>
      <c r="O245" s="179">
        <v>-1.4828544949026856E-2</v>
      </c>
    </row>
    <row r="246" spans="2:15" hidden="1" outlineLevel="1">
      <c r="B246" s="63" t="s">
        <v>86</v>
      </c>
      <c r="C246" s="179">
        <v>-0.5</v>
      </c>
      <c r="D246" s="180" t="s">
        <v>143</v>
      </c>
      <c r="E246" s="180" t="s">
        <v>143</v>
      </c>
      <c r="F246" s="180" t="s">
        <v>143</v>
      </c>
      <c r="G246" s="179">
        <v>4</v>
      </c>
      <c r="H246" s="179">
        <v>-1</v>
      </c>
      <c r="I246" s="179">
        <v>0.66666666666666674</v>
      </c>
      <c r="J246" s="180">
        <v>0.5</v>
      </c>
      <c r="K246" s="180">
        <v>3.2163742690058506E-2</v>
      </c>
      <c r="L246" s="180">
        <v>3.2846715328467058E-2</v>
      </c>
      <c r="M246" s="179">
        <v>2.6</v>
      </c>
      <c r="N246" s="179">
        <v>3.0656934306569239E-2</v>
      </c>
      <c r="O246" s="179">
        <v>4.0000000000000036E-2</v>
      </c>
    </row>
    <row r="247" spans="2:15" hidden="1" outlineLevel="1">
      <c r="B247" s="63" t="s">
        <v>85</v>
      </c>
      <c r="C247" s="179">
        <v>-0.89473684210526316</v>
      </c>
      <c r="D247" s="180" t="s">
        <v>143</v>
      </c>
      <c r="E247" s="180" t="s">
        <v>143</v>
      </c>
      <c r="F247" s="180" t="s">
        <v>143</v>
      </c>
      <c r="G247" s="179">
        <v>0.75</v>
      </c>
      <c r="H247" s="179">
        <v>0</v>
      </c>
      <c r="I247" s="179">
        <v>0.60000000000000009</v>
      </c>
      <c r="J247" s="180">
        <v>-0.54166666666666674</v>
      </c>
      <c r="K247" s="180">
        <v>-0.13662551440329218</v>
      </c>
      <c r="L247" s="180">
        <v>-0.14447134786117832</v>
      </c>
      <c r="M247" s="179">
        <v>-0.57446808510638303</v>
      </c>
      <c r="N247" s="179">
        <v>-0.13651315789473684</v>
      </c>
      <c r="O247" s="179">
        <v>-0.15281076801266824</v>
      </c>
    </row>
    <row r="248" spans="2:15" hidden="1" outlineLevel="1">
      <c r="B248" s="63" t="s">
        <v>84</v>
      </c>
      <c r="C248" s="179">
        <v>0.19999999999999996</v>
      </c>
      <c r="D248" s="180" t="s">
        <v>143</v>
      </c>
      <c r="E248" s="180" t="s">
        <v>143</v>
      </c>
      <c r="F248" s="180" t="s">
        <v>143</v>
      </c>
      <c r="G248" s="179">
        <v>-1</v>
      </c>
      <c r="H248" s="179">
        <v>-0.66666666666666674</v>
      </c>
      <c r="I248" s="179">
        <v>-0.7857142857142857</v>
      </c>
      <c r="J248" s="180">
        <v>2.5</v>
      </c>
      <c r="K248" s="180">
        <v>-0.35588809368900454</v>
      </c>
      <c r="L248" s="180">
        <v>-0.34847501622323163</v>
      </c>
      <c r="M248" s="179">
        <v>0.4285714285714286</v>
      </c>
      <c r="N248" s="179">
        <v>-0.35769728331177231</v>
      </c>
      <c r="O248" s="179">
        <v>-0.35064102564102562</v>
      </c>
    </row>
    <row r="249" spans="2:15" hidden="1" outlineLevel="1">
      <c r="B249" s="63" t="s">
        <v>83</v>
      </c>
      <c r="C249" s="179">
        <v>0.16666666666666674</v>
      </c>
      <c r="D249" s="180" t="s">
        <v>143</v>
      </c>
      <c r="E249" s="180" t="s">
        <v>143</v>
      </c>
      <c r="F249" s="180" t="s">
        <v>143</v>
      </c>
      <c r="G249" s="179">
        <v>-0.41666666666666663</v>
      </c>
      <c r="H249" s="179">
        <v>-1</v>
      </c>
      <c r="I249" s="179">
        <v>-0.69565217391304346</v>
      </c>
      <c r="J249" s="180">
        <v>1.6666666666666665</v>
      </c>
      <c r="K249" s="180">
        <v>-0.45447530864197527</v>
      </c>
      <c r="L249" s="180">
        <v>-0.43984674329501916</v>
      </c>
      <c r="M249" s="179">
        <v>0.40740740740740744</v>
      </c>
      <c r="N249" s="179">
        <v>-0.45906656465187456</v>
      </c>
      <c r="O249" s="179">
        <v>-0.44152923538230882</v>
      </c>
    </row>
    <row r="250" spans="2:15" hidden="1" outlineLevel="1">
      <c r="B250" s="63" t="s">
        <v>82</v>
      </c>
      <c r="C250" s="179">
        <v>-0.27586206896551724</v>
      </c>
      <c r="D250" s="180" t="s">
        <v>143</v>
      </c>
      <c r="E250" s="180" t="s">
        <v>143</v>
      </c>
      <c r="F250" s="180" t="s">
        <v>143</v>
      </c>
      <c r="G250" s="179">
        <v>-0.8089887640449438</v>
      </c>
      <c r="H250" s="179">
        <v>-0.20503597122302153</v>
      </c>
      <c r="I250" s="179">
        <v>-0.50091743119266052</v>
      </c>
      <c r="J250" s="180">
        <v>-0.44701348747591518</v>
      </c>
      <c r="K250" s="180">
        <v>1.5631784628745038E-2</v>
      </c>
      <c r="L250" s="180">
        <v>-6.9454287739192044E-2</v>
      </c>
      <c r="M250" s="179">
        <v>-0.54857819905213268</v>
      </c>
      <c r="N250" s="179">
        <v>-8.1363812475784281E-3</v>
      </c>
      <c r="O250" s="179">
        <v>-0.14131386861313866</v>
      </c>
    </row>
    <row r="251" spans="2:15" hidden="1" outlineLevel="1">
      <c r="B251" s="63" t="s">
        <v>81</v>
      </c>
      <c r="C251" s="179">
        <v>0.43137254901960786</v>
      </c>
      <c r="D251" s="180">
        <v>-1</v>
      </c>
      <c r="E251" s="180" t="s">
        <v>143</v>
      </c>
      <c r="F251" s="180">
        <v>-1</v>
      </c>
      <c r="G251" s="179">
        <v>-0.56016042780748665</v>
      </c>
      <c r="H251" s="179">
        <v>-8.3836858006042347E-2</v>
      </c>
      <c r="I251" s="179">
        <v>-0.25579150579150578</v>
      </c>
      <c r="J251" s="180">
        <v>-0.60338345864661647</v>
      </c>
      <c r="K251" s="180">
        <v>-7.2466960352422949E-2</v>
      </c>
      <c r="L251" s="180">
        <v>-0.21056062581486312</v>
      </c>
      <c r="M251" s="179">
        <v>-0.56821026282853571</v>
      </c>
      <c r="N251" s="179">
        <v>-7.5034106412005475E-2</v>
      </c>
      <c r="O251" s="179">
        <v>-0.21813339789371744</v>
      </c>
    </row>
    <row r="252" spans="2:15" hidden="1" outlineLevel="1">
      <c r="B252" s="63" t="s">
        <v>80</v>
      </c>
      <c r="C252" s="179">
        <v>-0.64</v>
      </c>
      <c r="D252" s="180" t="s">
        <v>143</v>
      </c>
      <c r="E252" s="180" t="s">
        <v>143</v>
      </c>
      <c r="F252" s="180" t="s">
        <v>143</v>
      </c>
      <c r="G252" s="179">
        <v>-0.65093167701863353</v>
      </c>
      <c r="H252" s="179">
        <v>-7.4982480728801648E-2</v>
      </c>
      <c r="I252" s="179">
        <v>-0.2827060931899642</v>
      </c>
      <c r="J252" s="180">
        <v>-0.56129032258064515</v>
      </c>
      <c r="K252" s="180">
        <v>-6.3086444400079822E-2</v>
      </c>
      <c r="L252" s="180">
        <v>-0.18960381292820971</v>
      </c>
      <c r="M252" s="179">
        <v>-0.58984375</v>
      </c>
      <c r="N252" s="179">
        <v>-6.5257924176507109E-2</v>
      </c>
      <c r="O252" s="179">
        <v>-0.21453979546465096</v>
      </c>
    </row>
    <row r="253" spans="2:15" hidden="1" outlineLevel="1">
      <c r="B253" s="63" t="s">
        <v>79</v>
      </c>
      <c r="C253" s="179">
        <v>0.70175438596491224</v>
      </c>
      <c r="D253" s="180">
        <v>0</v>
      </c>
      <c r="E253" s="180" t="s">
        <v>143</v>
      </c>
      <c r="F253" s="180">
        <v>1</v>
      </c>
      <c r="G253" s="179">
        <v>-0.30655737704918029</v>
      </c>
      <c r="H253" s="179">
        <v>-0.30563380281690145</v>
      </c>
      <c r="I253" s="179">
        <v>-0.30591133004926108</v>
      </c>
      <c r="J253" s="180">
        <v>-2.7388922702373697E-2</v>
      </c>
      <c r="K253" s="180">
        <v>0.13900374089387668</v>
      </c>
      <c r="L253" s="180">
        <v>9.8333829217494895E-2</v>
      </c>
      <c r="M253" s="179">
        <v>-8.3080917351795791E-2</v>
      </c>
      <c r="N253" s="179">
        <v>4.2006462532697242E-2</v>
      </c>
      <c r="O253" s="179">
        <v>9.1940976163451538E-3</v>
      </c>
    </row>
    <row r="254" spans="2:15" collapsed="1">
      <c r="B254" s="173">
        <v>1993</v>
      </c>
      <c r="C254" s="184">
        <v>-0.33953488372093021</v>
      </c>
      <c r="D254" s="184">
        <v>0.39999999999999991</v>
      </c>
      <c r="E254" s="184">
        <v>-0.33333333333333337</v>
      </c>
      <c r="F254" s="184">
        <v>0.125</v>
      </c>
      <c r="G254" s="184">
        <v>-0.44786585365853659</v>
      </c>
      <c r="H254" s="184">
        <v>-8.5947571981093152E-4</v>
      </c>
      <c r="I254" s="184">
        <v>-0.14374817269272</v>
      </c>
      <c r="J254" s="184">
        <v>-0.3243305632502308</v>
      </c>
      <c r="K254" s="184">
        <v>-0.11642359264339497</v>
      </c>
      <c r="L254" s="184">
        <v>-0.15700542951765162</v>
      </c>
      <c r="M254" s="184">
        <v>-0.35699289405684753</v>
      </c>
      <c r="N254" s="184">
        <v>-9.7564973074221517E-2</v>
      </c>
      <c r="O254" s="184">
        <v>-0.15587904308999168</v>
      </c>
    </row>
    <row r="255" spans="2:15" hidden="1" outlineLevel="1">
      <c r="B255" s="63" t="s">
        <v>90</v>
      </c>
      <c r="C255" s="179">
        <v>0.52380952380952372</v>
      </c>
      <c r="D255" s="180" t="s">
        <v>143</v>
      </c>
      <c r="E255" s="180" t="s">
        <v>143</v>
      </c>
      <c r="F255" s="180" t="s">
        <v>143</v>
      </c>
      <c r="G255" s="179">
        <v>-0.66014669926650371</v>
      </c>
      <c r="H255" s="179">
        <v>8.4586466165413432E-2</v>
      </c>
      <c r="I255" s="179">
        <v>-0.23910733262486716</v>
      </c>
      <c r="J255" s="180">
        <v>-0.52167559668777397</v>
      </c>
      <c r="K255" s="180">
        <v>8.6067642604745087E-2</v>
      </c>
      <c r="L255" s="180">
        <v>-0.12136325852036578</v>
      </c>
      <c r="M255" s="179">
        <v>-0.46091205211726383</v>
      </c>
      <c r="N255" s="179">
        <v>9.3806374022850303E-2</v>
      </c>
      <c r="O255" s="179">
        <v>-8.918737407656141E-2</v>
      </c>
    </row>
    <row r="256" spans="2:15" hidden="1" outlineLevel="1">
      <c r="B256" s="63" t="s">
        <v>89</v>
      </c>
      <c r="C256" s="179">
        <v>8.9</v>
      </c>
      <c r="D256" s="180">
        <v>2</v>
      </c>
      <c r="E256" s="180" t="s">
        <v>143</v>
      </c>
      <c r="F256" s="180">
        <v>8</v>
      </c>
      <c r="G256" s="179">
        <v>-0.60967379077615291</v>
      </c>
      <c r="H256" s="179">
        <v>-0.45301681503461921</v>
      </c>
      <c r="I256" s="179">
        <v>-0.52631578947368429</v>
      </c>
      <c r="J256" s="180">
        <v>3.92030848329048E-2</v>
      </c>
      <c r="K256" s="180">
        <v>0.19482151835093009</v>
      </c>
      <c r="L256" s="180">
        <v>0.15106613661004697</v>
      </c>
      <c r="M256" s="179">
        <v>-0.29076553381393755</v>
      </c>
      <c r="N256" s="179">
        <v>5.6904098686828553E-2</v>
      </c>
      <c r="O256" s="179">
        <v>-7.0663811563169143E-2</v>
      </c>
    </row>
    <row r="257" spans="2:15" hidden="1" outlineLevel="1">
      <c r="B257" s="63" t="s">
        <v>88</v>
      </c>
      <c r="C257" s="179">
        <v>0.88888888888888884</v>
      </c>
      <c r="D257" s="180">
        <v>1</v>
      </c>
      <c r="E257" s="180" t="s">
        <v>143</v>
      </c>
      <c r="F257" s="180">
        <v>1</v>
      </c>
      <c r="G257" s="179">
        <v>-0.58401639344262302</v>
      </c>
      <c r="H257" s="179">
        <v>0.27258064516129021</v>
      </c>
      <c r="I257" s="179">
        <v>-0.10469314079422387</v>
      </c>
      <c r="J257" s="180">
        <v>-0.18405797101449273</v>
      </c>
      <c r="K257" s="180">
        <v>0.13449477351916372</v>
      </c>
      <c r="L257" s="180">
        <v>7.2752808988764128E-2</v>
      </c>
      <c r="M257" s="179">
        <v>-0.33809924306139616</v>
      </c>
      <c r="N257" s="179">
        <v>0.15902578796561606</v>
      </c>
      <c r="O257" s="179">
        <v>3.269929472109423E-2</v>
      </c>
    </row>
    <row r="258" spans="2:15" hidden="1" outlineLevel="1">
      <c r="B258" s="63" t="s">
        <v>87</v>
      </c>
      <c r="C258" s="179">
        <v>-0.77777777777777779</v>
      </c>
      <c r="D258" s="180" t="s">
        <v>143</v>
      </c>
      <c r="E258" s="180" t="s">
        <v>143</v>
      </c>
      <c r="F258" s="180" t="s">
        <v>143</v>
      </c>
      <c r="G258" s="179">
        <v>-1</v>
      </c>
      <c r="H258" s="179">
        <v>-0.31578947368421051</v>
      </c>
      <c r="I258" s="179">
        <v>-0.43478260869565222</v>
      </c>
      <c r="J258" s="180">
        <v>-1</v>
      </c>
      <c r="K258" s="180">
        <v>-0.29907773386034253</v>
      </c>
      <c r="L258" s="180">
        <v>-0.30275229357798161</v>
      </c>
      <c r="M258" s="179">
        <v>-0.90476190476190477</v>
      </c>
      <c r="N258" s="179">
        <v>-0.29928432010409889</v>
      </c>
      <c r="O258" s="179">
        <v>-0.30744544287548137</v>
      </c>
    </row>
    <row r="259" spans="2:15" hidden="1" outlineLevel="1">
      <c r="B259" s="63" t="s">
        <v>86</v>
      </c>
      <c r="C259" s="179">
        <v>0</v>
      </c>
      <c r="D259" s="180" t="s">
        <v>143</v>
      </c>
      <c r="E259" s="180" t="s">
        <v>143</v>
      </c>
      <c r="F259" s="180" t="s">
        <v>143</v>
      </c>
      <c r="G259" s="179">
        <v>-0.75</v>
      </c>
      <c r="H259" s="179">
        <v>-0.66666666666666674</v>
      </c>
      <c r="I259" s="179">
        <v>-0.7</v>
      </c>
      <c r="J259" s="180">
        <v>-0.92</v>
      </c>
      <c r="K259" s="180">
        <v>-0.14819427148194275</v>
      </c>
      <c r="L259" s="180">
        <v>-0.16002452483139173</v>
      </c>
      <c r="M259" s="179">
        <v>-0.83870967741935487</v>
      </c>
      <c r="N259" s="179">
        <v>-0.15012406947890822</v>
      </c>
      <c r="O259" s="179">
        <v>-0.16311625076080338</v>
      </c>
    </row>
    <row r="260" spans="2:15" hidden="1" outlineLevel="1">
      <c r="B260" s="63" t="s">
        <v>85</v>
      </c>
      <c r="C260" s="179">
        <v>2.1666666666666665</v>
      </c>
      <c r="D260" s="180" t="s">
        <v>143</v>
      </c>
      <c r="E260" s="180" t="s">
        <v>143</v>
      </c>
      <c r="F260" s="180" t="s">
        <v>143</v>
      </c>
      <c r="G260" s="179">
        <v>0.33333333333333326</v>
      </c>
      <c r="H260" s="179" t="s">
        <v>143</v>
      </c>
      <c r="I260" s="179">
        <v>0.66666666666666674</v>
      </c>
      <c r="J260" s="180">
        <v>5</v>
      </c>
      <c r="K260" s="180">
        <v>-0.18783422459893051</v>
      </c>
      <c r="L260" s="180">
        <v>-0.17400000000000004</v>
      </c>
      <c r="M260" s="179">
        <v>2.6153846153846154</v>
      </c>
      <c r="N260" s="179">
        <v>-0.18716577540106949</v>
      </c>
      <c r="O260" s="179">
        <v>-0.16302186878727631</v>
      </c>
    </row>
    <row r="261" spans="2:15" hidden="1" outlineLevel="1">
      <c r="B261" s="63" t="s">
        <v>84</v>
      </c>
      <c r="C261" s="179">
        <v>-0.5</v>
      </c>
      <c r="D261" s="180" t="s">
        <v>143</v>
      </c>
      <c r="E261" s="180" t="s">
        <v>143</v>
      </c>
      <c r="F261" s="180" t="s">
        <v>143</v>
      </c>
      <c r="G261" s="179" t="s">
        <v>143</v>
      </c>
      <c r="H261" s="179">
        <v>8</v>
      </c>
      <c r="I261" s="179">
        <v>13</v>
      </c>
      <c r="J261" s="180" t="s">
        <v>143</v>
      </c>
      <c r="K261" s="180">
        <v>0.38969258589511746</v>
      </c>
      <c r="L261" s="180">
        <v>0.39330922242314648</v>
      </c>
      <c r="M261" s="179">
        <v>0.39999999999999991</v>
      </c>
      <c r="N261" s="179">
        <v>0.39656729900632337</v>
      </c>
      <c r="O261" s="179">
        <v>0.39659803043867492</v>
      </c>
    </row>
    <row r="262" spans="2:15" hidden="1" outlineLevel="1">
      <c r="B262" s="63" t="s">
        <v>83</v>
      </c>
      <c r="C262" s="179">
        <v>5</v>
      </c>
      <c r="D262" s="180" t="s">
        <v>143</v>
      </c>
      <c r="E262" s="180">
        <v>-1</v>
      </c>
      <c r="F262" s="180">
        <v>-1</v>
      </c>
      <c r="G262" s="179">
        <v>0.71428571428571419</v>
      </c>
      <c r="H262" s="179">
        <v>1.75</v>
      </c>
      <c r="I262" s="179">
        <v>1.0909090909090908</v>
      </c>
      <c r="J262" s="180">
        <v>1.25</v>
      </c>
      <c r="K262" s="180">
        <v>6.1602209944751385</v>
      </c>
      <c r="L262" s="180">
        <v>6.0540540540540544</v>
      </c>
      <c r="M262" s="179">
        <v>1.25</v>
      </c>
      <c r="N262" s="179">
        <v>5.9521276595744679</v>
      </c>
      <c r="O262" s="179">
        <v>5.67</v>
      </c>
    </row>
    <row r="263" spans="2:15" hidden="1" outlineLevel="1">
      <c r="B263" s="63" t="s">
        <v>82</v>
      </c>
      <c r="C263" s="179">
        <v>0.15999999999999992</v>
      </c>
      <c r="D263" s="180" t="s">
        <v>143</v>
      </c>
      <c r="E263" s="180" t="s">
        <v>143</v>
      </c>
      <c r="F263" s="180" t="s">
        <v>143</v>
      </c>
      <c r="G263" s="179">
        <v>3.2380952380952381</v>
      </c>
      <c r="H263" s="179">
        <v>-0.41719077568134177</v>
      </c>
      <c r="I263" s="179">
        <v>9.2592592592593004E-3</v>
      </c>
      <c r="J263" s="180">
        <v>0.98091603053435117</v>
      </c>
      <c r="K263" s="180">
        <v>-8.6095566078346897E-3</v>
      </c>
      <c r="L263" s="180">
        <v>9.1682785299806557E-2</v>
      </c>
      <c r="M263" s="179">
        <v>1.2506666666666666</v>
      </c>
      <c r="N263" s="179">
        <v>-7.8214285714285681E-2</v>
      </c>
      <c r="O263" s="179">
        <v>7.8740157480315043E-2</v>
      </c>
    </row>
    <row r="264" spans="2:15" hidden="1" outlineLevel="1">
      <c r="B264" s="63" t="s">
        <v>81</v>
      </c>
      <c r="C264" s="179">
        <v>-0.7</v>
      </c>
      <c r="D264" s="180" t="s">
        <v>143</v>
      </c>
      <c r="E264" s="180" t="s">
        <v>143</v>
      </c>
      <c r="F264" s="180" t="s">
        <v>143</v>
      </c>
      <c r="G264" s="179">
        <v>-4.8346055979643809E-2</v>
      </c>
      <c r="H264" s="179">
        <v>0.22253000923361044</v>
      </c>
      <c r="I264" s="179">
        <v>0.10861423220973787</v>
      </c>
      <c r="J264" s="180">
        <v>-0.1777434312210201</v>
      </c>
      <c r="K264" s="180">
        <v>6.5977929091336041E-2</v>
      </c>
      <c r="L264" s="180">
        <v>-1.0322580645161339E-2</v>
      </c>
      <c r="M264" s="179">
        <v>-0.17259233690024167</v>
      </c>
      <c r="N264" s="179">
        <v>9.7716211156870125E-2</v>
      </c>
      <c r="O264" s="179">
        <v>2.6702269692924219E-3</v>
      </c>
    </row>
    <row r="265" spans="2:15" hidden="1" outlineLevel="1">
      <c r="B265" s="63" t="s">
        <v>80</v>
      </c>
      <c r="C265" s="179">
        <v>-0.66442953020134232</v>
      </c>
      <c r="D265" s="180" t="s">
        <v>143</v>
      </c>
      <c r="E265" s="180">
        <v>-1</v>
      </c>
      <c r="F265" s="180">
        <v>-1</v>
      </c>
      <c r="G265" s="179">
        <v>6.7639257294429767E-2</v>
      </c>
      <c r="H265" s="179">
        <v>0.85084306095979256</v>
      </c>
      <c r="I265" s="179">
        <v>0.46360655737704914</v>
      </c>
      <c r="J265" s="180">
        <v>-5.696902654867253E-2</v>
      </c>
      <c r="K265" s="180">
        <v>3.0036043251902012E-3</v>
      </c>
      <c r="L265" s="180">
        <v>-1.2937371361364303E-2</v>
      </c>
      <c r="M265" s="179">
        <v>-5.5699004057543355E-2</v>
      </c>
      <c r="N265" s="179">
        <v>0.11619840443981966</v>
      </c>
      <c r="O265" s="179">
        <v>6.1224489795918435E-2</v>
      </c>
    </row>
    <row r="266" spans="2:15" hidden="1" outlineLevel="1">
      <c r="B266" s="63" t="s">
        <v>79</v>
      </c>
      <c r="C266" s="179">
        <v>13.25</v>
      </c>
      <c r="D266" s="180" t="s">
        <v>143</v>
      </c>
      <c r="E266" s="180">
        <v>-1</v>
      </c>
      <c r="F266" s="180">
        <v>0</v>
      </c>
      <c r="G266" s="179">
        <v>-0.26946107784431139</v>
      </c>
      <c r="H266" s="179">
        <v>0.24125874125874125</v>
      </c>
      <c r="I266" s="179">
        <v>2.577059120768066E-2</v>
      </c>
      <c r="J266" s="180">
        <v>-8.7222222222222201E-2</v>
      </c>
      <c r="K266" s="180">
        <v>0.10992132867132876</v>
      </c>
      <c r="L266" s="180">
        <v>5.426599749058969E-2</v>
      </c>
      <c r="M266" s="179">
        <v>-0.12428950359984847</v>
      </c>
      <c r="N266" s="179">
        <v>0.13599021150148571</v>
      </c>
      <c r="O266" s="179">
        <v>5.3827751196172224E-2</v>
      </c>
    </row>
    <row r="267" spans="2:15" collapsed="1">
      <c r="B267" s="173">
        <v>1992</v>
      </c>
      <c r="C267" s="184">
        <v>-6.926406926406925E-2</v>
      </c>
      <c r="D267" s="184">
        <v>2.3333333333333335</v>
      </c>
      <c r="E267" s="184">
        <v>0.19999999999999996</v>
      </c>
      <c r="F267" s="184">
        <v>1</v>
      </c>
      <c r="G267" s="184">
        <v>-0.29477531713609972</v>
      </c>
      <c r="H267" s="184">
        <v>0.12596774193548388</v>
      </c>
      <c r="I267" s="184">
        <v>-5.4372868860012913E-2</v>
      </c>
      <c r="J267" s="184">
        <v>-0.14648803073588812</v>
      </c>
      <c r="K267" s="184">
        <v>8.6829535428519344E-2</v>
      </c>
      <c r="L267" s="184">
        <v>3.1775918177591844E-2</v>
      </c>
      <c r="M267" s="184">
        <v>-0.1888386716447239</v>
      </c>
      <c r="N267" s="184">
        <v>9.305420484209459E-2</v>
      </c>
      <c r="O267" s="184">
        <v>1.3856940431718145E-2</v>
      </c>
    </row>
    <row r="268" spans="2:15" hidden="1" outlineLevel="1">
      <c r="B268" s="63" t="s">
        <v>90</v>
      </c>
      <c r="C268" s="179">
        <v>0.19999999999999996</v>
      </c>
      <c r="D268" s="180">
        <v>-1</v>
      </c>
      <c r="E268" s="180" t="s">
        <v>143</v>
      </c>
      <c r="F268" s="180">
        <v>-1</v>
      </c>
      <c r="G268" s="179">
        <v>-0.15843621399176955</v>
      </c>
      <c r="H268" s="179">
        <v>0.19550561797752808</v>
      </c>
      <c r="I268" s="179">
        <v>1.074113856068748E-2</v>
      </c>
      <c r="J268" s="180">
        <v>7.7124868835257043E-2</v>
      </c>
      <c r="K268" s="180">
        <v>0.16051552431165783</v>
      </c>
      <c r="L268" s="180">
        <v>0.130639097744361</v>
      </c>
      <c r="M268" s="179">
        <v>-0.15775034293552814</v>
      </c>
      <c r="N268" s="179">
        <v>0.15915427509293689</v>
      </c>
      <c r="O268" s="179">
        <v>3.1163434903047182E-2</v>
      </c>
    </row>
    <row r="269" spans="2:15" hidden="1" outlineLevel="1">
      <c r="B269" s="63" t="s">
        <v>89</v>
      </c>
      <c r="C269" s="179">
        <v>-0.90291262135922334</v>
      </c>
      <c r="D269" s="180">
        <v>0</v>
      </c>
      <c r="E269" s="180" t="s">
        <v>143</v>
      </c>
      <c r="F269" s="180">
        <v>0</v>
      </c>
      <c r="G269" s="179">
        <v>0.19973009446693668</v>
      </c>
      <c r="H269" s="179">
        <v>6.5331928345627066E-2</v>
      </c>
      <c r="I269" s="179">
        <v>0.12426035502958577</v>
      </c>
      <c r="J269" s="180">
        <v>-4.5398773006134929E-2</v>
      </c>
      <c r="K269" s="180">
        <v>0.18604651162790709</v>
      </c>
      <c r="L269" s="180">
        <v>0.1103531300160514</v>
      </c>
      <c r="M269" s="179">
        <v>0.176969696969697</v>
      </c>
      <c r="N269" s="179">
        <v>0.16802231001626766</v>
      </c>
      <c r="O269" s="179">
        <v>0.17128946591915017</v>
      </c>
    </row>
    <row r="270" spans="2:15" hidden="1" outlineLevel="1">
      <c r="B270" s="63" t="s">
        <v>88</v>
      </c>
      <c r="C270" s="179">
        <v>-0.89655172413793105</v>
      </c>
      <c r="D270" s="180" t="s">
        <v>143</v>
      </c>
      <c r="E270" s="180">
        <v>-1</v>
      </c>
      <c r="F270" s="180">
        <v>-0.33333333333333337</v>
      </c>
      <c r="G270" s="179">
        <v>0.72438162544169615</v>
      </c>
      <c r="H270" s="179">
        <v>0.21330724070450091</v>
      </c>
      <c r="I270" s="179">
        <v>0.39546599496221657</v>
      </c>
      <c r="J270" s="180">
        <v>0.1675126903553299</v>
      </c>
      <c r="K270" s="180">
        <v>0.42999501743896373</v>
      </c>
      <c r="L270" s="180">
        <v>0.37028483448806782</v>
      </c>
      <c r="M270" s="179">
        <v>0.23725286160249737</v>
      </c>
      <c r="N270" s="179">
        <v>0.38437128123760411</v>
      </c>
      <c r="O270" s="179">
        <v>0.34376794945433664</v>
      </c>
    </row>
    <row r="271" spans="2:15" hidden="1" outlineLevel="1">
      <c r="B271" s="63" t="s">
        <v>87</v>
      </c>
      <c r="C271" s="179">
        <v>2</v>
      </c>
      <c r="D271" s="180" t="s">
        <v>143</v>
      </c>
      <c r="E271" s="180">
        <v>-1</v>
      </c>
      <c r="F271" s="180">
        <v>-1</v>
      </c>
      <c r="G271" s="179">
        <v>-0.85185185185185186</v>
      </c>
      <c r="H271" s="179">
        <v>5.333333333333333</v>
      </c>
      <c r="I271" s="179">
        <v>-0.23333333333333328</v>
      </c>
      <c r="J271" s="180">
        <v>-0.33333333333333337</v>
      </c>
      <c r="K271" s="180">
        <v>0.53955375253549698</v>
      </c>
      <c r="L271" s="180">
        <v>0.52905811623246501</v>
      </c>
      <c r="M271" s="179">
        <v>-0.5</v>
      </c>
      <c r="N271" s="179">
        <v>0.54939516129032251</v>
      </c>
      <c r="O271" s="179">
        <v>0.50676982591876207</v>
      </c>
    </row>
    <row r="272" spans="2:15" hidden="1" outlineLevel="1">
      <c r="B272" s="63" t="s">
        <v>86</v>
      </c>
      <c r="C272" s="179">
        <v>1</v>
      </c>
      <c r="D272" s="180" t="s">
        <v>143</v>
      </c>
      <c r="E272" s="180" t="s">
        <v>143</v>
      </c>
      <c r="F272" s="180" t="s">
        <v>143</v>
      </c>
      <c r="G272" s="179">
        <v>-0.5</v>
      </c>
      <c r="H272" s="179">
        <v>1</v>
      </c>
      <c r="I272" s="179">
        <v>-9.0909090909090939E-2</v>
      </c>
      <c r="J272" s="180">
        <v>2.125</v>
      </c>
      <c r="K272" s="180">
        <v>0.37264957264957266</v>
      </c>
      <c r="L272" s="180">
        <v>0.38455008488964348</v>
      </c>
      <c r="M272" s="179">
        <v>0.82352941176470584</v>
      </c>
      <c r="N272" s="179">
        <v>0.37425404944586527</v>
      </c>
      <c r="O272" s="179">
        <v>0.38067226890756301</v>
      </c>
    </row>
    <row r="273" spans="2:15" hidden="1" outlineLevel="1">
      <c r="B273" s="63" t="s">
        <v>85</v>
      </c>
      <c r="C273" s="179" t="s">
        <v>143</v>
      </c>
      <c r="D273" s="180">
        <v>-1</v>
      </c>
      <c r="E273" s="180" t="s">
        <v>143</v>
      </c>
      <c r="F273" s="180">
        <v>-1</v>
      </c>
      <c r="G273" s="179">
        <v>0.5</v>
      </c>
      <c r="H273" s="179">
        <v>-1</v>
      </c>
      <c r="I273" s="179">
        <v>-0.5</v>
      </c>
      <c r="J273" s="180">
        <v>0.33333333333333326</v>
      </c>
      <c r="K273" s="180">
        <v>-0.15000000000000002</v>
      </c>
      <c r="L273" s="180">
        <v>-0.14917753828701075</v>
      </c>
      <c r="M273" s="179">
        <v>0.85714285714285721</v>
      </c>
      <c r="N273" s="179">
        <v>-0.15192743764172334</v>
      </c>
      <c r="O273" s="179">
        <v>-0.14793901750423488</v>
      </c>
    </row>
    <row r="274" spans="2:15" hidden="1" outlineLevel="1">
      <c r="B274" s="63" t="s">
        <v>84</v>
      </c>
      <c r="C274" s="179">
        <v>9</v>
      </c>
      <c r="D274" s="180" t="s">
        <v>143</v>
      </c>
      <c r="E274" s="180" t="s">
        <v>143</v>
      </c>
      <c r="F274" s="180" t="s">
        <v>143</v>
      </c>
      <c r="G274" s="179">
        <v>-1</v>
      </c>
      <c r="H274" s="179">
        <v>-0.9375</v>
      </c>
      <c r="I274" s="179">
        <v>-0.95652173913043481</v>
      </c>
      <c r="J274" s="180">
        <v>-1</v>
      </c>
      <c r="K274" s="180">
        <v>-2.4691358024691357E-2</v>
      </c>
      <c r="L274" s="180">
        <v>-2.9824561403508754E-2</v>
      </c>
      <c r="M274" s="179">
        <v>-0.2857142857142857</v>
      </c>
      <c r="N274" s="179">
        <v>-3.7391304347826115E-2</v>
      </c>
      <c r="O274" s="179">
        <v>-4.0378006872852201E-2</v>
      </c>
    </row>
    <row r="275" spans="2:15" hidden="1" outlineLevel="1">
      <c r="B275" s="63" t="s">
        <v>83</v>
      </c>
      <c r="C275" s="179">
        <v>-0.83333333333333337</v>
      </c>
      <c r="D275" s="180" t="s">
        <v>143</v>
      </c>
      <c r="E275" s="180">
        <v>-0.25</v>
      </c>
      <c r="F275" s="180">
        <v>-0.25</v>
      </c>
      <c r="G275" s="179">
        <v>1.3333333333333335</v>
      </c>
      <c r="H275" s="179">
        <v>0.33333333333333326</v>
      </c>
      <c r="I275" s="179">
        <v>0.83333333333333326</v>
      </c>
      <c r="J275" s="180">
        <v>0</v>
      </c>
      <c r="K275" s="180">
        <v>-0.85151763740771125</v>
      </c>
      <c r="L275" s="180">
        <v>-0.84873262469337696</v>
      </c>
      <c r="M275" s="179">
        <v>-7.6923076923076872E-2</v>
      </c>
      <c r="N275" s="179">
        <v>-0.84665579119086454</v>
      </c>
      <c r="O275" s="179">
        <v>-0.83857949959644873</v>
      </c>
    </row>
    <row r="276" spans="2:15" hidden="1" outlineLevel="1">
      <c r="B276" s="63" t="s">
        <v>82</v>
      </c>
      <c r="C276" s="179">
        <v>-0.27536231884057971</v>
      </c>
      <c r="D276" s="180" t="s">
        <v>143</v>
      </c>
      <c r="E276" s="180" t="s">
        <v>143</v>
      </c>
      <c r="F276" s="180" t="s">
        <v>143</v>
      </c>
      <c r="G276" s="179">
        <v>-0.72608695652173916</v>
      </c>
      <c r="H276" s="179">
        <v>0.72202166064981954</v>
      </c>
      <c r="I276" s="179">
        <v>6.5088757396449815E-2</v>
      </c>
      <c r="J276" s="180">
        <v>-0.73210633946830272</v>
      </c>
      <c r="K276" s="180">
        <v>0.64169611307420493</v>
      </c>
      <c r="L276" s="180">
        <v>8.0234015879649068E-2</v>
      </c>
      <c r="M276" s="179">
        <v>-0.70634299138606105</v>
      </c>
      <c r="N276" s="179">
        <v>0.65484633569739947</v>
      </c>
      <c r="O276" s="179">
        <v>6.9383630852138722E-2</v>
      </c>
    </row>
    <row r="277" spans="2:15" hidden="1" outlineLevel="1">
      <c r="B277" s="63" t="s">
        <v>81</v>
      </c>
      <c r="C277" s="179">
        <v>14.454545454545455</v>
      </c>
      <c r="D277" s="180" t="s">
        <v>143</v>
      </c>
      <c r="E277" s="180">
        <v>-1</v>
      </c>
      <c r="F277" s="180">
        <v>-1</v>
      </c>
      <c r="G277" s="179">
        <v>-0.15118790496760259</v>
      </c>
      <c r="H277" s="179">
        <v>-0.14047619047619042</v>
      </c>
      <c r="I277" s="179">
        <v>-0.14501372369624888</v>
      </c>
      <c r="J277" s="180">
        <v>-7.7032810271041363E-2</v>
      </c>
      <c r="K277" s="180">
        <v>-0.13767969224539378</v>
      </c>
      <c r="L277" s="180">
        <v>-0.11956830445896049</v>
      </c>
      <c r="M277" s="179">
        <v>-4.7039473684210575E-2</v>
      </c>
      <c r="N277" s="179">
        <v>-0.13922010957138253</v>
      </c>
      <c r="O277" s="179">
        <v>-0.10891196192948305</v>
      </c>
    </row>
    <row r="278" spans="2:15" hidden="1" outlineLevel="1">
      <c r="B278" s="63" t="s">
        <v>80</v>
      </c>
      <c r="C278" s="179">
        <v>17.625</v>
      </c>
      <c r="D278" s="180" t="s">
        <v>143</v>
      </c>
      <c r="E278" s="180" t="s">
        <v>143</v>
      </c>
      <c r="F278" s="180" t="s">
        <v>143</v>
      </c>
      <c r="G278" s="179">
        <v>-0.18662351672060407</v>
      </c>
      <c r="H278" s="179">
        <v>-0.33419689119170981</v>
      </c>
      <c r="I278" s="179">
        <v>-0.26858513189448441</v>
      </c>
      <c r="J278" s="180">
        <v>-0.18996415770609321</v>
      </c>
      <c r="K278" s="180">
        <v>-0.16822118587608259</v>
      </c>
      <c r="L278" s="180">
        <v>-0.17411364740165125</v>
      </c>
      <c r="M278" s="179">
        <v>-0.14398484370066311</v>
      </c>
      <c r="N278" s="179">
        <v>-0.19491762077631947</v>
      </c>
      <c r="O278" s="179">
        <v>-0.17930099719237103</v>
      </c>
    </row>
    <row r="279" spans="2:15" hidden="1" outlineLevel="1">
      <c r="B279" s="63" t="s">
        <v>79</v>
      </c>
      <c r="C279" s="179">
        <v>-0.96153846153846156</v>
      </c>
      <c r="D279" s="180" t="s">
        <v>143</v>
      </c>
      <c r="E279" s="180">
        <v>-0.8</v>
      </c>
      <c r="F279" s="180">
        <v>-0.8</v>
      </c>
      <c r="G279" s="179">
        <v>-0.1837732160312805</v>
      </c>
      <c r="H279" s="179">
        <v>-8.7719298245614086E-2</v>
      </c>
      <c r="I279" s="179">
        <v>-0.13087395696091353</v>
      </c>
      <c r="J279" s="180">
        <v>-0.28372463191404695</v>
      </c>
      <c r="K279" s="180">
        <v>-0.366643598615917</v>
      </c>
      <c r="L279" s="180">
        <v>-0.34524543027315668</v>
      </c>
      <c r="M279" s="179">
        <v>-0.27500000000000002</v>
      </c>
      <c r="N279" s="179">
        <v>-0.32567185289957568</v>
      </c>
      <c r="O279" s="179">
        <v>-0.31045859452325963</v>
      </c>
    </row>
    <row r="280" spans="2:15" collapsed="1">
      <c r="B280" s="173">
        <v>1991</v>
      </c>
      <c r="C280" s="184">
        <v>7.9439252336448662E-2</v>
      </c>
      <c r="D280" s="184">
        <v>-0.5</v>
      </c>
      <c r="E280" s="184">
        <v>-0.77272727272727271</v>
      </c>
      <c r="F280" s="184">
        <v>-0.7142857142857143</v>
      </c>
      <c r="G280" s="184">
        <v>-9.6717809283355938E-2</v>
      </c>
      <c r="H280" s="184">
        <v>-2.0227560050568916E-2</v>
      </c>
      <c r="I280" s="184">
        <v>-5.4543870349394452E-2</v>
      </c>
      <c r="J280" s="184">
        <v>-0.15309527782412813</v>
      </c>
      <c r="K280" s="184">
        <v>-5.0769630635053575E-2</v>
      </c>
      <c r="L280" s="184">
        <v>-7.7081500868856345E-2</v>
      </c>
      <c r="M280" s="184">
        <v>-0.13102623939894131</v>
      </c>
      <c r="N280" s="184">
        <v>-4.6440686238621631E-2</v>
      </c>
      <c r="O280" s="184">
        <v>-7.1823864995046671E-2</v>
      </c>
    </row>
    <row r="281" spans="2:15" hidden="1" outlineLevel="1">
      <c r="B281" s="63" t="s">
        <v>90</v>
      </c>
      <c r="C281" s="179">
        <v>2.1818181818181817</v>
      </c>
      <c r="D281" s="180" t="s">
        <v>143</v>
      </c>
      <c r="E281" s="180" t="s">
        <v>143</v>
      </c>
      <c r="F281" s="180" t="s">
        <v>143</v>
      </c>
      <c r="G281" s="179">
        <v>6.2295081967213006E-2</v>
      </c>
      <c r="H281" s="179">
        <v>-0.43275971956660297</v>
      </c>
      <c r="I281" s="179">
        <v>-0.25040257648953301</v>
      </c>
      <c r="J281" s="180">
        <v>-0.22865236746256579</v>
      </c>
      <c r="K281" s="180">
        <v>-0.41137931034482755</v>
      </c>
      <c r="L281" s="180">
        <v>-0.35678878007496073</v>
      </c>
      <c r="M281" s="179">
        <v>-0.1415955254636444</v>
      </c>
      <c r="N281" s="179">
        <v>-0.41593160537386353</v>
      </c>
      <c r="O281" s="179">
        <v>-0.32937023964332157</v>
      </c>
    </row>
    <row r="282" spans="2:15" hidden="1" outlineLevel="1">
      <c r="B282" s="63" t="s">
        <v>89</v>
      </c>
      <c r="C282" s="179">
        <v>1.2391304347826089</v>
      </c>
      <c r="D282" s="180" t="s">
        <v>143</v>
      </c>
      <c r="E282" s="180" t="s">
        <v>143</v>
      </c>
      <c r="F282" s="180" t="s">
        <v>143</v>
      </c>
      <c r="G282" s="179">
        <v>7.3913043478260887E-2</v>
      </c>
      <c r="H282" s="179">
        <v>3.1712473572937938E-3</v>
      </c>
      <c r="I282" s="179">
        <v>3.3007334963325086E-2</v>
      </c>
      <c r="J282" s="180">
        <v>-0.34773909563825534</v>
      </c>
      <c r="K282" s="180">
        <v>-0.4135338345864662</v>
      </c>
      <c r="L282" s="180">
        <v>-0.39352640545144801</v>
      </c>
      <c r="M282" s="179">
        <v>-0.2349304482225657</v>
      </c>
      <c r="N282" s="179">
        <v>-0.35438859714928728</v>
      </c>
      <c r="O282" s="179">
        <v>-0.31535353535353539</v>
      </c>
    </row>
    <row r="283" spans="2:15" hidden="1" outlineLevel="1">
      <c r="B283" s="63" t="s">
        <v>88</v>
      </c>
      <c r="C283" s="179">
        <v>28</v>
      </c>
      <c r="D283" s="180" t="s">
        <v>143</v>
      </c>
      <c r="E283" s="180" t="s">
        <v>143</v>
      </c>
      <c r="F283" s="180" t="s">
        <v>143</v>
      </c>
      <c r="G283" s="179">
        <v>0.36057692307692313</v>
      </c>
      <c r="H283" s="179">
        <v>-0.64563106796116498</v>
      </c>
      <c r="I283" s="179">
        <v>-0.5187878787878788</v>
      </c>
      <c r="J283" s="180">
        <v>-0.5342789598108747</v>
      </c>
      <c r="K283" s="180">
        <v>-0.37825278810408924</v>
      </c>
      <c r="L283" s="180">
        <v>-0.42228152101400929</v>
      </c>
      <c r="M283" s="179">
        <v>-0.3506756756756757</v>
      </c>
      <c r="N283" s="179">
        <v>-0.46017130620985014</v>
      </c>
      <c r="O283" s="179">
        <v>-0.43382113821138213</v>
      </c>
    </row>
    <row r="284" spans="2:15" hidden="1" outlineLevel="1">
      <c r="B284" s="63" t="s">
        <v>87</v>
      </c>
      <c r="C284" s="179">
        <v>-0.625</v>
      </c>
      <c r="D284" s="180">
        <v>-1</v>
      </c>
      <c r="E284" s="180" t="s">
        <v>143</v>
      </c>
      <c r="F284" s="180">
        <v>2</v>
      </c>
      <c r="G284" s="179">
        <v>3.5</v>
      </c>
      <c r="H284" s="179">
        <v>-0.25</v>
      </c>
      <c r="I284" s="179">
        <v>2</v>
      </c>
      <c r="J284" s="180">
        <v>9.0909090909090828E-2</v>
      </c>
      <c r="K284" s="180">
        <v>-0.59787928221859699</v>
      </c>
      <c r="L284" s="180">
        <v>-0.59480308566788476</v>
      </c>
      <c r="M284" s="179">
        <v>0.61538461538461542</v>
      </c>
      <c r="N284" s="179">
        <v>-0.59609120521172643</v>
      </c>
      <c r="O284" s="179">
        <v>-0.58340048348106366</v>
      </c>
    </row>
    <row r="285" spans="2:15" hidden="1" outlineLevel="1">
      <c r="B285" s="63" t="s">
        <v>86</v>
      </c>
      <c r="C285" s="179">
        <v>-0.5</v>
      </c>
      <c r="D285" s="180" t="s">
        <v>143</v>
      </c>
      <c r="E285" s="180" t="s">
        <v>143</v>
      </c>
      <c r="F285" s="180" t="s">
        <v>143</v>
      </c>
      <c r="G285" s="179">
        <v>1</v>
      </c>
      <c r="H285" s="179">
        <v>-0.5</v>
      </c>
      <c r="I285" s="179">
        <v>0.10000000000000009</v>
      </c>
      <c r="J285" s="180">
        <v>0.33333333333333326</v>
      </c>
      <c r="K285" s="180">
        <v>-0.62786259541984735</v>
      </c>
      <c r="L285" s="180">
        <v>-0.62603174603174605</v>
      </c>
      <c r="M285" s="179">
        <v>0.41666666666666674</v>
      </c>
      <c r="N285" s="179">
        <v>-0.62761904761904763</v>
      </c>
      <c r="O285" s="179">
        <v>-0.62365591397849462</v>
      </c>
    </row>
    <row r="286" spans="2:15" hidden="1" outlineLevel="1">
      <c r="B286" s="63" t="s">
        <v>85</v>
      </c>
      <c r="C286" s="179">
        <v>-1</v>
      </c>
      <c r="D286" s="180" t="s">
        <v>143</v>
      </c>
      <c r="E286" s="180" t="s">
        <v>143</v>
      </c>
      <c r="F286" s="180" t="s">
        <v>143</v>
      </c>
      <c r="G286" s="179">
        <v>-0.8</v>
      </c>
      <c r="H286" s="179">
        <v>-0.66666666666666674</v>
      </c>
      <c r="I286" s="179">
        <v>-0.72727272727272729</v>
      </c>
      <c r="J286" s="180">
        <v>-0.5714285714285714</v>
      </c>
      <c r="K286" s="180">
        <v>-0.4935251798561151</v>
      </c>
      <c r="L286" s="180">
        <v>-0.49368179207352092</v>
      </c>
      <c r="M286" s="179">
        <v>-0.7407407407407407</v>
      </c>
      <c r="N286" s="179">
        <v>-0.49412102093490107</v>
      </c>
      <c r="O286" s="179">
        <v>-0.49601593625498008</v>
      </c>
    </row>
    <row r="287" spans="2:15" hidden="1" outlineLevel="1">
      <c r="B287" s="63" t="s">
        <v>84</v>
      </c>
      <c r="C287" s="179">
        <v>-0.88888888888888884</v>
      </c>
      <c r="D287" s="180" t="s">
        <v>143</v>
      </c>
      <c r="E287" s="180" t="s">
        <v>143</v>
      </c>
      <c r="F287" s="180" t="s">
        <v>143</v>
      </c>
      <c r="G287" s="179">
        <v>-0.82051282051282048</v>
      </c>
      <c r="H287" s="179">
        <v>0.14285714285714279</v>
      </c>
      <c r="I287" s="179">
        <v>-0.56603773584905659</v>
      </c>
      <c r="J287" s="180">
        <v>0.5</v>
      </c>
      <c r="K287" s="180">
        <v>-0.59105661738189685</v>
      </c>
      <c r="L287" s="180">
        <v>-0.58948505581562838</v>
      </c>
      <c r="M287" s="179">
        <v>-0.73076923076923084</v>
      </c>
      <c r="N287" s="179">
        <v>-0.58736993182633657</v>
      </c>
      <c r="O287" s="179">
        <v>-0.58999647763296936</v>
      </c>
    </row>
    <row r="288" spans="2:15" hidden="1" outlineLevel="1">
      <c r="B288" s="63" t="s">
        <v>83</v>
      </c>
      <c r="C288" s="179" t="s">
        <v>143</v>
      </c>
      <c r="D288" s="180" t="s">
        <v>143</v>
      </c>
      <c r="E288" s="180" t="s">
        <v>143</v>
      </c>
      <c r="F288" s="180" t="s">
        <v>143</v>
      </c>
      <c r="G288" s="179">
        <v>-0.83333333333333337</v>
      </c>
      <c r="H288" s="179" t="s">
        <v>143</v>
      </c>
      <c r="I288" s="179">
        <v>-0.66666666666666674</v>
      </c>
      <c r="J288" s="180">
        <v>-0.84615384615384615</v>
      </c>
      <c r="K288" s="180">
        <v>-0.66223330562482685</v>
      </c>
      <c r="L288" s="180">
        <v>-0.66354883081155436</v>
      </c>
      <c r="M288" s="179">
        <v>-0.70454545454545459</v>
      </c>
      <c r="N288" s="179">
        <v>-0.66029371016902183</v>
      </c>
      <c r="O288" s="179">
        <v>-0.66082671776621948</v>
      </c>
    </row>
    <row r="289" spans="2:15" hidden="1" outlineLevel="1">
      <c r="B289" s="63" t="s">
        <v>82</v>
      </c>
      <c r="C289" s="179">
        <v>4.3076923076923075</v>
      </c>
      <c r="D289" s="180" t="s">
        <v>143</v>
      </c>
      <c r="E289" s="180" t="s">
        <v>143</v>
      </c>
      <c r="F289" s="180" t="s">
        <v>143</v>
      </c>
      <c r="G289" s="179">
        <v>-0.608843537414966</v>
      </c>
      <c r="H289" s="179">
        <v>-0.73644148430066603</v>
      </c>
      <c r="I289" s="179">
        <v>-0.69066503965832826</v>
      </c>
      <c r="J289" s="180">
        <v>-0.19506172839506175</v>
      </c>
      <c r="K289" s="180">
        <v>-0.6997028862478778</v>
      </c>
      <c r="L289" s="180">
        <v>-0.59625442888476465</v>
      </c>
      <c r="M289" s="179">
        <v>-0.29680616740088106</v>
      </c>
      <c r="N289" s="179">
        <v>-0.70640291514836018</v>
      </c>
      <c r="O289" s="179">
        <v>-0.60825966486343841</v>
      </c>
    </row>
    <row r="290" spans="2:15" hidden="1" outlineLevel="1">
      <c r="B290" s="63" t="s">
        <v>81</v>
      </c>
      <c r="C290" s="179">
        <v>0</v>
      </c>
      <c r="D290" s="180" t="s">
        <v>143</v>
      </c>
      <c r="E290" s="180" t="s">
        <v>143</v>
      </c>
      <c r="F290" s="180" t="s">
        <v>143</v>
      </c>
      <c r="G290" s="179">
        <v>-0.2644956314535345</v>
      </c>
      <c r="H290" s="179">
        <v>-0.1089108910891089</v>
      </c>
      <c r="I290" s="179">
        <v>-0.18219229330340436</v>
      </c>
      <c r="J290" s="180">
        <v>-6.2416406598305829E-2</v>
      </c>
      <c r="K290" s="180">
        <v>-0.32165911275923642</v>
      </c>
      <c r="L290" s="180">
        <v>-0.26060478790424191</v>
      </c>
      <c r="M290" s="179">
        <v>-0.13464275547964699</v>
      </c>
      <c r="N290" s="179">
        <v>-0.28625646923519266</v>
      </c>
      <c r="O290" s="179">
        <v>-0.24262778505897775</v>
      </c>
    </row>
    <row r="291" spans="2:15" hidden="1" outlineLevel="1">
      <c r="B291" s="63" t="s">
        <v>80</v>
      </c>
      <c r="C291" s="179">
        <v>1</v>
      </c>
      <c r="D291" s="180">
        <v>-1</v>
      </c>
      <c r="E291" s="180" t="s">
        <v>143</v>
      </c>
      <c r="F291" s="180">
        <v>-1</v>
      </c>
      <c r="G291" s="179">
        <v>-0.20769230769230773</v>
      </c>
      <c r="H291" s="179">
        <v>8.7108013937282625E-3</v>
      </c>
      <c r="I291" s="179">
        <v>-0.10051768766177738</v>
      </c>
      <c r="J291" s="180">
        <v>-4.6561298590345968E-2</v>
      </c>
      <c r="K291" s="180">
        <v>-7.6875768757687535E-2</v>
      </c>
      <c r="L291" s="180">
        <v>-6.8852459016393475E-2</v>
      </c>
      <c r="M291" s="179">
        <v>-9.9772598067083607E-2</v>
      </c>
      <c r="N291" s="179">
        <v>-6.4035546262415033E-2</v>
      </c>
      <c r="O291" s="179">
        <v>-7.5290957923008106E-2</v>
      </c>
    </row>
    <row r="292" spans="2:15" hidden="1" outlineLevel="1">
      <c r="B292" s="63" t="s">
        <v>79</v>
      </c>
      <c r="C292" s="179">
        <v>5.5</v>
      </c>
      <c r="D292" s="180" t="s">
        <v>143</v>
      </c>
      <c r="E292" s="180" t="s">
        <v>143</v>
      </c>
      <c r="F292" s="180" t="s">
        <v>143</v>
      </c>
      <c r="G292" s="179">
        <v>3.9634146341463339E-2</v>
      </c>
      <c r="H292" s="179">
        <v>-0.12552301255230125</v>
      </c>
      <c r="I292" s="179">
        <v>-5.8312655086848686E-2</v>
      </c>
      <c r="J292" s="180">
        <v>-0.1475576662143826</v>
      </c>
      <c r="K292" s="180">
        <v>-0.14709007201038837</v>
      </c>
      <c r="L292" s="180">
        <v>-0.14721078903581752</v>
      </c>
      <c r="M292" s="179">
        <v>-7.8014184397163122E-2</v>
      </c>
      <c r="N292" s="179">
        <v>-0.14346289752650176</v>
      </c>
      <c r="O292" s="179">
        <v>-0.124810510358767</v>
      </c>
    </row>
    <row r="293" spans="2:15" collapsed="1">
      <c r="B293" s="173">
        <v>1990</v>
      </c>
      <c r="C293" s="184">
        <v>2.2180451127819549</v>
      </c>
      <c r="D293" s="184">
        <v>0.5</v>
      </c>
      <c r="E293" s="184" t="s">
        <v>143</v>
      </c>
      <c r="F293" s="184">
        <v>6</v>
      </c>
      <c r="G293" s="184">
        <v>-0.12595484637582754</v>
      </c>
      <c r="H293" s="184">
        <v>-0.30000000000000004</v>
      </c>
      <c r="I293" s="184">
        <v>-0.23133078829281362</v>
      </c>
      <c r="J293" s="184">
        <v>-0.20305851063829783</v>
      </c>
      <c r="K293" s="184">
        <v>-0.39429401063532044</v>
      </c>
      <c r="L293" s="184">
        <v>-0.35446210946155554</v>
      </c>
      <c r="M293" s="184">
        <v>-0.16608126067970386</v>
      </c>
      <c r="N293" s="184">
        <v>-0.38108687771870464</v>
      </c>
      <c r="O293" s="184">
        <v>-0.32918557220770883</v>
      </c>
    </row>
    <row r="294" spans="2:15" hidden="1" outlineLevel="1">
      <c r="B294" s="63" t="s">
        <v>90</v>
      </c>
      <c r="C294" s="179">
        <v>-0.73170731707317072</v>
      </c>
      <c r="D294" s="180" t="s">
        <v>143</v>
      </c>
      <c r="E294" s="180" t="s">
        <v>143</v>
      </c>
      <c r="F294" s="180" t="s">
        <v>143</v>
      </c>
      <c r="G294" s="179">
        <v>0.61660777385159005</v>
      </c>
      <c r="H294" s="179">
        <v>0.11434659090909083</v>
      </c>
      <c r="I294" s="179">
        <v>0.25835866261398177</v>
      </c>
      <c r="J294" s="180">
        <v>0.25050607287449389</v>
      </c>
      <c r="K294" s="180">
        <v>-0.44295044179792542</v>
      </c>
      <c r="L294" s="180">
        <v>-0.33233774620600576</v>
      </c>
      <c r="M294" s="179">
        <v>0.3151374370886566</v>
      </c>
      <c r="N294" s="179">
        <v>-0.37656514382402706</v>
      </c>
      <c r="O294" s="179">
        <v>-0.25251683677011738</v>
      </c>
    </row>
    <row r="295" spans="2:15" hidden="1" outlineLevel="1">
      <c r="B295" s="63" t="s">
        <v>89</v>
      </c>
      <c r="C295" s="179">
        <v>22</v>
      </c>
      <c r="D295" s="180" t="s">
        <v>143</v>
      </c>
      <c r="E295" s="180" t="s">
        <v>143</v>
      </c>
      <c r="F295" s="180" t="s">
        <v>143</v>
      </c>
      <c r="G295" s="179">
        <v>2.6785714285714191E-2</v>
      </c>
      <c r="H295" s="179">
        <v>-0.48249452954048144</v>
      </c>
      <c r="I295" s="179">
        <v>-0.34560000000000002</v>
      </c>
      <c r="J295" s="180">
        <v>-3.6994219653179172E-2</v>
      </c>
      <c r="K295" s="180">
        <v>-0.27890556045895853</v>
      </c>
      <c r="L295" s="180">
        <v>-0.21926657799733995</v>
      </c>
      <c r="M295" s="179">
        <v>-1.0400734169470738E-2</v>
      </c>
      <c r="N295" s="179">
        <v>-0.31704068039758171</v>
      </c>
      <c r="O295" s="179">
        <v>-0.24009824992324225</v>
      </c>
    </row>
    <row r="296" spans="2:15" hidden="1" outlineLevel="1">
      <c r="B296" s="63" t="s">
        <v>88</v>
      </c>
      <c r="C296" s="179">
        <v>-0.83333333333333337</v>
      </c>
      <c r="D296" s="180" t="s">
        <v>143</v>
      </c>
      <c r="E296" s="180" t="s">
        <v>143</v>
      </c>
      <c r="F296" s="180" t="s">
        <v>143</v>
      </c>
      <c r="G296" s="179">
        <v>-0.27017543859649118</v>
      </c>
      <c r="H296" s="179">
        <v>3.8904899135446591E-2</v>
      </c>
      <c r="I296" s="179">
        <v>-1.3747758517632991E-2</v>
      </c>
      <c r="J296" s="180">
        <v>-0.17917205692108662</v>
      </c>
      <c r="K296" s="180">
        <v>-0.36469198976579409</v>
      </c>
      <c r="L296" s="180">
        <v>-0.32141240380262559</v>
      </c>
      <c r="M296" s="179">
        <v>-0.19956733369388857</v>
      </c>
      <c r="N296" s="179">
        <v>-0.27809553253980523</v>
      </c>
      <c r="O296" s="179">
        <v>-0.2606395768213513</v>
      </c>
    </row>
    <row r="297" spans="2:15" hidden="1" outlineLevel="1">
      <c r="B297" s="63" t="s">
        <v>87</v>
      </c>
      <c r="C297" s="179">
        <v>3</v>
      </c>
      <c r="D297" s="180" t="s">
        <v>143</v>
      </c>
      <c r="E297" s="180" t="s">
        <v>143</v>
      </c>
      <c r="F297" s="180" t="s">
        <v>143</v>
      </c>
      <c r="G297" s="179">
        <v>-0.45454545454545459</v>
      </c>
      <c r="H297" s="179">
        <v>-0.99354838709677418</v>
      </c>
      <c r="I297" s="179">
        <v>-0.98415213946117275</v>
      </c>
      <c r="J297" s="180">
        <v>-0.3125</v>
      </c>
      <c r="K297" s="180">
        <v>-0.35183716627015593</v>
      </c>
      <c r="L297" s="180">
        <v>-0.35167149249802576</v>
      </c>
      <c r="M297" s="179">
        <v>-0.10344827586206895</v>
      </c>
      <c r="N297" s="179">
        <v>-0.4421985010220304</v>
      </c>
      <c r="O297" s="179">
        <v>-0.43998194945848379</v>
      </c>
    </row>
    <row r="298" spans="2:15" hidden="1" outlineLevel="1">
      <c r="B298" s="63" t="s">
        <v>86</v>
      </c>
      <c r="C298" s="179">
        <v>-0.8</v>
      </c>
      <c r="D298" s="180" t="s">
        <v>143</v>
      </c>
      <c r="E298" s="180" t="s">
        <v>143</v>
      </c>
      <c r="F298" s="180" t="s">
        <v>143</v>
      </c>
      <c r="G298" s="179">
        <v>-0.55555555555555558</v>
      </c>
      <c r="H298" s="179">
        <v>-0.99142857142857144</v>
      </c>
      <c r="I298" s="179">
        <v>-0.98589562764456984</v>
      </c>
      <c r="J298" s="180">
        <v>2</v>
      </c>
      <c r="K298" s="180">
        <v>-0.18843572534847708</v>
      </c>
      <c r="L298" s="180">
        <v>-0.18730650154798767</v>
      </c>
      <c r="M298" s="179">
        <v>-0.4285714285714286</v>
      </c>
      <c r="N298" s="179">
        <v>-0.31132487975513778</v>
      </c>
      <c r="O298" s="179">
        <v>-0.31186071817192595</v>
      </c>
    </row>
    <row r="299" spans="2:15" hidden="1" outlineLevel="1">
      <c r="B299" s="63" t="s">
        <v>85</v>
      </c>
      <c r="C299" s="179">
        <v>1.5</v>
      </c>
      <c r="D299" s="180">
        <v>-1</v>
      </c>
      <c r="E299" s="180" t="s">
        <v>143</v>
      </c>
      <c r="F299" s="180">
        <v>-1</v>
      </c>
      <c r="G299" s="179">
        <v>-0.375</v>
      </c>
      <c r="H299" s="179">
        <v>-0.97580645161290325</v>
      </c>
      <c r="I299" s="179">
        <v>-0.95703125</v>
      </c>
      <c r="J299" s="180">
        <v>0</v>
      </c>
      <c r="K299" s="180">
        <v>-9.102798849071414E-2</v>
      </c>
      <c r="L299" s="180">
        <v>-9.0861618798955601E-2</v>
      </c>
      <c r="M299" s="179">
        <v>-6.8965517241379337E-2</v>
      </c>
      <c r="N299" s="179">
        <v>-0.1926371845334568</v>
      </c>
      <c r="O299" s="179">
        <v>-0.19181232750689969</v>
      </c>
    </row>
    <row r="300" spans="2:15" hidden="1" outlineLevel="1">
      <c r="B300" s="63" t="s">
        <v>84</v>
      </c>
      <c r="C300" s="179">
        <v>0.28571428571428581</v>
      </c>
      <c r="D300" s="180" t="s">
        <v>143</v>
      </c>
      <c r="E300" s="180" t="s">
        <v>143</v>
      </c>
      <c r="F300" s="180" t="s">
        <v>143</v>
      </c>
      <c r="G300" s="179">
        <v>6.8</v>
      </c>
      <c r="H300" s="179">
        <v>-0.9848975188781014</v>
      </c>
      <c r="I300" s="179">
        <v>-0.94313304721030045</v>
      </c>
      <c r="J300" s="180">
        <v>-0.55555555555555558</v>
      </c>
      <c r="K300" s="180">
        <v>-0.10950545921644184</v>
      </c>
      <c r="L300" s="180">
        <v>-0.11079090617995513</v>
      </c>
      <c r="M300" s="179">
        <v>1.4761904761904763</v>
      </c>
      <c r="N300" s="179">
        <v>-0.31031922791388267</v>
      </c>
      <c r="O300" s="179">
        <v>-0.3010832102412605</v>
      </c>
    </row>
    <row r="301" spans="2:15" hidden="1" outlineLevel="1">
      <c r="B301" s="63" t="s">
        <v>83</v>
      </c>
      <c r="C301" s="179">
        <v>-1</v>
      </c>
      <c r="D301" s="180" t="s">
        <v>143</v>
      </c>
      <c r="E301" s="180" t="s">
        <v>143</v>
      </c>
      <c r="F301" s="180" t="s">
        <v>143</v>
      </c>
      <c r="G301" s="179">
        <v>3.5</v>
      </c>
      <c r="H301" s="179">
        <v>-1</v>
      </c>
      <c r="I301" s="179">
        <v>-0.97972972972972971</v>
      </c>
      <c r="J301" s="180">
        <v>25</v>
      </c>
      <c r="K301" s="180">
        <v>0.19305785123966945</v>
      </c>
      <c r="L301" s="180">
        <v>0.20125578321216131</v>
      </c>
      <c r="M301" s="179">
        <v>2.1428571428571428</v>
      </c>
      <c r="N301" s="179">
        <v>-7.6745970836531119E-2</v>
      </c>
      <c r="O301" s="179">
        <v>-6.8824878919194532E-2</v>
      </c>
    </row>
    <row r="302" spans="2:15" hidden="1" outlineLevel="1">
      <c r="B302" s="63" t="s">
        <v>82</v>
      </c>
      <c r="C302" s="179" t="s">
        <v>143</v>
      </c>
      <c r="D302" s="180">
        <v>-1</v>
      </c>
      <c r="E302" s="180" t="s">
        <v>143</v>
      </c>
      <c r="F302" s="180">
        <v>-1</v>
      </c>
      <c r="G302" s="179">
        <v>1.5454545454545454</v>
      </c>
      <c r="H302" s="179">
        <v>0.22923976608187124</v>
      </c>
      <c r="I302" s="179">
        <v>0.50920810313075515</v>
      </c>
      <c r="J302" s="180">
        <v>-7.3226544622425616E-2</v>
      </c>
      <c r="K302" s="180">
        <v>-0.14899765215820837</v>
      </c>
      <c r="L302" s="180">
        <v>-0.13449182242990654</v>
      </c>
      <c r="M302" s="179">
        <v>0.17692806221646151</v>
      </c>
      <c r="N302" s="179">
        <v>-9.8404255319148981E-2</v>
      </c>
      <c r="O302" s="179">
        <v>-4.4864524259609295E-2</v>
      </c>
    </row>
    <row r="303" spans="2:15" hidden="1" outlineLevel="1">
      <c r="B303" s="63" t="s">
        <v>81</v>
      </c>
      <c r="C303" s="179">
        <v>4.5</v>
      </c>
      <c r="D303" s="180" t="s">
        <v>143</v>
      </c>
      <c r="E303" s="180" t="s">
        <v>143</v>
      </c>
      <c r="F303" s="180" t="s">
        <v>143</v>
      </c>
      <c r="G303" s="179">
        <v>0.55240443896424174</v>
      </c>
      <c r="H303" s="179">
        <v>-7.4607329842931946E-2</v>
      </c>
      <c r="I303" s="179">
        <v>0.14279606669516887</v>
      </c>
      <c r="J303" s="180">
        <v>-5.038103302286201E-2</v>
      </c>
      <c r="K303" s="180">
        <v>-4.6115550897419144E-2</v>
      </c>
      <c r="L303" s="180">
        <v>-4.7123561780890499E-2</v>
      </c>
      <c r="M303" s="179">
        <v>0.10645669291338589</v>
      </c>
      <c r="N303" s="179">
        <v>-5.0867809191136315E-2</v>
      </c>
      <c r="O303" s="179">
        <v>-1.037613488975353E-2</v>
      </c>
    </row>
    <row r="304" spans="2:15" hidden="1" outlineLevel="1">
      <c r="B304" s="63" t="s">
        <v>80</v>
      </c>
      <c r="C304" s="179">
        <v>-0.73333333333333339</v>
      </c>
      <c r="D304" s="180" t="s">
        <v>143</v>
      </c>
      <c r="E304" s="180" t="s">
        <v>143</v>
      </c>
      <c r="F304" s="180" t="s">
        <v>143</v>
      </c>
      <c r="G304" s="179">
        <v>0.45341614906832306</v>
      </c>
      <c r="H304" s="179">
        <v>-9.7484276729559727E-2</v>
      </c>
      <c r="I304" s="179">
        <v>0.11603273952816573</v>
      </c>
      <c r="J304" s="180">
        <v>-4.2927228127555228E-2</v>
      </c>
      <c r="K304" s="180">
        <v>-0.17608310108943503</v>
      </c>
      <c r="L304" s="180">
        <v>-0.14458413926499036</v>
      </c>
      <c r="M304" s="179">
        <v>7.7158603796693148E-2</v>
      </c>
      <c r="N304" s="179">
        <v>-0.16517564913811911</v>
      </c>
      <c r="O304" s="179">
        <v>-0.10151222651222647</v>
      </c>
    </row>
    <row r="305" spans="2:15" hidden="1" outlineLevel="1">
      <c r="B305" s="63" t="s">
        <v>79</v>
      </c>
      <c r="C305" s="179">
        <v>3</v>
      </c>
      <c r="D305" s="180" t="s">
        <v>143</v>
      </c>
      <c r="E305" s="180" t="s">
        <v>143</v>
      </c>
      <c r="F305" s="180" t="s">
        <v>143</v>
      </c>
      <c r="G305" s="179">
        <v>-0.24885496183206102</v>
      </c>
      <c r="H305" s="179">
        <v>-1.9151846785225746E-2</v>
      </c>
      <c r="I305" s="179">
        <v>-0.12770562770562766</v>
      </c>
      <c r="J305" s="180">
        <v>5.7768209544312832E-2</v>
      </c>
      <c r="K305" s="180">
        <v>-8.3118707562631622E-3</v>
      </c>
      <c r="L305" s="180">
        <v>7.9442139641627829E-3</v>
      </c>
      <c r="M305" s="179">
        <v>-3.7307973664959748E-2</v>
      </c>
      <c r="N305" s="179">
        <v>-9.8960415833666548E-3</v>
      </c>
      <c r="O305" s="179">
        <v>-1.7866004962779125E-2</v>
      </c>
    </row>
    <row r="306" spans="2:15" collapsed="1">
      <c r="B306" s="173">
        <v>1989</v>
      </c>
      <c r="C306" s="184">
        <v>0.16666666666666674</v>
      </c>
      <c r="D306" s="184">
        <v>0.33333333333333326</v>
      </c>
      <c r="E306" s="184" t="s">
        <v>143</v>
      </c>
      <c r="F306" s="184">
        <v>0.33333333333333326</v>
      </c>
      <c r="G306" s="184">
        <v>0.24677248677248675</v>
      </c>
      <c r="H306" s="184">
        <v>-0.32375822860562542</v>
      </c>
      <c r="I306" s="184">
        <v>-0.17476372077599067</v>
      </c>
      <c r="J306" s="184">
        <v>-1.1953778722273434E-3</v>
      </c>
      <c r="K306" s="184">
        <v>-0.19081657206754521</v>
      </c>
      <c r="L306" s="184">
        <v>-0.15750172097961657</v>
      </c>
      <c r="M306" s="184">
        <v>5.8693467336683458E-2</v>
      </c>
      <c r="N306" s="184">
        <v>-0.21196900627254012</v>
      </c>
      <c r="O306" s="184">
        <v>-0.1601374173619331</v>
      </c>
    </row>
    <row r="307" spans="2:15" hidden="1" outlineLevel="1">
      <c r="B307" s="63" t="s">
        <v>90</v>
      </c>
      <c r="C307" s="179">
        <v>1.5625</v>
      </c>
      <c r="D307" s="180" t="s">
        <v>143</v>
      </c>
      <c r="E307" s="180" t="s">
        <v>143</v>
      </c>
      <c r="F307" s="180" t="s">
        <v>143</v>
      </c>
      <c r="G307" s="179">
        <v>-0.43229689067201604</v>
      </c>
      <c r="H307" s="179">
        <v>0.10344827586206895</v>
      </c>
      <c r="I307" s="179">
        <v>-0.13154421469423672</v>
      </c>
      <c r="J307" s="180">
        <v>-0.11548791405550585</v>
      </c>
      <c r="K307" s="180">
        <v>1.0528391167192428</v>
      </c>
      <c r="L307" s="180">
        <v>0.6955926635641938</v>
      </c>
      <c r="M307" s="179">
        <v>-0.20449645826917151</v>
      </c>
      <c r="N307" s="179">
        <v>0.8620037807183365</v>
      </c>
      <c r="O307" s="179">
        <v>0.50109431995831155</v>
      </c>
    </row>
    <row r="308" spans="2:15" hidden="1" outlineLevel="1">
      <c r="B308" s="63" t="s">
        <v>89</v>
      </c>
      <c r="C308" s="179">
        <v>-0.75</v>
      </c>
      <c r="D308" s="180" t="s">
        <v>143</v>
      </c>
      <c r="E308" s="180" t="s">
        <v>143</v>
      </c>
      <c r="F308" s="180" t="s">
        <v>143</v>
      </c>
      <c r="G308" s="179">
        <v>-0.61268011527377519</v>
      </c>
      <c r="H308" s="179">
        <v>0.41049382716049387</v>
      </c>
      <c r="I308" s="179">
        <v>-0.1751897063675355</v>
      </c>
      <c r="J308" s="180">
        <v>-1.0297482837528626E-2</v>
      </c>
      <c r="K308" s="180">
        <v>0.83333333333333326</v>
      </c>
      <c r="L308" s="180">
        <v>0.51496833621185956</v>
      </c>
      <c r="M308" s="179">
        <v>-0.25108820160366552</v>
      </c>
      <c r="N308" s="179">
        <v>0.73585912486659555</v>
      </c>
      <c r="O308" s="179">
        <v>0.30449584459797729</v>
      </c>
    </row>
    <row r="309" spans="2:15" hidden="1" outlineLevel="1">
      <c r="B309" s="63" t="s">
        <v>88</v>
      </c>
      <c r="C309" s="179">
        <v>1.5714285714285716</v>
      </c>
      <c r="D309" s="180" t="s">
        <v>143</v>
      </c>
      <c r="E309" s="180" t="s">
        <v>143</v>
      </c>
      <c r="F309" s="180" t="s">
        <v>143</v>
      </c>
      <c r="G309" s="179">
        <v>-0.4498069498069498</v>
      </c>
      <c r="H309" s="179">
        <v>0.33976833976833976</v>
      </c>
      <c r="I309" s="179">
        <v>7.6576576576576683E-2</v>
      </c>
      <c r="J309" s="180">
        <v>-0.27689429373246022</v>
      </c>
      <c r="K309" s="180">
        <v>0.86801470588235285</v>
      </c>
      <c r="L309" s="180">
        <v>0.3641416220666942</v>
      </c>
      <c r="M309" s="179">
        <v>-0.30567029665790457</v>
      </c>
      <c r="N309" s="179">
        <v>0.72231096911608095</v>
      </c>
      <c r="O309" s="179">
        <v>0.29584047359401766</v>
      </c>
    </row>
    <row r="310" spans="2:15" hidden="1" outlineLevel="1">
      <c r="B310" s="63" t="s">
        <v>87</v>
      </c>
      <c r="C310" s="179" t="s">
        <v>143</v>
      </c>
      <c r="D310" s="180" t="s">
        <v>143</v>
      </c>
      <c r="E310" s="180" t="s">
        <v>143</v>
      </c>
      <c r="F310" s="180" t="s">
        <v>143</v>
      </c>
      <c r="G310" s="179">
        <v>0.83333333333333326</v>
      </c>
      <c r="H310" s="179">
        <v>-0.21319796954314718</v>
      </c>
      <c r="I310" s="179">
        <v>-0.20528967254408059</v>
      </c>
      <c r="J310" s="180">
        <v>-0.98200224971878514</v>
      </c>
      <c r="K310" s="180">
        <v>1.401904761904762</v>
      </c>
      <c r="L310" s="180">
        <v>0.54180194805194803</v>
      </c>
      <c r="M310" s="179">
        <v>-0.96759776536312847</v>
      </c>
      <c r="N310" s="179">
        <v>0.86330935251798557</v>
      </c>
      <c r="O310" s="179">
        <v>0.36034376918354827</v>
      </c>
    </row>
    <row r="311" spans="2:15" hidden="1" outlineLevel="1">
      <c r="B311" s="63" t="s">
        <v>86</v>
      </c>
      <c r="C311" s="179">
        <v>0.25</v>
      </c>
      <c r="D311" s="180" t="s">
        <v>143</v>
      </c>
      <c r="E311" s="180" t="s">
        <v>143</v>
      </c>
      <c r="F311" s="180" t="s">
        <v>143</v>
      </c>
      <c r="G311" s="179">
        <v>-0.52631578947368429</v>
      </c>
      <c r="H311" s="179">
        <v>0.22164048865619557</v>
      </c>
      <c r="I311" s="179">
        <v>0.19763513513513509</v>
      </c>
      <c r="J311" s="180">
        <v>-0.99704579025110784</v>
      </c>
      <c r="K311" s="180">
        <v>1.6087542087542088</v>
      </c>
      <c r="L311" s="180">
        <v>0.79278445883441262</v>
      </c>
      <c r="M311" s="179">
        <v>-0.97017045454545459</v>
      </c>
      <c r="N311" s="179">
        <v>1.2225461613216715</v>
      </c>
      <c r="O311" s="179">
        <v>0.66364952932657495</v>
      </c>
    </row>
    <row r="312" spans="2:15" hidden="1" outlineLevel="1">
      <c r="B312" s="63" t="s">
        <v>85</v>
      </c>
      <c r="C312" s="179">
        <v>0</v>
      </c>
      <c r="D312" s="180" t="s">
        <v>143</v>
      </c>
      <c r="E312" s="180" t="s">
        <v>143</v>
      </c>
      <c r="F312" s="180" t="s">
        <v>143</v>
      </c>
      <c r="G312" s="179">
        <v>1.2857142857142856</v>
      </c>
      <c r="H312" s="179">
        <v>-0.3575129533678757</v>
      </c>
      <c r="I312" s="179">
        <v>-0.34274711168164318</v>
      </c>
      <c r="J312" s="180">
        <v>-0.993766696349065</v>
      </c>
      <c r="K312" s="180">
        <v>0.58630705394190863</v>
      </c>
      <c r="L312" s="180">
        <v>8.4064534390036805E-2</v>
      </c>
      <c r="M312" s="179">
        <v>-0.97442680776014112</v>
      </c>
      <c r="N312" s="179">
        <v>0.35732243871778757</v>
      </c>
      <c r="O312" s="179">
        <v>7.4142724745134281E-3</v>
      </c>
    </row>
    <row r="313" spans="2:15" hidden="1" outlineLevel="1">
      <c r="B313" s="63" t="s">
        <v>84</v>
      </c>
      <c r="C313" s="179">
        <v>-0.46153846153846156</v>
      </c>
      <c r="D313" s="180" t="s">
        <v>143</v>
      </c>
      <c r="E313" s="180" t="s">
        <v>143</v>
      </c>
      <c r="F313" s="180" t="s">
        <v>143</v>
      </c>
      <c r="G313" s="179">
        <v>0</v>
      </c>
      <c r="H313" s="179">
        <v>0.40242057488653549</v>
      </c>
      <c r="I313" s="179">
        <v>0.39939939939939939</v>
      </c>
      <c r="J313" s="180">
        <v>-0.98600311041990674</v>
      </c>
      <c r="K313" s="180">
        <v>0.44702602230483279</v>
      </c>
      <c r="L313" s="180">
        <v>0.11735241502683369</v>
      </c>
      <c r="M313" s="179">
        <v>-0.9682299546142209</v>
      </c>
      <c r="N313" s="179">
        <v>0.43654461429079272</v>
      </c>
      <c r="O313" s="179">
        <v>0.16925734024179628</v>
      </c>
    </row>
    <row r="314" spans="2:15" hidden="1" outlineLevel="1">
      <c r="B314" s="63" t="s">
        <v>83</v>
      </c>
      <c r="C314" s="179">
        <v>3.5</v>
      </c>
      <c r="D314" s="180" t="s">
        <v>143</v>
      </c>
      <c r="E314" s="180" t="s">
        <v>143</v>
      </c>
      <c r="F314" s="180" t="s">
        <v>143</v>
      </c>
      <c r="G314" s="179">
        <v>-0.19999999999999996</v>
      </c>
      <c r="H314" s="179">
        <v>0.49830508474576263</v>
      </c>
      <c r="I314" s="179">
        <v>0.49243697478991599</v>
      </c>
      <c r="J314" s="180">
        <v>-0.99834710743801658</v>
      </c>
      <c r="K314" s="180">
        <v>0.84226552984165659</v>
      </c>
      <c r="L314" s="180">
        <v>0.34668446817979537</v>
      </c>
      <c r="M314" s="179">
        <v>-0.97712418300653592</v>
      </c>
      <c r="N314" s="179">
        <v>0.75134408602150549</v>
      </c>
      <c r="O314" s="179">
        <v>0.37939521800281284</v>
      </c>
    </row>
    <row r="315" spans="2:15" hidden="1" outlineLevel="1">
      <c r="B315" s="63" t="s">
        <v>82</v>
      </c>
      <c r="C315" s="179">
        <v>-1</v>
      </c>
      <c r="D315" s="180" t="s">
        <v>143</v>
      </c>
      <c r="E315" s="180" t="s">
        <v>143</v>
      </c>
      <c r="F315" s="180" t="s">
        <v>143</v>
      </c>
      <c r="G315" s="179">
        <v>-0.46896551724137936</v>
      </c>
      <c r="H315" s="179">
        <v>-0.21846435100548445</v>
      </c>
      <c r="I315" s="179">
        <v>-0.28973185088292996</v>
      </c>
      <c r="J315" s="180">
        <v>-0.18571428571428572</v>
      </c>
      <c r="K315" s="180">
        <v>0.83953488372093021</v>
      </c>
      <c r="L315" s="180">
        <v>0.48225108225108215</v>
      </c>
      <c r="M315" s="179">
        <v>-0.25530888030888033</v>
      </c>
      <c r="N315" s="179">
        <v>0.55750487329434706</v>
      </c>
      <c r="O315" s="179">
        <v>0.28481217616580312</v>
      </c>
    </row>
    <row r="316" spans="2:15" hidden="1" outlineLevel="1">
      <c r="B316" s="63" t="s">
        <v>81</v>
      </c>
      <c r="C316" s="179">
        <v>-0.88235294117647056</v>
      </c>
      <c r="D316" s="180" t="s">
        <v>143</v>
      </c>
      <c r="E316" s="180" t="s">
        <v>143</v>
      </c>
      <c r="F316" s="180" t="s">
        <v>143</v>
      </c>
      <c r="G316" s="179">
        <v>-0.42685512367491163</v>
      </c>
      <c r="H316" s="179">
        <v>-8.1178592904389668E-2</v>
      </c>
      <c r="I316" s="179">
        <v>-0.24009096816114361</v>
      </c>
      <c r="J316" s="180">
        <v>0.10065237651444559</v>
      </c>
      <c r="K316" s="180">
        <v>0.50879620478355414</v>
      </c>
      <c r="L316" s="180">
        <v>0.38723108952116592</v>
      </c>
      <c r="M316" s="179">
        <v>-0.11263275572945775</v>
      </c>
      <c r="N316" s="179">
        <v>0.36283844094019635</v>
      </c>
      <c r="O316" s="179">
        <v>0.19766990291262143</v>
      </c>
    </row>
    <row r="317" spans="2:15" hidden="1" outlineLevel="1">
      <c r="B317" s="63" t="s">
        <v>80</v>
      </c>
      <c r="C317" s="179">
        <v>-0.25</v>
      </c>
      <c r="D317" s="180" t="s">
        <v>143</v>
      </c>
      <c r="E317" s="180" t="s">
        <v>143</v>
      </c>
      <c r="F317" s="180" t="s">
        <v>143</v>
      </c>
      <c r="G317" s="179">
        <v>-0.46829590488771466</v>
      </c>
      <c r="H317" s="179">
        <v>-0.18877551020408168</v>
      </c>
      <c r="I317" s="179">
        <v>-0.32608695652173914</v>
      </c>
      <c r="J317" s="180">
        <v>0.20019627085377811</v>
      </c>
      <c r="K317" s="180">
        <v>0.58133012820512819</v>
      </c>
      <c r="L317" s="180">
        <v>0.47083926031294454</v>
      </c>
      <c r="M317" s="179">
        <v>-8.5666293393057091E-2</v>
      </c>
      <c r="N317" s="179">
        <v>0.39725609756097557</v>
      </c>
      <c r="O317" s="179">
        <v>0.22700355309909193</v>
      </c>
    </row>
    <row r="318" spans="2:15" hidden="1" outlineLevel="1">
      <c r="B318" s="63" t="s">
        <v>79</v>
      </c>
      <c r="C318" s="179">
        <v>-0.78947368421052633</v>
      </c>
      <c r="D318" s="180" t="s">
        <v>143</v>
      </c>
      <c r="E318" s="180" t="s">
        <v>143</v>
      </c>
      <c r="F318" s="180" t="s">
        <v>143</v>
      </c>
      <c r="G318" s="179">
        <v>-7.0921985815602828E-2</v>
      </c>
      <c r="H318" s="179">
        <v>-5.1880674448767872E-2</v>
      </c>
      <c r="I318" s="179">
        <v>-6.0975609756097615E-2</v>
      </c>
      <c r="J318" s="180">
        <v>0.284331797235023</v>
      </c>
      <c r="K318" s="180">
        <v>0.34181589695256043</v>
      </c>
      <c r="L318" s="180">
        <v>0.32720243673851912</v>
      </c>
      <c r="M318" s="179">
        <v>0.13948318977493757</v>
      </c>
      <c r="N318" s="179">
        <v>0.26504805260495701</v>
      </c>
      <c r="O318" s="179">
        <v>0.22577561484313891</v>
      </c>
    </row>
    <row r="319" spans="2:15" collapsed="1">
      <c r="B319" s="173">
        <v>1988</v>
      </c>
      <c r="C319" s="184">
        <v>-0.19148936170212771</v>
      </c>
      <c r="D319" s="184" t="s">
        <v>143</v>
      </c>
      <c r="E319" s="184" t="s">
        <v>143</v>
      </c>
      <c r="F319" s="184" t="s">
        <v>143</v>
      </c>
      <c r="G319" s="184">
        <v>-0.41420778576741879</v>
      </c>
      <c r="H319" s="184">
        <v>3.9583171319698351E-2</v>
      </c>
      <c r="I319" s="184">
        <v>-0.13534050179211465</v>
      </c>
      <c r="J319" s="184">
        <v>-0.20306959513098699</v>
      </c>
      <c r="K319" s="184">
        <v>0.73121125241980933</v>
      </c>
      <c r="L319" s="184">
        <v>0.4355319576577783</v>
      </c>
      <c r="M319" s="184">
        <v>-0.26573684598922587</v>
      </c>
      <c r="N319" s="184">
        <v>0.56549526719833043</v>
      </c>
      <c r="O319" s="184">
        <v>0.28657917543642442</v>
      </c>
    </row>
    <row r="320" spans="2:15" hidden="1" outlineLevel="1">
      <c r="B320" s="63" t="s">
        <v>90</v>
      </c>
      <c r="C320" s="179">
        <v>-0.19999999999999996</v>
      </c>
      <c r="D320" s="180" t="s">
        <v>143</v>
      </c>
      <c r="E320" s="180" t="s">
        <v>143</v>
      </c>
      <c r="F320" s="180" t="s">
        <v>143</v>
      </c>
      <c r="G320" s="179">
        <v>-0.29039145907473307</v>
      </c>
      <c r="H320" s="179">
        <v>6.5108514190317157E-2</v>
      </c>
      <c r="I320" s="179">
        <v>-0.12677679600461011</v>
      </c>
      <c r="J320" s="180">
        <v>0.18326271186440679</v>
      </c>
      <c r="K320" s="180">
        <v>0.22011065672359864</v>
      </c>
      <c r="L320" s="180">
        <v>0.20860215053763431</v>
      </c>
      <c r="M320" s="179">
        <v>-1.9921521279806842E-2</v>
      </c>
      <c r="N320" s="179">
        <v>0.18543417366946779</v>
      </c>
      <c r="O320" s="179">
        <v>0.10694508537148129</v>
      </c>
    </row>
    <row r="321" spans="2:15" hidden="1" outlineLevel="1">
      <c r="B321" s="63" t="s">
        <v>89</v>
      </c>
      <c r="C321" s="179">
        <v>-0.46666666666666667</v>
      </c>
      <c r="D321" s="180">
        <v>-1</v>
      </c>
      <c r="E321" s="180" t="s">
        <v>143</v>
      </c>
      <c r="F321" s="180">
        <v>-1</v>
      </c>
      <c r="G321" s="179">
        <v>0.17866847826086962</v>
      </c>
      <c r="H321" s="179">
        <v>0.17711171662125347</v>
      </c>
      <c r="I321" s="179">
        <v>0.17800233190827819</v>
      </c>
      <c r="J321" s="180">
        <v>0.41423948220064721</v>
      </c>
      <c r="K321" s="180">
        <v>-6.9677419354838732E-2</v>
      </c>
      <c r="L321" s="180">
        <v>6.8265682656826643E-2</v>
      </c>
      <c r="M321" s="179">
        <v>0.30493273542600896</v>
      </c>
      <c r="N321" s="179">
        <v>-2.2430881585811191E-2</v>
      </c>
      <c r="O321" s="179">
        <v>9.7955145118733489E-2</v>
      </c>
    </row>
    <row r="322" spans="2:15" hidden="1" outlineLevel="1">
      <c r="B322" s="63" t="s">
        <v>88</v>
      </c>
      <c r="C322" s="179">
        <v>-0.5625</v>
      </c>
      <c r="D322" s="180" t="s">
        <v>143</v>
      </c>
      <c r="E322" s="180" t="s">
        <v>143</v>
      </c>
      <c r="F322" s="180" t="s">
        <v>143</v>
      </c>
      <c r="G322" s="179">
        <v>0.25423728813559321</v>
      </c>
      <c r="H322" s="179">
        <v>0.45301542776998605</v>
      </c>
      <c r="I322" s="179">
        <v>0.38010657193605679</v>
      </c>
      <c r="J322" s="180">
        <v>0.93134598012646785</v>
      </c>
      <c r="K322" s="180">
        <v>0.77083333333333326</v>
      </c>
      <c r="L322" s="180">
        <v>0.8380628074158154</v>
      </c>
      <c r="M322" s="179">
        <v>0.73372395833333326</v>
      </c>
      <c r="N322" s="179">
        <v>0.6678507992895204</v>
      </c>
      <c r="O322" s="179">
        <v>0.69456177402323127</v>
      </c>
    </row>
    <row r="323" spans="2:15" hidden="1" outlineLevel="1">
      <c r="B323" s="63" t="s">
        <v>87</v>
      </c>
      <c r="C323" s="179">
        <v>-1</v>
      </c>
      <c r="D323" s="180" t="s">
        <v>143</v>
      </c>
      <c r="E323" s="180" t="s">
        <v>143</v>
      </c>
      <c r="F323" s="180" t="s">
        <v>143</v>
      </c>
      <c r="G323" s="179">
        <v>1</v>
      </c>
      <c r="H323" s="179">
        <v>-3.9024390243902474E-2</v>
      </c>
      <c r="I323" s="179">
        <v>-3.523693803159178E-2</v>
      </c>
      <c r="J323" s="180">
        <v>2.0655172413793101</v>
      </c>
      <c r="K323" s="180">
        <v>1.1844660194174756</v>
      </c>
      <c r="L323" s="180">
        <v>1.437190900098912</v>
      </c>
      <c r="M323" s="179">
        <v>1.8144654088050314</v>
      </c>
      <c r="N323" s="179">
        <v>0.53341985723556129</v>
      </c>
      <c r="O323" s="179">
        <v>0.75255513717052169</v>
      </c>
    </row>
    <row r="324" spans="2:15" hidden="1" outlineLevel="1">
      <c r="B324" s="63" t="s">
        <v>86</v>
      </c>
      <c r="C324" s="179">
        <v>-0.57894736842105265</v>
      </c>
      <c r="D324" s="180" t="s">
        <v>143</v>
      </c>
      <c r="E324" s="180" t="s">
        <v>143</v>
      </c>
      <c r="F324" s="180" t="s">
        <v>143</v>
      </c>
      <c r="G324" s="179">
        <v>0.89999999999999991</v>
      </c>
      <c r="H324" s="179">
        <v>-0.22357723577235777</v>
      </c>
      <c r="I324" s="179">
        <v>-0.20855614973262027</v>
      </c>
      <c r="J324" s="180">
        <v>2.3024390243902437</v>
      </c>
      <c r="K324" s="180">
        <v>1.9581673306772909</v>
      </c>
      <c r="L324" s="180">
        <v>2.0579915134370581</v>
      </c>
      <c r="M324" s="179">
        <v>2.0085470085470085</v>
      </c>
      <c r="N324" s="179">
        <v>0.6596774193548387</v>
      </c>
      <c r="O324" s="179">
        <v>0.87381275440976935</v>
      </c>
    </row>
    <row r="325" spans="2:15" hidden="1" outlineLevel="1">
      <c r="B325" s="63" t="s">
        <v>85</v>
      </c>
      <c r="C325" s="179">
        <v>-0.77777777777777779</v>
      </c>
      <c r="D325" s="180" t="s">
        <v>143</v>
      </c>
      <c r="E325" s="180" t="s">
        <v>143</v>
      </c>
      <c r="F325" s="180" t="s">
        <v>143</v>
      </c>
      <c r="G325" s="179">
        <v>0.16666666666666674</v>
      </c>
      <c r="H325" s="179">
        <v>4.7489823609226489E-2</v>
      </c>
      <c r="I325" s="179">
        <v>4.8452220726783235E-2</v>
      </c>
      <c r="J325" s="180">
        <v>2.4660493827160495</v>
      </c>
      <c r="K325" s="180">
        <v>1.7733026467203681</v>
      </c>
      <c r="L325" s="180">
        <v>1.9614417435037721</v>
      </c>
      <c r="M325" s="179">
        <v>2.2586206896551726</v>
      </c>
      <c r="N325" s="179">
        <v>0.98132004981320042</v>
      </c>
      <c r="O325" s="179">
        <v>1.2088024564994884</v>
      </c>
    </row>
    <row r="326" spans="2:15" hidden="1" outlineLevel="1">
      <c r="B326" s="63" t="s">
        <v>84</v>
      </c>
      <c r="C326" s="179">
        <v>0.44444444444444442</v>
      </c>
      <c r="D326" s="180">
        <v>-1</v>
      </c>
      <c r="E326" s="180" t="s">
        <v>143</v>
      </c>
      <c r="F326" s="180">
        <v>-1</v>
      </c>
      <c r="G326" s="179">
        <v>-0.16666666666666663</v>
      </c>
      <c r="H326" s="179">
        <v>8.8962108731466261E-2</v>
      </c>
      <c r="I326" s="179">
        <v>8.6460032626427319E-2</v>
      </c>
      <c r="J326" s="180">
        <v>1.6680497925311202</v>
      </c>
      <c r="K326" s="180">
        <v>2.9851851851851854</v>
      </c>
      <c r="L326" s="180">
        <v>2.5787451984635084</v>
      </c>
      <c r="M326" s="179">
        <v>1.5521235521235521</v>
      </c>
      <c r="N326" s="179">
        <v>1.4524847428073233</v>
      </c>
      <c r="O326" s="179">
        <v>1.4708392603129443</v>
      </c>
    </row>
    <row r="327" spans="2:15" hidden="1" outlineLevel="1">
      <c r="B327" s="63" t="s">
        <v>83</v>
      </c>
      <c r="C327" s="179">
        <v>-0.94594594594594594</v>
      </c>
      <c r="D327" s="180" t="s">
        <v>143</v>
      </c>
      <c r="E327" s="180" t="s">
        <v>143</v>
      </c>
      <c r="F327" s="180" t="s">
        <v>143</v>
      </c>
      <c r="G327" s="179">
        <v>-0.2857142857142857</v>
      </c>
      <c r="H327" s="179">
        <v>-5.2969502407704705E-2</v>
      </c>
      <c r="I327" s="179">
        <v>-5.555555555555558E-2</v>
      </c>
      <c r="J327" s="180">
        <v>2.0402010050251258</v>
      </c>
      <c r="K327" s="180">
        <v>2.0183823529411766</v>
      </c>
      <c r="L327" s="180">
        <v>2.0242261103633918</v>
      </c>
      <c r="M327" s="179">
        <v>1.5185185185185186</v>
      </c>
      <c r="N327" s="179">
        <v>0.91259640102827766</v>
      </c>
      <c r="O327" s="179">
        <v>1.0170212765957447</v>
      </c>
    </row>
    <row r="328" spans="2:15" hidden="1" outlineLevel="1">
      <c r="B328" s="63" t="s">
        <v>82</v>
      </c>
      <c r="C328" s="179">
        <v>0.58823529411764697</v>
      </c>
      <c r="D328" s="180" t="s">
        <v>143</v>
      </c>
      <c r="E328" s="180" t="s">
        <v>143</v>
      </c>
      <c r="F328" s="180" t="s">
        <v>143</v>
      </c>
      <c r="G328" s="179">
        <v>-0.14201183431952658</v>
      </c>
      <c r="H328" s="179">
        <v>0.89601386481802425</v>
      </c>
      <c r="I328" s="179">
        <v>0.4105166051660516</v>
      </c>
      <c r="J328" s="180">
        <v>0.60358565737051784</v>
      </c>
      <c r="K328" s="180">
        <v>0.746952988972722</v>
      </c>
      <c r="L328" s="180">
        <v>0.6941694169416941</v>
      </c>
      <c r="M328" s="179">
        <v>0.35602094240837689</v>
      </c>
      <c r="N328" s="179">
        <v>0.78434782608695652</v>
      </c>
      <c r="O328" s="179">
        <v>0.61337513061650983</v>
      </c>
    </row>
    <row r="329" spans="2:15" hidden="1" outlineLevel="1">
      <c r="B329" s="63" t="s">
        <v>81</v>
      </c>
      <c r="C329" s="179" t="s">
        <v>143</v>
      </c>
      <c r="D329" s="180" t="s">
        <v>143</v>
      </c>
      <c r="E329" s="180" t="s">
        <v>143</v>
      </c>
      <c r="F329" s="180" t="s">
        <v>143</v>
      </c>
      <c r="G329" s="179">
        <v>1.6522988505747183E-2</v>
      </c>
      <c r="H329" s="179">
        <v>0.56886792452830193</v>
      </c>
      <c r="I329" s="179">
        <v>0.25530179445350742</v>
      </c>
      <c r="J329" s="180">
        <v>0.24117987275882014</v>
      </c>
      <c r="K329" s="180">
        <v>1.2932910244786946</v>
      </c>
      <c r="L329" s="180">
        <v>0.83100381194409145</v>
      </c>
      <c r="M329" s="179">
        <v>4.2099354476565765E-3</v>
      </c>
      <c r="N329" s="179">
        <v>0.25480679484786251</v>
      </c>
      <c r="O329" s="179">
        <v>0.15470852017937209</v>
      </c>
    </row>
    <row r="330" spans="2:15" hidden="1" outlineLevel="1">
      <c r="B330" s="63" t="s">
        <v>80</v>
      </c>
      <c r="C330" s="179">
        <v>5.666666666666667</v>
      </c>
      <c r="D330" s="180" t="s">
        <v>143</v>
      </c>
      <c r="E330" s="180" t="s">
        <v>143</v>
      </c>
      <c r="F330" s="180" t="s">
        <v>143</v>
      </c>
      <c r="G330" s="179">
        <v>0.16015325670498082</v>
      </c>
      <c r="H330" s="179">
        <v>0.91219512195121943</v>
      </c>
      <c r="I330" s="179">
        <v>0.45035294117647062</v>
      </c>
      <c r="J330" s="180">
        <v>-0.19921414538310411</v>
      </c>
      <c r="K330" s="180">
        <v>0.61553398058252418</v>
      </c>
      <c r="L330" s="180">
        <v>0.24755989352262642</v>
      </c>
      <c r="M330" s="179">
        <v>-7.2930184271995824E-2</v>
      </c>
      <c r="N330" s="179">
        <v>0.67774936061381075</v>
      </c>
      <c r="O330" s="179">
        <v>0.30516552879041603</v>
      </c>
    </row>
    <row r="331" spans="2:15" hidden="1" outlineLevel="1">
      <c r="B331" s="63" t="s">
        <v>79</v>
      </c>
      <c r="C331" s="179">
        <v>-0.40625</v>
      </c>
      <c r="D331" s="180" t="s">
        <v>143</v>
      </c>
      <c r="E331" s="180" t="s">
        <v>143</v>
      </c>
      <c r="F331" s="180" t="s">
        <v>143</v>
      </c>
      <c r="G331" s="179">
        <v>-0.21448467966573814</v>
      </c>
      <c r="H331" s="179">
        <v>0.30677966101694909</v>
      </c>
      <c r="I331" s="179">
        <v>-7.7310924369747847E-3</v>
      </c>
      <c r="J331" s="180">
        <v>3.3333333333333437E-2</v>
      </c>
      <c r="K331" s="180">
        <v>1.3023508137432187</v>
      </c>
      <c r="L331" s="180">
        <v>0.754573484069887</v>
      </c>
      <c r="M331" s="179">
        <v>-8.3524318818436472E-2</v>
      </c>
      <c r="N331" s="179">
        <v>1.0045627376425856</v>
      </c>
      <c r="O331" s="179">
        <v>0.46176321138211374</v>
      </c>
    </row>
    <row r="332" spans="2:15" collapsed="1">
      <c r="B332" s="173">
        <v>1987</v>
      </c>
      <c r="C332" s="184">
        <v>-0.34112149532710279</v>
      </c>
      <c r="D332" s="184">
        <v>-1</v>
      </c>
      <c r="E332" s="184" t="s">
        <v>143</v>
      </c>
      <c r="F332" s="184">
        <v>-1</v>
      </c>
      <c r="G332" s="184">
        <v>-3.064535512558586E-2</v>
      </c>
      <c r="H332" s="184">
        <v>0.26390800078631815</v>
      </c>
      <c r="I332" s="184">
        <v>0.13138686131386867</v>
      </c>
      <c r="J332" s="184">
        <v>0.40108260418211472</v>
      </c>
      <c r="K332" s="184">
        <v>0.75123374672788912</v>
      </c>
      <c r="L332" s="184">
        <v>0.62287640327271743</v>
      </c>
      <c r="M332" s="184">
        <v>0.20630257711309929</v>
      </c>
      <c r="N332" s="184">
        <v>0.50875713362008379</v>
      </c>
      <c r="O332" s="184">
        <v>0.39167442020745025</v>
      </c>
    </row>
    <row r="333" spans="2:15" hidden="1" outlineLevel="1">
      <c r="B333" s="63" t="s">
        <v>90</v>
      </c>
      <c r="C333" s="179">
        <v>0.66666666666666674</v>
      </c>
      <c r="D333" s="180" t="s">
        <v>143</v>
      </c>
      <c r="E333" s="180" t="s">
        <v>143</v>
      </c>
      <c r="F333" s="180" t="s">
        <v>143</v>
      </c>
      <c r="G333" s="179">
        <v>-0.24095083738519718</v>
      </c>
      <c r="H333" s="179">
        <v>1.7042889390519189</v>
      </c>
      <c r="I333" s="179">
        <v>0.13469921534437668</v>
      </c>
      <c r="J333" s="180">
        <v>0.15121951219512186</v>
      </c>
      <c r="K333" s="180">
        <v>0.13641334062329147</v>
      </c>
      <c r="L333" s="180">
        <v>0.14099660249150614</v>
      </c>
      <c r="M333" s="179">
        <v>-5.4239223522694835E-2</v>
      </c>
      <c r="N333" s="179">
        <v>0.30577907827359185</v>
      </c>
      <c r="O333" s="179">
        <v>0.13992635455023672</v>
      </c>
    </row>
    <row r="334" spans="2:15" hidden="1" outlineLevel="1">
      <c r="B334" s="63" t="s">
        <v>89</v>
      </c>
      <c r="C334" s="179">
        <v>-0.65909090909090917</v>
      </c>
      <c r="D334" s="180">
        <v>1</v>
      </c>
      <c r="E334" s="180" t="s">
        <v>143</v>
      </c>
      <c r="F334" s="180">
        <v>1</v>
      </c>
      <c r="G334" s="179">
        <v>-0.21743753322700687</v>
      </c>
      <c r="H334" s="179">
        <v>1.6853658536585368</v>
      </c>
      <c r="I334" s="179">
        <v>0.12309035355739861</v>
      </c>
      <c r="J334" s="180">
        <v>4.4507042253521201E-2</v>
      </c>
      <c r="K334" s="180">
        <v>0.82854895792371219</v>
      </c>
      <c r="L334" s="180">
        <v>0.50625289485873082</v>
      </c>
      <c r="M334" s="179">
        <v>-9.6434359805510517E-2</v>
      </c>
      <c r="N334" s="179">
        <v>0.94751100575685743</v>
      </c>
      <c r="O334" s="179">
        <v>0.36679188580015021</v>
      </c>
    </row>
    <row r="335" spans="2:15" hidden="1" outlineLevel="1">
      <c r="B335" s="63" t="s">
        <v>88</v>
      </c>
      <c r="C335" s="179">
        <v>-0.64444444444444438</v>
      </c>
      <c r="D335" s="180" t="s">
        <v>143</v>
      </c>
      <c r="E335" s="180" t="s">
        <v>143</v>
      </c>
      <c r="F335" s="180" t="s">
        <v>143</v>
      </c>
      <c r="G335" s="179">
        <v>-0.47388535031847134</v>
      </c>
      <c r="H335" s="179">
        <v>3.0977011494252871</v>
      </c>
      <c r="I335" s="179">
        <v>0.17413972888425433</v>
      </c>
      <c r="J335" s="180">
        <v>-0.19256017505470457</v>
      </c>
      <c r="K335" s="180">
        <v>-9.4339622641509413E-2</v>
      </c>
      <c r="L335" s="180">
        <v>-0.13824584284316921</v>
      </c>
      <c r="M335" s="179">
        <v>-0.30213539300318037</v>
      </c>
      <c r="N335" s="179">
        <v>0.20427807486631022</v>
      </c>
      <c r="O335" s="179">
        <v>-6.9516089412920645E-2</v>
      </c>
    </row>
    <row r="336" spans="2:15" hidden="1" outlineLevel="1">
      <c r="B336" s="63" t="s">
        <v>87</v>
      </c>
      <c r="C336" s="179">
        <v>7.3333333333333339</v>
      </c>
      <c r="D336" s="180" t="s">
        <v>143</v>
      </c>
      <c r="E336" s="180" t="s">
        <v>143</v>
      </c>
      <c r="F336" s="180" t="s">
        <v>143</v>
      </c>
      <c r="G336" s="179">
        <v>-0.99297423887587821</v>
      </c>
      <c r="H336" s="179">
        <v>90.111111111111114</v>
      </c>
      <c r="I336" s="179">
        <v>0.88761467889908263</v>
      </c>
      <c r="J336" s="180">
        <v>0.42156862745098045</v>
      </c>
      <c r="K336" s="180">
        <v>0.27610619469026543</v>
      </c>
      <c r="L336" s="180">
        <v>0.31469440832249673</v>
      </c>
      <c r="M336" s="179">
        <v>-0.49842271293375395</v>
      </c>
      <c r="N336" s="179">
        <v>1.6846689895470384</v>
      </c>
      <c r="O336" s="179">
        <v>0.53890728476821192</v>
      </c>
    </row>
    <row r="337" spans="2:15" hidden="1" outlineLevel="1">
      <c r="B337" s="63" t="s">
        <v>86</v>
      </c>
      <c r="C337" s="179">
        <v>1.375</v>
      </c>
      <c r="D337" s="180" t="s">
        <v>143</v>
      </c>
      <c r="E337" s="180" t="s">
        <v>143</v>
      </c>
      <c r="F337" s="180" t="s">
        <v>143</v>
      </c>
      <c r="G337" s="179">
        <v>-0.97275204359673029</v>
      </c>
      <c r="H337" s="179" t="s">
        <v>143</v>
      </c>
      <c r="I337" s="179">
        <v>1.0381471389645776</v>
      </c>
      <c r="J337" s="180">
        <v>6.2176165803108807E-2</v>
      </c>
      <c r="K337" s="180">
        <v>0.24565756823821339</v>
      </c>
      <c r="L337" s="180">
        <v>0.18624161073825496</v>
      </c>
      <c r="M337" s="179">
        <v>-0.5880281690140845</v>
      </c>
      <c r="N337" s="179">
        <v>2.0769230769230771</v>
      </c>
      <c r="O337" s="179">
        <v>0.51802265705458295</v>
      </c>
    </row>
    <row r="338" spans="2:15" hidden="1" outlineLevel="1">
      <c r="B338" s="63" t="s">
        <v>85</v>
      </c>
      <c r="C338" s="179">
        <v>8</v>
      </c>
      <c r="D338" s="180" t="s">
        <v>143</v>
      </c>
      <c r="E338" s="180" t="s">
        <v>143</v>
      </c>
      <c r="F338" s="180" t="s">
        <v>143</v>
      </c>
      <c r="G338" s="179">
        <v>-0.5</v>
      </c>
      <c r="H338" s="179" t="s">
        <v>143</v>
      </c>
      <c r="I338" s="179">
        <v>60.916666666666664</v>
      </c>
      <c r="J338" s="180">
        <v>0.33884297520661155</v>
      </c>
      <c r="K338" s="180">
        <v>0.60332103321033204</v>
      </c>
      <c r="L338" s="180">
        <v>0.52168367346938771</v>
      </c>
      <c r="M338" s="179">
        <v>0.359375</v>
      </c>
      <c r="N338" s="179">
        <v>1.96309963099631</v>
      </c>
      <c r="O338" s="179">
        <v>1.4486215538847116</v>
      </c>
    </row>
    <row r="339" spans="2:15" hidden="1" outlineLevel="1">
      <c r="B339" s="63" t="s">
        <v>84</v>
      </c>
      <c r="C339" s="179">
        <v>0.125</v>
      </c>
      <c r="D339" s="180" t="s">
        <v>143</v>
      </c>
      <c r="E339" s="180" t="s">
        <v>143</v>
      </c>
      <c r="F339" s="180" t="s">
        <v>143</v>
      </c>
      <c r="G339" s="179">
        <v>-0.99349240780911063</v>
      </c>
      <c r="H339" s="179">
        <v>606</v>
      </c>
      <c r="I339" s="179">
        <v>-0.33586132177681471</v>
      </c>
      <c r="J339" s="180">
        <v>0.35393258426966301</v>
      </c>
      <c r="K339" s="180">
        <v>0.64133738601823698</v>
      </c>
      <c r="L339" s="180">
        <v>0.54043392504930976</v>
      </c>
      <c r="M339" s="179">
        <v>-0.76624548736462095</v>
      </c>
      <c r="N339" s="179">
        <v>2.4757575757575756</v>
      </c>
      <c r="O339" s="179">
        <v>-2.2253129346314293E-2</v>
      </c>
    </row>
    <row r="340" spans="2:15" hidden="1" outlineLevel="1">
      <c r="B340" s="63" t="s">
        <v>83</v>
      </c>
      <c r="C340" s="179">
        <v>2.0833333333333335</v>
      </c>
      <c r="D340" s="180" t="s">
        <v>143</v>
      </c>
      <c r="E340" s="180">
        <v>-1</v>
      </c>
      <c r="F340" s="180">
        <v>-1</v>
      </c>
      <c r="G340" s="179">
        <v>-0.99161676646706587</v>
      </c>
      <c r="H340" s="179" t="s">
        <v>143</v>
      </c>
      <c r="I340" s="179">
        <v>-0.24550898203592819</v>
      </c>
      <c r="J340" s="180">
        <v>-0.75462392108508014</v>
      </c>
      <c r="K340" s="180">
        <v>0.12164948453608249</v>
      </c>
      <c r="L340" s="180">
        <v>-0.42669753086419748</v>
      </c>
      <c r="M340" s="179">
        <v>-0.85343787696019302</v>
      </c>
      <c r="N340" s="179">
        <v>1.3865030674846626</v>
      </c>
      <c r="O340" s="179">
        <v>-0.34326967862133206</v>
      </c>
    </row>
    <row r="341" spans="2:15" hidden="1" outlineLevel="1">
      <c r="B341" s="63" t="s">
        <v>82</v>
      </c>
      <c r="C341" s="179">
        <v>1.8333333333333335</v>
      </c>
      <c r="D341" s="180" t="s">
        <v>143</v>
      </c>
      <c r="E341" s="180" t="s">
        <v>143</v>
      </c>
      <c r="F341" s="180" t="s">
        <v>143</v>
      </c>
      <c r="G341" s="179">
        <v>-0.67562380038387715</v>
      </c>
      <c r="H341" s="179">
        <v>1.345528455284553</v>
      </c>
      <c r="I341" s="179">
        <v>-0.40077390823659476</v>
      </c>
      <c r="J341" s="180">
        <v>9.1304347826086873E-2</v>
      </c>
      <c r="K341" s="180">
        <v>0.9229910714285714</v>
      </c>
      <c r="L341" s="180">
        <v>0.50165198237885456</v>
      </c>
      <c r="M341" s="179">
        <v>-0.3860988348734431</v>
      </c>
      <c r="N341" s="179">
        <v>1.0140105078809105</v>
      </c>
      <c r="O341" s="179">
        <v>5.4255026163591236E-2</v>
      </c>
    </row>
    <row r="342" spans="2:15" hidden="1" outlineLevel="1">
      <c r="B342" s="63" t="s">
        <v>81</v>
      </c>
      <c r="C342" s="179">
        <v>-1</v>
      </c>
      <c r="D342" s="180" t="s">
        <v>143</v>
      </c>
      <c r="E342" s="180" t="s">
        <v>143</v>
      </c>
      <c r="F342" s="180" t="s">
        <v>143</v>
      </c>
      <c r="G342" s="179">
        <v>-0.50882145377558219</v>
      </c>
      <c r="H342" s="179">
        <v>0.7845117845117846</v>
      </c>
      <c r="I342" s="179">
        <v>-0.28471411901983668</v>
      </c>
      <c r="J342" s="180">
        <v>-0.14065606361829031</v>
      </c>
      <c r="K342" s="180">
        <v>-2.0426287744227389E-2</v>
      </c>
      <c r="L342" s="180">
        <v>-7.7157598499061897E-2</v>
      </c>
      <c r="M342" s="179">
        <v>-0.28482537133681252</v>
      </c>
      <c r="N342" s="179">
        <v>0.88229093464511599</v>
      </c>
      <c r="O342" s="179">
        <v>0.13949923352069504</v>
      </c>
    </row>
    <row r="343" spans="2:15" hidden="1" outlineLevel="1">
      <c r="B343" s="63" t="s">
        <v>80</v>
      </c>
      <c r="C343" s="179">
        <v>-0.97272727272727277</v>
      </c>
      <c r="D343" s="180" t="s">
        <v>143</v>
      </c>
      <c r="E343" s="180" t="s">
        <v>143</v>
      </c>
      <c r="F343" s="180" t="s">
        <v>143</v>
      </c>
      <c r="G343" s="179">
        <v>-0.49942462600690452</v>
      </c>
      <c r="H343" s="179">
        <v>0.65656565656565657</v>
      </c>
      <c r="I343" s="179">
        <v>-0.31495809155383625</v>
      </c>
      <c r="J343" s="180">
        <v>0.64831606217616589</v>
      </c>
      <c r="K343" s="180">
        <v>0.66039763567974208</v>
      </c>
      <c r="L343" s="180">
        <v>0.65491923641703376</v>
      </c>
      <c r="M343" s="179">
        <v>-9.5752170851912677E-2</v>
      </c>
      <c r="N343" s="179">
        <v>0.65959252971137516</v>
      </c>
      <c r="O343" s="179">
        <v>0.17319026749282163</v>
      </c>
    </row>
    <row r="344" spans="2:15" hidden="1" outlineLevel="1">
      <c r="B344" s="63" t="s">
        <v>79</v>
      </c>
      <c r="C344" s="179">
        <v>0.77777777777777768</v>
      </c>
      <c r="D344" s="180" t="s">
        <v>143</v>
      </c>
      <c r="E344" s="180" t="s">
        <v>143</v>
      </c>
      <c r="F344" s="180" t="s">
        <v>143</v>
      </c>
      <c r="G344" s="179">
        <v>-0.298828125</v>
      </c>
      <c r="H344" s="179">
        <v>0.73529411764705888</v>
      </c>
      <c r="I344" s="179">
        <v>-8.1790123456790154E-2</v>
      </c>
      <c r="J344" s="180">
        <v>0.34271099744245515</v>
      </c>
      <c r="K344" s="180">
        <v>0.62838633686690226</v>
      </c>
      <c r="L344" s="180">
        <v>0.49141630901287559</v>
      </c>
      <c r="M344" s="179">
        <v>-5.1907291163689084E-2</v>
      </c>
      <c r="N344" s="179">
        <v>0.65825977301387129</v>
      </c>
      <c r="O344" s="179">
        <v>0.20717681337218208</v>
      </c>
    </row>
    <row r="345" spans="2:15" collapsed="1">
      <c r="B345" s="173">
        <v>1986</v>
      </c>
      <c r="C345" s="184">
        <v>-0.47160493827160499</v>
      </c>
      <c r="D345" s="184">
        <v>2.5</v>
      </c>
      <c r="E345" s="184">
        <v>-1</v>
      </c>
      <c r="F345" s="184">
        <v>0.16666666666666674</v>
      </c>
      <c r="G345" s="184">
        <v>-0.50006008171112715</v>
      </c>
      <c r="H345" s="184">
        <v>2.3335517693315859</v>
      </c>
      <c r="I345" s="184">
        <v>-6.0976848090982916E-2</v>
      </c>
      <c r="J345" s="184">
        <v>8.2864942990203971E-2</v>
      </c>
      <c r="K345" s="184">
        <v>0.37659499054820422</v>
      </c>
      <c r="L345" s="184">
        <v>0.2520931182356545</v>
      </c>
      <c r="M345" s="184">
        <v>-0.23851003253796099</v>
      </c>
      <c r="N345" s="184">
        <v>0.77988491368526391</v>
      </c>
      <c r="O345" s="184">
        <v>0.17274545858675672</v>
      </c>
    </row>
    <row r="346" spans="2:15" hidden="1" outlineLevel="1">
      <c r="B346" s="63" t="s">
        <v>90</v>
      </c>
      <c r="C346" s="179">
        <v>-0.33333333333333337</v>
      </c>
      <c r="D346" s="180" t="s">
        <v>143</v>
      </c>
      <c r="E346" s="180" t="s">
        <v>143</v>
      </c>
      <c r="F346" s="180" t="s">
        <v>143</v>
      </c>
      <c r="G346" s="179">
        <v>-0.13383247543284982</v>
      </c>
      <c r="H346" s="179">
        <v>-0.20466786355475763</v>
      </c>
      <c r="I346" s="179">
        <v>-0.14847809948032664</v>
      </c>
      <c r="J346" s="180">
        <v>-0.26753014738722647</v>
      </c>
      <c r="K346" s="180">
        <v>1.3035264483627205</v>
      </c>
      <c r="L346" s="180">
        <v>0.38437418343349883</v>
      </c>
      <c r="M346" s="179">
        <v>-0.202776513427401</v>
      </c>
      <c r="N346" s="179">
        <v>0.91188811188811192</v>
      </c>
      <c r="O346" s="179">
        <v>0.16286894020492437</v>
      </c>
    </row>
    <row r="347" spans="2:15" hidden="1" outlineLevel="1">
      <c r="B347" s="63" t="s">
        <v>89</v>
      </c>
      <c r="C347" s="179">
        <v>0.41935483870967749</v>
      </c>
      <c r="D347" s="180" t="s">
        <v>143</v>
      </c>
      <c r="E347" s="180" t="s">
        <v>143</v>
      </c>
      <c r="F347" s="180" t="s">
        <v>143</v>
      </c>
      <c r="G347" s="179">
        <v>0.41216216216216206</v>
      </c>
      <c r="H347" s="179">
        <v>-0.19921875</v>
      </c>
      <c r="I347" s="179">
        <v>0.24240780911062898</v>
      </c>
      <c r="J347" s="180">
        <v>-7.9356846473029097E-2</v>
      </c>
      <c r="K347" s="180">
        <v>0.60542929292929304</v>
      </c>
      <c r="L347" s="180">
        <v>0.2294988610478359</v>
      </c>
      <c r="M347" s="179">
        <v>0.1248860528714677</v>
      </c>
      <c r="N347" s="179">
        <v>0.40887404580152675</v>
      </c>
      <c r="O347" s="179">
        <v>0.23538147391869324</v>
      </c>
    </row>
    <row r="348" spans="2:15" hidden="1" outlineLevel="1">
      <c r="B348" s="63" t="s">
        <v>88</v>
      </c>
      <c r="C348" s="179">
        <v>-8.1632653061224469E-2</v>
      </c>
      <c r="D348" s="180" t="s">
        <v>143</v>
      </c>
      <c r="E348" s="180" t="s">
        <v>143</v>
      </c>
      <c r="F348" s="180" t="s">
        <v>143</v>
      </c>
      <c r="G348" s="179">
        <v>0.20398773006134974</v>
      </c>
      <c r="H348" s="179">
        <v>-0.73834586466165408</v>
      </c>
      <c r="I348" s="179">
        <v>-0.27182991647684129</v>
      </c>
      <c r="J348" s="180">
        <v>0.1890719861231569</v>
      </c>
      <c r="K348" s="180">
        <v>3.901734104046243</v>
      </c>
      <c r="L348" s="180">
        <v>1.04603068712475</v>
      </c>
      <c r="M348" s="179">
        <v>0.18716289104638628</v>
      </c>
      <c r="N348" s="179">
        <v>0.84965380811078139</v>
      </c>
      <c r="O348" s="179">
        <v>0.42094240837696328</v>
      </c>
    </row>
    <row r="349" spans="2:15" hidden="1" outlineLevel="1">
      <c r="B349" s="63" t="s">
        <v>87</v>
      </c>
      <c r="C349" s="179">
        <v>-0.7857142857142857</v>
      </c>
      <c r="D349" s="180" t="s">
        <v>143</v>
      </c>
      <c r="E349" s="180" t="s">
        <v>143</v>
      </c>
      <c r="F349" s="180" t="s">
        <v>143</v>
      </c>
      <c r="G349" s="179">
        <v>6.2189054726368154E-2</v>
      </c>
      <c r="H349" s="179">
        <v>-0.8392857142857143</v>
      </c>
      <c r="I349" s="179">
        <v>-4.8034934497816595E-2</v>
      </c>
      <c r="J349" s="180">
        <v>-0.68469860896445134</v>
      </c>
      <c r="K349" s="180">
        <v>1.7033492822966507</v>
      </c>
      <c r="L349" s="180">
        <v>-0.10163551401869164</v>
      </c>
      <c r="M349" s="179">
        <v>-0.40357478833490124</v>
      </c>
      <c r="N349" s="179">
        <v>1.1660377358490566</v>
      </c>
      <c r="O349" s="179">
        <v>-9.0361445783132543E-2</v>
      </c>
    </row>
    <row r="350" spans="2:15" hidden="1" outlineLevel="1">
      <c r="B350" s="63" t="s">
        <v>86</v>
      </c>
      <c r="C350" s="179">
        <v>-0.4285714285714286</v>
      </c>
      <c r="D350" s="180" t="s">
        <v>143</v>
      </c>
      <c r="E350" s="180" t="s">
        <v>143</v>
      </c>
      <c r="F350" s="180" t="s">
        <v>143</v>
      </c>
      <c r="G350" s="179">
        <v>-0.11990407673860914</v>
      </c>
      <c r="H350" s="179">
        <v>-1</v>
      </c>
      <c r="I350" s="179">
        <v>-0.16968325791855199</v>
      </c>
      <c r="J350" s="180">
        <v>-0.293040293040293</v>
      </c>
      <c r="K350" s="180">
        <v>0.90094339622641506</v>
      </c>
      <c r="L350" s="180">
        <v>0.22886597938144337</v>
      </c>
      <c r="M350" s="179">
        <v>-0.19318181818181823</v>
      </c>
      <c r="N350" s="179">
        <v>0.70042194092827015</v>
      </c>
      <c r="O350" s="179">
        <v>3.1880977683315548E-2</v>
      </c>
    </row>
    <row r="351" spans="2:15" hidden="1" outlineLevel="1">
      <c r="B351" s="63" t="s">
        <v>85</v>
      </c>
      <c r="C351" s="179">
        <v>-0.88235294117647056</v>
      </c>
      <c r="D351" s="180" t="s">
        <v>143</v>
      </c>
      <c r="E351" s="180" t="s">
        <v>143</v>
      </c>
      <c r="F351" s="180" t="s">
        <v>143</v>
      </c>
      <c r="G351" s="179">
        <v>-0.98181818181818181</v>
      </c>
      <c r="H351" s="179">
        <v>-1</v>
      </c>
      <c r="I351" s="179">
        <v>-0.98319327731092432</v>
      </c>
      <c r="J351" s="180">
        <v>-9.3632958801498134E-2</v>
      </c>
      <c r="K351" s="180">
        <v>0.49723756906077354</v>
      </c>
      <c r="L351" s="180">
        <v>0.24642289348171698</v>
      </c>
      <c r="M351" s="179">
        <v>-0.72881355932203395</v>
      </c>
      <c r="N351" s="179">
        <v>0.30288461538461542</v>
      </c>
      <c r="O351" s="179">
        <v>-0.41323529411764703</v>
      </c>
    </row>
    <row r="352" spans="2:15" hidden="1" outlineLevel="1">
      <c r="B352" s="63" t="s">
        <v>84</v>
      </c>
      <c r="C352" s="179">
        <v>-0.19999999999999996</v>
      </c>
      <c r="D352" s="180" t="s">
        <v>143</v>
      </c>
      <c r="E352" s="180" t="s">
        <v>143</v>
      </c>
      <c r="F352" s="180" t="s">
        <v>143</v>
      </c>
      <c r="G352" s="179">
        <v>10.670886075949367</v>
      </c>
      <c r="H352" s="179">
        <v>-0.98076923076923073</v>
      </c>
      <c r="I352" s="179">
        <v>6.0458015267175576</v>
      </c>
      <c r="J352" s="180">
        <v>-5.8201058201058253E-2</v>
      </c>
      <c r="K352" s="180">
        <v>0.61274509803921573</v>
      </c>
      <c r="L352" s="180">
        <v>0.29007633587786263</v>
      </c>
      <c r="M352" s="179">
        <v>2.985611510791367</v>
      </c>
      <c r="N352" s="179">
        <v>0.2890625</v>
      </c>
      <c r="O352" s="179">
        <v>1.6928838951310863</v>
      </c>
    </row>
    <row r="353" spans="2:15" hidden="1" outlineLevel="1">
      <c r="B353" s="63" t="s">
        <v>83</v>
      </c>
      <c r="C353" s="179">
        <v>-0.36842105263157898</v>
      </c>
      <c r="D353" s="180" t="s">
        <v>143</v>
      </c>
      <c r="E353" s="180">
        <v>0.33333333333333326</v>
      </c>
      <c r="F353" s="180">
        <v>0.33333333333333326</v>
      </c>
      <c r="G353" s="179">
        <v>5.2781954887218046</v>
      </c>
      <c r="H353" s="179">
        <v>-1</v>
      </c>
      <c r="I353" s="179">
        <v>3.489247311827957</v>
      </c>
      <c r="J353" s="180">
        <v>2.2701612903225805</v>
      </c>
      <c r="K353" s="180">
        <v>0.79629629629629628</v>
      </c>
      <c r="L353" s="180">
        <v>1.5019305019305018</v>
      </c>
      <c r="M353" s="179">
        <v>3.1449999999999996</v>
      </c>
      <c r="N353" s="179">
        <v>0.5</v>
      </c>
      <c r="O353" s="179">
        <v>1.9573002754820936</v>
      </c>
    </row>
    <row r="354" spans="2:15" hidden="1" outlineLevel="1">
      <c r="B354" s="63" t="s">
        <v>82</v>
      </c>
      <c r="C354" s="179">
        <v>-0.84210526315789469</v>
      </c>
      <c r="D354" s="180" t="s">
        <v>143</v>
      </c>
      <c r="E354" s="180" t="s">
        <v>143</v>
      </c>
      <c r="F354" s="180" t="s">
        <v>143</v>
      </c>
      <c r="G354" s="179">
        <v>5.4854771784232366</v>
      </c>
      <c r="H354" s="179">
        <v>8.1967213114753079E-3</v>
      </c>
      <c r="I354" s="179">
        <v>2.7298969072164949</v>
      </c>
      <c r="J354" s="180">
        <v>-0.31598513011152418</v>
      </c>
      <c r="K354" s="180">
        <v>0.10073710073710074</v>
      </c>
      <c r="L354" s="180">
        <v>-0.15886984715145902</v>
      </c>
      <c r="M354" s="179">
        <v>0.5326354679802956</v>
      </c>
      <c r="N354" s="179">
        <v>7.9395085066162663E-2</v>
      </c>
      <c r="O354" s="179">
        <v>0.3538404175988068</v>
      </c>
    </row>
    <row r="355" spans="2:15" hidden="1" outlineLevel="1">
      <c r="B355" s="63" t="s">
        <v>81</v>
      </c>
      <c r="C355" s="179">
        <v>1.0298507462686568</v>
      </c>
      <c r="D355" s="180">
        <v>-1</v>
      </c>
      <c r="E355" s="180" t="s">
        <v>143</v>
      </c>
      <c r="F355" s="180">
        <v>-1</v>
      </c>
      <c r="G355" s="179">
        <v>2.7586206896551726</v>
      </c>
      <c r="H355" s="179">
        <v>0.1061452513966481</v>
      </c>
      <c r="I355" s="179">
        <v>1.6553059643687065</v>
      </c>
      <c r="J355" s="180">
        <v>0.17798594847775173</v>
      </c>
      <c r="K355" s="180">
        <v>0.74034003091190104</v>
      </c>
      <c r="L355" s="180">
        <v>0.42038640906062619</v>
      </c>
      <c r="M355" s="179">
        <v>0.96683774180813264</v>
      </c>
      <c r="N355" s="179">
        <v>0.55434188967777165</v>
      </c>
      <c r="O355" s="179">
        <v>0.7937671860678277</v>
      </c>
    </row>
    <row r="356" spans="2:15" hidden="1" outlineLevel="1">
      <c r="B356" s="63" t="s">
        <v>80</v>
      </c>
      <c r="C356" s="179">
        <v>4</v>
      </c>
      <c r="D356" s="180" t="s">
        <v>143</v>
      </c>
      <c r="E356" s="180">
        <v>-1</v>
      </c>
      <c r="F356" s="180">
        <v>-1</v>
      </c>
      <c r="G356" s="179">
        <v>2.6108033240997228</v>
      </c>
      <c r="H356" s="179">
        <v>-0.19773095623987036</v>
      </c>
      <c r="I356" s="179">
        <v>1.3166542195668409</v>
      </c>
      <c r="J356" s="180">
        <v>-0.26441162458313483</v>
      </c>
      <c r="K356" s="180">
        <v>0.33981281497480209</v>
      </c>
      <c r="L356" s="180">
        <v>-2.3795871559633031E-2</v>
      </c>
      <c r="M356" s="179">
        <v>0.49876890608512126</v>
      </c>
      <c r="N356" s="179">
        <v>0.17272274763563966</v>
      </c>
      <c r="O356" s="179">
        <v>0.36376751854905187</v>
      </c>
    </row>
    <row r="357" spans="2:15" hidden="1" outlineLevel="1">
      <c r="B357" s="63" t="s">
        <v>79</v>
      </c>
      <c r="C357" s="179">
        <v>-0.73134328358208955</v>
      </c>
      <c r="D357" s="180" t="s">
        <v>143</v>
      </c>
      <c r="E357" s="180" t="s">
        <v>143</v>
      </c>
      <c r="F357" s="180" t="s">
        <v>143</v>
      </c>
      <c r="G357" s="179">
        <v>1.4806201550387597</v>
      </c>
      <c r="H357" s="179">
        <v>-7.3569482288828314E-2</v>
      </c>
      <c r="I357" s="179">
        <v>0.83465458663646652</v>
      </c>
      <c r="J357" s="180">
        <v>-0.29198732458125853</v>
      </c>
      <c r="K357" s="180">
        <v>-0.22853248523398451</v>
      </c>
      <c r="L357" s="180">
        <v>-0.26031746031746028</v>
      </c>
      <c r="M357" s="179">
        <v>0.25211608222490933</v>
      </c>
      <c r="N357" s="179">
        <v>-0.18971389645776571</v>
      </c>
      <c r="O357" s="179">
        <v>4.4362588084561283E-2</v>
      </c>
    </row>
    <row r="358" spans="2:15" collapsed="1">
      <c r="B358" s="173">
        <v>1985</v>
      </c>
      <c r="C358" s="184">
        <v>0.10354223433242504</v>
      </c>
      <c r="D358" s="184">
        <v>-0.5</v>
      </c>
      <c r="E358" s="184">
        <v>-0.33333333333333337</v>
      </c>
      <c r="F358" s="184">
        <v>-0.4</v>
      </c>
      <c r="G358" s="184">
        <v>0.94416540123817305</v>
      </c>
      <c r="H358" s="184">
        <v>-0.25669751583049194</v>
      </c>
      <c r="I358" s="184">
        <v>0.5549064498302676</v>
      </c>
      <c r="J358" s="184">
        <v>-0.12939531632296397</v>
      </c>
      <c r="K358" s="184">
        <v>0.61634679652439606</v>
      </c>
      <c r="L358" s="184">
        <v>0.18580999273549126</v>
      </c>
      <c r="M358" s="184">
        <v>0.2697538302633844</v>
      </c>
      <c r="N358" s="184">
        <v>0.37014945838475244</v>
      </c>
      <c r="O358" s="184">
        <v>0.30847126011316162</v>
      </c>
    </row>
    <row r="359" spans="2:15" hidden="1" outlineLevel="1">
      <c r="B359" s="63" t="s">
        <v>90</v>
      </c>
      <c r="C359" s="179">
        <v>-0.4</v>
      </c>
      <c r="D359" s="180">
        <v>-1</v>
      </c>
      <c r="E359" s="180" t="s">
        <v>143</v>
      </c>
      <c r="F359" s="180">
        <v>-1</v>
      </c>
      <c r="G359" s="179">
        <v>0.88447971781305124</v>
      </c>
      <c r="H359" s="179">
        <v>-3.1304347826086931E-2</v>
      </c>
      <c r="I359" s="179">
        <v>0.57636044470450565</v>
      </c>
      <c r="J359" s="180">
        <v>1.4499320344358857E-2</v>
      </c>
      <c r="K359" s="180">
        <v>5.8666666666666645E-2</v>
      </c>
      <c r="L359" s="180">
        <v>3.2371189641219322E-2</v>
      </c>
      <c r="M359" s="179">
        <v>0.30231179608772973</v>
      </c>
      <c r="N359" s="179">
        <v>3.3734939759036076E-2</v>
      </c>
      <c r="O359" s="179">
        <v>0.20003670398238205</v>
      </c>
    </row>
    <row r="360" spans="2:15" hidden="1" outlineLevel="1">
      <c r="B360" s="63" t="s">
        <v>89</v>
      </c>
      <c r="C360" s="179">
        <v>30</v>
      </c>
      <c r="D360" s="180">
        <v>-1</v>
      </c>
      <c r="E360" s="180" t="s">
        <v>143</v>
      </c>
      <c r="F360" s="180">
        <v>-1</v>
      </c>
      <c r="G360" s="179">
        <v>-0.20477611940298512</v>
      </c>
      <c r="H360" s="179">
        <v>-0.31367292225201071</v>
      </c>
      <c r="I360" s="179">
        <v>-0.23833126807104499</v>
      </c>
      <c r="J360" s="180">
        <v>0.17132442284325644</v>
      </c>
      <c r="K360" s="180">
        <v>4.6235138705416068E-2</v>
      </c>
      <c r="L360" s="180">
        <v>0.11139240506329107</v>
      </c>
      <c r="M360" s="179">
        <v>-9.9277978339350481E-3</v>
      </c>
      <c r="N360" s="179">
        <v>-7.2566371681415887E-2</v>
      </c>
      <c r="O360" s="179">
        <v>-3.5279369627507218E-2</v>
      </c>
    </row>
    <row r="361" spans="2:15" hidden="1" outlineLevel="1">
      <c r="B361" s="63" t="s">
        <v>88</v>
      </c>
      <c r="C361" s="179">
        <v>4.4444444444444446</v>
      </c>
      <c r="D361" s="180" t="s">
        <v>143</v>
      </c>
      <c r="E361" s="180" t="s">
        <v>143</v>
      </c>
      <c r="F361" s="180" t="s">
        <v>143</v>
      </c>
      <c r="G361" s="179">
        <v>-2.5411061285500747E-2</v>
      </c>
      <c r="H361" s="179">
        <v>0.37681159420289845</v>
      </c>
      <c r="I361" s="179">
        <v>0.14322916666666674</v>
      </c>
      <c r="J361" s="180">
        <v>0.57298772169167811</v>
      </c>
      <c r="K361" s="180">
        <v>-0.56257901390644749</v>
      </c>
      <c r="L361" s="180">
        <v>-1.6404199475065662E-2</v>
      </c>
      <c r="M361" s="179">
        <v>0.31396172927002119</v>
      </c>
      <c r="N361" s="179">
        <v>-0.20643642072213497</v>
      </c>
      <c r="O361" s="179">
        <v>6.7039106145251326E-2</v>
      </c>
    </row>
    <row r="362" spans="2:15" hidden="1" outlineLevel="1">
      <c r="B362" s="63" t="s">
        <v>87</v>
      </c>
      <c r="C362" s="179">
        <v>6</v>
      </c>
      <c r="D362" s="180" t="s">
        <v>143</v>
      </c>
      <c r="E362" s="180" t="s">
        <v>143</v>
      </c>
      <c r="F362" s="180" t="s">
        <v>143</v>
      </c>
      <c r="G362" s="179">
        <v>3.1020408163265305</v>
      </c>
      <c r="H362" s="179">
        <v>0.8666666666666667</v>
      </c>
      <c r="I362" s="179">
        <v>2.578125</v>
      </c>
      <c r="J362" s="180">
        <v>1.3189964157706093</v>
      </c>
      <c r="K362" s="180">
        <v>4.3589743589743586</v>
      </c>
      <c r="L362" s="180">
        <v>1.691823899371069</v>
      </c>
      <c r="M362" s="179">
        <v>1.8047493403693933</v>
      </c>
      <c r="N362" s="179">
        <v>2.8405797101449277</v>
      </c>
      <c r="O362" s="179">
        <v>1.9642857142857144</v>
      </c>
    </row>
    <row r="363" spans="2:15" hidden="1" outlineLevel="1">
      <c r="B363" s="63" t="s">
        <v>86</v>
      </c>
      <c r="C363" s="179">
        <v>6</v>
      </c>
      <c r="D363" s="180" t="s">
        <v>143</v>
      </c>
      <c r="E363" s="180" t="s">
        <v>143</v>
      </c>
      <c r="F363" s="180" t="s">
        <v>143</v>
      </c>
      <c r="G363" s="179">
        <v>40.700000000000003</v>
      </c>
      <c r="H363" s="179" t="s">
        <v>143</v>
      </c>
      <c r="I363" s="179">
        <v>43.2</v>
      </c>
      <c r="J363" s="180">
        <v>44.5</v>
      </c>
      <c r="K363" s="180" t="s">
        <v>143</v>
      </c>
      <c r="L363" s="180">
        <v>79.833333333333329</v>
      </c>
      <c r="M363" s="179">
        <v>38.111111111111114</v>
      </c>
      <c r="N363" s="179" t="s">
        <v>143</v>
      </c>
      <c r="O363" s="179">
        <v>51.277777777777779</v>
      </c>
    </row>
    <row r="364" spans="2:15" hidden="1" outlineLevel="1">
      <c r="B364" s="63" t="s">
        <v>85</v>
      </c>
      <c r="C364" s="179">
        <v>0.54545454545454541</v>
      </c>
      <c r="D364" s="180" t="s">
        <v>143</v>
      </c>
      <c r="E364" s="180" t="s">
        <v>143</v>
      </c>
      <c r="F364" s="180" t="s">
        <v>143</v>
      </c>
      <c r="G364" s="179">
        <v>131</v>
      </c>
      <c r="H364" s="179" t="s">
        <v>143</v>
      </c>
      <c r="I364" s="179">
        <v>141.80000000000001</v>
      </c>
      <c r="J364" s="180">
        <v>132.5</v>
      </c>
      <c r="K364" s="180" t="s">
        <v>143</v>
      </c>
      <c r="L364" s="180">
        <v>313.5</v>
      </c>
      <c r="M364" s="179">
        <v>51.444444444444443</v>
      </c>
      <c r="N364" s="179" t="s">
        <v>143</v>
      </c>
      <c r="O364" s="179">
        <v>74.555555555555557</v>
      </c>
    </row>
    <row r="365" spans="2:15" hidden="1" outlineLevel="1">
      <c r="B365" s="63" t="s">
        <v>84</v>
      </c>
      <c r="C365" s="179">
        <v>0.66666666666666674</v>
      </c>
      <c r="D365" s="180">
        <v>-1</v>
      </c>
      <c r="E365" s="180">
        <v>-1</v>
      </c>
      <c r="F365" s="180">
        <v>-1</v>
      </c>
      <c r="G365" s="179">
        <v>6.9</v>
      </c>
      <c r="H365" s="179" t="s">
        <v>143</v>
      </c>
      <c r="I365" s="179">
        <v>12.1</v>
      </c>
      <c r="J365" s="180">
        <v>22.625</v>
      </c>
      <c r="K365" s="180" t="s">
        <v>143</v>
      </c>
      <c r="L365" s="180">
        <v>48.125</v>
      </c>
      <c r="M365" s="179">
        <v>8.9285714285714288</v>
      </c>
      <c r="N365" s="179">
        <v>255</v>
      </c>
      <c r="O365" s="179">
        <v>17.413793103448278</v>
      </c>
    </row>
    <row r="366" spans="2:15" hidden="1" outlineLevel="1">
      <c r="B366" s="63" t="s">
        <v>83</v>
      </c>
      <c r="C366" s="179">
        <v>0.35714285714285721</v>
      </c>
      <c r="D366" s="180" t="s">
        <v>143</v>
      </c>
      <c r="E366" s="180" t="s">
        <v>143</v>
      </c>
      <c r="F366" s="180" t="s">
        <v>143</v>
      </c>
      <c r="G366" s="179">
        <v>43.333333333333336</v>
      </c>
      <c r="H366" s="179" t="s">
        <v>143</v>
      </c>
      <c r="I366" s="179">
        <v>61</v>
      </c>
      <c r="J366" s="180">
        <v>247</v>
      </c>
      <c r="K366" s="180">
        <v>134</v>
      </c>
      <c r="L366" s="180">
        <v>171.66666666666666</v>
      </c>
      <c r="M366" s="179">
        <v>21.222222222222221</v>
      </c>
      <c r="N366" s="179">
        <v>162</v>
      </c>
      <c r="O366" s="179">
        <v>35.299999999999997</v>
      </c>
    </row>
    <row r="367" spans="2:15" hidden="1" outlineLevel="1">
      <c r="B367" s="63" t="s">
        <v>82</v>
      </c>
      <c r="C367" s="179">
        <v>-0.35593220338983056</v>
      </c>
      <c r="D367" s="180" t="s">
        <v>143</v>
      </c>
      <c r="E367" s="180" t="s">
        <v>143</v>
      </c>
      <c r="F367" s="180" t="s">
        <v>143</v>
      </c>
      <c r="G367" s="179">
        <v>-0.24213836477987416</v>
      </c>
      <c r="H367" s="179">
        <v>-0.30085959885386815</v>
      </c>
      <c r="I367" s="179">
        <v>-0.27286356821589208</v>
      </c>
      <c r="J367" s="180">
        <v>0.31604696673189814</v>
      </c>
      <c r="K367" s="180">
        <v>0.96618357487922713</v>
      </c>
      <c r="L367" s="180">
        <v>0.50348189415041777</v>
      </c>
      <c r="M367" s="179">
        <v>0.16082916368834876</v>
      </c>
      <c r="N367" s="179">
        <v>0.3866317169069462</v>
      </c>
      <c r="O367" s="179">
        <v>0.24051803885291401</v>
      </c>
    </row>
    <row r="368" spans="2:15" hidden="1" outlineLevel="1">
      <c r="B368" s="63" t="s">
        <v>81</v>
      </c>
      <c r="C368" s="179">
        <v>-0.3232323232323232</v>
      </c>
      <c r="D368" s="180">
        <v>1</v>
      </c>
      <c r="E368" s="180" t="s">
        <v>143</v>
      </c>
      <c r="F368" s="180">
        <v>1</v>
      </c>
      <c r="G368" s="179">
        <v>-0.6115404430705822</v>
      </c>
      <c r="H368" s="179">
        <v>-0.42566844919786095</v>
      </c>
      <c r="I368" s="179">
        <v>-0.55111265646731566</v>
      </c>
      <c r="J368" s="180">
        <v>0.10693454309786121</v>
      </c>
      <c r="K368" s="180">
        <v>0.22654028436018958</v>
      </c>
      <c r="L368" s="180">
        <v>0.15550423402617408</v>
      </c>
      <c r="M368" s="179">
        <v>-0.29344490934449097</v>
      </c>
      <c r="N368" s="179">
        <v>-7.9899497487437188E-2</v>
      </c>
      <c r="O368" s="179">
        <v>-0.21721973094170399</v>
      </c>
    </row>
    <row r="369" spans="2:15" hidden="1" outlineLevel="1">
      <c r="B369" s="63" t="s">
        <v>80</v>
      </c>
      <c r="C369" s="179">
        <v>-0.69444444444444442</v>
      </c>
      <c r="D369" s="180" t="s">
        <v>143</v>
      </c>
      <c r="E369" s="180">
        <v>0</v>
      </c>
      <c r="F369" s="180">
        <v>0</v>
      </c>
      <c r="G369" s="179">
        <v>-0.64097463948284439</v>
      </c>
      <c r="H369" s="179">
        <v>-6.656580937972767E-2</v>
      </c>
      <c r="I369" s="179">
        <v>-0.49887724550898205</v>
      </c>
      <c r="J369" s="180">
        <v>-1.0838831291234641E-2</v>
      </c>
      <c r="K369" s="180">
        <v>0.39317953861584765</v>
      </c>
      <c r="L369" s="180">
        <v>0.1183071497274768</v>
      </c>
      <c r="M369" s="179">
        <v>-0.32390011890606418</v>
      </c>
      <c r="N369" s="179">
        <v>0.20951234196267299</v>
      </c>
      <c r="O369" s="179">
        <v>-0.17286055233549269</v>
      </c>
    </row>
    <row r="370" spans="2:15" hidden="1" outlineLevel="1">
      <c r="B370" s="63" t="s">
        <v>79</v>
      </c>
      <c r="C370" s="179">
        <v>-0.21176470588235297</v>
      </c>
      <c r="D370" s="180" t="s">
        <v>143</v>
      </c>
      <c r="E370" s="180">
        <v>-1</v>
      </c>
      <c r="F370" s="180">
        <v>-1</v>
      </c>
      <c r="G370" s="179">
        <v>-0.55991471215351818</v>
      </c>
      <c r="H370" s="179">
        <v>-0.28944820909970959</v>
      </c>
      <c r="I370" s="179">
        <v>-0.47720544701006518</v>
      </c>
      <c r="J370" s="180">
        <v>0.50991114149008876</v>
      </c>
      <c r="K370" s="180">
        <v>0.69961389961389964</v>
      </c>
      <c r="L370" s="180">
        <v>0.59898477157360408</v>
      </c>
      <c r="M370" s="179">
        <v>-0.15026971487284868</v>
      </c>
      <c r="N370" s="179">
        <v>0.25954525954525964</v>
      </c>
      <c r="O370" s="179">
        <v>3.2133676092545027E-3</v>
      </c>
    </row>
    <row r="371" spans="2:15" collapsed="1">
      <c r="B371" s="173">
        <v>1984</v>
      </c>
      <c r="C371" s="184">
        <v>-5.8974358974358987E-2</v>
      </c>
      <c r="D371" s="184">
        <v>-0.63636363636363635</v>
      </c>
      <c r="E371" s="184">
        <v>-0.1428571428571429</v>
      </c>
      <c r="F371" s="184">
        <v>-0.44444444444444442</v>
      </c>
      <c r="G371" s="184">
        <v>-0.16224679518543894</v>
      </c>
      <c r="H371" s="184">
        <v>-0.14671654197838735</v>
      </c>
      <c r="I371" s="184">
        <v>-0.15727496507218419</v>
      </c>
      <c r="J371" s="184">
        <v>0.29668237853517043</v>
      </c>
      <c r="K371" s="184">
        <v>0.37675824898120158</v>
      </c>
      <c r="L371" s="184">
        <v>0.3293631632598315</v>
      </c>
      <c r="M371" s="184">
        <v>7.3157214114169644E-2</v>
      </c>
      <c r="N371" s="184">
        <v>0.17382906808305165</v>
      </c>
      <c r="O371" s="184">
        <v>0.10986560244145793</v>
      </c>
    </row>
    <row r="372" spans="2:15" hidden="1" outlineLevel="1">
      <c r="B372" s="63" t="s">
        <v>90</v>
      </c>
      <c r="C372" s="179">
        <v>-0.79020979020979021</v>
      </c>
      <c r="D372" s="180" t="s">
        <v>143</v>
      </c>
      <c r="E372" s="180" t="s">
        <v>143</v>
      </c>
      <c r="F372" s="180" t="s">
        <v>143</v>
      </c>
      <c r="G372" s="179">
        <v>-0.16801173881144538</v>
      </c>
      <c r="H372" s="179">
        <v>-0.55287713841368591</v>
      </c>
      <c r="I372" s="179">
        <v>-0.3548508871272178</v>
      </c>
      <c r="J372" s="180">
        <v>0.60625909752547313</v>
      </c>
      <c r="K372" s="180">
        <v>8.0691642651296913E-2</v>
      </c>
      <c r="L372" s="180">
        <v>0.34214337436640108</v>
      </c>
      <c r="M372" s="179">
        <v>0.17152777777777772</v>
      </c>
      <c r="N372" s="179">
        <v>-0.22400897531787589</v>
      </c>
      <c r="O372" s="179">
        <v>-1.8905293482174956E-2</v>
      </c>
    </row>
    <row r="373" spans="2:15" hidden="1" outlineLevel="1">
      <c r="B373" s="63" t="s">
        <v>89</v>
      </c>
      <c r="C373" s="179">
        <v>-0.98666666666666669</v>
      </c>
      <c r="D373" s="180" t="s">
        <v>143</v>
      </c>
      <c r="E373" s="180" t="s">
        <v>143</v>
      </c>
      <c r="F373" s="180" t="s">
        <v>143</v>
      </c>
      <c r="G373" s="179">
        <v>0.52134423251589457</v>
      </c>
      <c r="H373" s="179">
        <v>-0.37573221757322173</v>
      </c>
      <c r="I373" s="179">
        <v>5.4442508710801363E-2</v>
      </c>
      <c r="J373" s="180">
        <v>1.06265664160401</v>
      </c>
      <c r="K373" s="180">
        <v>0.44053282588011422</v>
      </c>
      <c r="L373" s="180">
        <v>0.70903190914007563</v>
      </c>
      <c r="M373" s="179">
        <v>0.68389057750759874</v>
      </c>
      <c r="N373" s="179">
        <v>6.2333036509349959E-3</v>
      </c>
      <c r="O373" s="179">
        <v>0.32322274881516577</v>
      </c>
    </row>
    <row r="374" spans="2:15" hidden="1" outlineLevel="1">
      <c r="B374" s="63" t="s">
        <v>88</v>
      </c>
      <c r="C374" s="179">
        <v>-0.93382352941176472</v>
      </c>
      <c r="D374" s="180" t="s">
        <v>143</v>
      </c>
      <c r="E374" s="180" t="s">
        <v>143</v>
      </c>
      <c r="F374" s="180" t="s">
        <v>143</v>
      </c>
      <c r="G374" s="179">
        <v>-4.8364153627311501E-2</v>
      </c>
      <c r="H374" s="179">
        <v>-0.40881272949816405</v>
      </c>
      <c r="I374" s="179">
        <v>-0.24210526315789471</v>
      </c>
      <c r="J374" s="180">
        <v>1.0764872521246458</v>
      </c>
      <c r="K374" s="180">
        <v>0.17883755588673611</v>
      </c>
      <c r="L374" s="180">
        <v>0.48828125</v>
      </c>
      <c r="M374" s="179">
        <v>0.1837248322147651</v>
      </c>
      <c r="N374" s="179">
        <v>-0.14381720430107525</v>
      </c>
      <c r="O374" s="179">
        <v>1.8656716417910779E-3</v>
      </c>
    </row>
    <row r="375" spans="2:15" hidden="1" outlineLevel="1">
      <c r="B375" s="63" t="s">
        <v>87</v>
      </c>
      <c r="C375" s="179">
        <v>-0.9</v>
      </c>
      <c r="D375" s="180" t="s">
        <v>143</v>
      </c>
      <c r="E375" s="180" t="s">
        <v>143</v>
      </c>
      <c r="F375" s="180" t="s">
        <v>143</v>
      </c>
      <c r="G375" s="179">
        <v>-0.45856353591160226</v>
      </c>
      <c r="H375" s="179">
        <v>-0.87704918032786883</v>
      </c>
      <c r="I375" s="179">
        <v>-0.69882352941176473</v>
      </c>
      <c r="J375" s="180">
        <v>278</v>
      </c>
      <c r="K375" s="180">
        <v>-0.73287671232876717</v>
      </c>
      <c r="L375" s="180">
        <v>1.1632653061224492</v>
      </c>
      <c r="M375" s="179">
        <v>0.87623762376237613</v>
      </c>
      <c r="N375" s="179">
        <v>-0.82307692307692304</v>
      </c>
      <c r="O375" s="179">
        <v>-0.2432432432432432</v>
      </c>
    </row>
    <row r="376" spans="2:15" hidden="1" outlineLevel="1">
      <c r="B376" s="63" t="s">
        <v>86</v>
      </c>
      <c r="C376" s="179">
        <v>-0.83333333333333337</v>
      </c>
      <c r="D376" s="180" t="s">
        <v>143</v>
      </c>
      <c r="E376" s="180" t="s">
        <v>143</v>
      </c>
      <c r="F376" s="180" t="s">
        <v>143</v>
      </c>
      <c r="G376" s="179">
        <v>0.4285714285714286</v>
      </c>
      <c r="H376" s="179" t="s">
        <v>143</v>
      </c>
      <c r="I376" s="179">
        <v>0.4285714285714286</v>
      </c>
      <c r="J376" s="180">
        <v>1</v>
      </c>
      <c r="K376" s="180" t="s">
        <v>143</v>
      </c>
      <c r="L376" s="180">
        <v>1</v>
      </c>
      <c r="M376" s="179">
        <v>-0.18181818181818177</v>
      </c>
      <c r="N376" s="179" t="s">
        <v>143</v>
      </c>
      <c r="O376" s="179">
        <v>-0.18181818181818177</v>
      </c>
    </row>
    <row r="377" spans="2:15" hidden="1" outlineLevel="1">
      <c r="B377" s="63" t="s">
        <v>85</v>
      </c>
      <c r="C377" s="179">
        <v>-8.333333333333337E-2</v>
      </c>
      <c r="D377" s="180" t="s">
        <v>143</v>
      </c>
      <c r="E377" s="180" t="s">
        <v>143</v>
      </c>
      <c r="F377" s="180" t="s">
        <v>143</v>
      </c>
      <c r="G377" s="179">
        <v>-0.73684210526315796</v>
      </c>
      <c r="H377" s="179" t="s">
        <v>143</v>
      </c>
      <c r="I377" s="179">
        <v>-0.73684210526315796</v>
      </c>
      <c r="J377" s="180">
        <v>-0.77777777777777779</v>
      </c>
      <c r="K377" s="180" t="s">
        <v>143</v>
      </c>
      <c r="L377" s="180">
        <v>-0.77777777777777779</v>
      </c>
      <c r="M377" s="179">
        <v>-0.55000000000000004</v>
      </c>
      <c r="N377" s="179" t="s">
        <v>143</v>
      </c>
      <c r="O377" s="179">
        <v>-0.55000000000000004</v>
      </c>
    </row>
    <row r="378" spans="2:15" hidden="1" outlineLevel="1">
      <c r="B378" s="63" t="s">
        <v>84</v>
      </c>
      <c r="C378" s="179">
        <v>-0.6</v>
      </c>
      <c r="D378" s="180" t="s">
        <v>143</v>
      </c>
      <c r="E378" s="180" t="s">
        <v>143</v>
      </c>
      <c r="F378" s="180" t="s">
        <v>143</v>
      </c>
      <c r="G378" s="179">
        <v>-0.56521739130434789</v>
      </c>
      <c r="H378" s="179" t="s">
        <v>143</v>
      </c>
      <c r="I378" s="179">
        <v>-0.56521739130434789</v>
      </c>
      <c r="J378" s="180" t="s">
        <v>143</v>
      </c>
      <c r="K378" s="180" t="s">
        <v>143</v>
      </c>
      <c r="L378" s="180" t="s">
        <v>143</v>
      </c>
      <c r="M378" s="179">
        <v>-0.26315789473684215</v>
      </c>
      <c r="N378" s="179" t="s">
        <v>143</v>
      </c>
      <c r="O378" s="179">
        <v>-0.23684210526315785</v>
      </c>
    </row>
    <row r="379" spans="2:15" hidden="1" outlineLevel="1">
      <c r="B379" s="63" t="s">
        <v>83</v>
      </c>
      <c r="C379" s="179">
        <v>-0.22222222222222221</v>
      </c>
      <c r="D379" s="180">
        <v>-1</v>
      </c>
      <c r="E379" s="180" t="s">
        <v>143</v>
      </c>
      <c r="F379" s="180">
        <v>-1</v>
      </c>
      <c r="G379" s="179">
        <v>-0.25</v>
      </c>
      <c r="H379" s="179" t="s">
        <v>143</v>
      </c>
      <c r="I379" s="179">
        <v>-0.25</v>
      </c>
      <c r="J379" s="180">
        <v>-0.9375</v>
      </c>
      <c r="K379" s="180" t="s">
        <v>143</v>
      </c>
      <c r="L379" s="180">
        <v>-0.8125</v>
      </c>
      <c r="M379" s="179">
        <v>-0.53846153846153844</v>
      </c>
      <c r="N379" s="179" t="s">
        <v>143</v>
      </c>
      <c r="O379" s="179">
        <v>-0.48717948717948723</v>
      </c>
    </row>
    <row r="380" spans="2:15" hidden="1" outlineLevel="1">
      <c r="B380" s="63" t="s">
        <v>82</v>
      </c>
      <c r="C380" s="179">
        <v>-0.67934782608695654</v>
      </c>
      <c r="D380" s="180" t="s">
        <v>143</v>
      </c>
      <c r="E380" s="180" t="s">
        <v>143</v>
      </c>
      <c r="F380" s="180" t="s">
        <v>143</v>
      </c>
      <c r="G380" s="179">
        <v>-0.58212877792378448</v>
      </c>
      <c r="H380" s="179">
        <v>-0.18837209302325586</v>
      </c>
      <c r="I380" s="179">
        <v>-0.43996641477749787</v>
      </c>
      <c r="J380" s="180">
        <v>3.462882096069869</v>
      </c>
      <c r="K380" s="180">
        <v>-0.55816435432230516</v>
      </c>
      <c r="L380" s="180">
        <v>0.23156089193825036</v>
      </c>
      <c r="M380" s="179">
        <v>0.19165247018739362</v>
      </c>
      <c r="N380" s="179">
        <v>-0.44184345281638626</v>
      </c>
      <c r="O380" s="179">
        <v>-0.14915387642660372</v>
      </c>
    </row>
    <row r="381" spans="2:15" hidden="1" outlineLevel="1">
      <c r="B381" s="63" t="s">
        <v>81</v>
      </c>
      <c r="C381" s="179">
        <v>-0.25</v>
      </c>
      <c r="D381" s="180">
        <v>1</v>
      </c>
      <c r="E381" s="180" t="s">
        <v>143</v>
      </c>
      <c r="F381" s="180">
        <v>1</v>
      </c>
      <c r="G381" s="179">
        <v>-5.547445255474448E-2</v>
      </c>
      <c r="H381" s="179">
        <v>-0.21163575042158511</v>
      </c>
      <c r="I381" s="179">
        <v>-0.11261956186362232</v>
      </c>
      <c r="J381" s="180">
        <v>0.69933920704845809</v>
      </c>
      <c r="K381" s="180">
        <v>-0.39920273348519364</v>
      </c>
      <c r="L381" s="180">
        <v>-2.4774774774774744E-2</v>
      </c>
      <c r="M381" s="179">
        <v>0.15794573643410859</v>
      </c>
      <c r="N381" s="179">
        <v>-0.32358939496940853</v>
      </c>
      <c r="O381" s="179">
        <v>-7.6681020205366046E-2</v>
      </c>
    </row>
    <row r="382" spans="2:15" hidden="1" outlineLevel="1">
      <c r="B382" s="63" t="s">
        <v>80</v>
      </c>
      <c r="C382" s="179">
        <v>-0.23404255319148937</v>
      </c>
      <c r="D382" s="180" t="s">
        <v>143</v>
      </c>
      <c r="E382" s="180" t="s">
        <v>143</v>
      </c>
      <c r="F382" s="180" t="s">
        <v>143</v>
      </c>
      <c r="G382" s="179">
        <v>-4.4554455445544594E-3</v>
      </c>
      <c r="H382" s="179">
        <v>-0.48680124223602483</v>
      </c>
      <c r="I382" s="179">
        <v>-0.19226118500604594</v>
      </c>
      <c r="J382" s="180">
        <v>1.9108367626886147</v>
      </c>
      <c r="K382" s="180">
        <v>-0.28581661891117482</v>
      </c>
      <c r="L382" s="180">
        <v>0.46776470588235286</v>
      </c>
      <c r="M382" s="179">
        <v>0.47907140344706289</v>
      </c>
      <c r="N382" s="179">
        <v>-0.38114754098360659</v>
      </c>
      <c r="O382" s="179">
        <v>6.1335263253120997E-2</v>
      </c>
    </row>
    <row r="383" spans="2:15" hidden="1" outlineLevel="1">
      <c r="B383" s="63" t="s">
        <v>79</v>
      </c>
      <c r="C383" s="179">
        <v>-0.63362068965517238</v>
      </c>
      <c r="D383" s="180" t="s">
        <v>143</v>
      </c>
      <c r="E383" s="180" t="s">
        <v>143</v>
      </c>
      <c r="F383" s="180" t="s">
        <v>143</v>
      </c>
      <c r="G383" s="179">
        <v>0.36974299065420557</v>
      </c>
      <c r="H383" s="179">
        <v>-3.1865042174320513E-2</v>
      </c>
      <c r="I383" s="179">
        <v>0.21554516012954306</v>
      </c>
      <c r="J383" s="180">
        <v>1.1706231454005933</v>
      </c>
      <c r="K383" s="180">
        <v>-0.33861082737487236</v>
      </c>
      <c r="L383" s="180">
        <v>4.7872340425531901E-2</v>
      </c>
      <c r="M383" s="179">
        <v>0.48701298701298712</v>
      </c>
      <c r="N383" s="179">
        <v>-0.22942148760330583</v>
      </c>
      <c r="O383" s="179">
        <v>0.10295941874889247</v>
      </c>
    </row>
    <row r="384" spans="2:15" collapsed="1">
      <c r="B384" s="173">
        <v>1983</v>
      </c>
      <c r="C384" s="184">
        <v>-0.63653308480894688</v>
      </c>
      <c r="D384" s="184">
        <v>4.5</v>
      </c>
      <c r="E384" s="184" t="s">
        <v>143</v>
      </c>
      <c r="F384" s="184">
        <v>8</v>
      </c>
      <c r="G384" s="184">
        <v>2.7138405869936655E-2</v>
      </c>
      <c r="H384" s="184">
        <v>-0.35951018235059229</v>
      </c>
      <c r="I384" s="184">
        <v>-0.13921658458366737</v>
      </c>
      <c r="J384" s="184">
        <v>1.1656851197487241</v>
      </c>
      <c r="K384" s="184">
        <v>-0.18230678275825007</v>
      </c>
      <c r="L384" s="184">
        <v>0.29464471764951039</v>
      </c>
      <c r="M384" s="184">
        <v>0.34334284650701075</v>
      </c>
      <c r="N384" s="184">
        <v>-0.26106089438629876</v>
      </c>
      <c r="O384" s="184">
        <v>3.4736138944555739E-2</v>
      </c>
    </row>
    <row r="385" spans="2:15" hidden="1" outlineLevel="1">
      <c r="B385" s="63" t="s">
        <v>90</v>
      </c>
      <c r="C385" s="179">
        <v>0.19166666666666665</v>
      </c>
      <c r="D385" s="180" t="s">
        <v>143</v>
      </c>
      <c r="E385" s="180" t="s">
        <v>143</v>
      </c>
      <c r="F385" s="180" t="s">
        <v>143</v>
      </c>
      <c r="G385" s="179">
        <v>0.37260825780463236</v>
      </c>
      <c r="H385" s="179">
        <v>-0.24129793510324482</v>
      </c>
      <c r="I385" s="179">
        <v>-1.4508928571428603E-2</v>
      </c>
      <c r="J385" s="180">
        <v>0.68588957055214728</v>
      </c>
      <c r="K385" s="180">
        <v>8.6071987480438095E-2</v>
      </c>
      <c r="L385" s="180">
        <v>0.3196368848542761</v>
      </c>
      <c r="M385" s="179">
        <v>0.49377593360995853</v>
      </c>
      <c r="N385" s="179">
        <v>-0.10057181298351836</v>
      </c>
      <c r="O385" s="179">
        <v>0.1332381146704753</v>
      </c>
    </row>
    <row r="386" spans="2:15" hidden="1" outlineLevel="1">
      <c r="B386" s="63" t="s">
        <v>89</v>
      </c>
      <c r="C386" s="179">
        <v>-0.64622641509433965</v>
      </c>
      <c r="D386" s="180" t="s">
        <v>143</v>
      </c>
      <c r="E386" s="180" t="s">
        <v>143</v>
      </c>
      <c r="F386" s="180" t="s">
        <v>143</v>
      </c>
      <c r="G386" s="179">
        <v>-1.0781671159029615E-2</v>
      </c>
      <c r="H386" s="179">
        <v>0.20951417004048589</v>
      </c>
      <c r="I386" s="179">
        <v>9.28129462160876E-2</v>
      </c>
      <c r="J386" s="180">
        <v>-0.12691466083150982</v>
      </c>
      <c r="K386" s="180">
        <v>-0.44155154091392135</v>
      </c>
      <c r="L386" s="180">
        <v>-0.3386981402002861</v>
      </c>
      <c r="M386" s="179">
        <v>-0.11835640911121037</v>
      </c>
      <c r="N386" s="179">
        <v>-0.21742160278745648</v>
      </c>
      <c r="O386" s="179">
        <v>-0.17400665492268541</v>
      </c>
    </row>
    <row r="387" spans="2:15" hidden="1" outlineLevel="1">
      <c r="B387" s="63" t="s">
        <v>88</v>
      </c>
      <c r="C387" s="179">
        <v>0.63855421686746983</v>
      </c>
      <c r="D387" s="180" t="s">
        <v>143</v>
      </c>
      <c r="E387" s="180" t="s">
        <v>143</v>
      </c>
      <c r="F387" s="180" t="s">
        <v>143</v>
      </c>
      <c r="G387" s="179">
        <v>1.4494773519163764</v>
      </c>
      <c r="H387" s="179">
        <v>0.7236286919831223</v>
      </c>
      <c r="I387" s="179">
        <v>0.99737187910643899</v>
      </c>
      <c r="J387" s="180">
        <v>2.4607843137254903</v>
      </c>
      <c r="K387" s="180">
        <v>0.68592964824120606</v>
      </c>
      <c r="L387" s="180">
        <v>1.048</v>
      </c>
      <c r="M387" s="179">
        <v>1.5254237288135593</v>
      </c>
      <c r="N387" s="179">
        <v>0.70642201834862384</v>
      </c>
      <c r="O387" s="179">
        <v>0.99404761904761907</v>
      </c>
    </row>
    <row r="388" spans="2:15" hidden="1" outlineLevel="1">
      <c r="B388" s="63" t="s">
        <v>87</v>
      </c>
      <c r="C388" s="179">
        <v>1.8571428571428572</v>
      </c>
      <c r="D388" s="180" t="s">
        <v>143</v>
      </c>
      <c r="E388" s="180" t="s">
        <v>143</v>
      </c>
      <c r="F388" s="180" t="s">
        <v>143</v>
      </c>
      <c r="G388" s="179">
        <v>4.0277777777777777</v>
      </c>
      <c r="H388" s="179">
        <v>47.8</v>
      </c>
      <c r="I388" s="179">
        <v>9.3658536585365848</v>
      </c>
      <c r="J388" s="180">
        <v>-0.93333333333333335</v>
      </c>
      <c r="K388" s="180">
        <v>10.23076923076923</v>
      </c>
      <c r="L388" s="180">
        <v>4.25</v>
      </c>
      <c r="M388" s="179">
        <v>2.4827586206896552</v>
      </c>
      <c r="N388" s="179">
        <v>20.666666666666668</v>
      </c>
      <c r="O388" s="179">
        <v>6.7894736842105265</v>
      </c>
    </row>
    <row r="389" spans="2:15" hidden="1" outlineLevel="1">
      <c r="B389" s="63" t="s">
        <v>86</v>
      </c>
      <c r="C389" s="179">
        <v>0.19999999999999996</v>
      </c>
      <c r="D389" s="180" t="s">
        <v>143</v>
      </c>
      <c r="E389" s="180" t="s">
        <v>143</v>
      </c>
      <c r="F389" s="180" t="s">
        <v>143</v>
      </c>
      <c r="G389" s="179">
        <v>0</v>
      </c>
      <c r="H389" s="179" t="s">
        <v>143</v>
      </c>
      <c r="I389" s="179">
        <v>0</v>
      </c>
      <c r="J389" s="180">
        <v>-0.625</v>
      </c>
      <c r="K389" s="180">
        <v>-1</v>
      </c>
      <c r="L389" s="180">
        <v>-0.83333333333333337</v>
      </c>
      <c r="M389" s="179">
        <v>-0.12</v>
      </c>
      <c r="N389" s="179">
        <v>-1</v>
      </c>
      <c r="O389" s="179">
        <v>-0.37142857142857144</v>
      </c>
    </row>
    <row r="390" spans="2:15" hidden="1" outlineLevel="1">
      <c r="B390" s="63" t="s">
        <v>85</v>
      </c>
      <c r="C390" s="179">
        <v>9.0909090909090828E-2</v>
      </c>
      <c r="D390" s="180" t="s">
        <v>143</v>
      </c>
      <c r="E390" s="180" t="s">
        <v>143</v>
      </c>
      <c r="F390" s="180" t="s">
        <v>143</v>
      </c>
      <c r="G390" s="179">
        <v>1.1111111111111112</v>
      </c>
      <c r="H390" s="179">
        <v>-1</v>
      </c>
      <c r="I390" s="179">
        <v>0.72727272727272729</v>
      </c>
      <c r="J390" s="180">
        <v>-0.55000000000000004</v>
      </c>
      <c r="K390" s="180" t="s">
        <v>143</v>
      </c>
      <c r="L390" s="180">
        <v>-0.55000000000000004</v>
      </c>
      <c r="M390" s="179">
        <v>0</v>
      </c>
      <c r="N390" s="179">
        <v>-1</v>
      </c>
      <c r="O390" s="179">
        <v>-4.7619047619047672E-2</v>
      </c>
    </row>
    <row r="391" spans="2:15" hidden="1" outlineLevel="1">
      <c r="B391" s="63" t="s">
        <v>84</v>
      </c>
      <c r="C391" s="179">
        <v>0.36363636363636354</v>
      </c>
      <c r="D391" s="180" t="s">
        <v>143</v>
      </c>
      <c r="E391" s="180" t="s">
        <v>143</v>
      </c>
      <c r="F391" s="180" t="s">
        <v>143</v>
      </c>
      <c r="G391" s="179">
        <v>2.8333333333333335</v>
      </c>
      <c r="H391" s="179" t="s">
        <v>143</v>
      </c>
      <c r="I391" s="179">
        <v>2.8333333333333335</v>
      </c>
      <c r="J391" s="180">
        <v>-1</v>
      </c>
      <c r="K391" s="180">
        <v>-1</v>
      </c>
      <c r="L391" s="180">
        <v>-1</v>
      </c>
      <c r="M391" s="179">
        <v>2.7027027027026973E-2</v>
      </c>
      <c r="N391" s="179">
        <v>-1</v>
      </c>
      <c r="O391" s="179">
        <v>-2.5641025641025661E-2</v>
      </c>
    </row>
    <row r="392" spans="2:15" hidden="1" outlineLevel="1">
      <c r="B392" s="63" t="s">
        <v>83</v>
      </c>
      <c r="C392" s="179">
        <v>0.8</v>
      </c>
      <c r="D392" s="180" t="s">
        <v>143</v>
      </c>
      <c r="E392" s="180" t="s">
        <v>143</v>
      </c>
      <c r="F392" s="180" t="s">
        <v>143</v>
      </c>
      <c r="G392" s="179">
        <v>-0.75</v>
      </c>
      <c r="H392" s="179">
        <v>-1</v>
      </c>
      <c r="I392" s="179">
        <v>-0.82608695652173914</v>
      </c>
      <c r="J392" s="180">
        <v>1</v>
      </c>
      <c r="K392" s="180">
        <v>-1</v>
      </c>
      <c r="L392" s="180">
        <v>-0.4285714285714286</v>
      </c>
      <c r="M392" s="179">
        <v>0.14705882352941169</v>
      </c>
      <c r="N392" s="179">
        <v>-1</v>
      </c>
      <c r="O392" s="179">
        <v>-0.36065573770491799</v>
      </c>
    </row>
    <row r="393" spans="2:15" hidden="1" outlineLevel="1">
      <c r="B393" s="63" t="s">
        <v>82</v>
      </c>
      <c r="C393" s="179">
        <v>7.3636363636363633</v>
      </c>
      <c r="D393" s="180" t="s">
        <v>143</v>
      </c>
      <c r="E393" s="180" t="s">
        <v>143</v>
      </c>
      <c r="F393" s="180" t="s">
        <v>143</v>
      </c>
      <c r="G393" s="179">
        <v>3.9617486338797914E-2</v>
      </c>
      <c r="H393" s="179">
        <v>-0.48626045400238949</v>
      </c>
      <c r="I393" s="179">
        <v>-0.24091778202676861</v>
      </c>
      <c r="J393" s="180">
        <v>-0.43872549019607843</v>
      </c>
      <c r="K393" s="180">
        <v>-5.1619433198380582E-2</v>
      </c>
      <c r="L393" s="180">
        <v>-0.16475644699140402</v>
      </c>
      <c r="M393" s="179">
        <v>1.0327022375215211E-2</v>
      </c>
      <c r="N393" s="179">
        <v>-0.25095890410958899</v>
      </c>
      <c r="O393" s="179">
        <v>-0.14931369266822903</v>
      </c>
    </row>
    <row r="394" spans="2:15" hidden="1" outlineLevel="1">
      <c r="B394" s="63" t="s">
        <v>81</v>
      </c>
      <c r="C394" s="179">
        <v>4.5</v>
      </c>
      <c r="D394" s="180" t="s">
        <v>143</v>
      </c>
      <c r="E394" s="180" t="s">
        <v>143</v>
      </c>
      <c r="F394" s="180" t="s">
        <v>143</v>
      </c>
      <c r="G394" s="179">
        <v>0.3979591836734695</v>
      </c>
      <c r="H394" s="179">
        <v>0.16962524654832345</v>
      </c>
      <c r="I394" s="179">
        <v>0.30475040257648955</v>
      </c>
      <c r="J394" s="180">
        <v>1.4021164021164023</v>
      </c>
      <c r="K394" s="180">
        <v>0.36229635376260672</v>
      </c>
      <c r="L394" s="180">
        <v>0.59808038392321539</v>
      </c>
      <c r="M394" s="179">
        <v>0.65384615384615374</v>
      </c>
      <c r="N394" s="179">
        <v>0.27746417716022576</v>
      </c>
      <c r="O394" s="179">
        <v>0.44622754491017957</v>
      </c>
    </row>
    <row r="395" spans="2:15" hidden="1" outlineLevel="1">
      <c r="B395" s="63" t="s">
        <v>80</v>
      </c>
      <c r="C395" s="179">
        <v>2.2413793103448274</v>
      </c>
      <c r="D395" s="180" t="s">
        <v>143</v>
      </c>
      <c r="E395" s="180" t="s">
        <v>143</v>
      </c>
      <c r="F395" s="180" t="s">
        <v>143</v>
      </c>
      <c r="G395" s="179">
        <v>0.45848375451263546</v>
      </c>
      <c r="H395" s="179">
        <v>0.36875664187035073</v>
      </c>
      <c r="I395" s="179">
        <v>0.4221840068787619</v>
      </c>
      <c r="J395" s="180">
        <v>0.86445012787723785</v>
      </c>
      <c r="K395" s="180">
        <v>9.1477716966380074E-2</v>
      </c>
      <c r="L395" s="180">
        <v>0.27245508982035926</v>
      </c>
      <c r="M395" s="179">
        <v>0.57506925207756243</v>
      </c>
      <c r="N395" s="179">
        <v>0.20900900900900909</v>
      </c>
      <c r="O395" s="179">
        <v>0.37316770186335413</v>
      </c>
    </row>
    <row r="396" spans="2:15" hidden="1" outlineLevel="1">
      <c r="B396" s="63" t="s">
        <v>79</v>
      </c>
      <c r="C396" s="179">
        <v>4.9773755656108642E-2</v>
      </c>
      <c r="D396" s="180" t="s">
        <v>143</v>
      </c>
      <c r="E396" s="180" t="s">
        <v>143</v>
      </c>
      <c r="F396" s="180" t="s">
        <v>143</v>
      </c>
      <c r="G396" s="179">
        <v>-0.11295336787564769</v>
      </c>
      <c r="H396" s="179">
        <v>-4.6641791044775838E-3</v>
      </c>
      <c r="I396" s="179">
        <v>-7.4283810792804772E-2</v>
      </c>
      <c r="J396" s="180">
        <v>0.51460674157303377</v>
      </c>
      <c r="K396" s="180">
        <v>0.22835633626097862</v>
      </c>
      <c r="L396" s="180">
        <v>0.29082883766552237</v>
      </c>
      <c r="M396" s="179">
        <v>8.4745762711864181E-3</v>
      </c>
      <c r="N396" s="179">
        <v>0.13465866466616649</v>
      </c>
      <c r="O396" s="179">
        <v>7.2405929304447003E-2</v>
      </c>
    </row>
    <row r="397" spans="2:15" collapsed="1">
      <c r="B397" s="173">
        <v>1982</v>
      </c>
      <c r="C397" s="184">
        <v>0.41184210526315779</v>
      </c>
      <c r="D397" s="184" t="s">
        <v>143</v>
      </c>
      <c r="E397" s="184" t="s">
        <v>143</v>
      </c>
      <c r="F397" s="184" t="s">
        <v>143</v>
      </c>
      <c r="G397" s="184">
        <v>0.24611723446893796</v>
      </c>
      <c r="H397" s="184">
        <v>6.7945984363894762E-2</v>
      </c>
      <c r="I397" s="184">
        <v>0.1626606298688329</v>
      </c>
      <c r="J397" s="184">
        <v>0.44551645856980704</v>
      </c>
      <c r="K397" s="184">
        <v>6.2835599223123539E-2</v>
      </c>
      <c r="L397" s="184">
        <v>0.17268062230186532</v>
      </c>
      <c r="M397" s="184">
        <v>0.31382458428431703</v>
      </c>
      <c r="N397" s="184">
        <v>6.5112743856093225E-2</v>
      </c>
      <c r="O397" s="184">
        <v>0.17386655260906747</v>
      </c>
    </row>
    <row r="398" spans="2:15" hidden="1" outlineLevel="1">
      <c r="B398" s="63" t="s">
        <v>90</v>
      </c>
      <c r="C398" s="179">
        <v>1.5531914893617023</v>
      </c>
      <c r="D398" s="180">
        <v>-1</v>
      </c>
      <c r="E398" s="180" t="s">
        <v>143</v>
      </c>
      <c r="F398" s="180">
        <v>-1</v>
      </c>
      <c r="G398" s="179">
        <v>-0.36059240180296204</v>
      </c>
      <c r="H398" s="179">
        <v>0.7190669371196754</v>
      </c>
      <c r="I398" s="179">
        <v>5.8684521465143691E-2</v>
      </c>
      <c r="J398" s="180">
        <v>1.0123456790123457</v>
      </c>
      <c r="K398" s="180">
        <v>0.28056112224448904</v>
      </c>
      <c r="L398" s="180">
        <v>0.49180327868852469</v>
      </c>
      <c r="M398" s="179">
        <v>-3.9362232187344248E-2</v>
      </c>
      <c r="N398" s="179">
        <v>0.49848790322580649</v>
      </c>
      <c r="O398" s="179">
        <v>0.22801302931596101</v>
      </c>
    </row>
    <row r="399" spans="2:15" hidden="1" outlineLevel="1">
      <c r="B399" s="63" t="s">
        <v>89</v>
      </c>
      <c r="C399" s="179">
        <v>4.7297297297297298</v>
      </c>
      <c r="D399" s="180" t="s">
        <v>143</v>
      </c>
      <c r="E399" s="180" t="s">
        <v>143</v>
      </c>
      <c r="F399" s="180" t="s">
        <v>143</v>
      </c>
      <c r="G399" s="179">
        <v>1.9289473684210527</v>
      </c>
      <c r="H399" s="179">
        <v>-0.11864406779661019</v>
      </c>
      <c r="I399" s="179">
        <v>0.39973351099267163</v>
      </c>
      <c r="J399" s="180">
        <v>1.6803519061583576</v>
      </c>
      <c r="K399" s="180">
        <v>0.70625566636446058</v>
      </c>
      <c r="L399" s="180">
        <v>0.93628808864265922</v>
      </c>
      <c r="M399" s="179">
        <v>1.9538258575197891</v>
      </c>
      <c r="N399" s="179">
        <v>0.29046762589928066</v>
      </c>
      <c r="O399" s="179">
        <v>0.71327967806841053</v>
      </c>
    </row>
    <row r="400" spans="2:15" hidden="1" outlineLevel="1">
      <c r="B400" s="63" t="s">
        <v>88</v>
      </c>
      <c r="C400" s="179">
        <v>2.1923076923076925</v>
      </c>
      <c r="D400" s="180" t="s">
        <v>143</v>
      </c>
      <c r="E400" s="180" t="s">
        <v>143</v>
      </c>
      <c r="F400" s="180" t="s">
        <v>143</v>
      </c>
      <c r="G400" s="179">
        <v>0.5026178010471205</v>
      </c>
      <c r="H400" s="179">
        <v>0.90361445783132521</v>
      </c>
      <c r="I400" s="179">
        <v>0.7295454545454545</v>
      </c>
      <c r="J400" s="180">
        <v>-0.79393939393939394</v>
      </c>
      <c r="K400" s="180">
        <v>-0.58149316508937954</v>
      </c>
      <c r="L400" s="180">
        <v>-0.65421853388658369</v>
      </c>
      <c r="M400" s="179">
        <v>-0.3370786516853933</v>
      </c>
      <c r="N400" s="179">
        <v>-0.27333333333333332</v>
      </c>
      <c r="O400" s="179">
        <v>-0.29707112970711302</v>
      </c>
    </row>
    <row r="401" spans="2:15" hidden="1" outlineLevel="1">
      <c r="B401" s="63" t="s">
        <v>87</v>
      </c>
      <c r="C401" s="179">
        <v>0</v>
      </c>
      <c r="D401" s="180" t="s">
        <v>143</v>
      </c>
      <c r="E401" s="180" t="s">
        <v>143</v>
      </c>
      <c r="F401" s="180" t="s">
        <v>143</v>
      </c>
      <c r="G401" s="179">
        <v>3.5</v>
      </c>
      <c r="H401" s="179" t="s">
        <v>143</v>
      </c>
      <c r="I401" s="179">
        <v>4.125</v>
      </c>
      <c r="J401" s="180">
        <v>-0.93775933609958506</v>
      </c>
      <c r="K401" s="180">
        <v>-0.97239915074309979</v>
      </c>
      <c r="L401" s="180">
        <v>-0.9606741573033708</v>
      </c>
      <c r="M401" s="179">
        <v>-0.7734375</v>
      </c>
      <c r="N401" s="179">
        <v>-0.96178343949044587</v>
      </c>
      <c r="O401" s="179">
        <v>-0.89546079779917465</v>
      </c>
    </row>
    <row r="402" spans="2:15" hidden="1" outlineLevel="1">
      <c r="B402" s="63" t="s">
        <v>86</v>
      </c>
      <c r="C402" s="179">
        <v>4</v>
      </c>
      <c r="D402" s="180" t="s">
        <v>143</v>
      </c>
      <c r="E402" s="180" t="s">
        <v>143</v>
      </c>
      <c r="F402" s="180" t="s">
        <v>143</v>
      </c>
      <c r="G402" s="179">
        <v>-0.94354838709677424</v>
      </c>
      <c r="H402" s="179" t="s">
        <v>143</v>
      </c>
      <c r="I402" s="179">
        <v>-0.94354838709677424</v>
      </c>
      <c r="J402" s="180">
        <v>-0.94285714285714284</v>
      </c>
      <c r="K402" s="180">
        <v>-0.96551724137931039</v>
      </c>
      <c r="L402" s="180">
        <v>-0.95813953488372094</v>
      </c>
      <c r="M402" s="179">
        <v>-0.90601503759398494</v>
      </c>
      <c r="N402" s="179">
        <v>-0.96551724137931039</v>
      </c>
      <c r="O402" s="179">
        <v>-0.93705035971223016</v>
      </c>
    </row>
    <row r="403" spans="2:15" hidden="1" outlineLevel="1">
      <c r="B403" s="63" t="s">
        <v>85</v>
      </c>
      <c r="C403" s="179">
        <v>0.5714285714285714</v>
      </c>
      <c r="D403" s="180" t="s">
        <v>143</v>
      </c>
      <c r="E403" s="180" t="s">
        <v>143</v>
      </c>
      <c r="F403" s="180" t="s">
        <v>143</v>
      </c>
      <c r="G403" s="179">
        <v>1.25</v>
      </c>
      <c r="H403" s="179">
        <v>-0.33333333333333337</v>
      </c>
      <c r="I403" s="179">
        <v>0.5714285714285714</v>
      </c>
      <c r="J403" s="180">
        <v>-0.94845360824742264</v>
      </c>
      <c r="K403" s="180">
        <v>-1</v>
      </c>
      <c r="L403" s="180">
        <v>-0.97716894977168955</v>
      </c>
      <c r="M403" s="179">
        <v>-0.89974937343358397</v>
      </c>
      <c r="N403" s="179">
        <v>-0.99592668024439923</v>
      </c>
      <c r="O403" s="179">
        <v>-0.95280898876404496</v>
      </c>
    </row>
    <row r="404" spans="2:15" hidden="1" outlineLevel="1">
      <c r="B404" s="63" t="s">
        <v>84</v>
      </c>
      <c r="C404" s="179">
        <v>4.5</v>
      </c>
      <c r="D404" s="180" t="s">
        <v>143</v>
      </c>
      <c r="E404" s="180" t="s">
        <v>143</v>
      </c>
      <c r="F404" s="180" t="s">
        <v>143</v>
      </c>
      <c r="G404" s="179">
        <v>1</v>
      </c>
      <c r="H404" s="179" t="s">
        <v>143</v>
      </c>
      <c r="I404" s="179">
        <v>1</v>
      </c>
      <c r="J404" s="180">
        <v>-0.8601398601398601</v>
      </c>
      <c r="K404" s="180">
        <v>-0.99423631123919309</v>
      </c>
      <c r="L404" s="180">
        <v>-0.95510204081632655</v>
      </c>
      <c r="M404" s="179">
        <v>-0.75</v>
      </c>
      <c r="N404" s="179">
        <v>-0.99423631123919309</v>
      </c>
      <c r="O404" s="179">
        <v>-0.92121212121212126</v>
      </c>
    </row>
    <row r="405" spans="2:15" hidden="1" outlineLevel="1">
      <c r="B405" s="63" t="s">
        <v>83</v>
      </c>
      <c r="C405" s="179">
        <v>0.4285714285714286</v>
      </c>
      <c r="D405" s="180" t="s">
        <v>143</v>
      </c>
      <c r="E405" s="180" t="s">
        <v>143</v>
      </c>
      <c r="F405" s="180" t="s">
        <v>143</v>
      </c>
      <c r="G405" s="179">
        <v>6.6666666666666652E-2</v>
      </c>
      <c r="H405" s="179" t="s">
        <v>143</v>
      </c>
      <c r="I405" s="179">
        <v>0.53333333333333344</v>
      </c>
      <c r="J405" s="180">
        <v>-0.9688715953307393</v>
      </c>
      <c r="K405" s="180">
        <v>-0.94550408719346046</v>
      </c>
      <c r="L405" s="180">
        <v>-0.95512820512820518</v>
      </c>
      <c r="M405" s="179">
        <v>-0.87813620071684584</v>
      </c>
      <c r="N405" s="179">
        <v>-0.92643051771117169</v>
      </c>
      <c r="O405" s="179">
        <v>-0.90557275541795668</v>
      </c>
    </row>
    <row r="406" spans="2:15" hidden="1" outlineLevel="1">
      <c r="B406" s="63" t="s">
        <v>82</v>
      </c>
      <c r="C406" s="179">
        <v>-0.828125</v>
      </c>
      <c r="D406" s="180" t="s">
        <v>143</v>
      </c>
      <c r="E406" s="180" t="s">
        <v>143</v>
      </c>
      <c r="F406" s="180" t="s">
        <v>143</v>
      </c>
      <c r="G406" s="179">
        <v>0.76385542168674703</v>
      </c>
      <c r="H406" s="179">
        <v>3.5489130434782608</v>
      </c>
      <c r="I406" s="179">
        <v>1.619365609348915</v>
      </c>
      <c r="J406" s="180">
        <v>2.7707808564231717E-2</v>
      </c>
      <c r="K406" s="180">
        <v>-0.25658389766741907</v>
      </c>
      <c r="L406" s="180">
        <v>-0.19119351100811122</v>
      </c>
      <c r="M406" s="179">
        <v>0.23617021276595751</v>
      </c>
      <c r="N406" s="179">
        <v>0.20621282220753478</v>
      </c>
      <c r="O406" s="179">
        <v>0.21769262128006517</v>
      </c>
    </row>
    <row r="407" spans="2:15" hidden="1" outlineLevel="1">
      <c r="B407" s="63" t="s">
        <v>81</v>
      </c>
      <c r="C407" s="179">
        <v>-0.89699570815450647</v>
      </c>
      <c r="D407" s="180" t="s">
        <v>143</v>
      </c>
      <c r="E407" s="180" t="s">
        <v>143</v>
      </c>
      <c r="F407" s="180" t="s">
        <v>143</v>
      </c>
      <c r="G407" s="179">
        <v>-0.1502890173410405</v>
      </c>
      <c r="H407" s="179">
        <v>1.0526315789473686</v>
      </c>
      <c r="I407" s="179">
        <v>0.11690647482014382</v>
      </c>
      <c r="J407" s="180">
        <v>-0.63121951219512196</v>
      </c>
      <c r="K407" s="180">
        <v>-0.22952779438135085</v>
      </c>
      <c r="L407" s="180">
        <v>-0.38213491475166794</v>
      </c>
      <c r="M407" s="179">
        <v>-0.37349397590361444</v>
      </c>
      <c r="N407" s="179">
        <v>6.2759575449930827E-2</v>
      </c>
      <c r="O407" s="179">
        <v>-0.19010669253152279</v>
      </c>
    </row>
    <row r="408" spans="2:15" hidden="1" outlineLevel="1">
      <c r="B408" s="63" t="s">
        <v>80</v>
      </c>
      <c r="C408" s="179">
        <v>-0.83707865168539319</v>
      </c>
      <c r="D408" s="180" t="s">
        <v>143</v>
      </c>
      <c r="E408" s="180" t="s">
        <v>143</v>
      </c>
      <c r="F408" s="180" t="s">
        <v>143</v>
      </c>
      <c r="G408" s="179">
        <v>-0.20811892510005714</v>
      </c>
      <c r="H408" s="179">
        <v>1.0280172413793105</v>
      </c>
      <c r="I408" s="179">
        <v>5.1061906913691724E-2</v>
      </c>
      <c r="J408" s="180">
        <v>-0.50817610062893082</v>
      </c>
      <c r="K408" s="180">
        <v>-0.30715059588299021</v>
      </c>
      <c r="L408" s="180">
        <v>-0.3676637637258614</v>
      </c>
      <c r="M408" s="179">
        <v>-0.33688464364437909</v>
      </c>
      <c r="N408" s="179">
        <v>-3.8961038961038974E-2</v>
      </c>
      <c r="O408" s="179">
        <v>-0.20011923688394273</v>
      </c>
    </row>
    <row r="409" spans="2:15" hidden="1" outlineLevel="1">
      <c r="B409" s="63" t="s">
        <v>79</v>
      </c>
      <c r="C409" s="179">
        <v>-0.21631205673758869</v>
      </c>
      <c r="D409" s="180">
        <v>-1</v>
      </c>
      <c r="E409" s="180" t="s">
        <v>143</v>
      </c>
      <c r="F409" s="180">
        <v>-1</v>
      </c>
      <c r="G409" s="179">
        <v>0.18187385180649107</v>
      </c>
      <c r="H409" s="179">
        <v>1.4198645598194131</v>
      </c>
      <c r="I409" s="179">
        <v>0.44605009633911363</v>
      </c>
      <c r="J409" s="180">
        <v>-0.53645833333333326</v>
      </c>
      <c r="K409" s="180">
        <v>-0.17065556711758589</v>
      </c>
      <c r="L409" s="180">
        <v>-0.29250520471894514</v>
      </c>
      <c r="M409" s="179">
        <v>-9.9549080818591706E-2</v>
      </c>
      <c r="N409" s="179">
        <v>0.1272727272727272</v>
      </c>
      <c r="O409" s="179">
        <v>2.6676829268292845E-3</v>
      </c>
    </row>
    <row r="410" spans="2:15" collapsed="1">
      <c r="B410" s="173">
        <v>1981</v>
      </c>
      <c r="C410" s="184">
        <v>-0.20502092050209209</v>
      </c>
      <c r="D410" s="184">
        <v>-1</v>
      </c>
      <c r="E410" s="184" t="s">
        <v>143</v>
      </c>
      <c r="F410" s="184">
        <v>-1</v>
      </c>
      <c r="G410" s="184">
        <v>2.2934016655989709E-2</v>
      </c>
      <c r="H410" s="184">
        <v>0.78372210953346855</v>
      </c>
      <c r="I410" s="184">
        <v>0.27832155928164104</v>
      </c>
      <c r="J410" s="184">
        <v>-0.36925004474673351</v>
      </c>
      <c r="K410" s="184">
        <v>-0.25727619855748829</v>
      </c>
      <c r="L410" s="184">
        <v>-0.29328804973520606</v>
      </c>
      <c r="M410" s="184">
        <v>-0.14556344894832152</v>
      </c>
      <c r="N410" s="184">
        <v>3.7510331235297567E-3</v>
      </c>
      <c r="O410" s="184">
        <v>-6.7504237710639181E-2</v>
      </c>
    </row>
    <row r="411" spans="2:15" hidden="1" outlineLevel="1">
      <c r="B411" s="63" t="s">
        <v>90</v>
      </c>
      <c r="C411" s="179">
        <v>-0.76732673267326734</v>
      </c>
      <c r="D411" s="180" t="s">
        <v>143</v>
      </c>
      <c r="E411" s="180" t="s">
        <v>143</v>
      </c>
      <c r="F411" s="180" t="s">
        <v>143</v>
      </c>
      <c r="G411" s="179">
        <v>-0.17173333333333329</v>
      </c>
      <c r="H411" s="179">
        <v>-6.4516129032258118E-2</v>
      </c>
      <c r="I411" s="179">
        <v>-0.13315124615909868</v>
      </c>
      <c r="J411" s="180">
        <v>-0.40962099125364426</v>
      </c>
      <c r="K411" s="180">
        <v>-0.38089330024813894</v>
      </c>
      <c r="L411" s="180">
        <v>-0.38946910356832032</v>
      </c>
      <c r="M411" s="179">
        <v>-0.2736156351791531</v>
      </c>
      <c r="N411" s="179">
        <v>-0.2558139534883721</v>
      </c>
      <c r="O411" s="179">
        <v>-0.26487382575059859</v>
      </c>
    </row>
    <row r="412" spans="2:15" hidden="1" outlineLevel="1">
      <c r="B412" s="63" t="s">
        <v>89</v>
      </c>
      <c r="C412" s="179">
        <v>-0.81862745098039214</v>
      </c>
      <c r="D412" s="180" t="s">
        <v>143</v>
      </c>
      <c r="E412" s="180" t="s">
        <v>143</v>
      </c>
      <c r="F412" s="180" t="s">
        <v>143</v>
      </c>
      <c r="G412" s="179">
        <v>-0.80021030494216616</v>
      </c>
      <c r="H412" s="179">
        <v>-0.16218236173393119</v>
      </c>
      <c r="I412" s="179">
        <v>-0.53672839506172831</v>
      </c>
      <c r="J412" s="180">
        <v>-0.61161731207289294</v>
      </c>
      <c r="K412" s="180">
        <v>-0.26564580559254325</v>
      </c>
      <c r="L412" s="180">
        <v>-0.39327731092436979</v>
      </c>
      <c r="M412" s="179">
        <v>-0.74597855227882037</v>
      </c>
      <c r="N412" s="179">
        <v>-0.21690140845070427</v>
      </c>
      <c r="O412" s="179">
        <v>-0.48798076923076927</v>
      </c>
    </row>
    <row r="413" spans="2:15" hidden="1" outlineLevel="1">
      <c r="B413" s="63" t="s">
        <v>88</v>
      </c>
      <c r="C413" s="179">
        <v>-0.78861788617886175</v>
      </c>
      <c r="D413" s="180" t="s">
        <v>143</v>
      </c>
      <c r="E413" s="180" t="s">
        <v>143</v>
      </c>
      <c r="F413" s="180" t="s">
        <v>143</v>
      </c>
      <c r="G413" s="179">
        <v>-0.61876247504990012</v>
      </c>
      <c r="H413" s="179">
        <v>-0.84890776699029125</v>
      </c>
      <c r="I413" s="179">
        <v>-0.79525360632852493</v>
      </c>
      <c r="J413" s="180">
        <v>-0.10649819494584833</v>
      </c>
      <c r="K413" s="180">
        <v>0.97713097713097707</v>
      </c>
      <c r="L413" s="180">
        <v>0.39710144927536239</v>
      </c>
      <c r="M413" s="179">
        <v>-0.39558573853989809</v>
      </c>
      <c r="N413" s="179">
        <v>-0.43635509628933766</v>
      </c>
      <c r="O413" s="179">
        <v>-0.42183247656486245</v>
      </c>
    </row>
    <row r="414" spans="2:15" hidden="1" outlineLevel="1">
      <c r="B414" s="63" t="s">
        <v>87</v>
      </c>
      <c r="C414" s="179">
        <v>-0.65</v>
      </c>
      <c r="D414" s="180" t="s">
        <v>143</v>
      </c>
      <c r="E414" s="180" t="s">
        <v>143</v>
      </c>
      <c r="F414" s="180" t="s">
        <v>143</v>
      </c>
      <c r="G414" s="179">
        <v>-0.96135265700483097</v>
      </c>
      <c r="H414" s="179">
        <v>-1</v>
      </c>
      <c r="I414" s="179">
        <v>-0.9642857142857143</v>
      </c>
      <c r="J414" s="180">
        <v>-0.16319444444444442</v>
      </c>
      <c r="K414" s="180">
        <v>1.0567685589519651</v>
      </c>
      <c r="L414" s="180">
        <v>0.3771760154738879</v>
      </c>
      <c r="M414" s="179">
        <v>-0.50291262135922332</v>
      </c>
      <c r="N414" s="179">
        <v>0.91463414634146334</v>
      </c>
      <c r="O414" s="179">
        <v>-4.4678055190538801E-2</v>
      </c>
    </row>
    <row r="415" spans="2:15" hidden="1" outlineLevel="1">
      <c r="B415" s="63" t="s">
        <v>86</v>
      </c>
      <c r="C415" s="179">
        <v>-0.6</v>
      </c>
      <c r="D415" s="180" t="s">
        <v>143</v>
      </c>
      <c r="E415" s="180" t="s">
        <v>143</v>
      </c>
      <c r="F415" s="180" t="s">
        <v>143</v>
      </c>
      <c r="G415" s="179">
        <v>-0.16216216216216217</v>
      </c>
      <c r="H415" s="179">
        <v>-1</v>
      </c>
      <c r="I415" s="179">
        <v>-0.22012578616352196</v>
      </c>
      <c r="J415" s="180">
        <v>-0.48905109489051091</v>
      </c>
      <c r="K415" s="180">
        <v>0.40776699029126218</v>
      </c>
      <c r="L415" s="180">
        <v>-0.10416666666666663</v>
      </c>
      <c r="M415" s="179">
        <v>-0.37704918032786883</v>
      </c>
      <c r="N415" s="179">
        <v>0.33640552995391704</v>
      </c>
      <c r="O415" s="179">
        <v>-0.13664596273291929</v>
      </c>
    </row>
    <row r="416" spans="2:15" hidden="1" outlineLevel="1">
      <c r="B416" s="63" t="s">
        <v>85</v>
      </c>
      <c r="C416" s="179">
        <v>-0.65</v>
      </c>
      <c r="D416" s="180" t="s">
        <v>143</v>
      </c>
      <c r="E416" s="180" t="s">
        <v>143</v>
      </c>
      <c r="F416" s="180" t="s">
        <v>143</v>
      </c>
      <c r="G416" s="179">
        <v>-0.85185185185185186</v>
      </c>
      <c r="H416" s="179">
        <v>-0.97478991596638653</v>
      </c>
      <c r="I416" s="179">
        <v>-0.95205479452054798</v>
      </c>
      <c r="J416" s="180">
        <v>0.60330578512396693</v>
      </c>
      <c r="K416" s="180">
        <v>1.7727272727272729</v>
      </c>
      <c r="L416" s="180">
        <v>1.0956937799043063</v>
      </c>
      <c r="M416" s="179">
        <v>0.38062283737024227</v>
      </c>
      <c r="N416" s="179">
        <v>0.66440677966101691</v>
      </c>
      <c r="O416" s="179">
        <v>0.52397260273972601</v>
      </c>
    </row>
    <row r="417" spans="2:15" hidden="1" outlineLevel="1">
      <c r="B417" s="63" t="s">
        <v>84</v>
      </c>
      <c r="C417" s="179">
        <v>-0.81818181818181812</v>
      </c>
      <c r="D417" s="180" t="s">
        <v>143</v>
      </c>
      <c r="E417" s="180">
        <v>-1</v>
      </c>
      <c r="F417" s="180">
        <v>-1</v>
      </c>
      <c r="G417" s="179">
        <v>-0.99363057324840764</v>
      </c>
      <c r="H417" s="179">
        <v>-1</v>
      </c>
      <c r="I417" s="179">
        <v>-0.99505766062602963</v>
      </c>
      <c r="J417" s="180">
        <v>-0.44787644787644787</v>
      </c>
      <c r="K417" s="180">
        <v>0.35019455252918297</v>
      </c>
      <c r="L417" s="180">
        <v>-5.0387596899224785E-2</v>
      </c>
      <c r="M417" s="179">
        <v>-0.80026990553306343</v>
      </c>
      <c r="N417" s="179">
        <v>-0.12151898734177213</v>
      </c>
      <c r="O417" s="179">
        <v>-0.56426056338028174</v>
      </c>
    </row>
    <row r="418" spans="2:15" hidden="1" outlineLevel="1">
      <c r="B418" s="63" t="s">
        <v>83</v>
      </c>
      <c r="C418" s="179">
        <v>-0.53333333333333333</v>
      </c>
      <c r="D418" s="180" t="s">
        <v>143</v>
      </c>
      <c r="E418" s="180" t="s">
        <v>143</v>
      </c>
      <c r="F418" s="180" t="s">
        <v>143</v>
      </c>
      <c r="G418" s="179">
        <v>-0.92105263157894735</v>
      </c>
      <c r="H418" s="179">
        <v>-1</v>
      </c>
      <c r="I418" s="179">
        <v>-0.93478260869565222</v>
      </c>
      <c r="J418" s="180">
        <v>-0.21406727828746175</v>
      </c>
      <c r="K418" s="180">
        <v>0.19934640522875813</v>
      </c>
      <c r="L418" s="180">
        <v>-1.4218009478673022E-2</v>
      </c>
      <c r="M418" s="179">
        <v>-0.47556390977443608</v>
      </c>
      <c r="N418" s="179">
        <v>6.0693641618497107E-2</v>
      </c>
      <c r="O418" s="179">
        <v>-0.26423690205011385</v>
      </c>
    </row>
    <row r="419" spans="2:15" hidden="1" outlineLevel="1">
      <c r="B419" s="63" t="s">
        <v>82</v>
      </c>
      <c r="C419" s="179">
        <v>-0.62352941176470589</v>
      </c>
      <c r="D419" s="180" t="s">
        <v>143</v>
      </c>
      <c r="E419" s="180" t="s">
        <v>143</v>
      </c>
      <c r="F419" s="180" t="s">
        <v>143</v>
      </c>
      <c r="G419" s="179">
        <v>-0.70504619758351095</v>
      </c>
      <c r="H419" s="179">
        <v>-0.75499334221038616</v>
      </c>
      <c r="I419" s="179">
        <v>-0.72242817423540318</v>
      </c>
      <c r="J419" s="180">
        <v>-0.41959064327485385</v>
      </c>
      <c r="K419" s="180">
        <v>-0.19843184559710492</v>
      </c>
      <c r="L419" s="180">
        <v>-0.26302305721605468</v>
      </c>
      <c r="M419" s="179">
        <v>-0.61332784862196621</v>
      </c>
      <c r="N419" s="179">
        <v>-0.37193856371938561</v>
      </c>
      <c r="O419" s="179">
        <v>-0.49318181818181817</v>
      </c>
    </row>
    <row r="420" spans="2:15" hidden="1" outlineLevel="1">
      <c r="B420" s="63" t="s">
        <v>81</v>
      </c>
      <c r="C420" s="179">
        <v>0.58503401360544216</v>
      </c>
      <c r="D420" s="180">
        <v>-1</v>
      </c>
      <c r="E420" s="180" t="s">
        <v>143</v>
      </c>
      <c r="F420" s="180">
        <v>-1</v>
      </c>
      <c r="G420" s="179">
        <v>-0.33691069375239557</v>
      </c>
      <c r="H420" s="179">
        <v>-0.71851851851851856</v>
      </c>
      <c r="I420" s="179">
        <v>-0.49037580201649866</v>
      </c>
      <c r="J420" s="180">
        <v>-0.20046801872074882</v>
      </c>
      <c r="K420" s="180">
        <v>-0.32376717865804361</v>
      </c>
      <c r="L420" s="180">
        <v>-0.28168264110756125</v>
      </c>
      <c r="M420" s="179">
        <v>-0.26076199901039088</v>
      </c>
      <c r="N420" s="179">
        <v>-0.48758571766375025</v>
      </c>
      <c r="O420" s="179">
        <v>-0.3767380002418087</v>
      </c>
    </row>
    <row r="421" spans="2:15" hidden="1" outlineLevel="1">
      <c r="B421" s="63" t="s">
        <v>80</v>
      </c>
      <c r="C421" s="179">
        <v>-0.6</v>
      </c>
      <c r="D421" s="180" t="s">
        <v>143</v>
      </c>
      <c r="E421" s="180">
        <v>-1</v>
      </c>
      <c r="F421" s="180">
        <v>-1</v>
      </c>
      <c r="G421" s="179">
        <v>-0.37063691975530766</v>
      </c>
      <c r="H421" s="179">
        <v>-0.66007326007326006</v>
      </c>
      <c r="I421" s="179">
        <v>-0.46597490347490345</v>
      </c>
      <c r="J421" s="180">
        <v>-0.60269865067466266</v>
      </c>
      <c r="K421" s="180">
        <v>-0.28282828282828287</v>
      </c>
      <c r="L421" s="180">
        <v>-0.42273224043715851</v>
      </c>
      <c r="M421" s="179">
        <v>-0.47904306220095694</v>
      </c>
      <c r="N421" s="179">
        <v>-0.41430020283975655</v>
      </c>
      <c r="O421" s="179">
        <v>-0.45119424146580867</v>
      </c>
    </row>
    <row r="422" spans="2:15" hidden="1" outlineLevel="1">
      <c r="B422" s="63" t="s">
        <v>79</v>
      </c>
      <c r="C422" s="179">
        <v>-3.4246575342465779E-2</v>
      </c>
      <c r="D422" s="180" t="s">
        <v>143</v>
      </c>
      <c r="E422" s="180" t="s">
        <v>143</v>
      </c>
      <c r="F422" s="180" t="s">
        <v>143</v>
      </c>
      <c r="G422" s="179">
        <v>-0.35249801744647102</v>
      </c>
      <c r="H422" s="179">
        <v>-0.72415940224159403</v>
      </c>
      <c r="I422" s="179">
        <v>-0.49709302325581395</v>
      </c>
      <c r="J422" s="180">
        <v>-0.67112024665981496</v>
      </c>
      <c r="K422" s="180">
        <v>-0.34042553191489366</v>
      </c>
      <c r="L422" s="180">
        <v>-0.50591462369278251</v>
      </c>
      <c r="M422" s="179">
        <v>-0.49712192569335423</v>
      </c>
      <c r="N422" s="179">
        <v>-0.47676991150442483</v>
      </c>
      <c r="O422" s="179">
        <v>-0.48814980981176237</v>
      </c>
    </row>
    <row r="423" spans="2:15" collapsed="1">
      <c r="B423" s="173">
        <v>1980</v>
      </c>
      <c r="C423" s="184">
        <v>-0.47587719298245612</v>
      </c>
      <c r="D423" s="184">
        <v>1.5</v>
      </c>
      <c r="E423" s="184">
        <v>-1</v>
      </c>
      <c r="F423" s="184">
        <v>-9.0909090909090939E-2</v>
      </c>
      <c r="G423" s="184">
        <v>-0.46679874299767732</v>
      </c>
      <c r="H423" s="184">
        <v>-0.59918699186991864</v>
      </c>
      <c r="I423" s="184">
        <v>-0.52001797532478145</v>
      </c>
      <c r="J423" s="184">
        <v>-0.46247835289590145</v>
      </c>
      <c r="K423" s="184">
        <v>-0.18097157550906939</v>
      </c>
      <c r="L423" s="184">
        <v>-0.29903562926199412</v>
      </c>
      <c r="M423" s="184">
        <v>-0.46545048399106481</v>
      </c>
      <c r="N423" s="184">
        <v>-0.3510067667932002</v>
      </c>
      <c r="O423" s="184">
        <v>-0.41116721465476747</v>
      </c>
    </row>
    <row r="424" spans="2:15" hidden="1" outlineLevel="1">
      <c r="B424" s="63" t="s">
        <v>90</v>
      </c>
      <c r="C424" s="179">
        <v>-0.50123456790123455</v>
      </c>
      <c r="D424" s="180" t="s">
        <v>143</v>
      </c>
      <c r="E424" s="180">
        <v>-1</v>
      </c>
      <c r="F424" s="180">
        <v>-1</v>
      </c>
      <c r="G424" s="179">
        <v>-0.14695177434030937</v>
      </c>
      <c r="H424" s="179">
        <v>-0.21577380952380953</v>
      </c>
      <c r="I424" s="179">
        <v>-0.17306606437041216</v>
      </c>
      <c r="J424" s="180">
        <v>-0.68804001819008642</v>
      </c>
      <c r="K424" s="180">
        <v>-0.16649431230610134</v>
      </c>
      <c r="L424" s="180">
        <v>-0.44398741834018873</v>
      </c>
      <c r="M424" s="179">
        <v>-0.42461474385672637</v>
      </c>
      <c r="N424" s="179">
        <v>-0.19407496977025396</v>
      </c>
      <c r="O424" s="179">
        <v>-0.33057953144266339</v>
      </c>
    </row>
    <row r="425" spans="2:15" hidden="1" outlineLevel="1">
      <c r="B425" s="63" t="s">
        <v>89</v>
      </c>
      <c r="C425" s="179">
        <v>-0.28169014084507038</v>
      </c>
      <c r="D425" s="180">
        <v>-1</v>
      </c>
      <c r="E425" s="180" t="s">
        <v>143</v>
      </c>
      <c r="F425" s="180">
        <v>-1</v>
      </c>
      <c r="G425" s="179">
        <v>-0.19848293299620734</v>
      </c>
      <c r="H425" s="179">
        <v>-0.17458359037631088</v>
      </c>
      <c r="I425" s="179">
        <v>-0.18878317476214324</v>
      </c>
      <c r="J425" s="180">
        <v>-0.65405831363278177</v>
      </c>
      <c r="K425" s="180">
        <v>-0.22457408363448628</v>
      </c>
      <c r="L425" s="180">
        <v>-0.46815642458100559</v>
      </c>
      <c r="M425" s="179">
        <v>-0.42593305117352831</v>
      </c>
      <c r="N425" s="179">
        <v>-0.20179876335019675</v>
      </c>
      <c r="O425" s="179">
        <v>-0.33485609867519417</v>
      </c>
    </row>
    <row r="426" spans="2:15" hidden="1" outlineLevel="1">
      <c r="B426" s="63" t="s">
        <v>88</v>
      </c>
      <c r="C426" s="179">
        <v>-0.46982758620689657</v>
      </c>
      <c r="D426" s="180">
        <v>-1</v>
      </c>
      <c r="E426" s="180">
        <v>-1</v>
      </c>
      <c r="F426" s="180">
        <v>-1</v>
      </c>
      <c r="G426" s="179">
        <v>-0.55742049469964661</v>
      </c>
      <c r="H426" s="179">
        <v>0.609375</v>
      </c>
      <c r="I426" s="179">
        <v>-3.2467532467532756E-3</v>
      </c>
      <c r="J426" s="180">
        <v>-0.53756260434056768</v>
      </c>
      <c r="K426" s="180">
        <v>-0.43278301886792447</v>
      </c>
      <c r="L426" s="180">
        <v>-0.49413489736070382</v>
      </c>
      <c r="M426" s="179">
        <v>-0.54163424124513626</v>
      </c>
      <c r="N426" s="179">
        <v>0.13667912439935925</v>
      </c>
      <c r="O426" s="179">
        <v>-0.25568309700652714</v>
      </c>
    </row>
    <row r="427" spans="2:15" hidden="1" outlineLevel="1">
      <c r="B427" s="63" t="s">
        <v>87</v>
      </c>
      <c r="C427" s="179">
        <v>0.81818181818181812</v>
      </c>
      <c r="D427" s="180" t="s">
        <v>143</v>
      </c>
      <c r="E427" s="180" t="s">
        <v>143</v>
      </c>
      <c r="F427" s="180" t="s">
        <v>143</v>
      </c>
      <c r="G427" s="179">
        <v>0.2176470588235293</v>
      </c>
      <c r="H427" s="179">
        <v>-0.63829787234042556</v>
      </c>
      <c r="I427" s="179">
        <v>3.2258064516129004E-2</v>
      </c>
      <c r="J427" s="180">
        <v>-0.74558303886925792</v>
      </c>
      <c r="K427" s="180">
        <v>0.33918128654970769</v>
      </c>
      <c r="L427" s="180">
        <v>-0.60322333077513424</v>
      </c>
      <c r="M427" s="179">
        <v>-0.60776846915460769</v>
      </c>
      <c r="N427" s="179">
        <v>0.12844036697247696</v>
      </c>
      <c r="O427" s="179">
        <v>-0.50293925538863493</v>
      </c>
    </row>
    <row r="428" spans="2:15" hidden="1" outlineLevel="1">
      <c r="B428" s="63" t="s">
        <v>86</v>
      </c>
      <c r="C428" s="179">
        <v>-0.54545454545454541</v>
      </c>
      <c r="D428" s="180" t="s">
        <v>143</v>
      </c>
      <c r="E428" s="180" t="s">
        <v>143</v>
      </c>
      <c r="F428" s="180" t="s">
        <v>143</v>
      </c>
      <c r="G428" s="179">
        <v>-5.7324840764331197E-2</v>
      </c>
      <c r="H428" s="179">
        <v>-0.8</v>
      </c>
      <c r="I428" s="179">
        <v>-0.25</v>
      </c>
      <c r="J428" s="180">
        <v>-9.8684210526315819E-2</v>
      </c>
      <c r="K428" s="180">
        <v>0.16384180790960445</v>
      </c>
      <c r="L428" s="180">
        <v>-2.0790020790020236E-3</v>
      </c>
      <c r="M428" s="179">
        <v>-9.5338983050847426E-2</v>
      </c>
      <c r="N428" s="179">
        <v>-6.4655172413793149E-2</v>
      </c>
      <c r="O428" s="179">
        <v>-8.5227272727272707E-2</v>
      </c>
    </row>
    <row r="429" spans="2:15" hidden="1" outlineLevel="1">
      <c r="B429" s="63" t="s">
        <v>85</v>
      </c>
      <c r="C429" s="179">
        <v>4</v>
      </c>
      <c r="D429" s="180" t="s">
        <v>143</v>
      </c>
      <c r="E429" s="180" t="s">
        <v>143</v>
      </c>
      <c r="F429" s="180" t="s">
        <v>143</v>
      </c>
      <c r="G429" s="179">
        <v>-0.8794642857142857</v>
      </c>
      <c r="H429" s="179">
        <v>1.7045454545454546</v>
      </c>
      <c r="I429" s="179">
        <v>-0.45522388059701491</v>
      </c>
      <c r="J429" s="180">
        <v>0.12558139534883717</v>
      </c>
      <c r="K429" s="180">
        <v>0.18918918918918926</v>
      </c>
      <c r="L429" s="180">
        <v>0.1515151515151516</v>
      </c>
      <c r="M429" s="179">
        <v>-0.34762979683972917</v>
      </c>
      <c r="N429" s="179">
        <v>0.53645833333333326</v>
      </c>
      <c r="O429" s="179">
        <v>-8.0314960629921273E-2</v>
      </c>
    </row>
    <row r="430" spans="2:15" hidden="1" outlineLevel="1">
      <c r="B430" s="63" t="s">
        <v>84</v>
      </c>
      <c r="C430" s="179">
        <v>-0.44999999999999996</v>
      </c>
      <c r="D430" s="180">
        <v>-1</v>
      </c>
      <c r="E430" s="180">
        <v>-0.33333333333333337</v>
      </c>
      <c r="F430" s="180">
        <v>-0.5</v>
      </c>
      <c r="G430" s="179">
        <v>1.7543859649122808</v>
      </c>
      <c r="H430" s="179">
        <v>0.88888888888888884</v>
      </c>
      <c r="I430" s="179">
        <v>1.4979423868312756</v>
      </c>
      <c r="J430" s="180">
        <v>0.215962441314554</v>
      </c>
      <c r="K430" s="180">
        <v>-0.65869853917662691</v>
      </c>
      <c r="L430" s="180">
        <v>-0.46583850931677018</v>
      </c>
      <c r="M430" s="179">
        <v>0.82962962962962972</v>
      </c>
      <c r="N430" s="179">
        <v>-0.52294685990338163</v>
      </c>
      <c r="O430" s="179">
        <v>-7.866991078669916E-2</v>
      </c>
    </row>
    <row r="431" spans="2:15" hidden="1" outlineLevel="1">
      <c r="B431" s="63" t="s">
        <v>83</v>
      </c>
      <c r="C431" s="179">
        <v>0.5</v>
      </c>
      <c r="D431" s="180" t="s">
        <v>143</v>
      </c>
      <c r="E431" s="180" t="s">
        <v>143</v>
      </c>
      <c r="F431" s="180" t="s">
        <v>143</v>
      </c>
      <c r="G431" s="179">
        <v>-9.5238095238095233E-2</v>
      </c>
      <c r="H431" s="179">
        <v>-0.33333333333333337</v>
      </c>
      <c r="I431" s="179">
        <v>-0.14814814814814814</v>
      </c>
      <c r="J431" s="180">
        <v>1.2383900928792491E-2</v>
      </c>
      <c r="K431" s="180">
        <v>-0.57617728531855961</v>
      </c>
      <c r="L431" s="180">
        <v>-0.39425837320574164</v>
      </c>
      <c r="M431" s="179">
        <v>-2.025782688766109E-2</v>
      </c>
      <c r="N431" s="179">
        <v>-0.55754475703324813</v>
      </c>
      <c r="O431" s="179">
        <v>-0.33735849056603773</v>
      </c>
    </row>
    <row r="432" spans="2:15" hidden="1" outlineLevel="1">
      <c r="B432" s="63" t="s">
        <v>82</v>
      </c>
      <c r="C432" s="179">
        <v>6.3913043478260869</v>
      </c>
      <c r="D432" s="180" t="s">
        <v>143</v>
      </c>
      <c r="E432" s="180">
        <v>-1</v>
      </c>
      <c r="F432" s="180">
        <v>-1</v>
      </c>
      <c r="G432" s="179">
        <v>0.92739726027397262</v>
      </c>
      <c r="H432" s="179">
        <v>4.0066666666666668</v>
      </c>
      <c r="I432" s="179">
        <v>1.4522727272727272</v>
      </c>
      <c r="J432" s="180">
        <v>1.4604316546762588</v>
      </c>
      <c r="K432" s="180">
        <v>1.5931372549019551E-2</v>
      </c>
      <c r="L432" s="180">
        <v>0.22617801047120412</v>
      </c>
      <c r="M432" s="179">
        <v>1.306451612903226</v>
      </c>
      <c r="N432" s="179">
        <v>0.3495798319327732</v>
      </c>
      <c r="O432" s="179">
        <v>0.70482564283198301</v>
      </c>
    </row>
    <row r="433" spans="2:15" hidden="1" outlineLevel="1">
      <c r="B433" s="63" t="s">
        <v>81</v>
      </c>
      <c r="C433" s="179">
        <v>-0.38749999999999996</v>
      </c>
      <c r="D433" s="180">
        <v>0.33333333333333326</v>
      </c>
      <c r="E433" s="180">
        <v>-1</v>
      </c>
      <c r="F433" s="180">
        <v>-0.33333333333333337</v>
      </c>
      <c r="G433" s="179">
        <v>9.3003770423125243E-2</v>
      </c>
      <c r="H433" s="179">
        <v>0.27081824764663298</v>
      </c>
      <c r="I433" s="179">
        <v>0.1581740976645436</v>
      </c>
      <c r="J433" s="180">
        <v>-8.2975679542203196E-2</v>
      </c>
      <c r="K433" s="180">
        <v>1.4543650793650795</v>
      </c>
      <c r="L433" s="180">
        <v>0.56109725685785539</v>
      </c>
      <c r="M433" s="179">
        <v>3.4756703078451245E-3</v>
      </c>
      <c r="N433" s="179">
        <v>0.76797658862876261</v>
      </c>
      <c r="O433" s="179">
        <v>0.28831775700934581</v>
      </c>
    </row>
    <row r="434" spans="2:15" hidden="1" outlineLevel="1">
      <c r="B434" s="63" t="s">
        <v>80</v>
      </c>
      <c r="C434" s="179">
        <v>0.9603524229074889</v>
      </c>
      <c r="D434" s="180">
        <v>-1</v>
      </c>
      <c r="E434" s="180" t="s">
        <v>143</v>
      </c>
      <c r="F434" s="180">
        <v>1.5</v>
      </c>
      <c r="G434" s="179">
        <v>6.352851128970527E-2</v>
      </c>
      <c r="H434" s="179">
        <v>-0.18458781362007171</v>
      </c>
      <c r="I434" s="179">
        <v>-3.3356659668765998E-2</v>
      </c>
      <c r="J434" s="180">
        <v>1.7373461012311902</v>
      </c>
      <c r="K434" s="180">
        <v>0.98611111111111116</v>
      </c>
      <c r="L434" s="180">
        <v>1.2570300937345831</v>
      </c>
      <c r="M434" s="179">
        <v>0.46235656311223061</v>
      </c>
      <c r="N434" s="179">
        <v>0.32794612794612799</v>
      </c>
      <c r="O434" s="179">
        <v>0.40134494880024452</v>
      </c>
    </row>
    <row r="435" spans="2:15" hidden="1" outlineLevel="1">
      <c r="B435" s="63" t="s">
        <v>79</v>
      </c>
      <c r="C435" s="179">
        <v>0.12741312741312738</v>
      </c>
      <c r="D435" s="180">
        <v>-1</v>
      </c>
      <c r="E435" s="180" t="s">
        <v>143</v>
      </c>
      <c r="F435" s="180">
        <v>-1</v>
      </c>
      <c r="G435" s="179">
        <v>-3.6301108139090599E-2</v>
      </c>
      <c r="H435" s="179">
        <v>6.8529607451763175E-2</v>
      </c>
      <c r="I435" s="179">
        <v>1.9417475728156219E-3</v>
      </c>
      <c r="J435" s="180">
        <v>2.2147577092511015</v>
      </c>
      <c r="K435" s="180">
        <v>0.14140227183705445</v>
      </c>
      <c r="L435" s="180">
        <v>0.68535105460849466</v>
      </c>
      <c r="M435" s="179">
        <v>0.5</v>
      </c>
      <c r="N435" s="179">
        <v>0.1143984220907297</v>
      </c>
      <c r="O435" s="179">
        <v>0.30147245493780139</v>
      </c>
    </row>
    <row r="436" spans="2:15" collapsed="1">
      <c r="B436" s="173">
        <v>1979</v>
      </c>
      <c r="C436" s="184">
        <v>4.2881646655231531E-2</v>
      </c>
      <c r="D436" s="184">
        <v>-0.92727272727272725</v>
      </c>
      <c r="E436" s="184">
        <v>-0.82499999999999996</v>
      </c>
      <c r="F436" s="184">
        <v>-0.88421052631578945</v>
      </c>
      <c r="G436" s="184">
        <v>-2.2960886397009772E-2</v>
      </c>
      <c r="H436" s="184">
        <v>9.6378830083565514E-2</v>
      </c>
      <c r="I436" s="184">
        <v>2.1747297240889862E-2</v>
      </c>
      <c r="J436" s="184">
        <v>-9.119524350791286E-2</v>
      </c>
      <c r="K436" s="184">
        <v>9.1812732377266837E-2</v>
      </c>
      <c r="L436" s="184">
        <v>6.7842053948652392E-3</v>
      </c>
      <c r="M436" s="184">
        <v>-4.8293944655068533E-2</v>
      </c>
      <c r="N436" s="184">
        <v>9.2006848697846255E-2</v>
      </c>
      <c r="O436" s="184">
        <v>1.3467679552531919E-2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2.4187374962207227E-3</v>
      </c>
      <c r="D8" s="188"/>
      <c r="E8" s="189">
        <v>2.4187374962207227E-3</v>
      </c>
      <c r="F8" s="189">
        <v>2.2309477065857578E-3</v>
      </c>
      <c r="G8" s="189">
        <v>1.1737089201877935E-3</v>
      </c>
      <c r="H8" s="189">
        <v>1.9689443773213407E-3</v>
      </c>
      <c r="I8" s="189">
        <v>3.8928659950136324E-3</v>
      </c>
      <c r="J8" s="189">
        <v>1.948057229773147E-2</v>
      </c>
      <c r="K8" s="189">
        <v>8.7165327178315138E-3</v>
      </c>
      <c r="L8" s="189">
        <v>1.1601305555883772E-2</v>
      </c>
      <c r="M8" s="189">
        <v>2.7697881739738434E-2</v>
      </c>
      <c r="N8" s="189">
        <v>1.8465848371837953E-2</v>
      </c>
      <c r="O8" s="189">
        <v>9.5687542989623953E-3</v>
      </c>
      <c r="P8" s="189">
        <v>2.6475398232332303E-2</v>
      </c>
      <c r="Q8" s="189">
        <v>1.6193487293858309E-2</v>
      </c>
    </row>
    <row r="9" spans="2:17">
      <c r="B9" s="46">
        <v>2009</v>
      </c>
      <c r="C9" s="190">
        <v>2.0923483533283236E-3</v>
      </c>
      <c r="D9" s="190"/>
      <c r="E9" s="72">
        <v>2.0923483533283236E-3</v>
      </c>
      <c r="F9" s="57">
        <v>1.0002273243919072E-3</v>
      </c>
      <c r="G9" s="57">
        <v>1.8196706396142299E-3</v>
      </c>
      <c r="H9" s="57">
        <v>1.2732674467956103E-3</v>
      </c>
      <c r="I9" s="72">
        <v>2.2454410213788335E-3</v>
      </c>
      <c r="J9" s="72">
        <v>1.9214488295635733E-2</v>
      </c>
      <c r="K9" s="72">
        <v>7.8638168652184065E-3</v>
      </c>
      <c r="L9" s="57">
        <v>1.6101900473949972E-2</v>
      </c>
      <c r="M9" s="57">
        <v>3.3654444268080952E-2</v>
      </c>
      <c r="N9" s="57">
        <v>2.3918297571327518E-2</v>
      </c>
      <c r="O9" s="72">
        <v>1.2351990382430679E-2</v>
      </c>
      <c r="P9" s="72">
        <v>3.1347633638354362E-2</v>
      </c>
      <c r="Q9" s="72">
        <v>2.0124126393278194E-2</v>
      </c>
    </row>
    <row r="10" spans="2:17">
      <c r="B10" s="46">
        <v>2008</v>
      </c>
      <c r="C10" s="190">
        <v>2.0368535367184136E-3</v>
      </c>
      <c r="D10" s="190"/>
      <c r="E10" s="72">
        <v>2.0368535367184136E-3</v>
      </c>
      <c r="F10" s="57">
        <v>1.085454904282613E-3</v>
      </c>
      <c r="G10" s="57">
        <v>3.4146008331626033E-4</v>
      </c>
      <c r="H10" s="57">
        <v>8.436008436008436E-4</v>
      </c>
      <c r="I10" s="72">
        <v>2.3983609725014492E-3</v>
      </c>
      <c r="J10" s="72">
        <v>2.1737095195540235E-2</v>
      </c>
      <c r="K10" s="72">
        <v>9.0135552691644801E-3</v>
      </c>
      <c r="L10" s="57">
        <v>1.7600528549836639E-2</v>
      </c>
      <c r="M10" s="57">
        <v>3.9745550565627633E-2</v>
      </c>
      <c r="N10" s="57">
        <v>2.7563245951721379E-2</v>
      </c>
      <c r="O10" s="72">
        <v>1.313661340287357E-2</v>
      </c>
      <c r="P10" s="72">
        <v>3.6560788548532785E-2</v>
      </c>
      <c r="Q10" s="72">
        <v>2.2760309406429344E-2</v>
      </c>
    </row>
    <row r="11" spans="2:17">
      <c r="B11" s="46">
        <v>2007</v>
      </c>
      <c r="C11" s="190">
        <v>2.0308714235156397E-3</v>
      </c>
      <c r="D11" s="190"/>
      <c r="E11" s="72">
        <v>2.0308714235156397E-3</v>
      </c>
      <c r="F11" s="57">
        <v>1.9157088122605363E-3</v>
      </c>
      <c r="G11" s="57">
        <v>1.109672646569262E-3</v>
      </c>
      <c r="H11" s="57">
        <v>1.58318391637737E-3</v>
      </c>
      <c r="I11" s="72">
        <v>1.8733434981119553E-3</v>
      </c>
      <c r="J11" s="72">
        <v>2.2498161560190928E-2</v>
      </c>
      <c r="K11" s="72">
        <v>8.8930962826137151E-3</v>
      </c>
      <c r="L11" s="57">
        <v>1.4858416040262109E-2</v>
      </c>
      <c r="M11" s="57">
        <v>3.7782593848275925E-2</v>
      </c>
      <c r="N11" s="57">
        <v>2.5233191487857274E-2</v>
      </c>
      <c r="O11" s="72">
        <v>1.0973718944262356E-2</v>
      </c>
      <c r="P11" s="72">
        <v>3.4838094758041421E-2</v>
      </c>
      <c r="Q11" s="72">
        <v>2.0839458481347221E-2</v>
      </c>
    </row>
    <row r="12" spans="2:17">
      <c r="B12" s="46">
        <v>2006</v>
      </c>
      <c r="C12" s="190">
        <v>1.8766447998336735E-3</v>
      </c>
      <c r="D12" s="190"/>
      <c r="E12" s="72">
        <v>1.8766447998336735E-3</v>
      </c>
      <c r="F12" s="57">
        <v>1.519275811863012E-3</v>
      </c>
      <c r="G12" s="57">
        <v>9.7767638911520297E-4</v>
      </c>
      <c r="H12" s="57">
        <v>1.2823481218943132E-3</v>
      </c>
      <c r="I12" s="72">
        <v>2.1362420080674877E-3</v>
      </c>
      <c r="J12" s="72">
        <v>2.059431886324432E-2</v>
      </c>
      <c r="K12" s="72">
        <v>8.4699978607454037E-3</v>
      </c>
      <c r="L12" s="57">
        <v>1.7125251665263554E-2</v>
      </c>
      <c r="M12" s="57">
        <v>2.7813523492948095E-2</v>
      </c>
      <c r="N12" s="57">
        <v>2.2075684305570092E-2</v>
      </c>
      <c r="O12" s="72">
        <v>1.262842186700568E-2</v>
      </c>
      <c r="P12" s="72">
        <v>2.6342878897858905E-2</v>
      </c>
      <c r="Q12" s="72">
        <v>1.8430702696911563E-2</v>
      </c>
    </row>
    <row r="13" spans="2:17">
      <c r="B13" s="46">
        <v>2005</v>
      </c>
      <c r="C13" s="190">
        <v>1.5378594539772132E-3</v>
      </c>
      <c r="D13" s="190"/>
      <c r="E13" s="72">
        <v>1.5378594539772132E-3</v>
      </c>
      <c r="F13" s="57">
        <v>2.6559564682256914E-3</v>
      </c>
      <c r="G13" s="57">
        <v>7.8994884140836589E-4</v>
      </c>
      <c r="H13" s="57">
        <v>1.7926137352500958E-3</v>
      </c>
      <c r="I13" s="72">
        <v>1.9328961378375761E-3</v>
      </c>
      <c r="J13" s="72">
        <v>2.1471536821900075E-2</v>
      </c>
      <c r="K13" s="72">
        <v>8.8013871943445152E-3</v>
      </c>
      <c r="L13" s="57">
        <v>1.7960069747254673E-2</v>
      </c>
      <c r="M13" s="57">
        <v>2.5666552877869443E-2</v>
      </c>
      <c r="N13" s="57">
        <v>2.1691987543937918E-2</v>
      </c>
      <c r="O13" s="72">
        <v>1.3033241006944469E-2</v>
      </c>
      <c r="P13" s="72">
        <v>2.4701037438220649E-2</v>
      </c>
      <c r="Q13" s="72">
        <v>1.8169389359314544E-2</v>
      </c>
    </row>
    <row r="14" spans="2:17">
      <c r="B14" s="46">
        <v>2004</v>
      </c>
      <c r="C14" s="190">
        <v>1.3992958382233456E-3</v>
      </c>
      <c r="D14" s="190"/>
      <c r="E14" s="72">
        <v>1.3992958382233456E-3</v>
      </c>
      <c r="F14" s="57">
        <v>1.6708996123512899E-3</v>
      </c>
      <c r="G14" s="57">
        <v>1.1857018308631211E-3</v>
      </c>
      <c r="H14" s="57">
        <v>1.433471560948139E-3</v>
      </c>
      <c r="I14" s="72">
        <v>1.5691525213221472E-3</v>
      </c>
      <c r="J14" s="72">
        <v>2.2982129184183533E-2</v>
      </c>
      <c r="K14" s="72">
        <v>8.9335045174317607E-3</v>
      </c>
      <c r="L14" s="57">
        <v>1.214850023771334E-2</v>
      </c>
      <c r="M14" s="57">
        <v>2.764315899662699E-2</v>
      </c>
      <c r="N14" s="57">
        <v>1.9879315982576813E-2</v>
      </c>
      <c r="O14" s="72">
        <v>8.8118918848370635E-3</v>
      </c>
      <c r="P14" s="72">
        <v>2.6592589934972464E-2</v>
      </c>
      <c r="Q14" s="72">
        <v>1.6814869765152431E-2</v>
      </c>
    </row>
    <row r="15" spans="2:17">
      <c r="B15" s="46">
        <v>2003</v>
      </c>
      <c r="C15" s="190">
        <v>1.3868304674154361E-3</v>
      </c>
      <c r="D15" s="190"/>
      <c r="E15" s="72">
        <v>1.3868304674154361E-3</v>
      </c>
      <c r="F15" s="57">
        <v>1.2570935995977301E-3</v>
      </c>
      <c r="G15" s="57">
        <v>0</v>
      </c>
      <c r="H15" s="57">
        <v>6.3108546700324562E-4</v>
      </c>
      <c r="I15" s="72">
        <v>2.581287997322186E-3</v>
      </c>
      <c r="J15" s="72">
        <v>2.1481187047013354E-2</v>
      </c>
      <c r="K15" s="72">
        <v>9.3055070789253031E-3</v>
      </c>
      <c r="L15" s="57">
        <v>7.1775943876709039E-3</v>
      </c>
      <c r="M15" s="57">
        <v>2.3716602715527835E-2</v>
      </c>
      <c r="N15" s="57">
        <v>1.5813503231823879E-2</v>
      </c>
      <c r="O15" s="72">
        <v>5.601747680547422E-3</v>
      </c>
      <c r="P15" s="72">
        <v>2.3087750476317042E-2</v>
      </c>
      <c r="Q15" s="72">
        <v>1.3821959684385658E-2</v>
      </c>
    </row>
    <row r="16" spans="2:17">
      <c r="B16" s="46">
        <v>2002</v>
      </c>
      <c r="C16" s="190">
        <v>2.4095059289746144E-3</v>
      </c>
      <c r="D16" s="190"/>
      <c r="E16" s="72">
        <v>2.4095059289746144E-3</v>
      </c>
      <c r="F16" s="57">
        <v>6.9737867662140541E-4</v>
      </c>
      <c r="G16" s="57">
        <v>1.0601241859760715E-3</v>
      </c>
      <c r="H16" s="57">
        <v>8.8601862608045053E-4</v>
      </c>
      <c r="I16" s="72">
        <v>2.5368716493018415E-3</v>
      </c>
      <c r="J16" s="72">
        <v>2.5353056685712385E-2</v>
      </c>
      <c r="K16" s="72">
        <v>1.0879835693517368E-2</v>
      </c>
      <c r="L16" s="57">
        <v>6.5178675992521012E-3</v>
      </c>
      <c r="M16" s="57">
        <v>2.569973010692831E-2</v>
      </c>
      <c r="N16" s="57">
        <v>1.6536478141335572E-2</v>
      </c>
      <c r="O16" s="72">
        <v>5.2197184303790908E-3</v>
      </c>
      <c r="P16" s="72">
        <v>2.5359798271145869E-2</v>
      </c>
      <c r="Q16" s="72">
        <v>1.4737341146488376E-2</v>
      </c>
    </row>
    <row r="17" spans="2:17">
      <c r="B17" s="46">
        <v>2001</v>
      </c>
      <c r="C17" s="190">
        <v>9.257323737569803E-4</v>
      </c>
      <c r="D17" s="190"/>
      <c r="E17" s="72">
        <v>9.257323737569803E-4</v>
      </c>
      <c r="F17" s="57">
        <v>1.246785630795605E-3</v>
      </c>
      <c r="G17" s="57">
        <v>1.8067663399430869E-4</v>
      </c>
      <c r="H17" s="57">
        <v>7.530593034201443E-4</v>
      </c>
      <c r="I17" s="72">
        <v>2.0104228759914278E-3</v>
      </c>
      <c r="J17" s="72">
        <v>3.2694992027630196E-2</v>
      </c>
      <c r="K17" s="72">
        <v>1.3265994833244118E-2</v>
      </c>
      <c r="L17" s="57">
        <v>5.3736992376078917E-3</v>
      </c>
      <c r="M17" s="57">
        <v>2.3592756890113732E-2</v>
      </c>
      <c r="N17" s="57">
        <v>1.5171605326109278E-2</v>
      </c>
      <c r="O17" s="72">
        <v>4.2001756790886286E-3</v>
      </c>
      <c r="P17" s="72">
        <v>2.4770822051383451E-2</v>
      </c>
      <c r="Q17" s="72">
        <v>1.415582949234627E-2</v>
      </c>
    </row>
    <row r="18" spans="2:17">
      <c r="B18" s="46">
        <v>2000</v>
      </c>
      <c r="C18" s="190">
        <v>1.0588797657152885E-3</v>
      </c>
      <c r="D18" s="190"/>
      <c r="E18" s="72">
        <v>1.0588797657152885E-3</v>
      </c>
      <c r="F18" s="57">
        <v>2.2921655833048238E-3</v>
      </c>
      <c r="G18" s="57">
        <v>1.6377852916314454E-3</v>
      </c>
      <c r="H18" s="57">
        <v>2.0349682295776402E-3</v>
      </c>
      <c r="I18" s="72">
        <v>3.1645112347373746E-3</v>
      </c>
      <c r="J18" s="72">
        <v>4.0436439839836628E-2</v>
      </c>
      <c r="K18" s="72">
        <v>1.7151087853812027E-2</v>
      </c>
      <c r="L18" s="57">
        <v>7.5511123028742288E-3</v>
      </c>
      <c r="M18" s="57">
        <v>2.3097661401756026E-2</v>
      </c>
      <c r="N18" s="57">
        <v>1.6114044320582041E-2</v>
      </c>
      <c r="O18" s="72">
        <v>5.9006040270694849E-3</v>
      </c>
      <c r="P18" s="72">
        <v>2.5705264087806413E-2</v>
      </c>
      <c r="Q18" s="72">
        <v>1.5663286068376522E-2</v>
      </c>
    </row>
    <row r="19" spans="2:17">
      <c r="B19" s="46">
        <v>1999</v>
      </c>
      <c r="C19" s="190">
        <v>1.331939674481111E-3</v>
      </c>
      <c r="D19" s="190"/>
      <c r="E19" s="72">
        <v>1.331939674481111E-3</v>
      </c>
      <c r="F19" s="57">
        <v>1.0855336675074231E-3</v>
      </c>
      <c r="G19" s="57">
        <v>1.4165643592407215E-3</v>
      </c>
      <c r="H19" s="57">
        <v>1.2190708394445608E-3</v>
      </c>
      <c r="I19" s="72">
        <v>4.7063317547614263E-3</v>
      </c>
      <c r="J19" s="72">
        <v>4.5127400300399904E-2</v>
      </c>
      <c r="K19" s="72">
        <v>1.9948790849872586E-2</v>
      </c>
      <c r="L19" s="57">
        <v>7.8420647421168447E-3</v>
      </c>
      <c r="M19" s="57">
        <v>2.4011336648982858E-2</v>
      </c>
      <c r="N19" s="57">
        <v>1.6944494369866527E-2</v>
      </c>
      <c r="O19" s="72">
        <v>6.4495414667704934E-3</v>
      </c>
      <c r="P19" s="72">
        <v>2.7169901782285066E-2</v>
      </c>
      <c r="Q19" s="72">
        <v>1.6840004446547076E-2</v>
      </c>
    </row>
    <row r="20" spans="2:17">
      <c r="B20" s="46">
        <v>1998</v>
      </c>
      <c r="C20" s="190">
        <v>9.5241848611439528E-4</v>
      </c>
      <c r="D20" s="190"/>
      <c r="E20" s="72">
        <v>9.5241848611439528E-4</v>
      </c>
      <c r="F20" s="57">
        <v>1.8561803932352536E-3</v>
      </c>
      <c r="G20" s="57">
        <v>2.0089397820300336E-3</v>
      </c>
      <c r="H20" s="57">
        <v>1.9182499030671592E-3</v>
      </c>
      <c r="I20" s="72">
        <v>5.3592735656359334E-3</v>
      </c>
      <c r="J20" s="72">
        <v>4.9023978964817513E-2</v>
      </c>
      <c r="K20" s="72">
        <v>2.1556229817207243E-2</v>
      </c>
      <c r="L20" s="57">
        <v>6.9118562769557735E-3</v>
      </c>
      <c r="M20" s="57">
        <v>2.6263218905401842E-2</v>
      </c>
      <c r="N20" s="57">
        <v>1.7883191407429382E-2</v>
      </c>
      <c r="O20" s="72">
        <v>6.0015491138672413E-3</v>
      </c>
      <c r="P20" s="72">
        <v>2.9668367381774204E-2</v>
      </c>
      <c r="Q20" s="72">
        <v>1.7907158650226507E-2</v>
      </c>
    </row>
    <row r="21" spans="2:17">
      <c r="B21" s="46">
        <v>1997</v>
      </c>
      <c r="C21" s="190">
        <v>1.7911270322402866E-3</v>
      </c>
      <c r="D21" s="190"/>
      <c r="E21" s="72">
        <v>1.7911270322402866E-3</v>
      </c>
      <c r="F21" s="57">
        <v>1.6292413402280938E-3</v>
      </c>
      <c r="G21" s="57">
        <v>5.3070105609510166E-3</v>
      </c>
      <c r="H21" s="57">
        <v>3.1013021220553561E-3</v>
      </c>
      <c r="I21" s="72">
        <v>5.2850783700141707E-3</v>
      </c>
      <c r="J21" s="72">
        <v>4.3840934476926656E-2</v>
      </c>
      <c r="K21" s="72">
        <v>1.976011884099842E-2</v>
      </c>
      <c r="L21" s="57">
        <v>6.1596227899450694E-3</v>
      </c>
      <c r="M21" s="57">
        <v>2.1506337436881205E-2</v>
      </c>
      <c r="N21" s="57">
        <v>1.4866296195113047E-2</v>
      </c>
      <c r="O21" s="72">
        <v>5.5477131564088088E-3</v>
      </c>
      <c r="P21" s="72">
        <v>2.4970574996326222E-2</v>
      </c>
      <c r="Q21" s="72">
        <v>1.5331664946049848E-2</v>
      </c>
    </row>
    <row r="22" spans="2:17">
      <c r="B22" s="46">
        <v>1996</v>
      </c>
      <c r="C22" s="190">
        <v>2.0854639154585012E-3</v>
      </c>
      <c r="D22" s="190"/>
      <c r="E22" s="72">
        <v>2.0854639154585012E-3</v>
      </c>
      <c r="F22" s="57">
        <v>1.700557203849772E-3</v>
      </c>
      <c r="G22" s="57">
        <v>8.4553189240606664E-4</v>
      </c>
      <c r="H22" s="57">
        <v>1.3530637228581861E-3</v>
      </c>
      <c r="I22" s="72">
        <v>6.0833897085898767E-3</v>
      </c>
      <c r="J22" s="72">
        <v>3.5359628770301625E-2</v>
      </c>
      <c r="K22" s="72">
        <v>1.8516383629672329E-2</v>
      </c>
      <c r="L22" s="57">
        <v>6.8684691619359181E-3</v>
      </c>
      <c r="M22" s="57">
        <v>1.9467382713524575E-2</v>
      </c>
      <c r="N22" s="57">
        <v>1.4134563441975698E-2</v>
      </c>
      <c r="O22" s="72">
        <v>6.0228529850690857E-3</v>
      </c>
      <c r="P22" s="72">
        <v>2.2786834083631528E-2</v>
      </c>
      <c r="Q22" s="72">
        <v>1.4577255235042424E-2</v>
      </c>
    </row>
    <row r="23" spans="2:17">
      <c r="B23" s="46">
        <v>1995</v>
      </c>
      <c r="C23" s="190">
        <v>1.451456055508831E-2</v>
      </c>
      <c r="D23" s="190"/>
      <c r="E23" s="72">
        <v>1.451456055508831E-2</v>
      </c>
      <c r="F23" s="57">
        <v>2.349552827042595E-3</v>
      </c>
      <c r="G23" s="57">
        <v>2.2220121028744327E-3</v>
      </c>
      <c r="H23" s="57">
        <v>2.2928060580563736E-3</v>
      </c>
      <c r="I23" s="72">
        <v>3.4706939708031648E-3</v>
      </c>
      <c r="J23" s="72">
        <v>2.9511285992805884E-2</v>
      </c>
      <c r="K23" s="72">
        <v>1.2892809358811623E-2</v>
      </c>
      <c r="L23" s="57">
        <v>5.7671973070244362E-3</v>
      </c>
      <c r="M23" s="57">
        <v>1.4397082458667484E-2</v>
      </c>
      <c r="N23" s="57">
        <v>1.0781350712112432E-2</v>
      </c>
      <c r="O23" s="72">
        <v>5.7030722392465661E-3</v>
      </c>
      <c r="P23" s="72">
        <v>1.6732342783526279E-2</v>
      </c>
      <c r="Q23" s="72">
        <v>1.1303055903516183E-2</v>
      </c>
    </row>
    <row r="24" spans="2:17">
      <c r="B24" s="46">
        <v>1994</v>
      </c>
      <c r="C24" s="190">
        <v>1.2511871203099325E-3</v>
      </c>
      <c r="D24" s="190"/>
      <c r="E24" s="72">
        <v>1.2511871203099325E-3</v>
      </c>
      <c r="F24" s="57">
        <v>9.7147742286469259E-4</v>
      </c>
      <c r="G24" s="57">
        <v>0</v>
      </c>
      <c r="H24" s="57">
        <v>5.9259961599544885E-4</v>
      </c>
      <c r="I24" s="72">
        <v>4.1220277798171053E-3</v>
      </c>
      <c r="J24" s="72">
        <v>2.5179776941386584E-2</v>
      </c>
      <c r="K24" s="72">
        <v>1.1762746207626731E-2</v>
      </c>
      <c r="L24" s="57">
        <v>4.2202292695332558E-3</v>
      </c>
      <c r="M24" s="57">
        <v>1.7881409238395953E-2</v>
      </c>
      <c r="N24" s="57">
        <v>1.1900510346991137E-2</v>
      </c>
      <c r="O24" s="72">
        <v>3.9496217360341221E-3</v>
      </c>
      <c r="P24" s="72">
        <v>1.89261180428992E-2</v>
      </c>
      <c r="Q24" s="72">
        <v>1.1385933496832847E-2</v>
      </c>
    </row>
    <row r="25" spans="2:17">
      <c r="B25" s="46">
        <v>1993</v>
      </c>
      <c r="C25" s="190">
        <v>2.3656218503494289E-3</v>
      </c>
      <c r="D25" s="190"/>
      <c r="E25" s="72">
        <v>2.3656218503494289E-3</v>
      </c>
      <c r="F25" s="57">
        <v>6.7249495628782783E-4</v>
      </c>
      <c r="G25" s="57">
        <v>2.8145229383619476E-4</v>
      </c>
      <c r="H25" s="57">
        <v>5.1384527547816163E-4</v>
      </c>
      <c r="I25" s="72">
        <v>3.3138576340410583E-3</v>
      </c>
      <c r="J25" s="72">
        <v>2.3630850541222707E-2</v>
      </c>
      <c r="K25" s="72">
        <v>1.043891937105095E-2</v>
      </c>
      <c r="L25" s="57">
        <v>4.9207460637814091E-3</v>
      </c>
      <c r="M25" s="57">
        <v>2.3510676412379826E-2</v>
      </c>
      <c r="N25" s="57">
        <v>1.4776897207009252E-2</v>
      </c>
      <c r="O25" s="72">
        <v>4.242360634217731E-3</v>
      </c>
      <c r="P25" s="72">
        <v>2.3332300189598018E-2</v>
      </c>
      <c r="Q25" s="72">
        <v>1.3178472724222619E-2</v>
      </c>
    </row>
    <row r="26" spans="2:17">
      <c r="B26" s="46">
        <v>1992</v>
      </c>
      <c r="C26" s="190">
        <v>3.6402116402116402E-3</v>
      </c>
      <c r="D26" s="190"/>
      <c r="E26" s="72">
        <v>3.6402116402116402E-3</v>
      </c>
      <c r="F26" s="57">
        <v>5.2988554472233995E-4</v>
      </c>
      <c r="G26" s="57">
        <v>4.3503480278422272E-4</v>
      </c>
      <c r="H26" s="57">
        <v>4.8983590497183444E-4</v>
      </c>
      <c r="I26" s="72">
        <v>6.4450461567482388E-3</v>
      </c>
      <c r="J26" s="72">
        <v>2.3328866506484698E-2</v>
      </c>
      <c r="K26" s="72">
        <v>1.2696727508503874E-2</v>
      </c>
      <c r="L26" s="57">
        <v>7.9186998854786361E-3</v>
      </c>
      <c r="M26" s="57">
        <v>2.8445434660224249E-2</v>
      </c>
      <c r="N26" s="57">
        <v>1.8888390535676747E-2</v>
      </c>
      <c r="O26" s="72">
        <v>7.1171023094951016E-3</v>
      </c>
      <c r="P26" s="72">
        <v>2.7223276762119171E-2</v>
      </c>
      <c r="Q26" s="72">
        <v>1.6650185922139966E-2</v>
      </c>
    </row>
    <row r="27" spans="2:17">
      <c r="B27" s="46">
        <v>1991</v>
      </c>
      <c r="C27" s="190">
        <v>4.5890240874099826E-3</v>
      </c>
      <c r="D27" s="190"/>
      <c r="E27" s="72">
        <v>4.5890240874099826E-3</v>
      </c>
      <c r="F27" s="57">
        <v>1.3791835233541744E-4</v>
      </c>
      <c r="G27" s="57">
        <v>3.9488232506713E-4</v>
      </c>
      <c r="H27" s="57">
        <v>2.3246353228337306E-4</v>
      </c>
      <c r="I27" s="72">
        <v>8.7665397519508421E-3</v>
      </c>
      <c r="J27" s="72">
        <v>2.0455970173875748E-2</v>
      </c>
      <c r="K27" s="72">
        <v>1.3016566102467521E-2</v>
      </c>
      <c r="L27" s="57">
        <v>9.6324559963485677E-3</v>
      </c>
      <c r="M27" s="57">
        <v>2.9870481577340274E-2</v>
      </c>
      <c r="N27" s="57">
        <v>1.9970132999600317E-2</v>
      </c>
      <c r="O27" s="72">
        <v>8.9448089992969302E-3</v>
      </c>
      <c r="P27" s="72">
        <v>2.7591982690927989E-2</v>
      </c>
      <c r="Q27" s="72">
        <v>1.7400612756713556E-2</v>
      </c>
    </row>
    <row r="28" spans="2:17">
      <c r="B28" s="46">
        <v>1990</v>
      </c>
      <c r="C28" s="190">
        <v>4.1746730002048321E-3</v>
      </c>
      <c r="D28" s="190"/>
      <c r="E28" s="72">
        <v>4.1746730002048321E-3</v>
      </c>
      <c r="F28" s="57">
        <v>3.3242838938445346E-4</v>
      </c>
      <c r="G28" s="57">
        <v>1.7865843755075525E-3</v>
      </c>
      <c r="H28" s="57">
        <v>9.2217501564404044E-4</v>
      </c>
      <c r="I28" s="72">
        <v>9.7171110985298844E-3</v>
      </c>
      <c r="J28" s="72">
        <v>2.3596620104857295E-2</v>
      </c>
      <c r="K28" s="72">
        <v>1.438105214619379E-2</v>
      </c>
      <c r="L28" s="57">
        <v>1.3865960836122296E-2</v>
      </c>
      <c r="M28" s="57">
        <v>3.7708131418179441E-2</v>
      </c>
      <c r="N28" s="57">
        <v>2.6147284834485043E-2</v>
      </c>
      <c r="O28" s="72">
        <v>1.1597610637403203E-2</v>
      </c>
      <c r="P28" s="72">
        <v>3.4182308984649371E-2</v>
      </c>
      <c r="Q28" s="72">
        <v>2.1574560399814421E-2</v>
      </c>
    </row>
    <row r="29" spans="2:17">
      <c r="B29" s="46">
        <v>1989</v>
      </c>
      <c r="C29" s="190">
        <v>1.2528967349322681E-3</v>
      </c>
      <c r="D29" s="190"/>
      <c r="E29" s="72">
        <v>1.2528967349322681E-3</v>
      </c>
      <c r="F29" s="57">
        <v>2.7016074564365796E-4</v>
      </c>
      <c r="G29" s="57">
        <v>0</v>
      </c>
      <c r="H29" s="57">
        <v>1.4436784927996535E-4</v>
      </c>
      <c r="I29" s="72">
        <v>1.1100286975675843E-2</v>
      </c>
      <c r="J29" s="72">
        <v>3.3672918257500975E-2</v>
      </c>
      <c r="K29" s="72">
        <v>1.8683086995039865E-2</v>
      </c>
      <c r="L29" s="57">
        <v>1.8130967306394061E-2</v>
      </c>
      <c r="M29" s="57">
        <v>6.5881637084004616E-2</v>
      </c>
      <c r="N29" s="57">
        <v>4.2543914949877977E-2</v>
      </c>
      <c r="O29" s="72">
        <v>1.4223727321398311E-2</v>
      </c>
      <c r="P29" s="72">
        <v>5.7617065122042913E-2</v>
      </c>
      <c r="Q29" s="72">
        <v>3.3181119503507404E-2</v>
      </c>
    </row>
    <row r="30" spans="2:17">
      <c r="B30" s="46">
        <v>1988</v>
      </c>
      <c r="C30" s="190">
        <v>1.446425172873184E-3</v>
      </c>
      <c r="D30" s="190"/>
      <c r="E30" s="72">
        <v>1.446425172873184E-3</v>
      </c>
      <c r="F30" s="57">
        <v>2.1982853374367993E-4</v>
      </c>
      <c r="G30" s="57">
        <v>0</v>
      </c>
      <c r="H30" s="57">
        <v>1.2673735794854464E-4</v>
      </c>
      <c r="I30" s="72">
        <v>8.2015444940297961E-3</v>
      </c>
      <c r="J30" s="72">
        <v>4.9194082578935747E-2</v>
      </c>
      <c r="K30" s="72">
        <v>2.1339834475633101E-2</v>
      </c>
      <c r="L30" s="57">
        <v>1.886246484739542E-2</v>
      </c>
      <c r="M30" s="57">
        <v>9.3576073855282854E-2</v>
      </c>
      <c r="N30" s="57">
        <v>5.5177541935047751E-2</v>
      </c>
      <c r="O30" s="72">
        <v>1.356622704819351E-2</v>
      </c>
      <c r="P30" s="72">
        <v>8.1038510582066722E-2</v>
      </c>
      <c r="Q30" s="72">
        <v>4.1506499357733088E-2</v>
      </c>
    </row>
    <row r="31" spans="2:17">
      <c r="B31" s="46">
        <v>1987</v>
      </c>
      <c r="C31" s="190">
        <v>1.8896244873891019E-3</v>
      </c>
      <c r="D31" s="190"/>
      <c r="E31" s="72">
        <v>1.8840444153449404E-3</v>
      </c>
      <c r="F31" s="57">
        <v>0</v>
      </c>
      <c r="G31" s="57">
        <v>0</v>
      </c>
      <c r="H31" s="57">
        <v>0</v>
      </c>
      <c r="I31" s="72">
        <v>1.2999780812026972E-2</v>
      </c>
      <c r="J31" s="72">
        <v>5.7276865651697505E-2</v>
      </c>
      <c r="K31" s="72">
        <v>2.4763958351578384E-2</v>
      </c>
      <c r="L31" s="57">
        <v>2.6874532415849077E-2</v>
      </c>
      <c r="M31" s="57">
        <v>6.8949029519896191E-2</v>
      </c>
      <c r="N31" s="57">
        <v>4.6105112614038803E-2</v>
      </c>
      <c r="O31" s="72">
        <v>1.9237853895377931E-2</v>
      </c>
      <c r="P31" s="72">
        <v>6.487314995237381E-2</v>
      </c>
      <c r="Q31" s="72">
        <v>3.6121554823414927E-2</v>
      </c>
    </row>
    <row r="32" spans="2:17">
      <c r="B32" s="46">
        <v>1986</v>
      </c>
      <c r="C32" s="190">
        <v>2.8465046002752073E-3</v>
      </c>
      <c r="D32" s="190"/>
      <c r="E32" s="72">
        <v>2.8787430385536334E-3</v>
      </c>
      <c r="F32" s="57">
        <v>4.43824499112351E-4</v>
      </c>
      <c r="G32" s="57">
        <v>0</v>
      </c>
      <c r="H32" s="57">
        <v>2.8984307068030311E-4</v>
      </c>
      <c r="I32" s="72">
        <v>1.3497862013924486E-2</v>
      </c>
      <c r="J32" s="72">
        <v>4.7010659877367515E-2</v>
      </c>
      <c r="K32" s="72">
        <v>2.220589347654604E-2</v>
      </c>
      <c r="L32" s="57">
        <v>2.5134094475568528E-2</v>
      </c>
      <c r="M32" s="57">
        <v>5.4721402941894759E-2</v>
      </c>
      <c r="N32" s="57">
        <v>3.822591203333299E-2</v>
      </c>
      <c r="O32" s="72">
        <v>1.8075866019592445E-2</v>
      </c>
      <c r="P32" s="72">
        <v>5.4652474118778598E-2</v>
      </c>
      <c r="Q32" s="72">
        <v>3.0646546125063762E-2</v>
      </c>
    </row>
    <row r="33" spans="2:17">
      <c r="B33" s="46">
        <v>1985</v>
      </c>
      <c r="C33" s="190">
        <v>4.4501233697567854E-3</v>
      </c>
      <c r="D33" s="190"/>
      <c r="E33" s="72">
        <v>4.4449322285024422E-3</v>
      </c>
      <c r="F33" s="57">
        <v>1.4601737606775207E-4</v>
      </c>
      <c r="G33" s="57">
        <v>4.6926325668700139E-4</v>
      </c>
      <c r="H33" s="57">
        <v>2.700148508167949E-4</v>
      </c>
      <c r="I33" s="72">
        <v>2.7579076091008962E-2</v>
      </c>
      <c r="J33" s="72">
        <v>1.689286425930436E-2</v>
      </c>
      <c r="K33" s="72">
        <v>2.5117034720831863E-2</v>
      </c>
      <c r="L33" s="57">
        <v>2.7912251447833179E-2</v>
      </c>
      <c r="M33" s="57">
        <v>5.4771118329946807E-2</v>
      </c>
      <c r="N33" s="57">
        <v>3.8903571258334969E-2</v>
      </c>
      <c r="O33" s="72">
        <v>2.5563047256633796E-2</v>
      </c>
      <c r="P33" s="72">
        <v>4.0082953763706124E-2</v>
      </c>
      <c r="Q33" s="72">
        <v>2.9943300799815095E-2</v>
      </c>
    </row>
    <row r="34" spans="2:17">
      <c r="B34" s="46">
        <v>1984</v>
      </c>
      <c r="C34" s="190">
        <v>3.6331149493746277E-3</v>
      </c>
      <c r="D34" s="190"/>
      <c r="E34" s="72">
        <v>3.6328001267025658E-3</v>
      </c>
      <c r="F34" s="57">
        <v>2.5262094227611467E-4</v>
      </c>
      <c r="G34" s="57">
        <v>6.1224489795918364E-4</v>
      </c>
      <c r="H34" s="57">
        <v>3.9010688928766481E-4</v>
      </c>
      <c r="I34" s="72">
        <v>1.3243936888254959E-2</v>
      </c>
      <c r="J34" s="72">
        <v>2.2918829610279426E-2</v>
      </c>
      <c r="K34" s="72">
        <v>1.534346863897728E-2</v>
      </c>
      <c r="L34" s="57">
        <v>3.7305064413498151E-2</v>
      </c>
      <c r="M34" s="57">
        <v>3.7308833640291972E-2</v>
      </c>
      <c r="N34" s="57">
        <v>3.7306657472247359E-2</v>
      </c>
      <c r="O34" s="72">
        <v>2.0267906908585948E-2</v>
      </c>
      <c r="P34" s="72">
        <v>3.1037410442409707E-2</v>
      </c>
      <c r="Q34" s="72">
        <v>2.3399026968705612E-2</v>
      </c>
    </row>
    <row r="35" spans="2:17">
      <c r="B35" s="46">
        <v>1983</v>
      </c>
      <c r="C35" s="190">
        <v>3.7105398359751109E-3</v>
      </c>
      <c r="D35" s="190"/>
      <c r="E35" s="72">
        <v>3.7046536148870081E-3</v>
      </c>
      <c r="F35" s="57">
        <v>7.3761147991685105E-4</v>
      </c>
      <c r="G35" s="57">
        <v>8.8911469579575769E-4</v>
      </c>
      <c r="H35" s="57">
        <v>7.8995874659878876E-4</v>
      </c>
      <c r="I35" s="72">
        <v>1.6979059879473433E-2</v>
      </c>
      <c r="J35" s="72">
        <v>2.5888087283526203E-2</v>
      </c>
      <c r="K35" s="72">
        <v>1.908126580478739E-2</v>
      </c>
      <c r="L35" s="57">
        <v>3.0802392267013631E-2</v>
      </c>
      <c r="M35" s="57">
        <v>3.0410726707230294E-2</v>
      </c>
      <c r="N35" s="57">
        <v>3.0641332509173166E-2</v>
      </c>
      <c r="O35" s="72">
        <v>2.0047554146543807E-2</v>
      </c>
      <c r="P35" s="72">
        <v>2.7982768055596217E-2</v>
      </c>
      <c r="Q35" s="72">
        <v>2.2359557270530434E-2</v>
      </c>
    </row>
    <row r="36" spans="2:17">
      <c r="B36" s="46">
        <v>1982</v>
      </c>
      <c r="C36" s="190">
        <v>9.6461577187241538E-3</v>
      </c>
      <c r="D36" s="190"/>
      <c r="E36" s="72">
        <v>9.6351570988568915E-3</v>
      </c>
      <c r="F36" s="57">
        <v>1.2655024044545685E-4</v>
      </c>
      <c r="G36" s="57">
        <v>0</v>
      </c>
      <c r="H36" s="57">
        <v>8.6095566078346966E-5</v>
      </c>
      <c r="I36" s="72">
        <v>1.6843327763472207E-2</v>
      </c>
      <c r="J36" s="72">
        <v>3.9678473912974591E-2</v>
      </c>
      <c r="K36" s="72">
        <v>2.2386433272737063E-2</v>
      </c>
      <c r="L36" s="57">
        <v>1.5596392071374773E-2</v>
      </c>
      <c r="M36" s="57">
        <v>4.263148488445094E-2</v>
      </c>
      <c r="N36" s="57">
        <v>2.6424610844056801E-2</v>
      </c>
      <c r="O36" s="72">
        <v>1.5433774476148892E-2</v>
      </c>
      <c r="P36" s="72">
        <v>4.0508866132362042E-2</v>
      </c>
      <c r="Q36" s="72">
        <v>2.2566004226243823E-2</v>
      </c>
    </row>
    <row r="37" spans="2:17">
      <c r="B37" s="46">
        <v>1981</v>
      </c>
      <c r="C37" s="190">
        <v>6.6502161320242904E-3</v>
      </c>
      <c r="D37" s="190"/>
      <c r="E37" s="72">
        <v>6.6410346032855644E-3</v>
      </c>
      <c r="F37" s="57">
        <v>0</v>
      </c>
      <c r="G37" s="57">
        <v>0</v>
      </c>
      <c r="H37" s="57">
        <v>0</v>
      </c>
      <c r="I37" s="72">
        <v>1.5881098628305911E-2</v>
      </c>
      <c r="J37" s="72">
        <v>3.1484680588251088E-2</v>
      </c>
      <c r="K37" s="72">
        <v>2.0682256967300028E-2</v>
      </c>
      <c r="L37" s="57">
        <v>1.2053673736741473E-2</v>
      </c>
      <c r="M37" s="57">
        <v>4.4979213878654271E-2</v>
      </c>
      <c r="N37" s="57">
        <v>2.5211516346311812E-2</v>
      </c>
      <c r="O37" s="72">
        <v>1.315483307151627E-2</v>
      </c>
      <c r="P37" s="72">
        <v>3.6629815667668181E-2</v>
      </c>
      <c r="Q37" s="72">
        <v>2.057494866529774E-2</v>
      </c>
    </row>
    <row r="38" spans="2:17">
      <c r="B38" s="46">
        <v>1980</v>
      </c>
      <c r="C38" s="190">
        <v>7.9146935126005891E-3</v>
      </c>
      <c r="D38" s="190"/>
      <c r="E38" s="72">
        <v>7.862294704464895E-3</v>
      </c>
      <c r="F38" s="57">
        <v>3.5982872152855243E-4</v>
      </c>
      <c r="G38" s="57">
        <v>0</v>
      </c>
      <c r="H38" s="57">
        <v>2.551150568906577E-4</v>
      </c>
      <c r="I38" s="72">
        <v>1.6695580002951942E-2</v>
      </c>
      <c r="J38" s="72">
        <v>2.2426420415775826E-2</v>
      </c>
      <c r="K38" s="72">
        <v>1.8262136027965985E-2</v>
      </c>
      <c r="L38" s="57">
        <v>2.7729386598373065E-2</v>
      </c>
      <c r="M38" s="57">
        <v>6.4080953520238376E-2</v>
      </c>
      <c r="N38" s="57">
        <v>4.5076299135164026E-2</v>
      </c>
      <c r="O38" s="72">
        <v>1.7562207128362633E-2</v>
      </c>
      <c r="P38" s="72">
        <v>4.22840767344832E-2</v>
      </c>
      <c r="Q38" s="72">
        <v>2.5293076706444116E-2</v>
      </c>
    </row>
    <row r="39" spans="2:17">
      <c r="B39" s="46">
        <v>1979</v>
      </c>
      <c r="C39" s="190">
        <v>1.2940300095775247E-2</v>
      </c>
      <c r="D39" s="190"/>
      <c r="E39" s="72">
        <v>1.2590163934426229E-2</v>
      </c>
      <c r="F39" s="57">
        <v>1.1137717881606059E-4</v>
      </c>
      <c r="G39" s="57">
        <v>4.4334663373234531E-4</v>
      </c>
      <c r="H39" s="57">
        <v>2.1275361197609422E-4</v>
      </c>
      <c r="I39" s="72">
        <v>2.6152268447550749E-2</v>
      </c>
      <c r="J39" s="72">
        <v>4.5670789724072312E-2</v>
      </c>
      <c r="K39" s="72">
        <v>3.1577304280183752E-2</v>
      </c>
      <c r="L39" s="57">
        <v>5.750738621903044E-2</v>
      </c>
      <c r="M39" s="57">
        <v>8.4460331995022425E-2</v>
      </c>
      <c r="N39" s="57">
        <v>7.0585521181637453E-2</v>
      </c>
      <c r="O39" s="72">
        <v>2.9280533895542839E-2</v>
      </c>
      <c r="P39" s="72">
        <v>5.9764060681383284E-2</v>
      </c>
      <c r="Q39" s="72">
        <v>3.862537333854426E-2</v>
      </c>
    </row>
    <row r="40" spans="2:17">
      <c r="B40" s="46">
        <v>1978</v>
      </c>
      <c r="C40" s="190">
        <v>1.1201916302663097E-2</v>
      </c>
      <c r="D40" s="190"/>
      <c r="E40" s="72">
        <v>1.0968543046357616E-2</v>
      </c>
      <c r="F40" s="57">
        <v>2.0265291083271923E-3</v>
      </c>
      <c r="G40" s="57">
        <v>4.9170251997541483E-3</v>
      </c>
      <c r="H40" s="57">
        <v>2.6931254429482638E-3</v>
      </c>
      <c r="I40" s="72">
        <v>2.492455422945496E-2</v>
      </c>
      <c r="J40" s="72">
        <v>4.9228524570381703E-2</v>
      </c>
      <c r="K40" s="72">
        <v>3.0580528384351938E-2</v>
      </c>
      <c r="L40" s="57">
        <v>7.066725159568224E-2</v>
      </c>
      <c r="M40" s="57">
        <v>6.2636641888937472E-2</v>
      </c>
      <c r="N40" s="57">
        <v>6.6128135350990075E-2</v>
      </c>
      <c r="O40" s="72">
        <v>2.9827385223803148E-2</v>
      </c>
      <c r="P40" s="72">
        <v>5.4911993349399023E-2</v>
      </c>
      <c r="Q40" s="72">
        <v>3.7335278457625048E-2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33</v>
      </c>
      <c r="D7" s="195">
        <v>54</v>
      </c>
      <c r="E7" s="195">
        <v>38</v>
      </c>
      <c r="F7" s="195">
        <v>40</v>
      </c>
      <c r="G7" s="37">
        <v>0.63636363636363646</v>
      </c>
      <c r="H7" s="37">
        <v>-0.29629629629629628</v>
      </c>
      <c r="I7" s="37">
        <v>5.2631578947368363E-2</v>
      </c>
    </row>
    <row r="8" spans="2:9">
      <c r="B8" s="194" t="s">
        <v>59</v>
      </c>
      <c r="C8" s="195">
        <v>98</v>
      </c>
      <c r="D8" s="195">
        <v>66</v>
      </c>
      <c r="E8" s="195">
        <v>75</v>
      </c>
      <c r="F8" s="195">
        <v>75</v>
      </c>
      <c r="G8" s="37">
        <v>-0.32653061224489799</v>
      </c>
      <c r="H8" s="37">
        <v>0.13636363636363646</v>
      </c>
      <c r="I8" s="37">
        <v>0</v>
      </c>
    </row>
    <row r="9" spans="2:9">
      <c r="B9" s="194" t="s">
        <v>60</v>
      </c>
      <c r="C9" s="195">
        <v>56</v>
      </c>
      <c r="D9" s="195">
        <v>51</v>
      </c>
      <c r="E9" s="195">
        <v>27</v>
      </c>
      <c r="F9" s="195">
        <v>90</v>
      </c>
      <c r="G9" s="37">
        <v>-8.9285714285714302E-2</v>
      </c>
      <c r="H9" s="37">
        <v>-0.47058823529411764</v>
      </c>
      <c r="I9" s="37">
        <v>2.3333333333333335</v>
      </c>
    </row>
    <row r="10" spans="2:9">
      <c r="B10" s="194" t="s">
        <v>82</v>
      </c>
      <c r="C10" s="195">
        <v>28</v>
      </c>
      <c r="D10" s="195">
        <v>29</v>
      </c>
      <c r="E10" s="195">
        <v>22</v>
      </c>
      <c r="F10" s="195">
        <v>68</v>
      </c>
      <c r="G10" s="37">
        <v>3.5714285714285809E-2</v>
      </c>
      <c r="H10" s="37">
        <v>-0.24137931034482762</v>
      </c>
      <c r="I10" s="37">
        <v>2.0909090909090908</v>
      </c>
    </row>
    <row r="11" spans="2:9">
      <c r="B11" s="194" t="s">
        <v>62</v>
      </c>
      <c r="C11" s="195">
        <v>23</v>
      </c>
      <c r="D11" s="195">
        <v>13</v>
      </c>
      <c r="E11" s="195">
        <v>10</v>
      </c>
      <c r="F11" s="195">
        <v>14</v>
      </c>
      <c r="G11" s="37">
        <v>-0.43478260869565222</v>
      </c>
      <c r="H11" s="37">
        <v>-0.23076923076923073</v>
      </c>
      <c r="I11" s="37">
        <v>0.39999999999999991</v>
      </c>
    </row>
    <row r="12" spans="2:9">
      <c r="B12" s="194" t="s">
        <v>63</v>
      </c>
      <c r="C12" s="195">
        <v>15</v>
      </c>
      <c r="D12" s="195">
        <v>6</v>
      </c>
      <c r="E12" s="195">
        <v>14</v>
      </c>
      <c r="F12" s="195">
        <v>33</v>
      </c>
      <c r="G12" s="37">
        <v>-0.6</v>
      </c>
      <c r="H12" s="37">
        <v>1.3333333333333335</v>
      </c>
      <c r="I12" s="37">
        <v>1.3571428571428572</v>
      </c>
    </row>
    <row r="13" spans="2:9">
      <c r="B13" s="194" t="s">
        <v>64</v>
      </c>
      <c r="C13" s="195">
        <v>7</v>
      </c>
      <c r="D13" s="195">
        <v>19</v>
      </c>
      <c r="E13" s="195">
        <v>23</v>
      </c>
      <c r="F13" s="195">
        <v>14</v>
      </c>
      <c r="G13" s="37">
        <v>1.7142857142857144</v>
      </c>
      <c r="H13" s="37">
        <v>0.21052631578947367</v>
      </c>
      <c r="I13" s="37">
        <v>-0.39130434782608692</v>
      </c>
    </row>
    <row r="14" spans="2:9">
      <c r="B14" s="194" t="s">
        <v>65</v>
      </c>
      <c r="C14" s="195">
        <v>10</v>
      </c>
      <c r="D14" s="195">
        <v>7</v>
      </c>
      <c r="E14" s="195">
        <v>25</v>
      </c>
      <c r="F14" s="195">
        <v>21</v>
      </c>
      <c r="G14" s="37">
        <v>-0.30000000000000004</v>
      </c>
      <c r="H14" s="37">
        <v>2.5714285714285716</v>
      </c>
      <c r="I14" s="37">
        <v>-0.16000000000000003</v>
      </c>
    </row>
    <row r="15" spans="2:9">
      <c r="B15" s="194" t="s">
        <v>66</v>
      </c>
      <c r="C15" s="195">
        <v>11</v>
      </c>
      <c r="D15" s="195">
        <v>15</v>
      </c>
      <c r="E15" s="195">
        <v>10</v>
      </c>
      <c r="F15" s="195">
        <v>18</v>
      </c>
      <c r="G15" s="37">
        <v>0.36363636363636354</v>
      </c>
      <c r="H15" s="37">
        <v>-0.33333333333333337</v>
      </c>
      <c r="I15" s="37">
        <v>0.8</v>
      </c>
    </row>
    <row r="16" spans="2:9">
      <c r="B16" s="194" t="s">
        <v>67</v>
      </c>
      <c r="C16" s="195">
        <v>49</v>
      </c>
      <c r="D16" s="195">
        <v>16</v>
      </c>
      <c r="E16" s="195">
        <v>37</v>
      </c>
      <c r="F16" s="195">
        <v>28</v>
      </c>
      <c r="G16" s="37">
        <v>-0.67346938775510212</v>
      </c>
      <c r="H16" s="37">
        <v>1.3125</v>
      </c>
      <c r="I16" s="37">
        <v>-0.2432432432432432</v>
      </c>
    </row>
    <row r="17" spans="2:12">
      <c r="B17" s="194" t="s">
        <v>68</v>
      </c>
      <c r="C17" s="195">
        <v>46</v>
      </c>
      <c r="D17" s="195">
        <v>16</v>
      </c>
      <c r="E17" s="195">
        <v>45</v>
      </c>
      <c r="F17" s="195">
        <v>43</v>
      </c>
      <c r="G17" s="37">
        <v>-0.65217391304347827</v>
      </c>
      <c r="H17" s="37">
        <v>1.8125</v>
      </c>
      <c r="I17" s="37">
        <v>-4.4444444444444398E-2</v>
      </c>
    </row>
    <row r="18" spans="2:12">
      <c r="B18" s="194" t="s">
        <v>69</v>
      </c>
      <c r="C18" s="195">
        <v>31</v>
      </c>
      <c r="D18" s="195">
        <v>31</v>
      </c>
      <c r="E18" s="195">
        <v>50</v>
      </c>
      <c r="F18" s="195">
        <v>76</v>
      </c>
      <c r="G18" s="37">
        <v>0</v>
      </c>
      <c r="H18" s="37">
        <v>0.61290322580645151</v>
      </c>
      <c r="I18" s="37">
        <v>0.52</v>
      </c>
    </row>
    <row r="19" spans="2:12">
      <c r="B19" s="196" t="s">
        <v>70</v>
      </c>
      <c r="C19" s="197">
        <v>407</v>
      </c>
      <c r="D19" s="197">
        <v>323</v>
      </c>
      <c r="E19" s="197">
        <v>376</v>
      </c>
      <c r="F19" s="197">
        <v>520</v>
      </c>
      <c r="G19" s="40">
        <v>-0.20638820638820643</v>
      </c>
      <c r="H19" s="40">
        <v>0.16408668730650144</v>
      </c>
      <c r="I19" s="40">
        <v>0.38297872340425543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2</v>
      </c>
      <c r="D25" s="195">
        <v>5</v>
      </c>
      <c r="E25" s="195">
        <v>9</v>
      </c>
      <c r="F25" s="195">
        <v>18</v>
      </c>
      <c r="G25" s="37">
        <v>1.5</v>
      </c>
      <c r="H25" s="37">
        <v>0.8</v>
      </c>
      <c r="I25" s="37">
        <v>1</v>
      </c>
    </row>
    <row r="26" spans="2:12">
      <c r="B26" s="194" t="s">
        <v>59</v>
      </c>
      <c r="C26" s="195">
        <v>8</v>
      </c>
      <c r="D26" s="195">
        <v>4</v>
      </c>
      <c r="E26" s="195">
        <v>10</v>
      </c>
      <c r="F26" s="195">
        <v>11</v>
      </c>
      <c r="G26" s="37">
        <v>-0.5</v>
      </c>
      <c r="H26" s="37">
        <v>1.5</v>
      </c>
      <c r="I26" s="37">
        <v>0.10000000000000009</v>
      </c>
    </row>
    <row r="27" spans="2:12">
      <c r="B27" s="194" t="s">
        <v>60</v>
      </c>
      <c r="C27" s="195">
        <v>6</v>
      </c>
      <c r="D27" s="195">
        <v>1</v>
      </c>
      <c r="E27" s="195">
        <v>8</v>
      </c>
      <c r="F27" s="195">
        <v>7</v>
      </c>
      <c r="G27" s="37">
        <v>-0.83333333333333337</v>
      </c>
      <c r="H27" s="37">
        <v>7</v>
      </c>
      <c r="I27" s="37">
        <v>-0.125</v>
      </c>
    </row>
    <row r="28" spans="2:12">
      <c r="B28" s="194" t="s">
        <v>82</v>
      </c>
      <c r="C28" s="195">
        <v>12</v>
      </c>
      <c r="D28" s="195">
        <v>2</v>
      </c>
      <c r="E28" s="195">
        <v>1</v>
      </c>
      <c r="F28" s="195">
        <v>187</v>
      </c>
      <c r="G28" s="37">
        <v>-0.83333333333333337</v>
      </c>
      <c r="H28" s="37">
        <v>-0.5</v>
      </c>
      <c r="I28" s="37">
        <v>186</v>
      </c>
    </row>
    <row r="29" spans="2:12">
      <c r="B29" s="194" t="s">
        <v>62</v>
      </c>
      <c r="C29" s="195">
        <v>0</v>
      </c>
      <c r="D29" s="195">
        <v>8</v>
      </c>
      <c r="E29" s="195">
        <v>7</v>
      </c>
      <c r="F29" s="195">
        <v>11</v>
      </c>
      <c r="G29" s="37" t="s">
        <v>143</v>
      </c>
      <c r="H29" s="37">
        <v>-0.125</v>
      </c>
      <c r="I29" s="37">
        <v>0.5714285714285714</v>
      </c>
    </row>
    <row r="30" spans="2:12">
      <c r="B30" s="194" t="s">
        <v>63</v>
      </c>
      <c r="C30" s="195">
        <v>0</v>
      </c>
      <c r="D30" s="195">
        <v>1</v>
      </c>
      <c r="E30" s="195">
        <v>5</v>
      </c>
      <c r="F30" s="195">
        <v>2</v>
      </c>
      <c r="G30" s="37" t="s">
        <v>143</v>
      </c>
      <c r="H30" s="37">
        <v>4</v>
      </c>
      <c r="I30" s="37">
        <v>-0.6</v>
      </c>
    </row>
    <row r="31" spans="2:12">
      <c r="B31" s="194" t="s">
        <v>64</v>
      </c>
      <c r="C31" s="195">
        <v>2</v>
      </c>
      <c r="D31" s="195">
        <v>2</v>
      </c>
      <c r="E31" s="195">
        <v>0</v>
      </c>
      <c r="F31" s="195">
        <v>2</v>
      </c>
      <c r="G31" s="37">
        <v>0</v>
      </c>
      <c r="H31" s="37">
        <v>-1</v>
      </c>
      <c r="I31" s="37" t="s">
        <v>143</v>
      </c>
    </row>
    <row r="32" spans="2:12">
      <c r="B32" s="194" t="s">
        <v>65</v>
      </c>
      <c r="C32" s="195">
        <v>0</v>
      </c>
      <c r="D32" s="195">
        <v>0</v>
      </c>
      <c r="E32" s="195">
        <v>2</v>
      </c>
      <c r="F32" s="195">
        <v>0</v>
      </c>
      <c r="G32" s="37" t="s">
        <v>143</v>
      </c>
      <c r="H32" s="37" t="s">
        <v>143</v>
      </c>
      <c r="I32" s="37">
        <v>-1</v>
      </c>
    </row>
    <row r="33" spans="2:12">
      <c r="B33" s="194" t="s">
        <v>66</v>
      </c>
      <c r="C33" s="195">
        <v>1</v>
      </c>
      <c r="D33" s="195">
        <v>2</v>
      </c>
      <c r="E33" s="195">
        <v>8</v>
      </c>
      <c r="F33" s="195">
        <v>1</v>
      </c>
      <c r="G33" s="37">
        <v>1</v>
      </c>
      <c r="H33" s="37">
        <v>3</v>
      </c>
      <c r="I33" s="37">
        <v>-0.875</v>
      </c>
    </row>
    <row r="34" spans="2:12">
      <c r="B34" s="194" t="s">
        <v>67</v>
      </c>
      <c r="C34" s="195">
        <v>5</v>
      </c>
      <c r="D34" s="195">
        <v>6</v>
      </c>
      <c r="E34" s="195">
        <v>6</v>
      </c>
      <c r="F34" s="195">
        <v>4</v>
      </c>
      <c r="G34" s="37">
        <v>0.19999999999999996</v>
      </c>
      <c r="H34" s="37">
        <v>0</v>
      </c>
      <c r="I34" s="37">
        <v>-0.33333333333333337</v>
      </c>
    </row>
    <row r="35" spans="2:12">
      <c r="B35" s="194" t="s">
        <v>68</v>
      </c>
      <c r="C35" s="195">
        <v>0</v>
      </c>
      <c r="D35" s="195">
        <v>1</v>
      </c>
      <c r="E35" s="195">
        <v>17</v>
      </c>
      <c r="F35" s="195">
        <v>56</v>
      </c>
      <c r="G35" s="37" t="s">
        <v>143</v>
      </c>
      <c r="H35" s="37">
        <v>16</v>
      </c>
      <c r="I35" s="37">
        <v>2.2941176470588234</v>
      </c>
    </row>
    <row r="36" spans="2:12">
      <c r="B36" s="194" t="s">
        <v>69</v>
      </c>
      <c r="C36" s="195">
        <v>2</v>
      </c>
      <c r="D36" s="195">
        <v>10</v>
      </c>
      <c r="E36" s="195">
        <v>15</v>
      </c>
      <c r="F36" s="195">
        <v>10</v>
      </c>
      <c r="G36" s="37">
        <v>4</v>
      </c>
      <c r="H36" s="37">
        <v>0.5</v>
      </c>
      <c r="I36" s="37">
        <v>-0.33333333333333337</v>
      </c>
    </row>
    <row r="37" spans="2:12">
      <c r="B37" s="196" t="s">
        <v>70</v>
      </c>
      <c r="C37" s="197">
        <v>38</v>
      </c>
      <c r="D37" s="197">
        <v>42</v>
      </c>
      <c r="E37" s="197">
        <v>88</v>
      </c>
      <c r="F37" s="197">
        <v>309</v>
      </c>
      <c r="G37" s="40">
        <v>0.10526315789473695</v>
      </c>
      <c r="H37" s="40">
        <v>1.0952380952380953</v>
      </c>
      <c r="I37" s="40">
        <v>2.5113636363636362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1844</v>
      </c>
      <c r="D43" s="195">
        <v>1344</v>
      </c>
      <c r="E43" s="195">
        <v>1109</v>
      </c>
      <c r="F43" s="195">
        <v>1256</v>
      </c>
      <c r="G43" s="37">
        <v>-0.27114967462039041</v>
      </c>
      <c r="H43" s="37">
        <v>-0.17485119047619047</v>
      </c>
      <c r="I43" s="37">
        <v>0.13255184851217305</v>
      </c>
    </row>
    <row r="44" spans="2:12">
      <c r="B44" s="194" t="s">
        <v>59</v>
      </c>
      <c r="C44" s="195">
        <v>1620</v>
      </c>
      <c r="D44" s="195">
        <v>1037</v>
      </c>
      <c r="E44" s="195">
        <v>1166</v>
      </c>
      <c r="F44" s="195">
        <v>1406</v>
      </c>
      <c r="G44" s="37">
        <v>-0.3598765432098765</v>
      </c>
      <c r="H44" s="37">
        <v>0.12439729990356807</v>
      </c>
      <c r="I44" s="37">
        <v>0.20583190394511153</v>
      </c>
    </row>
    <row r="45" spans="2:12">
      <c r="B45" s="194" t="s">
        <v>60</v>
      </c>
      <c r="C45" s="195">
        <v>1461</v>
      </c>
      <c r="D45" s="195">
        <v>1335</v>
      </c>
      <c r="E45" s="195">
        <v>834</v>
      </c>
      <c r="F45" s="195">
        <v>1545</v>
      </c>
      <c r="G45" s="37">
        <v>-8.6242299794661137E-2</v>
      </c>
      <c r="H45" s="37">
        <v>-0.37528089887640448</v>
      </c>
      <c r="I45" s="37">
        <v>0.85251798561151082</v>
      </c>
    </row>
    <row r="46" spans="2:12">
      <c r="B46" s="194" t="s">
        <v>82</v>
      </c>
      <c r="C46" s="195">
        <v>421</v>
      </c>
      <c r="D46" s="195">
        <v>373</v>
      </c>
      <c r="E46" s="195">
        <v>398</v>
      </c>
      <c r="F46" s="195">
        <v>739</v>
      </c>
      <c r="G46" s="37">
        <v>-0.11401425178147273</v>
      </c>
      <c r="H46" s="37">
        <v>6.7024128686327122E-2</v>
      </c>
      <c r="I46" s="37">
        <v>0.85678391959799005</v>
      </c>
    </row>
    <row r="47" spans="2:12">
      <c r="B47" s="194" t="s">
        <v>62</v>
      </c>
      <c r="C47" s="195">
        <v>46</v>
      </c>
      <c r="D47" s="195">
        <v>34</v>
      </c>
      <c r="E47" s="195">
        <v>22</v>
      </c>
      <c r="F47" s="195">
        <v>91</v>
      </c>
      <c r="G47" s="37">
        <v>-0.26086956521739135</v>
      </c>
      <c r="H47" s="37">
        <v>-0.3529411764705882</v>
      </c>
      <c r="I47" s="37">
        <v>3.1363636363636367</v>
      </c>
    </row>
    <row r="48" spans="2:12">
      <c r="B48" s="194" t="s">
        <v>63</v>
      </c>
      <c r="C48" s="195">
        <v>70</v>
      </c>
      <c r="D48" s="195">
        <v>111</v>
      </c>
      <c r="E48" s="195">
        <v>54</v>
      </c>
      <c r="F48" s="195">
        <v>88</v>
      </c>
      <c r="G48" s="37">
        <v>0.58571428571428563</v>
      </c>
      <c r="H48" s="37">
        <v>-0.51351351351351349</v>
      </c>
      <c r="I48" s="37">
        <v>0.62962962962962954</v>
      </c>
    </row>
    <row r="49" spans="2:12">
      <c r="B49" s="194" t="s">
        <v>64</v>
      </c>
      <c r="C49" s="195">
        <v>135</v>
      </c>
      <c r="D49" s="195">
        <v>83</v>
      </c>
      <c r="E49" s="195">
        <v>197</v>
      </c>
      <c r="F49" s="195">
        <v>289</v>
      </c>
      <c r="G49" s="37">
        <v>-0.38518518518518519</v>
      </c>
      <c r="H49" s="37">
        <v>1.3734939759036147</v>
      </c>
      <c r="I49" s="37">
        <v>0.46700507614213205</v>
      </c>
    </row>
    <row r="50" spans="2:12">
      <c r="B50" s="194" t="s">
        <v>65</v>
      </c>
      <c r="C50" s="195">
        <v>25</v>
      </c>
      <c r="D50" s="195">
        <v>26</v>
      </c>
      <c r="E50" s="195">
        <v>69</v>
      </c>
      <c r="F50" s="195">
        <v>251</v>
      </c>
      <c r="G50" s="37">
        <v>4.0000000000000036E-2</v>
      </c>
      <c r="H50" s="37">
        <v>1.6538461538461537</v>
      </c>
      <c r="I50" s="37">
        <v>2.63768115942029</v>
      </c>
    </row>
    <row r="51" spans="2:12">
      <c r="B51" s="194" t="s">
        <v>66</v>
      </c>
      <c r="C51" s="195">
        <v>49</v>
      </c>
      <c r="D51" s="195">
        <v>53</v>
      </c>
      <c r="E51" s="195">
        <v>111</v>
      </c>
      <c r="F51" s="195">
        <v>173</v>
      </c>
      <c r="G51" s="37">
        <v>8.163265306122458E-2</v>
      </c>
      <c r="H51" s="37">
        <v>1.0943396226415096</v>
      </c>
      <c r="I51" s="37">
        <v>0.55855855855855863</v>
      </c>
    </row>
    <row r="52" spans="2:12">
      <c r="B52" s="194" t="s">
        <v>67</v>
      </c>
      <c r="C52" s="195">
        <v>1018</v>
      </c>
      <c r="D52" s="195">
        <v>673</v>
      </c>
      <c r="E52" s="195">
        <v>872</v>
      </c>
      <c r="F52" s="195">
        <v>443</v>
      </c>
      <c r="G52" s="37">
        <v>-0.33889980353634575</v>
      </c>
      <c r="H52" s="37">
        <v>0.29569093610698371</v>
      </c>
      <c r="I52" s="37">
        <v>-0.4919724770642202</v>
      </c>
    </row>
    <row r="53" spans="2:12">
      <c r="B53" s="194" t="s">
        <v>68</v>
      </c>
      <c r="C53" s="195">
        <v>1056</v>
      </c>
      <c r="D53" s="195">
        <v>728</v>
      </c>
      <c r="E53" s="195">
        <v>1122</v>
      </c>
      <c r="F53" s="195">
        <v>732</v>
      </c>
      <c r="G53" s="37">
        <v>-0.31060606060606055</v>
      </c>
      <c r="H53" s="37">
        <v>0.54120879120879128</v>
      </c>
      <c r="I53" s="37">
        <v>-0.34759358288770048</v>
      </c>
    </row>
    <row r="54" spans="2:12">
      <c r="B54" s="194" t="s">
        <v>69</v>
      </c>
      <c r="C54" s="195">
        <v>1543</v>
      </c>
      <c r="D54" s="195">
        <v>936</v>
      </c>
      <c r="E54" s="195">
        <v>972</v>
      </c>
      <c r="F54" s="195">
        <v>653</v>
      </c>
      <c r="G54" s="37">
        <v>-0.39338950097213221</v>
      </c>
      <c r="H54" s="37">
        <v>3.8461538461538547E-2</v>
      </c>
      <c r="I54" s="37">
        <v>-0.32818930041152261</v>
      </c>
    </row>
    <row r="55" spans="2:12">
      <c r="B55" s="196" t="s">
        <v>70</v>
      </c>
      <c r="C55" s="197">
        <v>9288</v>
      </c>
      <c r="D55" s="197">
        <v>6733</v>
      </c>
      <c r="E55" s="197">
        <v>6926</v>
      </c>
      <c r="F55" s="197">
        <v>7666</v>
      </c>
      <c r="G55" s="40">
        <v>-0.27508613264427217</v>
      </c>
      <c r="H55" s="40">
        <v>2.866478538541517E-2</v>
      </c>
      <c r="I55" s="40">
        <v>0.10684377707190307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15631</v>
      </c>
      <c r="D61" s="195">
        <v>14696</v>
      </c>
      <c r="E61" s="195">
        <v>11540</v>
      </c>
      <c r="F61" s="195">
        <v>10676</v>
      </c>
      <c r="G61" s="37">
        <v>-5.9817030260379989E-2</v>
      </c>
      <c r="H61" s="37">
        <v>-0.21475231355470881</v>
      </c>
      <c r="I61" s="37">
        <v>-7.4870017331022498E-2</v>
      </c>
    </row>
    <row r="62" spans="2:12">
      <c r="B62" s="194" t="s">
        <v>59</v>
      </c>
      <c r="C62" s="195">
        <v>17213</v>
      </c>
      <c r="D62" s="195">
        <v>14827</v>
      </c>
      <c r="E62" s="195">
        <v>11884</v>
      </c>
      <c r="F62" s="195">
        <v>15427</v>
      </c>
      <c r="G62" s="37">
        <v>-0.13861616220298612</v>
      </c>
      <c r="H62" s="37">
        <v>-0.19848924259796319</v>
      </c>
      <c r="I62" s="37">
        <v>0.29813194210703475</v>
      </c>
    </row>
    <row r="63" spans="2:12">
      <c r="B63" s="194" t="s">
        <v>60</v>
      </c>
      <c r="C63" s="195">
        <v>18884</v>
      </c>
      <c r="D63" s="195">
        <v>16677</v>
      </c>
      <c r="E63" s="195">
        <v>11378</v>
      </c>
      <c r="F63" s="195">
        <v>15358</v>
      </c>
      <c r="G63" s="37">
        <v>-0.11687142554543528</v>
      </c>
      <c r="H63" s="37">
        <v>-0.31774299934040895</v>
      </c>
      <c r="I63" s="37">
        <v>0.34979785551063447</v>
      </c>
    </row>
    <row r="64" spans="2:12">
      <c r="B64" s="194" t="s">
        <v>82</v>
      </c>
      <c r="C64" s="195">
        <v>5979</v>
      </c>
      <c r="D64" s="195">
        <v>6317</v>
      </c>
      <c r="E64" s="195">
        <v>4109</v>
      </c>
      <c r="F64" s="195">
        <v>10653</v>
      </c>
      <c r="G64" s="37">
        <v>5.6531192507108141E-2</v>
      </c>
      <c r="H64" s="37">
        <v>-0.34953300617381666</v>
      </c>
      <c r="I64" s="37">
        <v>1.5926016062302262</v>
      </c>
    </row>
    <row r="65" spans="2:9">
      <c r="B65" s="194" t="s">
        <v>62</v>
      </c>
      <c r="C65" s="195">
        <v>2341</v>
      </c>
      <c r="D65" s="195">
        <v>1922</v>
      </c>
      <c r="E65" s="195">
        <v>1635</v>
      </c>
      <c r="F65" s="195">
        <v>2439</v>
      </c>
      <c r="G65" s="37">
        <v>-0.17898334045279796</v>
      </c>
      <c r="H65" s="37">
        <v>-0.14932362122788767</v>
      </c>
      <c r="I65" s="37">
        <v>0.49174311926605507</v>
      </c>
    </row>
    <row r="66" spans="2:9">
      <c r="B66" s="194" t="s">
        <v>63</v>
      </c>
      <c r="C66" s="195">
        <v>2710</v>
      </c>
      <c r="D66" s="195">
        <v>2132</v>
      </c>
      <c r="E66" s="195">
        <v>1418</v>
      </c>
      <c r="F66" s="195">
        <v>1551</v>
      </c>
      <c r="G66" s="37">
        <v>-0.21328413284132841</v>
      </c>
      <c r="H66" s="37">
        <v>-0.33489681050656661</v>
      </c>
      <c r="I66" s="37">
        <v>9.3794076163610685E-2</v>
      </c>
    </row>
    <row r="67" spans="2:9">
      <c r="B67" s="194" t="s">
        <v>64</v>
      </c>
      <c r="C67" s="195">
        <v>3569</v>
      </c>
      <c r="D67" s="195">
        <v>1806</v>
      </c>
      <c r="E67" s="195">
        <v>1463</v>
      </c>
      <c r="F67" s="195">
        <v>2610</v>
      </c>
      <c r="G67" s="37">
        <v>-0.49397590361445787</v>
      </c>
      <c r="H67" s="37">
        <v>-0.18992248062015504</v>
      </c>
      <c r="I67" s="37">
        <v>0.78400546821599448</v>
      </c>
    </row>
    <row r="68" spans="2:9">
      <c r="B68" s="194" t="s">
        <v>65</v>
      </c>
      <c r="C68" s="195">
        <v>2393</v>
      </c>
      <c r="D68" s="195">
        <v>1436</v>
      </c>
      <c r="E68" s="195">
        <v>1075</v>
      </c>
      <c r="F68" s="195">
        <v>1810</v>
      </c>
      <c r="G68" s="37">
        <v>-0.39991642290012541</v>
      </c>
      <c r="H68" s="37">
        <v>-0.25139275766016711</v>
      </c>
      <c r="I68" s="37">
        <v>0.6837209302325582</v>
      </c>
    </row>
    <row r="69" spans="2:9">
      <c r="B69" s="194" t="s">
        <v>66</v>
      </c>
      <c r="C69" s="195">
        <v>3036</v>
      </c>
      <c r="D69" s="195">
        <v>2090</v>
      </c>
      <c r="E69" s="195">
        <v>946</v>
      </c>
      <c r="F69" s="195">
        <v>1698</v>
      </c>
      <c r="G69" s="37">
        <v>-0.31159420289855078</v>
      </c>
      <c r="H69" s="37">
        <v>-0.5473684210526315</v>
      </c>
      <c r="I69" s="37">
        <v>0.79492600422832971</v>
      </c>
    </row>
    <row r="70" spans="2:9">
      <c r="B70" s="194" t="s">
        <v>67</v>
      </c>
      <c r="C70" s="195">
        <v>9076</v>
      </c>
      <c r="D70" s="195">
        <v>6364</v>
      </c>
      <c r="E70" s="195">
        <v>6427</v>
      </c>
      <c r="F70" s="195">
        <v>6283</v>
      </c>
      <c r="G70" s="37">
        <v>-0.29881004847950643</v>
      </c>
      <c r="H70" s="37">
        <v>9.8994343180389688E-3</v>
      </c>
      <c r="I70" s="37">
        <v>-2.2405476894351906E-2</v>
      </c>
    </row>
    <row r="71" spans="2:9">
      <c r="B71" s="194" t="s">
        <v>68</v>
      </c>
      <c r="C71" s="195">
        <v>17025</v>
      </c>
      <c r="D71" s="195">
        <v>9727</v>
      </c>
      <c r="E71" s="195">
        <v>8915</v>
      </c>
      <c r="F71" s="195">
        <v>8700</v>
      </c>
      <c r="G71" s="37">
        <v>-0.42866372980910428</v>
      </c>
      <c r="H71" s="37">
        <v>-8.3478976046057363E-2</v>
      </c>
      <c r="I71" s="37">
        <v>-2.4116657319125046E-2</v>
      </c>
    </row>
    <row r="72" spans="2:9">
      <c r="B72" s="194" t="s">
        <v>69</v>
      </c>
      <c r="C72" s="195">
        <v>12865</v>
      </c>
      <c r="D72" s="195">
        <v>9648</v>
      </c>
      <c r="E72" s="195">
        <v>10056</v>
      </c>
      <c r="F72" s="195">
        <v>10085</v>
      </c>
      <c r="G72" s="37">
        <v>-0.25005829770695687</v>
      </c>
      <c r="H72" s="37">
        <v>4.2288557213930433E-2</v>
      </c>
      <c r="I72" s="37">
        <v>2.8838504375496843E-3</v>
      </c>
    </row>
    <row r="73" spans="2:9">
      <c r="B73" s="196" t="s">
        <v>70</v>
      </c>
      <c r="C73" s="197">
        <v>110722</v>
      </c>
      <c r="D73" s="197">
        <v>87642</v>
      </c>
      <c r="E73" s="197">
        <v>70846</v>
      </c>
      <c r="F73" s="197">
        <v>87290</v>
      </c>
      <c r="G73" s="40">
        <v>-0.20844999187153412</v>
      </c>
      <c r="H73" s="40">
        <v>-0.19164327605485953</v>
      </c>
      <c r="I73" s="40">
        <v>0.23210908167010125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17510</v>
      </c>
      <c r="D80" s="195">
        <v>16099</v>
      </c>
      <c r="E80" s="195">
        <v>12696</v>
      </c>
      <c r="F80" s="195">
        <v>11990</v>
      </c>
      <c r="G80" s="37">
        <v>-8.0582524271844647E-2</v>
      </c>
      <c r="H80" s="37">
        <v>-0.21137958879433505</v>
      </c>
      <c r="I80" s="37">
        <v>-5.5608065532451123E-2</v>
      </c>
    </row>
    <row r="81" spans="2:12" ht="16.5" thickBot="1">
      <c r="B81" s="194" t="s">
        <v>59</v>
      </c>
      <c r="C81" s="195">
        <v>18939</v>
      </c>
      <c r="D81" s="195">
        <v>15934</v>
      </c>
      <c r="E81" s="195">
        <v>13135</v>
      </c>
      <c r="F81" s="195">
        <v>16919</v>
      </c>
      <c r="G81" s="37">
        <v>-0.15866730027984577</v>
      </c>
      <c r="H81" s="37">
        <v>-0.17566210618802558</v>
      </c>
      <c r="I81" s="37">
        <v>0.28808526836695858</v>
      </c>
      <c r="L81" s="48" t="s">
        <v>92</v>
      </c>
    </row>
    <row r="82" spans="2:12">
      <c r="B82" s="194" t="s">
        <v>60</v>
      </c>
      <c r="C82" s="195">
        <v>20407</v>
      </c>
      <c r="D82" s="195">
        <v>18064</v>
      </c>
      <c r="E82" s="195">
        <v>12247</v>
      </c>
      <c r="F82" s="195">
        <v>17000</v>
      </c>
      <c r="G82" s="37">
        <v>-0.11481354437202917</v>
      </c>
      <c r="H82" s="37">
        <v>-0.32202170062001767</v>
      </c>
      <c r="I82" s="37">
        <v>0.38809504368416747</v>
      </c>
    </row>
    <row r="83" spans="2:12">
      <c r="B83" s="194" t="s">
        <v>82</v>
      </c>
      <c r="C83" s="195">
        <v>6440</v>
      </c>
      <c r="D83" s="195">
        <v>6721</v>
      </c>
      <c r="E83" s="195">
        <v>4530</v>
      </c>
      <c r="F83" s="195">
        <v>11647</v>
      </c>
      <c r="G83" s="37">
        <v>4.3633540372670865E-2</v>
      </c>
      <c r="H83" s="37">
        <v>-0.32599315578038979</v>
      </c>
      <c r="I83" s="37">
        <v>1.571081677704194</v>
      </c>
    </row>
    <row r="84" spans="2:12">
      <c r="B84" s="194" t="s">
        <v>62</v>
      </c>
      <c r="C84" s="195">
        <v>2410</v>
      </c>
      <c r="D84" s="195">
        <v>1977</v>
      </c>
      <c r="E84" s="195">
        <v>1674</v>
      </c>
      <c r="F84" s="195">
        <v>2555</v>
      </c>
      <c r="G84" s="37">
        <v>-0.17966804979253115</v>
      </c>
      <c r="H84" s="37">
        <v>-0.15326251896813359</v>
      </c>
      <c r="I84" s="37">
        <v>0.52628434886499398</v>
      </c>
    </row>
    <row r="85" spans="2:12">
      <c r="B85" s="194" t="s">
        <v>63</v>
      </c>
      <c r="C85" s="195">
        <v>2795</v>
      </c>
      <c r="D85" s="195">
        <v>2250</v>
      </c>
      <c r="E85" s="195">
        <v>1491</v>
      </c>
      <c r="F85" s="195">
        <v>1674</v>
      </c>
      <c r="G85" s="37">
        <v>-0.19499105545617168</v>
      </c>
      <c r="H85" s="37">
        <v>-0.33733333333333337</v>
      </c>
      <c r="I85" s="37">
        <v>0.12273641851106643</v>
      </c>
    </row>
    <row r="86" spans="2:12">
      <c r="B86" s="194" t="s">
        <v>64</v>
      </c>
      <c r="C86" s="195">
        <v>3713</v>
      </c>
      <c r="D86" s="195">
        <v>1910</v>
      </c>
      <c r="E86" s="195">
        <v>1683</v>
      </c>
      <c r="F86" s="195">
        <v>2915</v>
      </c>
      <c r="G86" s="37">
        <v>-0.48559116617290599</v>
      </c>
      <c r="H86" s="37">
        <v>-0.11884816753926697</v>
      </c>
      <c r="I86" s="37">
        <v>0.73202614379084974</v>
      </c>
    </row>
    <row r="87" spans="2:12">
      <c r="B87" s="194" t="s">
        <v>65</v>
      </c>
      <c r="C87" s="195">
        <v>2428</v>
      </c>
      <c r="D87" s="195">
        <v>1469</v>
      </c>
      <c r="E87" s="195">
        <v>1171</v>
      </c>
      <c r="F87" s="195">
        <v>2082</v>
      </c>
      <c r="G87" s="37">
        <v>-0.39497528830313011</v>
      </c>
      <c r="H87" s="37">
        <v>-0.20285908781484008</v>
      </c>
      <c r="I87" s="37">
        <v>0.77796754910333044</v>
      </c>
    </row>
    <row r="88" spans="2:12">
      <c r="B88" s="194" t="s">
        <v>66</v>
      </c>
      <c r="C88" s="195">
        <v>3097</v>
      </c>
      <c r="D88" s="195">
        <v>2160</v>
      </c>
      <c r="E88" s="195">
        <v>1075</v>
      </c>
      <c r="F88" s="195">
        <v>1890</v>
      </c>
      <c r="G88" s="37">
        <v>-0.30255085566677431</v>
      </c>
      <c r="H88" s="37">
        <v>-0.50231481481481488</v>
      </c>
      <c r="I88" s="37">
        <v>0.75813953488372099</v>
      </c>
    </row>
    <row r="89" spans="2:12">
      <c r="B89" s="194" t="s">
        <v>67</v>
      </c>
      <c r="C89" s="195">
        <v>10148</v>
      </c>
      <c r="D89" s="195">
        <v>7059</v>
      </c>
      <c r="E89" s="195">
        <v>7342</v>
      </c>
      <c r="F89" s="195">
        <v>6758</v>
      </c>
      <c r="G89" s="37">
        <v>-0.30439495467087108</v>
      </c>
      <c r="H89" s="37">
        <v>4.0090664400056708E-2</v>
      </c>
      <c r="I89" s="37">
        <v>-7.9542359030236987E-2</v>
      </c>
    </row>
    <row r="90" spans="2:12">
      <c r="B90" s="194" t="s">
        <v>68</v>
      </c>
      <c r="C90" s="195">
        <v>18127</v>
      </c>
      <c r="D90" s="195">
        <v>10472</v>
      </c>
      <c r="E90" s="195">
        <v>10099</v>
      </c>
      <c r="F90" s="195">
        <v>9531</v>
      </c>
      <c r="G90" s="37">
        <v>-0.42229822916092019</v>
      </c>
      <c r="H90" s="37">
        <v>-3.5618792971734203E-2</v>
      </c>
      <c r="I90" s="37">
        <v>-5.6243192395286634E-2</v>
      </c>
    </row>
    <row r="91" spans="2:12">
      <c r="B91" s="194" t="s">
        <v>69</v>
      </c>
      <c r="C91" s="195">
        <v>14441</v>
      </c>
      <c r="D91" s="195">
        <v>10625</v>
      </c>
      <c r="E91" s="195">
        <v>11093</v>
      </c>
      <c r="F91" s="195">
        <v>10824</v>
      </c>
      <c r="G91" s="37">
        <v>-0.26424762828059001</v>
      </c>
      <c r="H91" s="37">
        <v>4.4047058823529328E-2</v>
      </c>
      <c r="I91" s="37">
        <v>-2.4249526728567616E-2</v>
      </c>
    </row>
    <row r="92" spans="2:12">
      <c r="B92" s="196" t="s">
        <v>70</v>
      </c>
      <c r="C92" s="197">
        <v>120455</v>
      </c>
      <c r="D92" s="197">
        <v>94740</v>
      </c>
      <c r="E92" s="197">
        <v>78236</v>
      </c>
      <c r="F92" s="197">
        <v>95785</v>
      </c>
      <c r="G92" s="40">
        <v>-0.21348221327466688</v>
      </c>
      <c r="H92" s="40">
        <v>-0.17420308211948488</v>
      </c>
      <c r="I92" s="40">
        <v>0.22430850247967693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54</v>
      </c>
      <c r="D7" s="202">
        <v>38</v>
      </c>
      <c r="E7" s="195">
        <v>40</v>
      </c>
      <c r="F7" s="113">
        <v>-0.29629629629629628</v>
      </c>
      <c r="G7" s="180">
        <v>5.2631578947368363E-2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66</v>
      </c>
      <c r="D8" s="202">
        <v>75</v>
      </c>
      <c r="E8" s="195">
        <v>75</v>
      </c>
      <c r="F8" s="184">
        <v>0.13636363636363646</v>
      </c>
      <c r="G8" s="180">
        <v>0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51</v>
      </c>
      <c r="D9" s="202">
        <v>27</v>
      </c>
      <c r="E9" s="195">
        <v>90</v>
      </c>
      <c r="F9" s="184">
        <v>-0.47058823529411764</v>
      </c>
      <c r="G9" s="180">
        <v>2.3333333333333335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29</v>
      </c>
      <c r="D10" s="202">
        <v>22</v>
      </c>
      <c r="E10" s="195">
        <v>68</v>
      </c>
      <c r="F10" s="184">
        <v>-0.24137931034482762</v>
      </c>
      <c r="G10" s="180">
        <v>2.0909090909090908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13</v>
      </c>
      <c r="D11" s="202">
        <v>10</v>
      </c>
      <c r="E11" s="195">
        <v>14</v>
      </c>
      <c r="F11" s="184">
        <v>-0.23076923076923073</v>
      </c>
      <c r="G11" s="180">
        <v>0.39999999999999991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6</v>
      </c>
      <c r="D12" s="202">
        <v>14</v>
      </c>
      <c r="E12" s="195">
        <v>33</v>
      </c>
      <c r="F12" s="184">
        <v>1.3333333333333335</v>
      </c>
      <c r="G12" s="180">
        <v>1.3571428571428572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19</v>
      </c>
      <c r="D13" s="202">
        <v>23</v>
      </c>
      <c r="E13" s="195">
        <v>14</v>
      </c>
      <c r="F13" s="184">
        <v>0.21052631578947367</v>
      </c>
      <c r="G13" s="180">
        <v>-0.39130434782608692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7</v>
      </c>
      <c r="D14" s="202">
        <v>25</v>
      </c>
      <c r="E14" s="195">
        <v>21</v>
      </c>
      <c r="F14" s="184">
        <v>2.5714285714285716</v>
      </c>
      <c r="G14" s="180">
        <v>-0.16000000000000003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15</v>
      </c>
      <c r="D15" s="202">
        <v>10</v>
      </c>
      <c r="E15" s="195">
        <v>18</v>
      </c>
      <c r="F15" s="184">
        <v>-0.33333333333333337</v>
      </c>
      <c r="G15" s="180">
        <v>0.8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16</v>
      </c>
      <c r="D16" s="202">
        <v>37</v>
      </c>
      <c r="E16" s="195">
        <v>28</v>
      </c>
      <c r="F16" s="184">
        <v>1.3125</v>
      </c>
      <c r="G16" s="180">
        <v>-0.2432432432432432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16</v>
      </c>
      <c r="D17" s="202">
        <v>45</v>
      </c>
      <c r="E17" s="195">
        <v>43</v>
      </c>
      <c r="F17" s="184">
        <v>1.8125</v>
      </c>
      <c r="G17" s="180">
        <v>-4.4444444444444398E-2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31</v>
      </c>
      <c r="D18" s="202">
        <v>50</v>
      </c>
      <c r="E18" s="195">
        <v>76</v>
      </c>
      <c r="F18" s="184">
        <v>0.61290322580645151</v>
      </c>
      <c r="G18" s="180">
        <v>0.52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323</v>
      </c>
      <c r="D19" s="197">
        <v>376</v>
      </c>
      <c r="E19" s="197">
        <v>520</v>
      </c>
      <c r="F19" s="203">
        <v>0.16408668730650144</v>
      </c>
      <c r="G19" s="203">
        <v>0.38297872340425543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5</v>
      </c>
      <c r="D26" s="195">
        <v>0</v>
      </c>
      <c r="E26" s="195">
        <v>5</v>
      </c>
      <c r="F26" s="202">
        <v>9</v>
      </c>
      <c r="G26" s="202">
        <v>0</v>
      </c>
      <c r="H26" s="202">
        <v>9</v>
      </c>
      <c r="I26" s="195">
        <v>12</v>
      </c>
      <c r="J26" s="195">
        <v>6</v>
      </c>
      <c r="K26" s="195">
        <v>18</v>
      </c>
      <c r="L26" s="184">
        <v>0.8</v>
      </c>
      <c r="M26" s="184" t="s">
        <v>143</v>
      </c>
      <c r="N26" s="184">
        <v>0.8</v>
      </c>
      <c r="O26" s="180">
        <v>0.33333333333333326</v>
      </c>
      <c r="P26" s="180" t="s">
        <v>143</v>
      </c>
      <c r="Q26" s="180">
        <v>1</v>
      </c>
    </row>
    <row r="27" spans="2:17">
      <c r="B27" s="194" t="s">
        <v>59</v>
      </c>
      <c r="C27" s="195">
        <v>4</v>
      </c>
      <c r="D27" s="195">
        <v>0</v>
      </c>
      <c r="E27" s="195">
        <v>4</v>
      </c>
      <c r="F27" s="202">
        <v>10</v>
      </c>
      <c r="G27" s="202">
        <v>0</v>
      </c>
      <c r="H27" s="202">
        <v>10</v>
      </c>
      <c r="I27" s="195">
        <v>11</v>
      </c>
      <c r="J27" s="195">
        <v>0</v>
      </c>
      <c r="K27" s="195">
        <v>11</v>
      </c>
      <c r="L27" s="184">
        <v>1.5</v>
      </c>
      <c r="M27" s="184" t="s">
        <v>143</v>
      </c>
      <c r="N27" s="184">
        <v>1.5</v>
      </c>
      <c r="O27" s="180">
        <v>0.10000000000000009</v>
      </c>
      <c r="P27" s="180" t="s">
        <v>143</v>
      </c>
      <c r="Q27" s="180">
        <v>0.10000000000000009</v>
      </c>
    </row>
    <row r="28" spans="2:17">
      <c r="B28" s="194" t="s">
        <v>60</v>
      </c>
      <c r="C28" s="195">
        <v>1</v>
      </c>
      <c r="D28" s="195">
        <v>0</v>
      </c>
      <c r="E28" s="195">
        <v>1</v>
      </c>
      <c r="F28" s="202">
        <v>8</v>
      </c>
      <c r="G28" s="202">
        <v>0</v>
      </c>
      <c r="H28" s="202">
        <v>8</v>
      </c>
      <c r="I28" s="195">
        <v>7</v>
      </c>
      <c r="J28" s="195">
        <v>0</v>
      </c>
      <c r="K28" s="195">
        <v>7</v>
      </c>
      <c r="L28" s="184">
        <v>7</v>
      </c>
      <c r="M28" s="184" t="s">
        <v>143</v>
      </c>
      <c r="N28" s="184">
        <v>7</v>
      </c>
      <c r="O28" s="180">
        <v>-0.125</v>
      </c>
      <c r="P28" s="180" t="s">
        <v>143</v>
      </c>
      <c r="Q28" s="180">
        <v>-0.125</v>
      </c>
    </row>
    <row r="29" spans="2:17">
      <c r="B29" s="194" t="s">
        <v>82</v>
      </c>
      <c r="C29" s="195">
        <v>2</v>
      </c>
      <c r="D29" s="195">
        <v>0</v>
      </c>
      <c r="E29" s="195">
        <v>2</v>
      </c>
      <c r="F29" s="202">
        <v>1</v>
      </c>
      <c r="G29" s="202">
        <v>0</v>
      </c>
      <c r="H29" s="202">
        <v>1</v>
      </c>
      <c r="I29" s="195">
        <v>6</v>
      </c>
      <c r="J29" s="195">
        <v>181</v>
      </c>
      <c r="K29" s="195">
        <v>187</v>
      </c>
      <c r="L29" s="184">
        <v>-0.5</v>
      </c>
      <c r="M29" s="184" t="s">
        <v>143</v>
      </c>
      <c r="N29" s="184">
        <v>-0.5</v>
      </c>
      <c r="O29" s="180">
        <v>5</v>
      </c>
      <c r="P29" s="180" t="s">
        <v>143</v>
      </c>
      <c r="Q29" s="180">
        <v>186</v>
      </c>
    </row>
    <row r="30" spans="2:17">
      <c r="B30" s="194" t="s">
        <v>62</v>
      </c>
      <c r="C30" s="195">
        <v>0</v>
      </c>
      <c r="D30" s="195">
        <v>8</v>
      </c>
      <c r="E30" s="195">
        <v>8</v>
      </c>
      <c r="F30" s="202">
        <v>7</v>
      </c>
      <c r="G30" s="202">
        <v>0</v>
      </c>
      <c r="H30" s="202">
        <v>7</v>
      </c>
      <c r="I30" s="195">
        <v>6</v>
      </c>
      <c r="J30" s="195">
        <v>5</v>
      </c>
      <c r="K30" s="195">
        <v>11</v>
      </c>
      <c r="L30" s="184" t="s">
        <v>143</v>
      </c>
      <c r="M30" s="184">
        <v>-1</v>
      </c>
      <c r="N30" s="184">
        <v>-0.125</v>
      </c>
      <c r="O30" s="180">
        <v>-0.1428571428571429</v>
      </c>
      <c r="P30" s="180" t="s">
        <v>143</v>
      </c>
      <c r="Q30" s="180">
        <v>0.5714285714285714</v>
      </c>
    </row>
    <row r="31" spans="2:17" ht="15.75" customHeight="1">
      <c r="B31" s="194" t="s">
        <v>63</v>
      </c>
      <c r="C31" s="195">
        <v>1</v>
      </c>
      <c r="D31" s="195">
        <v>0</v>
      </c>
      <c r="E31" s="195">
        <v>1</v>
      </c>
      <c r="F31" s="202">
        <v>2</v>
      </c>
      <c r="G31" s="202">
        <v>3</v>
      </c>
      <c r="H31" s="202">
        <v>5</v>
      </c>
      <c r="I31" s="195">
        <v>2</v>
      </c>
      <c r="J31" s="195">
        <v>0</v>
      </c>
      <c r="K31" s="195">
        <v>2</v>
      </c>
      <c r="L31" s="184">
        <v>1</v>
      </c>
      <c r="M31" s="184" t="s">
        <v>143</v>
      </c>
      <c r="N31" s="184">
        <v>4</v>
      </c>
      <c r="O31" s="180">
        <v>0</v>
      </c>
      <c r="P31" s="180">
        <v>-1</v>
      </c>
      <c r="Q31" s="180">
        <v>-0.6</v>
      </c>
    </row>
    <row r="32" spans="2:17" ht="15.75" customHeight="1">
      <c r="B32" s="194" t="s">
        <v>64</v>
      </c>
      <c r="C32" s="195">
        <v>2</v>
      </c>
      <c r="D32" s="195">
        <v>0</v>
      </c>
      <c r="E32" s="195">
        <v>2</v>
      </c>
      <c r="F32" s="202">
        <v>0</v>
      </c>
      <c r="G32" s="202">
        <v>0</v>
      </c>
      <c r="H32" s="202">
        <v>0</v>
      </c>
      <c r="I32" s="195">
        <v>0</v>
      </c>
      <c r="J32" s="195">
        <v>2</v>
      </c>
      <c r="K32" s="195">
        <v>2</v>
      </c>
      <c r="L32" s="184">
        <v>-1</v>
      </c>
      <c r="M32" s="184" t="s">
        <v>143</v>
      </c>
      <c r="N32" s="184">
        <v>-1</v>
      </c>
      <c r="O32" s="180" t="s">
        <v>143</v>
      </c>
      <c r="P32" s="180" t="s">
        <v>143</v>
      </c>
      <c r="Q32" s="180" t="s">
        <v>143</v>
      </c>
    </row>
    <row r="33" spans="2:17" ht="15.75" customHeight="1">
      <c r="B33" s="194" t="s">
        <v>65</v>
      </c>
      <c r="C33" s="195">
        <v>0</v>
      </c>
      <c r="D33" s="195">
        <v>0</v>
      </c>
      <c r="E33" s="195">
        <v>0</v>
      </c>
      <c r="F33" s="202">
        <v>2</v>
      </c>
      <c r="G33" s="202">
        <v>0</v>
      </c>
      <c r="H33" s="202">
        <v>2</v>
      </c>
      <c r="I33" s="195">
        <v>0</v>
      </c>
      <c r="J33" s="195">
        <v>0</v>
      </c>
      <c r="K33" s="195">
        <v>0</v>
      </c>
      <c r="L33" s="184" t="s">
        <v>143</v>
      </c>
      <c r="M33" s="184" t="s">
        <v>143</v>
      </c>
      <c r="N33" s="184" t="s">
        <v>143</v>
      </c>
      <c r="O33" s="180">
        <v>-1</v>
      </c>
      <c r="P33" s="180" t="s">
        <v>143</v>
      </c>
      <c r="Q33" s="180">
        <v>-1</v>
      </c>
    </row>
    <row r="34" spans="2:17" ht="15.75" customHeight="1">
      <c r="B34" s="194" t="s">
        <v>66</v>
      </c>
      <c r="C34" s="195">
        <v>2</v>
      </c>
      <c r="D34" s="195">
        <v>0</v>
      </c>
      <c r="E34" s="195">
        <v>2</v>
      </c>
      <c r="F34" s="202">
        <v>8</v>
      </c>
      <c r="G34" s="202">
        <v>0</v>
      </c>
      <c r="H34" s="202">
        <v>8</v>
      </c>
      <c r="I34" s="195">
        <v>1</v>
      </c>
      <c r="J34" s="195">
        <v>0</v>
      </c>
      <c r="K34" s="195">
        <v>1</v>
      </c>
      <c r="L34" s="184">
        <v>3</v>
      </c>
      <c r="M34" s="184" t="s">
        <v>143</v>
      </c>
      <c r="N34" s="184">
        <v>3</v>
      </c>
      <c r="O34" s="180">
        <v>-0.875</v>
      </c>
      <c r="P34" s="180" t="s">
        <v>143</v>
      </c>
      <c r="Q34" s="180">
        <v>-0.875</v>
      </c>
    </row>
    <row r="35" spans="2:17" ht="15.75" customHeight="1">
      <c r="B35" s="194" t="s">
        <v>67</v>
      </c>
      <c r="C35" s="195">
        <v>0</v>
      </c>
      <c r="D35" s="195">
        <v>6</v>
      </c>
      <c r="E35" s="195">
        <v>6</v>
      </c>
      <c r="F35" s="202">
        <v>6</v>
      </c>
      <c r="G35" s="202">
        <v>0</v>
      </c>
      <c r="H35" s="202">
        <v>6</v>
      </c>
      <c r="I35" s="195">
        <v>2</v>
      </c>
      <c r="J35" s="195">
        <v>2</v>
      </c>
      <c r="K35" s="195">
        <v>4</v>
      </c>
      <c r="L35" s="184" t="s">
        <v>143</v>
      </c>
      <c r="M35" s="184">
        <v>-1</v>
      </c>
      <c r="N35" s="184">
        <v>0</v>
      </c>
      <c r="O35" s="180">
        <v>-0.66666666666666674</v>
      </c>
      <c r="P35" s="180" t="s">
        <v>143</v>
      </c>
      <c r="Q35" s="180">
        <v>-0.33333333333333337</v>
      </c>
    </row>
    <row r="36" spans="2:17" ht="15.75" customHeight="1">
      <c r="B36" s="194" t="s">
        <v>68</v>
      </c>
      <c r="C36" s="195">
        <v>1</v>
      </c>
      <c r="D36" s="195">
        <v>0</v>
      </c>
      <c r="E36" s="195">
        <v>1</v>
      </c>
      <c r="F36" s="202">
        <v>17</v>
      </c>
      <c r="G36" s="202">
        <v>0</v>
      </c>
      <c r="H36" s="202">
        <v>17</v>
      </c>
      <c r="I36" s="195">
        <v>52</v>
      </c>
      <c r="J36" s="195">
        <v>4</v>
      </c>
      <c r="K36" s="195">
        <v>56</v>
      </c>
      <c r="L36" s="184">
        <v>16</v>
      </c>
      <c r="M36" s="184" t="s">
        <v>143</v>
      </c>
      <c r="N36" s="184">
        <v>16</v>
      </c>
      <c r="O36" s="180">
        <v>2.0588235294117645</v>
      </c>
      <c r="P36" s="180" t="s">
        <v>143</v>
      </c>
      <c r="Q36" s="180">
        <v>2.2941176470588234</v>
      </c>
    </row>
    <row r="37" spans="2:17" ht="15.75" customHeight="1">
      <c r="B37" s="194" t="s">
        <v>69</v>
      </c>
      <c r="C37" s="195">
        <v>4</v>
      </c>
      <c r="D37" s="195">
        <v>6</v>
      </c>
      <c r="E37" s="195">
        <v>10</v>
      </c>
      <c r="F37" s="202">
        <v>5</v>
      </c>
      <c r="G37" s="202">
        <v>10</v>
      </c>
      <c r="H37" s="202">
        <v>15</v>
      </c>
      <c r="I37" s="195">
        <v>5</v>
      </c>
      <c r="J37" s="195">
        <v>5</v>
      </c>
      <c r="K37" s="195">
        <v>10</v>
      </c>
      <c r="L37" s="184">
        <v>0.25</v>
      </c>
      <c r="M37" s="184">
        <v>0.66666666666666674</v>
      </c>
      <c r="N37" s="184">
        <v>0.5</v>
      </c>
      <c r="O37" s="180">
        <v>0</v>
      </c>
      <c r="P37" s="180">
        <v>-0.5</v>
      </c>
      <c r="Q37" s="180">
        <v>-0.33333333333333337</v>
      </c>
    </row>
    <row r="38" spans="2:17" ht="15.75" customHeight="1">
      <c r="B38" s="196" t="s">
        <v>70</v>
      </c>
      <c r="C38" s="197">
        <v>22</v>
      </c>
      <c r="D38" s="197">
        <v>20</v>
      </c>
      <c r="E38" s="197">
        <v>42</v>
      </c>
      <c r="F38" s="197">
        <v>75</v>
      </c>
      <c r="G38" s="197">
        <v>13</v>
      </c>
      <c r="H38" s="197">
        <v>88</v>
      </c>
      <c r="I38" s="197">
        <v>104</v>
      </c>
      <c r="J38" s="197">
        <v>205</v>
      </c>
      <c r="K38" s="197">
        <v>309</v>
      </c>
      <c r="L38" s="203">
        <v>2.4090909090909092</v>
      </c>
      <c r="M38" s="203">
        <v>-0.35</v>
      </c>
      <c r="N38" s="203">
        <v>1.0952380952380953</v>
      </c>
      <c r="O38" s="203">
        <v>0.38666666666666671</v>
      </c>
      <c r="P38" s="203">
        <v>14.76923076923077</v>
      </c>
      <c r="Q38" s="203">
        <v>2.5113636363636362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220</v>
      </c>
      <c r="D45" s="195">
        <v>1124</v>
      </c>
      <c r="E45" s="195">
        <v>1344</v>
      </c>
      <c r="F45" s="202">
        <v>133</v>
      </c>
      <c r="G45" s="202">
        <v>976</v>
      </c>
      <c r="H45" s="202">
        <v>1109</v>
      </c>
      <c r="I45" s="195">
        <v>597</v>
      </c>
      <c r="J45" s="195">
        <v>659</v>
      </c>
      <c r="K45" s="195">
        <v>1256</v>
      </c>
      <c r="L45" s="184">
        <v>-0.3954545454545455</v>
      </c>
      <c r="M45" s="184">
        <v>-0.1316725978647687</v>
      </c>
      <c r="N45" s="184">
        <v>-0.17485119047619047</v>
      </c>
      <c r="O45" s="180">
        <v>3.488721804511278</v>
      </c>
      <c r="P45" s="180">
        <v>-0.32479508196721307</v>
      </c>
      <c r="Q45" s="180">
        <v>0.13255184851217305</v>
      </c>
    </row>
    <row r="46" spans="2:17">
      <c r="B46" s="194" t="s">
        <v>59</v>
      </c>
      <c r="C46" s="195">
        <v>223</v>
      </c>
      <c r="D46" s="195">
        <v>814</v>
      </c>
      <c r="E46" s="195">
        <v>1037</v>
      </c>
      <c r="F46" s="202">
        <v>265</v>
      </c>
      <c r="G46" s="202">
        <v>901</v>
      </c>
      <c r="H46" s="202">
        <v>1166</v>
      </c>
      <c r="I46" s="195">
        <v>652</v>
      </c>
      <c r="J46" s="195">
        <v>754</v>
      </c>
      <c r="K46" s="195">
        <v>1406</v>
      </c>
      <c r="L46" s="184">
        <v>0.18834080717488799</v>
      </c>
      <c r="M46" s="184">
        <v>0.10687960687960696</v>
      </c>
      <c r="N46" s="184">
        <v>0.12439729990356807</v>
      </c>
      <c r="O46" s="180">
        <v>1.4603773584905659</v>
      </c>
      <c r="P46" s="180">
        <v>-0.16315205327413984</v>
      </c>
      <c r="Q46" s="180">
        <v>0.20583190394511153</v>
      </c>
    </row>
    <row r="47" spans="2:17">
      <c r="B47" s="194" t="s">
        <v>60</v>
      </c>
      <c r="C47" s="195">
        <v>211</v>
      </c>
      <c r="D47" s="195">
        <v>1124</v>
      </c>
      <c r="E47" s="195">
        <v>1335</v>
      </c>
      <c r="F47" s="202">
        <v>190</v>
      </c>
      <c r="G47" s="202">
        <v>644</v>
      </c>
      <c r="H47" s="202">
        <v>834</v>
      </c>
      <c r="I47" s="195">
        <v>697</v>
      </c>
      <c r="J47" s="195">
        <v>848</v>
      </c>
      <c r="K47" s="195">
        <v>1545</v>
      </c>
      <c r="L47" s="184">
        <v>-9.9526066350710929E-2</v>
      </c>
      <c r="M47" s="184">
        <v>-0.42704626334519569</v>
      </c>
      <c r="N47" s="184">
        <v>-0.37528089887640448</v>
      </c>
      <c r="O47" s="180">
        <v>2.668421052631579</v>
      </c>
      <c r="P47" s="180">
        <v>0.31677018633540377</v>
      </c>
      <c r="Q47" s="180">
        <v>0.85251798561151082</v>
      </c>
    </row>
    <row r="48" spans="2:17">
      <c r="B48" s="194" t="s">
        <v>82</v>
      </c>
      <c r="C48" s="195">
        <v>117</v>
      </c>
      <c r="D48" s="195">
        <v>256</v>
      </c>
      <c r="E48" s="195">
        <v>373</v>
      </c>
      <c r="F48" s="202">
        <v>44</v>
      </c>
      <c r="G48" s="202">
        <v>354</v>
      </c>
      <c r="H48" s="202">
        <v>398</v>
      </c>
      <c r="I48" s="195">
        <v>361</v>
      </c>
      <c r="J48" s="195">
        <v>378</v>
      </c>
      <c r="K48" s="195">
        <v>739</v>
      </c>
      <c r="L48" s="184">
        <v>-0.62393162393162394</v>
      </c>
      <c r="M48" s="184">
        <v>0.3828125</v>
      </c>
      <c r="N48" s="184">
        <v>6.7024128686327122E-2</v>
      </c>
      <c r="O48" s="180">
        <v>7.204545454545455</v>
      </c>
      <c r="P48" s="180">
        <v>6.7796610169491567E-2</v>
      </c>
      <c r="Q48" s="180">
        <v>0.85678391959799005</v>
      </c>
    </row>
    <row r="49" spans="2:17">
      <c r="B49" s="194" t="s">
        <v>62</v>
      </c>
      <c r="C49" s="195">
        <v>21</v>
      </c>
      <c r="D49" s="195">
        <v>13</v>
      </c>
      <c r="E49" s="195">
        <v>34</v>
      </c>
      <c r="F49" s="202">
        <v>16</v>
      </c>
      <c r="G49" s="202">
        <v>6</v>
      </c>
      <c r="H49" s="202">
        <v>22</v>
      </c>
      <c r="I49" s="195">
        <v>19</v>
      </c>
      <c r="J49" s="195">
        <v>72</v>
      </c>
      <c r="K49" s="195">
        <v>91</v>
      </c>
      <c r="L49" s="184">
        <v>-0.23809523809523814</v>
      </c>
      <c r="M49" s="184">
        <v>-0.53846153846153844</v>
      </c>
      <c r="N49" s="184">
        <v>-0.3529411764705882</v>
      </c>
      <c r="O49" s="180">
        <v>0.1875</v>
      </c>
      <c r="P49" s="180">
        <v>11</v>
      </c>
      <c r="Q49" s="180">
        <v>3.1363636363636367</v>
      </c>
    </row>
    <row r="50" spans="2:17">
      <c r="B50" s="194" t="s">
        <v>63</v>
      </c>
      <c r="C50" s="195">
        <v>80</v>
      </c>
      <c r="D50" s="195">
        <v>31</v>
      </c>
      <c r="E50" s="195">
        <v>111</v>
      </c>
      <c r="F50" s="202">
        <v>21</v>
      </c>
      <c r="G50" s="202">
        <v>33</v>
      </c>
      <c r="H50" s="202">
        <v>54</v>
      </c>
      <c r="I50" s="195">
        <v>17</v>
      </c>
      <c r="J50" s="195">
        <v>71</v>
      </c>
      <c r="K50" s="195">
        <v>88</v>
      </c>
      <c r="L50" s="184">
        <v>-0.73750000000000004</v>
      </c>
      <c r="M50" s="184">
        <v>6.4516129032258007E-2</v>
      </c>
      <c r="N50" s="184">
        <v>-0.51351351351351349</v>
      </c>
      <c r="O50" s="180">
        <v>-0.19047619047619047</v>
      </c>
      <c r="P50" s="180">
        <v>1.1515151515151514</v>
      </c>
      <c r="Q50" s="180">
        <v>0.62962962962962954</v>
      </c>
    </row>
    <row r="51" spans="2:17">
      <c r="B51" s="194" t="s">
        <v>64</v>
      </c>
      <c r="C51" s="195">
        <v>29</v>
      </c>
      <c r="D51" s="195">
        <v>54</v>
      </c>
      <c r="E51" s="195">
        <v>83</v>
      </c>
      <c r="F51" s="202">
        <v>91</v>
      </c>
      <c r="G51" s="202">
        <v>106</v>
      </c>
      <c r="H51" s="202">
        <v>197</v>
      </c>
      <c r="I51" s="195">
        <v>61</v>
      </c>
      <c r="J51" s="195">
        <v>228</v>
      </c>
      <c r="K51" s="195">
        <v>289</v>
      </c>
      <c r="L51" s="184">
        <v>2.1379310344827585</v>
      </c>
      <c r="M51" s="184">
        <v>0.96296296296296302</v>
      </c>
      <c r="N51" s="184">
        <v>1.3734939759036147</v>
      </c>
      <c r="O51" s="180">
        <v>-0.32967032967032972</v>
      </c>
      <c r="P51" s="180">
        <v>1.1509433962264151</v>
      </c>
      <c r="Q51" s="180">
        <v>0.46700507614213205</v>
      </c>
    </row>
    <row r="52" spans="2:17">
      <c r="B52" s="194" t="s">
        <v>65</v>
      </c>
      <c r="C52" s="195">
        <v>9</v>
      </c>
      <c r="D52" s="195">
        <v>17</v>
      </c>
      <c r="E52" s="195">
        <v>26</v>
      </c>
      <c r="F52" s="202">
        <v>35</v>
      </c>
      <c r="G52" s="202">
        <v>34</v>
      </c>
      <c r="H52" s="202">
        <v>69</v>
      </c>
      <c r="I52" s="195">
        <v>40</v>
      </c>
      <c r="J52" s="195">
        <v>211</v>
      </c>
      <c r="K52" s="195">
        <v>251</v>
      </c>
      <c r="L52" s="184">
        <v>2.8888888888888888</v>
      </c>
      <c r="M52" s="184">
        <v>1</v>
      </c>
      <c r="N52" s="184">
        <v>1.6538461538461537</v>
      </c>
      <c r="O52" s="180">
        <v>0.14285714285714279</v>
      </c>
      <c r="P52" s="180">
        <v>5.2058823529411766</v>
      </c>
      <c r="Q52" s="180">
        <v>2.63768115942029</v>
      </c>
    </row>
    <row r="53" spans="2:17">
      <c r="B53" s="194" t="s">
        <v>66</v>
      </c>
      <c r="C53" s="195">
        <v>13</v>
      </c>
      <c r="D53" s="195">
        <v>40</v>
      </c>
      <c r="E53" s="195">
        <v>53</v>
      </c>
      <c r="F53" s="202">
        <v>26</v>
      </c>
      <c r="G53" s="202">
        <v>85</v>
      </c>
      <c r="H53" s="202">
        <v>111</v>
      </c>
      <c r="I53" s="195">
        <v>44</v>
      </c>
      <c r="J53" s="195">
        <v>129</v>
      </c>
      <c r="K53" s="195">
        <v>173</v>
      </c>
      <c r="L53" s="184">
        <v>1</v>
      </c>
      <c r="M53" s="184">
        <v>1.125</v>
      </c>
      <c r="N53" s="184">
        <v>1.0943396226415096</v>
      </c>
      <c r="O53" s="180">
        <v>0.69230769230769229</v>
      </c>
      <c r="P53" s="180">
        <v>0.51764705882352935</v>
      </c>
      <c r="Q53" s="180">
        <v>0.55855855855855863</v>
      </c>
    </row>
    <row r="54" spans="2:17">
      <c r="B54" s="194" t="s">
        <v>67</v>
      </c>
      <c r="C54" s="195">
        <v>114</v>
      </c>
      <c r="D54" s="195">
        <v>559</v>
      </c>
      <c r="E54" s="195">
        <v>673</v>
      </c>
      <c r="F54" s="202">
        <v>368</v>
      </c>
      <c r="G54" s="202">
        <v>504</v>
      </c>
      <c r="H54" s="202">
        <v>872</v>
      </c>
      <c r="I54" s="195">
        <v>114</v>
      </c>
      <c r="J54" s="195">
        <v>329</v>
      </c>
      <c r="K54" s="195">
        <v>443</v>
      </c>
      <c r="L54" s="184">
        <v>2.2280701754385963</v>
      </c>
      <c r="M54" s="184">
        <v>-9.8389982110912322E-2</v>
      </c>
      <c r="N54" s="184">
        <v>0.29569093610698371</v>
      </c>
      <c r="O54" s="180">
        <v>-0.69021739130434789</v>
      </c>
      <c r="P54" s="180">
        <v>-0.34722222222222221</v>
      </c>
      <c r="Q54" s="180">
        <v>-0.4919724770642202</v>
      </c>
    </row>
    <row r="55" spans="2:17">
      <c r="B55" s="194" t="s">
        <v>68</v>
      </c>
      <c r="C55" s="195">
        <v>121</v>
      </c>
      <c r="D55" s="195">
        <v>607</v>
      </c>
      <c r="E55" s="195">
        <v>728</v>
      </c>
      <c r="F55" s="202">
        <v>491</v>
      </c>
      <c r="G55" s="202">
        <v>631</v>
      </c>
      <c r="H55" s="202">
        <v>1122</v>
      </c>
      <c r="I55" s="195">
        <v>280</v>
      </c>
      <c r="J55" s="195">
        <v>452</v>
      </c>
      <c r="K55" s="195">
        <v>732</v>
      </c>
      <c r="L55" s="184">
        <v>3.0578512396694215</v>
      </c>
      <c r="M55" s="184">
        <v>3.9538714991762758E-2</v>
      </c>
      <c r="N55" s="184">
        <v>0.54120879120879128</v>
      </c>
      <c r="O55" s="180">
        <v>-0.429735234215886</v>
      </c>
      <c r="P55" s="180">
        <v>-0.28367670364500797</v>
      </c>
      <c r="Q55" s="180">
        <v>-0.34759358288770048</v>
      </c>
    </row>
    <row r="56" spans="2:17">
      <c r="B56" s="194" t="s">
        <v>69</v>
      </c>
      <c r="C56" s="195">
        <v>128</v>
      </c>
      <c r="D56" s="195">
        <v>808</v>
      </c>
      <c r="E56" s="195">
        <v>936</v>
      </c>
      <c r="F56" s="202">
        <v>456</v>
      </c>
      <c r="G56" s="202">
        <v>516</v>
      </c>
      <c r="H56" s="202">
        <v>972</v>
      </c>
      <c r="I56" s="195">
        <v>209</v>
      </c>
      <c r="J56" s="195">
        <v>444</v>
      </c>
      <c r="K56" s="195">
        <v>653</v>
      </c>
      <c r="L56" s="184">
        <v>2.5625</v>
      </c>
      <c r="M56" s="184">
        <v>-0.36138613861386137</v>
      </c>
      <c r="N56" s="184">
        <v>3.8461538461538547E-2</v>
      </c>
      <c r="O56" s="180">
        <v>-0.54166666666666674</v>
      </c>
      <c r="P56" s="180">
        <v>-0.13953488372093026</v>
      </c>
      <c r="Q56" s="180">
        <v>-0.32818930041152261</v>
      </c>
    </row>
    <row r="57" spans="2:17">
      <c r="B57" s="196" t="s">
        <v>70</v>
      </c>
      <c r="C57" s="197">
        <v>1286</v>
      </c>
      <c r="D57" s="197">
        <v>5447</v>
      </c>
      <c r="E57" s="197">
        <v>6733</v>
      </c>
      <c r="F57" s="197">
        <v>2136</v>
      </c>
      <c r="G57" s="197">
        <v>4790</v>
      </c>
      <c r="H57" s="197">
        <v>6926</v>
      </c>
      <c r="I57" s="197">
        <v>3091</v>
      </c>
      <c r="J57" s="197">
        <v>4575</v>
      </c>
      <c r="K57" s="197">
        <v>7666</v>
      </c>
      <c r="L57" s="203">
        <v>0.6609642301710732</v>
      </c>
      <c r="M57" s="203">
        <v>-0.12061685331375072</v>
      </c>
      <c r="N57" s="203">
        <v>2.866478538541517E-2</v>
      </c>
      <c r="O57" s="203">
        <v>0.44709737827715346</v>
      </c>
      <c r="P57" s="203">
        <v>-4.4885177453027114E-2</v>
      </c>
      <c r="Q57" s="203">
        <v>0.10684377707190307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5152</v>
      </c>
      <c r="D64" s="195">
        <v>9544</v>
      </c>
      <c r="E64" s="195">
        <v>14696</v>
      </c>
      <c r="F64" s="202">
        <v>4095</v>
      </c>
      <c r="G64" s="202">
        <v>7445</v>
      </c>
      <c r="H64" s="202">
        <v>11540</v>
      </c>
      <c r="I64" s="195">
        <v>4337</v>
      </c>
      <c r="J64" s="195">
        <v>6339</v>
      </c>
      <c r="K64" s="195">
        <v>10676</v>
      </c>
      <c r="L64" s="184">
        <v>-0.20516304347826086</v>
      </c>
      <c r="M64" s="184">
        <v>-0.21992875104777876</v>
      </c>
      <c r="N64" s="184">
        <v>-0.21475231355470881</v>
      </c>
      <c r="O64" s="180">
        <v>5.9096459096459109E-2</v>
      </c>
      <c r="P64" s="180">
        <v>-0.14855607790463399</v>
      </c>
      <c r="Q64" s="180">
        <v>-7.4870017331022498E-2</v>
      </c>
    </row>
    <row r="65" spans="2:17">
      <c r="B65" s="194" t="s">
        <v>59</v>
      </c>
      <c r="C65" s="195">
        <v>5208</v>
      </c>
      <c r="D65" s="195">
        <v>9619</v>
      </c>
      <c r="E65" s="195">
        <v>14827</v>
      </c>
      <c r="F65" s="202">
        <v>4174</v>
      </c>
      <c r="G65" s="202">
        <v>7710</v>
      </c>
      <c r="H65" s="202">
        <v>11884</v>
      </c>
      <c r="I65" s="195">
        <v>5854</v>
      </c>
      <c r="J65" s="195">
        <v>9573</v>
      </c>
      <c r="K65" s="195">
        <v>15427</v>
      </c>
      <c r="L65" s="184">
        <v>-0.19854070660522272</v>
      </c>
      <c r="M65" s="184">
        <v>-0.19846137852167589</v>
      </c>
      <c r="N65" s="184">
        <v>-0.19848924259796319</v>
      </c>
      <c r="O65" s="180">
        <v>0.40249161475802597</v>
      </c>
      <c r="P65" s="180">
        <v>0.24163424124513622</v>
      </c>
      <c r="Q65" s="180">
        <v>0.29813194210703475</v>
      </c>
    </row>
    <row r="66" spans="2:17">
      <c r="B66" s="194" t="s">
        <v>60</v>
      </c>
      <c r="C66" s="195">
        <v>6063</v>
      </c>
      <c r="D66" s="195">
        <v>10614</v>
      </c>
      <c r="E66" s="195">
        <v>16677</v>
      </c>
      <c r="F66" s="202">
        <v>4521</v>
      </c>
      <c r="G66" s="202">
        <v>6857</v>
      </c>
      <c r="H66" s="202">
        <v>11378</v>
      </c>
      <c r="I66" s="195">
        <v>5180</v>
      </c>
      <c r="J66" s="195">
        <v>10178</v>
      </c>
      <c r="K66" s="195">
        <v>15358</v>
      </c>
      <c r="L66" s="184">
        <v>-0.25432953983176643</v>
      </c>
      <c r="M66" s="184">
        <v>-0.35396645939325422</v>
      </c>
      <c r="N66" s="184">
        <v>-0.31774299934040895</v>
      </c>
      <c r="O66" s="180">
        <v>0.14576421145764207</v>
      </c>
      <c r="P66" s="180">
        <v>0.48432259005395939</v>
      </c>
      <c r="Q66" s="180">
        <v>0.34979785551063447</v>
      </c>
    </row>
    <row r="67" spans="2:17">
      <c r="B67" s="194" t="s">
        <v>82</v>
      </c>
      <c r="C67" s="195">
        <v>2324</v>
      </c>
      <c r="D67" s="195">
        <v>3993</v>
      </c>
      <c r="E67" s="195">
        <v>6317</v>
      </c>
      <c r="F67" s="202">
        <v>1893</v>
      </c>
      <c r="G67" s="202">
        <v>2216</v>
      </c>
      <c r="H67" s="202">
        <v>4109</v>
      </c>
      <c r="I67" s="195">
        <v>4010</v>
      </c>
      <c r="J67" s="195">
        <v>6643</v>
      </c>
      <c r="K67" s="195">
        <v>10653</v>
      </c>
      <c r="L67" s="184">
        <v>-0.18545611015490537</v>
      </c>
      <c r="M67" s="184">
        <v>-0.44502880040070125</v>
      </c>
      <c r="N67" s="184">
        <v>-0.34953300617381666</v>
      </c>
      <c r="O67" s="180">
        <v>1.1183306920232434</v>
      </c>
      <c r="P67" s="180">
        <v>1.9977436823104693</v>
      </c>
      <c r="Q67" s="180">
        <v>1.5926016062302262</v>
      </c>
    </row>
    <row r="68" spans="2:17">
      <c r="B68" s="194" t="s">
        <v>62</v>
      </c>
      <c r="C68" s="195">
        <v>887</v>
      </c>
      <c r="D68" s="195">
        <v>1035</v>
      </c>
      <c r="E68" s="195">
        <v>1922</v>
      </c>
      <c r="F68" s="202">
        <v>658</v>
      </c>
      <c r="G68" s="202">
        <v>977</v>
      </c>
      <c r="H68" s="202">
        <v>1635</v>
      </c>
      <c r="I68" s="195">
        <v>830</v>
      </c>
      <c r="J68" s="195">
        <v>1609</v>
      </c>
      <c r="K68" s="195">
        <v>2439</v>
      </c>
      <c r="L68" s="184">
        <v>-0.25817361894024804</v>
      </c>
      <c r="M68" s="184">
        <v>-5.6038647342995129E-2</v>
      </c>
      <c r="N68" s="184">
        <v>-0.14932362122788767</v>
      </c>
      <c r="O68" s="180">
        <v>0.2613981762917934</v>
      </c>
      <c r="P68" s="180">
        <v>0.64687819856704198</v>
      </c>
      <c r="Q68" s="180">
        <v>0.49174311926605507</v>
      </c>
    </row>
    <row r="69" spans="2:17">
      <c r="B69" s="194" t="s">
        <v>63</v>
      </c>
      <c r="C69" s="195">
        <v>1071</v>
      </c>
      <c r="D69" s="195">
        <v>1061</v>
      </c>
      <c r="E69" s="195">
        <v>2132</v>
      </c>
      <c r="F69" s="202">
        <v>765</v>
      </c>
      <c r="G69" s="202">
        <v>653</v>
      </c>
      <c r="H69" s="202">
        <v>1418</v>
      </c>
      <c r="I69" s="195">
        <v>678</v>
      </c>
      <c r="J69" s="195">
        <v>873</v>
      </c>
      <c r="K69" s="195">
        <v>1551</v>
      </c>
      <c r="L69" s="184">
        <v>-0.2857142857142857</v>
      </c>
      <c r="M69" s="184">
        <v>-0.38454288407163051</v>
      </c>
      <c r="N69" s="184">
        <v>-0.33489681050656661</v>
      </c>
      <c r="O69" s="180">
        <v>-0.11372549019607847</v>
      </c>
      <c r="P69" s="180">
        <v>0.33690658499234294</v>
      </c>
      <c r="Q69" s="180">
        <v>9.3794076163610685E-2</v>
      </c>
    </row>
    <row r="70" spans="2:17">
      <c r="B70" s="194" t="s">
        <v>64</v>
      </c>
      <c r="C70" s="195">
        <v>912</v>
      </c>
      <c r="D70" s="195">
        <v>894</v>
      </c>
      <c r="E70" s="195">
        <v>1806</v>
      </c>
      <c r="F70" s="202">
        <v>685</v>
      </c>
      <c r="G70" s="202">
        <v>778</v>
      </c>
      <c r="H70" s="202">
        <v>1463</v>
      </c>
      <c r="I70" s="195">
        <v>1276</v>
      </c>
      <c r="J70" s="195">
        <v>1334</v>
      </c>
      <c r="K70" s="195">
        <v>2610</v>
      </c>
      <c r="L70" s="184">
        <v>-0.24890350877192979</v>
      </c>
      <c r="M70" s="184">
        <v>-0.12975391498881428</v>
      </c>
      <c r="N70" s="184">
        <v>-0.18992248062015504</v>
      </c>
      <c r="O70" s="180">
        <v>0.86277372262773722</v>
      </c>
      <c r="P70" s="180">
        <v>0.71465295629820047</v>
      </c>
      <c r="Q70" s="180">
        <v>0.78400546821599448</v>
      </c>
    </row>
    <row r="71" spans="2:17">
      <c r="B71" s="194" t="s">
        <v>65</v>
      </c>
      <c r="C71" s="195">
        <v>700</v>
      </c>
      <c r="D71" s="195">
        <v>736</v>
      </c>
      <c r="E71" s="195">
        <v>1436</v>
      </c>
      <c r="F71" s="202">
        <v>553</v>
      </c>
      <c r="G71" s="202">
        <v>522</v>
      </c>
      <c r="H71" s="202">
        <v>1075</v>
      </c>
      <c r="I71" s="195">
        <v>968</v>
      </c>
      <c r="J71" s="195">
        <v>842</v>
      </c>
      <c r="K71" s="195">
        <v>1810</v>
      </c>
      <c r="L71" s="184">
        <v>-0.20999999999999996</v>
      </c>
      <c r="M71" s="184">
        <v>-0.29076086956521741</v>
      </c>
      <c r="N71" s="184">
        <v>-0.25139275766016711</v>
      </c>
      <c r="O71" s="180">
        <v>0.75045207956600368</v>
      </c>
      <c r="P71" s="180">
        <v>0.61302681992337171</v>
      </c>
      <c r="Q71" s="180">
        <v>0.6837209302325582</v>
      </c>
    </row>
    <row r="72" spans="2:17">
      <c r="B72" s="194" t="s">
        <v>66</v>
      </c>
      <c r="C72" s="195">
        <v>1101</v>
      </c>
      <c r="D72" s="195">
        <v>989</v>
      </c>
      <c r="E72" s="195">
        <v>2090</v>
      </c>
      <c r="F72" s="202">
        <v>533</v>
      </c>
      <c r="G72" s="202">
        <v>413</v>
      </c>
      <c r="H72" s="202">
        <v>946</v>
      </c>
      <c r="I72" s="195">
        <v>924</v>
      </c>
      <c r="J72" s="195">
        <v>774</v>
      </c>
      <c r="K72" s="195">
        <v>1698</v>
      </c>
      <c r="L72" s="184">
        <v>-0.51589464123524076</v>
      </c>
      <c r="M72" s="184">
        <v>-0.58240647118301314</v>
      </c>
      <c r="N72" s="184">
        <v>-0.5473684210526315</v>
      </c>
      <c r="O72" s="180">
        <v>0.73358348968105069</v>
      </c>
      <c r="P72" s="180">
        <v>0.87409200968523004</v>
      </c>
      <c r="Q72" s="180">
        <v>0.79492600422832971</v>
      </c>
    </row>
    <row r="73" spans="2:17">
      <c r="B73" s="194" t="s">
        <v>67</v>
      </c>
      <c r="C73" s="195">
        <v>2702</v>
      </c>
      <c r="D73" s="195">
        <v>3662</v>
      </c>
      <c r="E73" s="195">
        <v>6364</v>
      </c>
      <c r="F73" s="202">
        <v>2450</v>
      </c>
      <c r="G73" s="202">
        <v>3977</v>
      </c>
      <c r="H73" s="202">
        <v>6427</v>
      </c>
      <c r="I73" s="195">
        <v>2844</v>
      </c>
      <c r="J73" s="195">
        <v>3439</v>
      </c>
      <c r="K73" s="195">
        <v>6283</v>
      </c>
      <c r="L73" s="184">
        <v>-9.3264248704663211E-2</v>
      </c>
      <c r="M73" s="184">
        <v>8.6018569087930041E-2</v>
      </c>
      <c r="N73" s="184">
        <v>9.8994343180389688E-3</v>
      </c>
      <c r="O73" s="180">
        <v>0.16081632653061217</v>
      </c>
      <c r="P73" s="180">
        <v>-0.1352778476238371</v>
      </c>
      <c r="Q73" s="180">
        <v>-2.2405476894351906E-2</v>
      </c>
    </row>
    <row r="74" spans="2:17">
      <c r="B74" s="194" t="s">
        <v>68</v>
      </c>
      <c r="C74" s="195">
        <v>3109</v>
      </c>
      <c r="D74" s="195">
        <v>6618</v>
      </c>
      <c r="E74" s="195">
        <v>9727</v>
      </c>
      <c r="F74" s="202">
        <v>2648</v>
      </c>
      <c r="G74" s="202">
        <v>6267</v>
      </c>
      <c r="H74" s="202">
        <v>8915</v>
      </c>
      <c r="I74" s="195">
        <v>3420</v>
      </c>
      <c r="J74" s="195">
        <v>5280</v>
      </c>
      <c r="K74" s="195">
        <v>8700</v>
      </c>
      <c r="L74" s="184">
        <v>-0.14827918944998397</v>
      </c>
      <c r="M74" s="184">
        <v>-5.3037171350861279E-2</v>
      </c>
      <c r="N74" s="184">
        <v>-8.3478976046057363E-2</v>
      </c>
      <c r="O74" s="180">
        <v>0.2915407854984895</v>
      </c>
      <c r="P74" s="180">
        <v>-0.15749162278602202</v>
      </c>
      <c r="Q74" s="180">
        <v>-2.4116657319125046E-2</v>
      </c>
    </row>
    <row r="75" spans="2:17">
      <c r="B75" s="194" t="s">
        <v>69</v>
      </c>
      <c r="C75" s="195">
        <v>3498</v>
      </c>
      <c r="D75" s="195">
        <v>6150</v>
      </c>
      <c r="E75" s="195">
        <v>9648</v>
      </c>
      <c r="F75" s="202">
        <v>2553</v>
      </c>
      <c r="G75" s="202">
        <v>7503</v>
      </c>
      <c r="H75" s="202">
        <v>10056</v>
      </c>
      <c r="I75" s="195">
        <v>3752</v>
      </c>
      <c r="J75" s="195">
        <v>6333</v>
      </c>
      <c r="K75" s="195">
        <v>10085</v>
      </c>
      <c r="L75" s="184">
        <v>-0.27015437392795882</v>
      </c>
      <c r="M75" s="184">
        <v>0.21999999999999997</v>
      </c>
      <c r="N75" s="184">
        <v>4.2288557213930433E-2</v>
      </c>
      <c r="O75" s="180">
        <v>0.46964355660007828</v>
      </c>
      <c r="P75" s="180">
        <v>-0.15593762495001995</v>
      </c>
      <c r="Q75" s="180">
        <v>2.8838504375496843E-3</v>
      </c>
    </row>
    <row r="76" spans="2:17">
      <c r="B76" s="196" t="s">
        <v>70</v>
      </c>
      <c r="C76" s="197">
        <v>32727</v>
      </c>
      <c r="D76" s="197">
        <v>54915</v>
      </c>
      <c r="E76" s="197">
        <v>87642</v>
      </c>
      <c r="F76" s="197">
        <v>25528</v>
      </c>
      <c r="G76" s="197">
        <v>45318</v>
      </c>
      <c r="H76" s="197">
        <v>70846</v>
      </c>
      <c r="I76" s="197">
        <v>34073</v>
      </c>
      <c r="J76" s="197">
        <v>53217</v>
      </c>
      <c r="K76" s="197">
        <v>87290</v>
      </c>
      <c r="L76" s="203">
        <v>-0.21997127753842394</v>
      </c>
      <c r="M76" s="203">
        <v>-0.17476099426386238</v>
      </c>
      <c r="N76" s="203">
        <v>-0.19164327605485953</v>
      </c>
      <c r="O76" s="203">
        <v>0.33473049200877458</v>
      </c>
      <c r="P76" s="203">
        <v>0.17430160201244549</v>
      </c>
      <c r="Q76" s="203">
        <v>0.23210908167010125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5431</v>
      </c>
      <c r="D84" s="195">
        <v>10668</v>
      </c>
      <c r="E84" s="195">
        <v>16099</v>
      </c>
      <c r="F84" s="202">
        <v>4275</v>
      </c>
      <c r="G84" s="202">
        <v>8421</v>
      </c>
      <c r="H84" s="202">
        <v>12696</v>
      </c>
      <c r="I84" s="195">
        <v>4986</v>
      </c>
      <c r="J84" s="195">
        <v>7004</v>
      </c>
      <c r="K84" s="195">
        <v>11990</v>
      </c>
      <c r="L84" s="184">
        <v>-0.21285214509298467</v>
      </c>
      <c r="M84" s="184">
        <v>-0.21062992125984248</v>
      </c>
      <c r="N84" s="184">
        <v>-0.21137958879433505</v>
      </c>
      <c r="O84" s="180">
        <v>0.16631578947368419</v>
      </c>
      <c r="P84" s="180">
        <v>-0.16826980168626049</v>
      </c>
      <c r="Q84" s="180">
        <v>-5.5608065532451123E-2</v>
      </c>
    </row>
    <row r="85" spans="2:17">
      <c r="B85" s="194" t="s">
        <v>59</v>
      </c>
      <c r="C85" s="195">
        <v>5501</v>
      </c>
      <c r="D85" s="195">
        <v>10433</v>
      </c>
      <c r="E85" s="195">
        <v>15934</v>
      </c>
      <c r="F85" s="202">
        <v>4524</v>
      </c>
      <c r="G85" s="202">
        <v>8611</v>
      </c>
      <c r="H85" s="202">
        <v>13135</v>
      </c>
      <c r="I85" s="195">
        <v>6592</v>
      </c>
      <c r="J85" s="195">
        <v>10327</v>
      </c>
      <c r="K85" s="195">
        <v>16919</v>
      </c>
      <c r="L85" s="184">
        <v>-0.17760407198691142</v>
      </c>
      <c r="M85" s="184">
        <v>-0.17463816735358961</v>
      </c>
      <c r="N85" s="184">
        <v>-0.17566210618802558</v>
      </c>
      <c r="O85" s="180">
        <v>0.45711759504862948</v>
      </c>
      <c r="P85" s="180">
        <v>0.19927999070955749</v>
      </c>
      <c r="Q85" s="180">
        <v>0.28808526836695858</v>
      </c>
    </row>
    <row r="86" spans="2:17">
      <c r="B86" s="194" t="s">
        <v>60</v>
      </c>
      <c r="C86" s="195">
        <v>6326</v>
      </c>
      <c r="D86" s="195">
        <v>11738</v>
      </c>
      <c r="E86" s="195">
        <v>18064</v>
      </c>
      <c r="F86" s="202">
        <v>4746</v>
      </c>
      <c r="G86" s="202">
        <v>7501</v>
      </c>
      <c r="H86" s="202">
        <v>12247</v>
      </c>
      <c r="I86" s="195">
        <v>5974</v>
      </c>
      <c r="J86" s="195">
        <v>11026</v>
      </c>
      <c r="K86" s="195">
        <v>17000</v>
      </c>
      <c r="L86" s="184">
        <v>-0.24976288333860264</v>
      </c>
      <c r="M86" s="184">
        <v>-0.3609643891634009</v>
      </c>
      <c r="N86" s="184">
        <v>-0.32202170062001767</v>
      </c>
      <c r="O86" s="180">
        <v>0.25874420564686051</v>
      </c>
      <c r="P86" s="180">
        <v>0.46993734168777501</v>
      </c>
      <c r="Q86" s="180">
        <v>0.38809504368416747</v>
      </c>
    </row>
    <row r="87" spans="2:17">
      <c r="B87" s="194" t="s">
        <v>82</v>
      </c>
      <c r="C87" s="195">
        <v>2472</v>
      </c>
      <c r="D87" s="195">
        <v>4249</v>
      </c>
      <c r="E87" s="195">
        <v>6721</v>
      </c>
      <c r="F87" s="202">
        <v>1960</v>
      </c>
      <c r="G87" s="202">
        <v>2570</v>
      </c>
      <c r="H87" s="202">
        <v>4530</v>
      </c>
      <c r="I87" s="195">
        <v>4445</v>
      </c>
      <c r="J87" s="195">
        <v>7202</v>
      </c>
      <c r="K87" s="195">
        <v>11647</v>
      </c>
      <c r="L87" s="184">
        <v>-0.20711974110032361</v>
      </c>
      <c r="M87" s="184">
        <v>-0.39515180042362907</v>
      </c>
      <c r="N87" s="184">
        <v>-0.32599315578038979</v>
      </c>
      <c r="O87" s="180">
        <v>1.2678571428571428</v>
      </c>
      <c r="P87" s="180">
        <v>1.8023346303501944</v>
      </c>
      <c r="Q87" s="180">
        <v>1.571081677704194</v>
      </c>
    </row>
    <row r="88" spans="2:17">
      <c r="B88" s="194" t="s">
        <v>62</v>
      </c>
      <c r="C88" s="195">
        <v>921</v>
      </c>
      <c r="D88" s="195">
        <v>1056</v>
      </c>
      <c r="E88" s="195">
        <v>1977</v>
      </c>
      <c r="F88" s="202">
        <v>691</v>
      </c>
      <c r="G88" s="202">
        <v>983</v>
      </c>
      <c r="H88" s="202">
        <v>1674</v>
      </c>
      <c r="I88" s="195">
        <v>869</v>
      </c>
      <c r="J88" s="195">
        <v>1686</v>
      </c>
      <c r="K88" s="195">
        <v>2555</v>
      </c>
      <c r="L88" s="184">
        <v>-0.249728555917481</v>
      </c>
      <c r="M88" s="184">
        <v>-6.9128787878787845E-2</v>
      </c>
      <c r="N88" s="184">
        <v>-0.15326251896813359</v>
      </c>
      <c r="O88" s="180">
        <v>0.25759768451519527</v>
      </c>
      <c r="P88" s="180">
        <v>0.71515768056968465</v>
      </c>
      <c r="Q88" s="180">
        <v>0.52628434886499398</v>
      </c>
    </row>
    <row r="89" spans="2:17">
      <c r="B89" s="194" t="s">
        <v>63</v>
      </c>
      <c r="C89" s="195">
        <v>1158</v>
      </c>
      <c r="D89" s="195">
        <v>1092</v>
      </c>
      <c r="E89" s="195">
        <v>2250</v>
      </c>
      <c r="F89" s="202">
        <v>802</v>
      </c>
      <c r="G89" s="202">
        <v>689</v>
      </c>
      <c r="H89" s="202">
        <v>1491</v>
      </c>
      <c r="I89" s="195">
        <v>730</v>
      </c>
      <c r="J89" s="195">
        <v>944</v>
      </c>
      <c r="K89" s="195">
        <v>1674</v>
      </c>
      <c r="L89" s="184">
        <v>-0.30742659758203794</v>
      </c>
      <c r="M89" s="184">
        <v>-0.36904761904761907</v>
      </c>
      <c r="N89" s="184">
        <v>-0.33733333333333337</v>
      </c>
      <c r="O89" s="180">
        <v>-8.9775561097256817E-2</v>
      </c>
      <c r="P89" s="180">
        <v>0.37010159651669094</v>
      </c>
      <c r="Q89" s="180">
        <v>0.12273641851106643</v>
      </c>
    </row>
    <row r="90" spans="2:17">
      <c r="B90" s="194" t="s">
        <v>64</v>
      </c>
      <c r="C90" s="195">
        <v>962</v>
      </c>
      <c r="D90" s="195">
        <v>948</v>
      </c>
      <c r="E90" s="195">
        <v>1910</v>
      </c>
      <c r="F90" s="202">
        <v>799</v>
      </c>
      <c r="G90" s="202">
        <v>884</v>
      </c>
      <c r="H90" s="202">
        <v>1683</v>
      </c>
      <c r="I90" s="195">
        <v>1351</v>
      </c>
      <c r="J90" s="195">
        <v>1564</v>
      </c>
      <c r="K90" s="195">
        <v>2915</v>
      </c>
      <c r="L90" s="184">
        <v>-0.16943866943866948</v>
      </c>
      <c r="M90" s="184">
        <v>-6.7510548523206704E-2</v>
      </c>
      <c r="N90" s="184">
        <v>-0.11884816753926697</v>
      </c>
      <c r="O90" s="180">
        <v>0.69086357947434296</v>
      </c>
      <c r="P90" s="180">
        <v>0.76923076923076916</v>
      </c>
      <c r="Q90" s="180">
        <v>0.73202614379084974</v>
      </c>
    </row>
    <row r="91" spans="2:17">
      <c r="B91" s="194" t="s">
        <v>65</v>
      </c>
      <c r="C91" s="195">
        <v>716</v>
      </c>
      <c r="D91" s="195">
        <v>753</v>
      </c>
      <c r="E91" s="195">
        <v>1469</v>
      </c>
      <c r="F91" s="202">
        <v>615</v>
      </c>
      <c r="G91" s="202">
        <v>556</v>
      </c>
      <c r="H91" s="202">
        <v>1171</v>
      </c>
      <c r="I91" s="195">
        <v>1029</v>
      </c>
      <c r="J91" s="195">
        <v>1053</v>
      </c>
      <c r="K91" s="195">
        <v>2082</v>
      </c>
      <c r="L91" s="184">
        <v>-0.14106145251396651</v>
      </c>
      <c r="M91" s="184">
        <v>-0.26162018592297476</v>
      </c>
      <c r="N91" s="184">
        <v>-0.20285908781484008</v>
      </c>
      <c r="O91" s="180">
        <v>0.673170731707317</v>
      </c>
      <c r="P91" s="180">
        <v>0.89388489208633093</v>
      </c>
      <c r="Q91" s="180">
        <v>0.77796754910333044</v>
      </c>
    </row>
    <row r="92" spans="2:17">
      <c r="B92" s="194" t="s">
        <v>66</v>
      </c>
      <c r="C92" s="195">
        <v>1131</v>
      </c>
      <c r="D92" s="195">
        <v>1029</v>
      </c>
      <c r="E92" s="195">
        <v>2160</v>
      </c>
      <c r="F92" s="202">
        <v>577</v>
      </c>
      <c r="G92" s="202">
        <v>498</v>
      </c>
      <c r="H92" s="202">
        <v>1075</v>
      </c>
      <c r="I92" s="195">
        <v>987</v>
      </c>
      <c r="J92" s="195">
        <v>903</v>
      </c>
      <c r="K92" s="195">
        <v>1890</v>
      </c>
      <c r="L92" s="184">
        <v>-0.48983200707338637</v>
      </c>
      <c r="M92" s="184">
        <v>-0.51603498542274051</v>
      </c>
      <c r="N92" s="184">
        <v>-0.50231481481481488</v>
      </c>
      <c r="O92" s="180">
        <v>0.71057192374350087</v>
      </c>
      <c r="P92" s="180">
        <v>0.81325301204819267</v>
      </c>
      <c r="Q92" s="180">
        <v>0.75813953488372099</v>
      </c>
    </row>
    <row r="93" spans="2:17">
      <c r="B93" s="194" t="s">
        <v>67</v>
      </c>
      <c r="C93" s="195">
        <v>2832</v>
      </c>
      <c r="D93" s="195">
        <v>4227</v>
      </c>
      <c r="E93" s="195">
        <v>7059</v>
      </c>
      <c r="F93" s="202">
        <v>2861</v>
      </c>
      <c r="G93" s="202">
        <v>4481</v>
      </c>
      <c r="H93" s="202">
        <v>7342</v>
      </c>
      <c r="I93" s="195">
        <v>2988</v>
      </c>
      <c r="J93" s="195">
        <v>3770</v>
      </c>
      <c r="K93" s="195">
        <v>6758</v>
      </c>
      <c r="L93" s="184">
        <v>1.0240112994350348E-2</v>
      </c>
      <c r="M93" s="184">
        <v>6.0089898273006925E-2</v>
      </c>
      <c r="N93" s="184">
        <v>4.0090664400056708E-2</v>
      </c>
      <c r="O93" s="180">
        <v>4.4390073400908836E-2</v>
      </c>
      <c r="P93" s="180">
        <v>-0.15866993974559251</v>
      </c>
      <c r="Q93" s="180">
        <v>-7.9542359030236987E-2</v>
      </c>
    </row>
    <row r="94" spans="2:17">
      <c r="B94" s="194" t="s">
        <v>68</v>
      </c>
      <c r="C94" s="195">
        <v>3247</v>
      </c>
      <c r="D94" s="195">
        <v>7225</v>
      </c>
      <c r="E94" s="195">
        <v>10472</v>
      </c>
      <c r="F94" s="202">
        <v>3201</v>
      </c>
      <c r="G94" s="202">
        <v>6898</v>
      </c>
      <c r="H94" s="202">
        <v>10099</v>
      </c>
      <c r="I94" s="195">
        <v>3795</v>
      </c>
      <c r="J94" s="195">
        <v>5736</v>
      </c>
      <c r="K94" s="195">
        <v>9531</v>
      </c>
      <c r="L94" s="184">
        <v>-1.4166923313828184E-2</v>
      </c>
      <c r="M94" s="184">
        <v>-4.5259515570934217E-2</v>
      </c>
      <c r="N94" s="184">
        <v>-3.5618792971734203E-2</v>
      </c>
      <c r="O94" s="180">
        <v>0.18556701030927836</v>
      </c>
      <c r="P94" s="180">
        <v>-0.16845462452884896</v>
      </c>
      <c r="Q94" s="180">
        <v>-5.6243192395286634E-2</v>
      </c>
    </row>
    <row r="95" spans="2:17">
      <c r="B95" s="194" t="s">
        <v>69</v>
      </c>
      <c r="C95" s="195">
        <v>3661</v>
      </c>
      <c r="D95" s="195">
        <v>6964</v>
      </c>
      <c r="E95" s="195">
        <v>10625</v>
      </c>
      <c r="F95" s="202">
        <v>3064</v>
      </c>
      <c r="G95" s="202">
        <v>8029</v>
      </c>
      <c r="H95" s="202">
        <v>11093</v>
      </c>
      <c r="I95" s="195">
        <v>4042</v>
      </c>
      <c r="J95" s="195">
        <v>6782</v>
      </c>
      <c r="K95" s="195">
        <v>10824</v>
      </c>
      <c r="L95" s="184">
        <v>-0.1630701993990713</v>
      </c>
      <c r="M95" s="184">
        <v>0.15292935094773119</v>
      </c>
      <c r="N95" s="184">
        <v>4.4047058823529328E-2</v>
      </c>
      <c r="O95" s="180">
        <v>0.31919060052219317</v>
      </c>
      <c r="P95" s="180">
        <v>-0.1553119940216714</v>
      </c>
      <c r="Q95" s="180">
        <v>-2.4249526728567616E-2</v>
      </c>
    </row>
    <row r="96" spans="2:17">
      <c r="B96" s="196" t="s">
        <v>70</v>
      </c>
      <c r="C96" s="197">
        <v>34358</v>
      </c>
      <c r="D96" s="197">
        <v>60382</v>
      </c>
      <c r="E96" s="197">
        <v>94740</v>
      </c>
      <c r="F96" s="197">
        <v>28115</v>
      </c>
      <c r="G96" s="197">
        <v>50121</v>
      </c>
      <c r="H96" s="197">
        <v>78236</v>
      </c>
      <c r="I96" s="197">
        <v>37788</v>
      </c>
      <c r="J96" s="197">
        <v>57997</v>
      </c>
      <c r="K96" s="197">
        <v>95785</v>
      </c>
      <c r="L96" s="203">
        <v>-0.18170440654287212</v>
      </c>
      <c r="M96" s="203">
        <v>-0.16993474876618864</v>
      </c>
      <c r="N96" s="203">
        <v>-0.17420308211948488</v>
      </c>
      <c r="O96" s="203">
        <v>0.34405121821091944</v>
      </c>
      <c r="P96" s="203">
        <v>0.15713972187306724</v>
      </c>
      <c r="Q96" s="203">
        <v>0.22430850247967693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78236</v>
      </c>
      <c r="D8" s="211">
        <v>1</v>
      </c>
      <c r="E8" s="210">
        <v>95785</v>
      </c>
      <c r="F8" s="211">
        <v>1</v>
      </c>
      <c r="G8" s="211">
        <v>0.22430850247967687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28115</v>
      </c>
      <c r="D10" s="215">
        <v>0.359361419295465</v>
      </c>
      <c r="E10" s="214">
        <v>37788</v>
      </c>
      <c r="F10" s="215">
        <v>0.39450853473925979</v>
      </c>
      <c r="G10" s="215">
        <v>0.34405121821091944</v>
      </c>
    </row>
    <row r="11" spans="2:7" ht="15" customHeight="1">
      <c r="B11" s="216" t="s">
        <v>193</v>
      </c>
      <c r="C11" s="217">
        <v>1354</v>
      </c>
      <c r="D11" s="218">
        <v>1.7306610767421647E-2</v>
      </c>
      <c r="E11" s="217">
        <v>2192</v>
      </c>
      <c r="F11" s="218">
        <v>2.2884585269092237E-2</v>
      </c>
      <c r="G11" s="219">
        <v>0.61890694239290989</v>
      </c>
    </row>
    <row r="12" spans="2:7" ht="15" customHeight="1">
      <c r="B12" s="216" t="s">
        <v>194</v>
      </c>
      <c r="C12" s="217">
        <v>16865</v>
      </c>
      <c r="D12" s="218">
        <v>0.21556572421902961</v>
      </c>
      <c r="E12" s="217">
        <v>21109</v>
      </c>
      <c r="F12" s="218">
        <v>0.22037897374327922</v>
      </c>
      <c r="G12" s="219">
        <v>0.25164541950785652</v>
      </c>
    </row>
    <row r="13" spans="2:7" ht="15" customHeight="1">
      <c r="B13" s="216" t="s">
        <v>195</v>
      </c>
      <c r="C13" s="217">
        <v>6875</v>
      </c>
      <c r="D13" s="218">
        <v>8.7875146991154965E-2</v>
      </c>
      <c r="E13" s="217">
        <v>11040</v>
      </c>
      <c r="F13" s="218">
        <v>0.11525813018739886</v>
      </c>
      <c r="G13" s="219">
        <v>0.60581818181818181</v>
      </c>
    </row>
    <row r="14" spans="2:7" ht="15" customHeight="1">
      <c r="B14" s="216" t="s">
        <v>196</v>
      </c>
      <c r="C14" s="217">
        <v>2941</v>
      </c>
      <c r="D14" s="218">
        <v>3.7591390152870802E-2</v>
      </c>
      <c r="E14" s="217">
        <v>3262</v>
      </c>
      <c r="F14" s="218">
        <v>3.4055436655008611E-2</v>
      </c>
      <c r="G14" s="219">
        <v>0.10914654879292758</v>
      </c>
    </row>
    <row r="15" spans="2:7" ht="15" customHeight="1">
      <c r="B15" s="216" t="s">
        <v>197</v>
      </c>
      <c r="C15" s="217">
        <v>80</v>
      </c>
      <c r="D15" s="218">
        <v>1.022547164987985E-3</v>
      </c>
      <c r="E15" s="217">
        <v>185</v>
      </c>
      <c r="F15" s="218">
        <v>1.9314088844808687E-3</v>
      </c>
      <c r="G15" s="219">
        <v>1.3125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50121</v>
      </c>
      <c r="D17" s="215">
        <v>0.64063858070453494</v>
      </c>
      <c r="E17" s="214">
        <v>57997</v>
      </c>
      <c r="F17" s="215">
        <v>0.60549146526074016</v>
      </c>
      <c r="G17" s="215">
        <v>0.15713972187306718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18</v>
      </c>
      <c r="D7" s="220">
        <v>0.38461538461538458</v>
      </c>
      <c r="E7" s="202">
        <v>765</v>
      </c>
      <c r="F7" s="221">
        <v>17.214285714285715</v>
      </c>
      <c r="G7" s="195">
        <v>1182</v>
      </c>
      <c r="H7" s="220">
        <v>0.4155688622754492</v>
      </c>
      <c r="I7" s="202">
        <v>1882</v>
      </c>
      <c r="J7" s="221">
        <v>-8.5519922254616132E-2</v>
      </c>
      <c r="K7" s="195">
        <v>195</v>
      </c>
      <c r="L7" s="220">
        <v>0.68103448275862077</v>
      </c>
      <c r="M7" s="202">
        <v>4042</v>
      </c>
      <c r="N7" s="221">
        <v>0.31919060052219317</v>
      </c>
      <c r="O7" s="195">
        <v>6782</v>
      </c>
      <c r="P7" s="220">
        <v>-0.1553119940216714</v>
      </c>
      <c r="Q7" s="202">
        <v>10824</v>
      </c>
      <c r="R7" s="221">
        <v>-2.4249526728567616E-2</v>
      </c>
    </row>
    <row r="8" spans="2:21">
      <c r="B8" s="63" t="s">
        <v>89</v>
      </c>
      <c r="C8" s="195">
        <v>55</v>
      </c>
      <c r="D8" s="220">
        <v>4.5</v>
      </c>
      <c r="E8" s="202">
        <v>696</v>
      </c>
      <c r="F8" s="221">
        <v>13.808510638297872</v>
      </c>
      <c r="G8" s="195">
        <v>875</v>
      </c>
      <c r="H8" s="220">
        <v>0.203576341127923</v>
      </c>
      <c r="I8" s="202">
        <v>1920</v>
      </c>
      <c r="J8" s="221">
        <v>-0.14742451154529312</v>
      </c>
      <c r="K8" s="195">
        <v>249</v>
      </c>
      <c r="L8" s="220">
        <v>0.50909090909090904</v>
      </c>
      <c r="M8" s="202">
        <v>3795</v>
      </c>
      <c r="N8" s="221">
        <v>0.18556701030927836</v>
      </c>
      <c r="O8" s="195">
        <v>5736</v>
      </c>
      <c r="P8" s="220">
        <v>-0.16845462452884896</v>
      </c>
      <c r="Q8" s="202">
        <v>9531</v>
      </c>
      <c r="R8" s="221">
        <v>-5.6243192395286634E-2</v>
      </c>
    </row>
    <row r="9" spans="2:21">
      <c r="B9" s="63" t="s">
        <v>88</v>
      </c>
      <c r="C9" s="195">
        <v>5</v>
      </c>
      <c r="D9" s="220">
        <v>0.25</v>
      </c>
      <c r="E9" s="202">
        <v>431</v>
      </c>
      <c r="F9" s="221">
        <v>0.24207492795389052</v>
      </c>
      <c r="G9" s="195">
        <v>681</v>
      </c>
      <c r="H9" s="220">
        <v>0.59484777517564402</v>
      </c>
      <c r="I9" s="202">
        <v>1670</v>
      </c>
      <c r="J9" s="221">
        <v>-0.11170212765957444</v>
      </c>
      <c r="K9" s="195">
        <v>201</v>
      </c>
      <c r="L9" s="220">
        <v>-9.8522167487684609E-3</v>
      </c>
      <c r="M9" s="202">
        <v>2988</v>
      </c>
      <c r="N9" s="221">
        <v>4.4390073400908836E-2</v>
      </c>
      <c r="O9" s="195">
        <v>3770</v>
      </c>
      <c r="P9" s="220">
        <v>-0.15866993974559251</v>
      </c>
      <c r="Q9" s="202">
        <v>6758</v>
      </c>
      <c r="R9" s="221">
        <v>-7.9542359030236987E-2</v>
      </c>
    </row>
    <row r="10" spans="2:21">
      <c r="B10" s="63" t="s">
        <v>87</v>
      </c>
      <c r="C10" s="195">
        <v>7</v>
      </c>
      <c r="D10" s="220">
        <v>-0.36363636363636365</v>
      </c>
      <c r="E10" s="202">
        <v>254</v>
      </c>
      <c r="F10" s="221">
        <v>18.53846153846154</v>
      </c>
      <c r="G10" s="195">
        <v>142</v>
      </c>
      <c r="H10" s="220">
        <v>0.36538461538461542</v>
      </c>
      <c r="I10" s="202">
        <v>514</v>
      </c>
      <c r="J10" s="221">
        <v>0.26913580246913571</v>
      </c>
      <c r="K10" s="195">
        <v>70</v>
      </c>
      <c r="L10" s="220">
        <v>0.59090909090909083</v>
      </c>
      <c r="M10" s="202">
        <v>987</v>
      </c>
      <c r="N10" s="221">
        <v>0.71057192374350087</v>
      </c>
      <c r="O10" s="195">
        <v>903</v>
      </c>
      <c r="P10" s="220">
        <v>0.81325301204819267</v>
      </c>
      <c r="Q10" s="202">
        <v>1890</v>
      </c>
      <c r="R10" s="221">
        <v>0.75813953488372099</v>
      </c>
    </row>
    <row r="11" spans="2:21">
      <c r="B11" s="63" t="s">
        <v>86</v>
      </c>
      <c r="C11" s="195">
        <v>3</v>
      </c>
      <c r="D11" s="220">
        <v>0.5</v>
      </c>
      <c r="E11" s="202">
        <v>321</v>
      </c>
      <c r="F11" s="221">
        <v>1.0445859872611467</v>
      </c>
      <c r="G11" s="195">
        <v>182</v>
      </c>
      <c r="H11" s="220">
        <v>1.3037974683544302</v>
      </c>
      <c r="I11" s="202">
        <v>454</v>
      </c>
      <c r="J11" s="221">
        <v>0.22043010752688175</v>
      </c>
      <c r="K11" s="195">
        <v>69</v>
      </c>
      <c r="L11" s="220">
        <v>12.8</v>
      </c>
      <c r="M11" s="202">
        <v>1029</v>
      </c>
      <c r="N11" s="221">
        <v>0.673170731707317</v>
      </c>
      <c r="O11" s="195">
        <v>1053</v>
      </c>
      <c r="P11" s="220">
        <v>0.89388489208633093</v>
      </c>
      <c r="Q11" s="202">
        <v>2082</v>
      </c>
      <c r="R11" s="221">
        <v>0.77796754910333044</v>
      </c>
    </row>
    <row r="12" spans="2:21">
      <c r="B12" s="63" t="s">
        <v>85</v>
      </c>
      <c r="C12" s="195">
        <v>3</v>
      </c>
      <c r="D12" s="220" t="s">
        <v>143</v>
      </c>
      <c r="E12" s="202">
        <v>288</v>
      </c>
      <c r="F12" s="221">
        <v>0.60000000000000009</v>
      </c>
      <c r="G12" s="195">
        <v>238</v>
      </c>
      <c r="H12" s="220">
        <v>2.2602739726027399</v>
      </c>
      <c r="I12" s="202">
        <v>714</v>
      </c>
      <c r="J12" s="221">
        <v>0.44827586206896552</v>
      </c>
      <c r="K12" s="195">
        <v>108</v>
      </c>
      <c r="L12" s="220">
        <v>1.0377358490566038</v>
      </c>
      <c r="M12" s="202">
        <v>1351</v>
      </c>
      <c r="N12" s="221">
        <v>0.69086357947434296</v>
      </c>
      <c r="O12" s="195">
        <v>1564</v>
      </c>
      <c r="P12" s="220">
        <v>0.76923076923076916</v>
      </c>
      <c r="Q12" s="202">
        <v>2915</v>
      </c>
      <c r="R12" s="221">
        <v>0.73202614379084974</v>
      </c>
    </row>
    <row r="13" spans="2:21">
      <c r="B13" s="63" t="s">
        <v>84</v>
      </c>
      <c r="C13" s="195">
        <v>5</v>
      </c>
      <c r="D13" s="220">
        <v>4</v>
      </c>
      <c r="E13" s="202">
        <v>227</v>
      </c>
      <c r="F13" s="221">
        <v>0.5547945205479452</v>
      </c>
      <c r="G13" s="195">
        <v>130</v>
      </c>
      <c r="H13" s="220">
        <v>0.52941176470588225</v>
      </c>
      <c r="I13" s="202">
        <v>268</v>
      </c>
      <c r="J13" s="221">
        <v>-0.49624060150375937</v>
      </c>
      <c r="K13" s="195">
        <v>100</v>
      </c>
      <c r="L13" s="220">
        <v>1.6315789473684212</v>
      </c>
      <c r="M13" s="202">
        <v>730</v>
      </c>
      <c r="N13" s="221">
        <v>-8.9775561097256817E-2</v>
      </c>
      <c r="O13" s="195">
        <v>944</v>
      </c>
      <c r="P13" s="220">
        <v>0.37010159651669094</v>
      </c>
      <c r="Q13" s="202">
        <v>1674</v>
      </c>
      <c r="R13" s="221">
        <v>0.12273641851106643</v>
      </c>
    </row>
    <row r="14" spans="2:21">
      <c r="B14" s="63" t="s">
        <v>83</v>
      </c>
      <c r="C14" s="195">
        <v>7</v>
      </c>
      <c r="D14" s="220" t="s">
        <v>143</v>
      </c>
      <c r="E14" s="202">
        <v>3</v>
      </c>
      <c r="F14" s="221">
        <v>-0.98245614035087714</v>
      </c>
      <c r="G14" s="195">
        <v>173</v>
      </c>
      <c r="H14" s="220">
        <v>1.2763157894736841</v>
      </c>
      <c r="I14" s="202">
        <v>648</v>
      </c>
      <c r="J14" s="221">
        <v>0.61596009975062338</v>
      </c>
      <c r="K14" s="195">
        <v>38</v>
      </c>
      <c r="L14" s="220">
        <v>-0.11627906976744184</v>
      </c>
      <c r="M14" s="202">
        <v>869</v>
      </c>
      <c r="N14" s="221">
        <v>0.25759768451519527</v>
      </c>
      <c r="O14" s="195">
        <v>1686</v>
      </c>
      <c r="P14" s="220">
        <v>0.71515768056968465</v>
      </c>
      <c r="Q14" s="202">
        <v>2555</v>
      </c>
      <c r="R14" s="221">
        <v>0.52628434886499398</v>
      </c>
    </row>
    <row r="15" spans="2:21">
      <c r="B15" s="63" t="s">
        <v>82</v>
      </c>
      <c r="C15" s="195">
        <v>17</v>
      </c>
      <c r="D15" s="220">
        <v>16</v>
      </c>
      <c r="E15" s="202">
        <v>56</v>
      </c>
      <c r="F15" s="221">
        <v>-0.81639344262295088</v>
      </c>
      <c r="G15" s="195">
        <v>1459</v>
      </c>
      <c r="H15" s="220">
        <v>1.3048973143759874</v>
      </c>
      <c r="I15" s="202">
        <v>2722</v>
      </c>
      <c r="J15" s="221">
        <v>1.9781181619256016</v>
      </c>
      <c r="K15" s="195">
        <v>191</v>
      </c>
      <c r="L15" s="220">
        <v>0.7850467289719627</v>
      </c>
      <c r="M15" s="202">
        <v>4445</v>
      </c>
      <c r="N15" s="221">
        <v>1.2678571428571428</v>
      </c>
      <c r="O15" s="195">
        <v>7202</v>
      </c>
      <c r="P15" s="220">
        <v>1.8023346303501944</v>
      </c>
      <c r="Q15" s="202">
        <v>11647</v>
      </c>
      <c r="R15" s="221">
        <v>1.571081677704194</v>
      </c>
    </row>
    <row r="16" spans="2:21">
      <c r="B16" s="63" t="s">
        <v>81</v>
      </c>
      <c r="C16" s="195">
        <v>23</v>
      </c>
      <c r="D16" s="220">
        <v>1.0909090909090908</v>
      </c>
      <c r="E16" s="202">
        <v>94</v>
      </c>
      <c r="F16" s="221">
        <v>-0.8004246284501062</v>
      </c>
      <c r="G16" s="195">
        <v>1850</v>
      </c>
      <c r="H16" s="220">
        <v>0.48475120385232739</v>
      </c>
      <c r="I16" s="202">
        <v>3543</v>
      </c>
      <c r="J16" s="221">
        <v>0.27446043165467615</v>
      </c>
      <c r="K16" s="195">
        <v>464</v>
      </c>
      <c r="L16" s="220">
        <v>0.94957983193277307</v>
      </c>
      <c r="M16" s="202">
        <v>5974</v>
      </c>
      <c r="N16" s="221">
        <v>0.25874420564686051</v>
      </c>
      <c r="O16" s="195">
        <v>11026</v>
      </c>
      <c r="P16" s="220">
        <v>0.46993734168777501</v>
      </c>
      <c r="Q16" s="202">
        <v>17000</v>
      </c>
      <c r="R16" s="221">
        <v>0.38809504368416747</v>
      </c>
    </row>
    <row r="17" spans="2:18">
      <c r="B17" s="63" t="s">
        <v>80</v>
      </c>
      <c r="C17" s="195">
        <v>18</v>
      </c>
      <c r="D17" s="220">
        <v>0.63636363636363646</v>
      </c>
      <c r="E17" s="202">
        <v>87</v>
      </c>
      <c r="F17" s="221">
        <v>-0.82024793388429751</v>
      </c>
      <c r="G17" s="195">
        <v>2381</v>
      </c>
      <c r="H17" s="220">
        <v>0.88968253968253963</v>
      </c>
      <c r="I17" s="202">
        <v>3774</v>
      </c>
      <c r="J17" s="221">
        <v>0.48465774980330445</v>
      </c>
      <c r="K17" s="195">
        <v>332</v>
      </c>
      <c r="L17" s="220">
        <v>0.4625550660792952</v>
      </c>
      <c r="M17" s="202">
        <v>6592</v>
      </c>
      <c r="N17" s="221">
        <v>0.45711759504862948</v>
      </c>
      <c r="O17" s="195">
        <v>10327</v>
      </c>
      <c r="P17" s="220">
        <v>0.19927999070955749</v>
      </c>
      <c r="Q17" s="202">
        <v>16919</v>
      </c>
      <c r="R17" s="221">
        <v>0.28808526836695858</v>
      </c>
    </row>
    <row r="18" spans="2:18">
      <c r="B18" s="63" t="s">
        <v>79</v>
      </c>
      <c r="C18" s="195">
        <v>24</v>
      </c>
      <c r="D18" s="220">
        <v>0.5</v>
      </c>
      <c r="E18" s="202">
        <v>40</v>
      </c>
      <c r="F18" s="221">
        <v>-0.9307958477508651</v>
      </c>
      <c r="G18" s="195">
        <v>1747</v>
      </c>
      <c r="H18" s="220">
        <v>0.31353383458646622</v>
      </c>
      <c r="I18" s="202">
        <v>3000</v>
      </c>
      <c r="J18" s="221">
        <v>0.34168157423971368</v>
      </c>
      <c r="K18" s="195">
        <v>175</v>
      </c>
      <c r="L18" s="220">
        <v>0.52173913043478271</v>
      </c>
      <c r="M18" s="202">
        <v>4986</v>
      </c>
      <c r="N18" s="221">
        <v>0.16631578947368419</v>
      </c>
      <c r="O18" s="195">
        <v>7004</v>
      </c>
      <c r="P18" s="220">
        <v>-0.16826980168626049</v>
      </c>
      <c r="Q18" s="202">
        <v>11990</v>
      </c>
      <c r="R18" s="221">
        <v>-5.5608065532451123E-2</v>
      </c>
    </row>
    <row r="19" spans="2:18" ht="30" customHeight="1">
      <c r="B19" s="181" t="s">
        <v>290</v>
      </c>
      <c r="C19" s="222">
        <v>185</v>
      </c>
      <c r="D19" s="223">
        <v>1.3125</v>
      </c>
      <c r="E19" s="222">
        <v>3262</v>
      </c>
      <c r="F19" s="223">
        <v>0.10914654879292751</v>
      </c>
      <c r="G19" s="222">
        <v>11040</v>
      </c>
      <c r="H19" s="223">
        <v>0.60581818181818181</v>
      </c>
      <c r="I19" s="222">
        <v>21109</v>
      </c>
      <c r="J19" s="223">
        <v>0.25164541950785657</v>
      </c>
      <c r="K19" s="222">
        <v>2192</v>
      </c>
      <c r="L19" s="223">
        <v>0.61890694239290989</v>
      </c>
      <c r="M19" s="222">
        <v>37788</v>
      </c>
      <c r="N19" s="223">
        <v>0.34405121821091944</v>
      </c>
      <c r="O19" s="222">
        <v>57997</v>
      </c>
      <c r="P19" s="223">
        <v>0.15713972187306724</v>
      </c>
      <c r="Q19" s="222">
        <v>95785</v>
      </c>
      <c r="R19" s="223">
        <v>0.22430850247967693</v>
      </c>
    </row>
    <row r="20" spans="2:18" outlineLevel="1">
      <c r="B20" s="63" t="s">
        <v>90</v>
      </c>
      <c r="C20" s="195">
        <v>13</v>
      </c>
      <c r="D20" s="220">
        <v>2.25</v>
      </c>
      <c r="E20" s="202">
        <v>42</v>
      </c>
      <c r="F20" s="221">
        <v>-0.91796875</v>
      </c>
      <c r="G20" s="195">
        <v>835</v>
      </c>
      <c r="H20" s="220">
        <v>-0.1164021164021164</v>
      </c>
      <c r="I20" s="202">
        <v>2058</v>
      </c>
      <c r="J20" s="221">
        <v>-4.2790697674418565E-2</v>
      </c>
      <c r="K20" s="195">
        <v>116</v>
      </c>
      <c r="L20" s="220">
        <v>1.3199999999999998</v>
      </c>
      <c r="M20" s="202">
        <v>3064</v>
      </c>
      <c r="N20" s="221">
        <v>-0.1630701993990713</v>
      </c>
      <c r="O20" s="195">
        <v>8029</v>
      </c>
      <c r="P20" s="220">
        <v>0.15292935094773119</v>
      </c>
      <c r="Q20" s="202">
        <v>11093</v>
      </c>
      <c r="R20" s="221">
        <v>4.4047058823529328E-2</v>
      </c>
    </row>
    <row r="21" spans="2:18" outlineLevel="1">
      <c r="B21" s="63" t="s">
        <v>89</v>
      </c>
      <c r="C21" s="195">
        <v>10</v>
      </c>
      <c r="D21" s="220">
        <v>0.25</v>
      </c>
      <c r="E21" s="202">
        <v>47</v>
      </c>
      <c r="F21" s="221">
        <v>-0.91064638783269958</v>
      </c>
      <c r="G21" s="195">
        <v>727</v>
      </c>
      <c r="H21" s="220">
        <v>0.36397748592870549</v>
      </c>
      <c r="I21" s="202">
        <v>2252</v>
      </c>
      <c r="J21" s="221">
        <v>0.12095569935291195</v>
      </c>
      <c r="K21" s="195">
        <v>165</v>
      </c>
      <c r="L21" s="220">
        <v>-3.5087719298245612E-2</v>
      </c>
      <c r="M21" s="202">
        <v>3201</v>
      </c>
      <c r="N21" s="221">
        <v>-1.4166923313828184E-2</v>
      </c>
      <c r="O21" s="195">
        <v>6898</v>
      </c>
      <c r="P21" s="220">
        <v>-4.5259515570934217E-2</v>
      </c>
      <c r="Q21" s="202">
        <v>10099</v>
      </c>
      <c r="R21" s="221">
        <v>-3.5618792971734203E-2</v>
      </c>
    </row>
    <row r="22" spans="2:18" outlineLevel="1">
      <c r="B22" s="63" t="s">
        <v>88</v>
      </c>
      <c r="C22" s="195">
        <v>4</v>
      </c>
      <c r="D22" s="220">
        <v>0</v>
      </c>
      <c r="E22" s="202">
        <v>347</v>
      </c>
      <c r="F22" s="221">
        <v>3.5820895522387985E-2</v>
      </c>
      <c r="G22" s="195">
        <v>427</v>
      </c>
      <c r="H22" s="220">
        <v>-0.325434439178515</v>
      </c>
      <c r="I22" s="202">
        <v>1880</v>
      </c>
      <c r="J22" s="221">
        <v>8.7333718912666392E-2</v>
      </c>
      <c r="K22" s="195">
        <v>203</v>
      </c>
      <c r="L22" s="220">
        <v>0.54961832061068705</v>
      </c>
      <c r="M22" s="202">
        <v>2861</v>
      </c>
      <c r="N22" s="221">
        <v>1.0240112994350348E-2</v>
      </c>
      <c r="O22" s="195">
        <v>4481</v>
      </c>
      <c r="P22" s="220">
        <v>6.0089898273006925E-2</v>
      </c>
      <c r="Q22" s="202">
        <v>7342</v>
      </c>
      <c r="R22" s="221">
        <v>4.0090664400056708E-2</v>
      </c>
    </row>
    <row r="23" spans="2:18" outlineLevel="1">
      <c r="B23" s="63" t="s">
        <v>87</v>
      </c>
      <c r="C23" s="195">
        <v>11</v>
      </c>
      <c r="D23" s="220">
        <v>10</v>
      </c>
      <c r="E23" s="202">
        <v>13</v>
      </c>
      <c r="F23" s="221">
        <v>-0.97173913043478266</v>
      </c>
      <c r="G23" s="195">
        <v>104</v>
      </c>
      <c r="H23" s="220">
        <v>-0.36969696969696975</v>
      </c>
      <c r="I23" s="202">
        <v>405</v>
      </c>
      <c r="J23" s="221">
        <v>-0.18181818181818177</v>
      </c>
      <c r="K23" s="195">
        <v>44</v>
      </c>
      <c r="L23" s="220">
        <v>3.4000000000000004</v>
      </c>
      <c r="M23" s="202">
        <v>577</v>
      </c>
      <c r="N23" s="221">
        <v>-0.48983200707338637</v>
      </c>
      <c r="O23" s="195">
        <v>498</v>
      </c>
      <c r="P23" s="220">
        <v>-0.51603498542274051</v>
      </c>
      <c r="Q23" s="202">
        <v>1075</v>
      </c>
      <c r="R23" s="221">
        <v>-0.50231481481481488</v>
      </c>
    </row>
    <row r="24" spans="2:18" outlineLevel="1">
      <c r="B24" s="63" t="s">
        <v>86</v>
      </c>
      <c r="C24" s="195">
        <v>2</v>
      </c>
      <c r="D24" s="220">
        <v>-0.66666666666666674</v>
      </c>
      <c r="E24" s="202">
        <v>157</v>
      </c>
      <c r="F24" s="221">
        <v>-0.50473186119873814</v>
      </c>
      <c r="G24" s="195">
        <v>79</v>
      </c>
      <c r="H24" s="220">
        <v>-0.31304347826086953</v>
      </c>
      <c r="I24" s="202">
        <v>372</v>
      </c>
      <c r="J24" s="221">
        <v>0.35272727272727278</v>
      </c>
      <c r="K24" s="195">
        <v>5</v>
      </c>
      <c r="L24" s="220">
        <v>0.66666666666666674</v>
      </c>
      <c r="M24" s="202">
        <v>615</v>
      </c>
      <c r="N24" s="221">
        <v>-0.14106145251396651</v>
      </c>
      <c r="O24" s="195">
        <v>556</v>
      </c>
      <c r="P24" s="220">
        <v>-0.26162018592297476</v>
      </c>
      <c r="Q24" s="202">
        <v>1171</v>
      </c>
      <c r="R24" s="221">
        <v>-0.20285908781484008</v>
      </c>
    </row>
    <row r="25" spans="2:18" outlineLevel="1">
      <c r="B25" s="63" t="s">
        <v>85</v>
      </c>
      <c r="C25" s="195">
        <v>0</v>
      </c>
      <c r="D25" s="220">
        <v>-1</v>
      </c>
      <c r="E25" s="202">
        <v>180</v>
      </c>
      <c r="F25" s="221">
        <v>-0.52</v>
      </c>
      <c r="G25" s="195">
        <v>73</v>
      </c>
      <c r="H25" s="220">
        <v>-0.41600000000000004</v>
      </c>
      <c r="I25" s="202">
        <v>493</v>
      </c>
      <c r="J25" s="221">
        <v>0.2481012658227848</v>
      </c>
      <c r="K25" s="195">
        <v>53</v>
      </c>
      <c r="L25" s="220">
        <v>-0.171875</v>
      </c>
      <c r="M25" s="202">
        <v>799</v>
      </c>
      <c r="N25" s="221">
        <v>-0.16943866943866948</v>
      </c>
      <c r="O25" s="195">
        <v>884</v>
      </c>
      <c r="P25" s="220">
        <v>-6.7510548523206704E-2</v>
      </c>
      <c r="Q25" s="202">
        <v>1683</v>
      </c>
      <c r="R25" s="221">
        <v>-0.11884816753926697</v>
      </c>
    </row>
    <row r="26" spans="2:18" outlineLevel="1">
      <c r="B26" s="63" t="s">
        <v>84</v>
      </c>
      <c r="C26" s="195">
        <v>1</v>
      </c>
      <c r="D26" s="220">
        <v>-0.94117647058823528</v>
      </c>
      <c r="E26" s="202">
        <v>146</v>
      </c>
      <c r="F26" s="221">
        <v>-0.67770419426048567</v>
      </c>
      <c r="G26" s="195">
        <v>85</v>
      </c>
      <c r="H26" s="220">
        <v>0.18055555555555558</v>
      </c>
      <c r="I26" s="202">
        <v>532</v>
      </c>
      <c r="J26" s="221">
        <v>-4.3165467625899234E-2</v>
      </c>
      <c r="K26" s="195">
        <v>38</v>
      </c>
      <c r="L26" s="220">
        <v>-0.3666666666666667</v>
      </c>
      <c r="M26" s="202">
        <v>802</v>
      </c>
      <c r="N26" s="221">
        <v>-0.30742659758203794</v>
      </c>
      <c r="O26" s="195">
        <v>689</v>
      </c>
      <c r="P26" s="220">
        <v>-0.36904761904761907</v>
      </c>
      <c r="Q26" s="202">
        <v>1491</v>
      </c>
      <c r="R26" s="221">
        <v>-0.33733333333333337</v>
      </c>
    </row>
    <row r="27" spans="2:18" outlineLevel="1">
      <c r="B27" s="63" t="s">
        <v>83</v>
      </c>
      <c r="C27" s="195">
        <v>0</v>
      </c>
      <c r="D27" s="220" t="s">
        <v>143</v>
      </c>
      <c r="E27" s="202">
        <v>171</v>
      </c>
      <c r="F27" s="221">
        <v>-0.33720930232558144</v>
      </c>
      <c r="G27" s="195">
        <v>76</v>
      </c>
      <c r="H27" s="220">
        <v>-0.17391304347826086</v>
      </c>
      <c r="I27" s="202">
        <v>401</v>
      </c>
      <c r="J27" s="221">
        <v>0.15229885057471271</v>
      </c>
      <c r="K27" s="195">
        <v>43</v>
      </c>
      <c r="L27" s="220">
        <v>-0.80717488789237668</v>
      </c>
      <c r="M27" s="202">
        <v>691</v>
      </c>
      <c r="N27" s="221">
        <v>-0.249728555917481</v>
      </c>
      <c r="O27" s="195">
        <v>983</v>
      </c>
      <c r="P27" s="220">
        <v>-6.9128787878787845E-2</v>
      </c>
      <c r="Q27" s="202">
        <v>1674</v>
      </c>
      <c r="R27" s="221">
        <v>-0.15326251896813359</v>
      </c>
    </row>
    <row r="28" spans="2:18" outlineLevel="1">
      <c r="B28" s="63" t="s">
        <v>82</v>
      </c>
      <c r="C28" s="195">
        <v>1</v>
      </c>
      <c r="D28" s="220">
        <v>-0.85714285714285721</v>
      </c>
      <c r="E28" s="202">
        <v>305</v>
      </c>
      <c r="F28" s="221">
        <v>-0.24504950495049505</v>
      </c>
      <c r="G28" s="195">
        <v>633</v>
      </c>
      <c r="H28" s="220">
        <v>-0.11344537815126055</v>
      </c>
      <c r="I28" s="202">
        <v>914</v>
      </c>
      <c r="J28" s="221">
        <v>-0.25931928687196115</v>
      </c>
      <c r="K28" s="195">
        <v>107</v>
      </c>
      <c r="L28" s="220">
        <v>-5.3097345132743334E-2</v>
      </c>
      <c r="M28" s="202">
        <v>1960</v>
      </c>
      <c r="N28" s="221">
        <v>-0.20711974110032361</v>
      </c>
      <c r="O28" s="195">
        <v>2570</v>
      </c>
      <c r="P28" s="220">
        <v>-0.39515180042362907</v>
      </c>
      <c r="Q28" s="202">
        <v>4530</v>
      </c>
      <c r="R28" s="221">
        <v>-0.32599315578038979</v>
      </c>
    </row>
    <row r="29" spans="2:18" outlineLevel="1">
      <c r="B29" s="63" t="s">
        <v>81</v>
      </c>
      <c r="C29" s="195">
        <v>11</v>
      </c>
      <c r="D29" s="220">
        <v>-0.15384615384615385</v>
      </c>
      <c r="E29" s="202">
        <v>471</v>
      </c>
      <c r="F29" s="221">
        <v>-0.59640102827763497</v>
      </c>
      <c r="G29" s="195">
        <v>1246</v>
      </c>
      <c r="H29" s="220">
        <v>-0.52095347943098802</v>
      </c>
      <c r="I29" s="202">
        <v>2780</v>
      </c>
      <c r="J29" s="221">
        <v>0.19518486672398971</v>
      </c>
      <c r="K29" s="195">
        <v>238</v>
      </c>
      <c r="L29" s="220">
        <v>8.6757990867579959E-2</v>
      </c>
      <c r="M29" s="202">
        <v>4746</v>
      </c>
      <c r="N29" s="221">
        <v>-0.24976288333860264</v>
      </c>
      <c r="O29" s="195">
        <v>7501</v>
      </c>
      <c r="P29" s="220">
        <v>-0.3609643891634009</v>
      </c>
      <c r="Q29" s="202">
        <v>12247</v>
      </c>
      <c r="R29" s="221">
        <v>-0.32202170062001767</v>
      </c>
    </row>
    <row r="30" spans="2:18" outlineLevel="1">
      <c r="B30" s="63" t="s">
        <v>80</v>
      </c>
      <c r="C30" s="195">
        <v>11</v>
      </c>
      <c r="D30" s="220">
        <v>1.2000000000000002</v>
      </c>
      <c r="E30" s="202">
        <v>484</v>
      </c>
      <c r="F30" s="221">
        <v>-0.32307692307692304</v>
      </c>
      <c r="G30" s="195">
        <v>1260</v>
      </c>
      <c r="H30" s="220">
        <v>-0.37869822485207105</v>
      </c>
      <c r="I30" s="202">
        <v>2542</v>
      </c>
      <c r="J30" s="221">
        <v>1.8021625951141429E-2</v>
      </c>
      <c r="K30" s="195">
        <v>227</v>
      </c>
      <c r="L30" s="220">
        <v>-0.11328125</v>
      </c>
      <c r="M30" s="202">
        <v>4524</v>
      </c>
      <c r="N30" s="221">
        <v>-0.17760407198691142</v>
      </c>
      <c r="O30" s="195">
        <v>8611</v>
      </c>
      <c r="P30" s="220">
        <v>-0.17463816735358961</v>
      </c>
      <c r="Q30" s="202">
        <v>13135</v>
      </c>
      <c r="R30" s="221">
        <v>-0.17566210618802558</v>
      </c>
    </row>
    <row r="31" spans="2:18" outlineLevel="1">
      <c r="B31" s="63" t="s">
        <v>79</v>
      </c>
      <c r="C31" s="195">
        <v>16</v>
      </c>
      <c r="D31" s="220">
        <v>-0.27272727272727271</v>
      </c>
      <c r="E31" s="202">
        <v>578</v>
      </c>
      <c r="F31" s="221">
        <v>-8.8328075709779186E-2</v>
      </c>
      <c r="G31" s="195">
        <v>1330</v>
      </c>
      <c r="H31" s="220">
        <v>-0.47965571205007829</v>
      </c>
      <c r="I31" s="202">
        <v>2236</v>
      </c>
      <c r="J31" s="221">
        <v>8.701993193971802E-2</v>
      </c>
      <c r="K31" s="195">
        <v>115</v>
      </c>
      <c r="L31" s="220">
        <v>-0.29012345679012341</v>
      </c>
      <c r="M31" s="202">
        <v>4275</v>
      </c>
      <c r="N31" s="221">
        <v>-0.21285214509298467</v>
      </c>
      <c r="O31" s="195">
        <v>8421</v>
      </c>
      <c r="P31" s="220">
        <v>-0.21062992125984248</v>
      </c>
      <c r="Q31" s="202">
        <v>12696</v>
      </c>
      <c r="R31" s="221">
        <v>-0.21137958879433505</v>
      </c>
    </row>
    <row r="32" spans="2:18">
      <c r="B32" s="224">
        <v>2010</v>
      </c>
      <c r="C32" s="225">
        <v>80</v>
      </c>
      <c r="D32" s="226">
        <v>-0.11111111111111116</v>
      </c>
      <c r="E32" s="225">
        <v>2941</v>
      </c>
      <c r="F32" s="226">
        <v>-0.52225471085120212</v>
      </c>
      <c r="G32" s="225">
        <v>6875</v>
      </c>
      <c r="H32" s="226">
        <v>-0.35012761130541636</v>
      </c>
      <c r="I32" s="225">
        <v>16865</v>
      </c>
      <c r="J32" s="226">
        <v>4.9405761931429204E-2</v>
      </c>
      <c r="K32" s="225">
        <v>1354</v>
      </c>
      <c r="L32" s="226">
        <v>-7.3871409028727797E-2</v>
      </c>
      <c r="M32" s="225">
        <v>28115</v>
      </c>
      <c r="N32" s="226">
        <v>-0.18170440654287212</v>
      </c>
      <c r="O32" s="225">
        <v>50121</v>
      </c>
      <c r="P32" s="226">
        <v>-0.16993474876618864</v>
      </c>
      <c r="Q32" s="225">
        <v>78236</v>
      </c>
      <c r="R32" s="226">
        <v>-0.17420308211948488</v>
      </c>
    </row>
    <row r="33" spans="2:18" ht="15" hidden="1" customHeight="1" outlineLevel="1">
      <c r="B33" s="63" t="s">
        <v>90</v>
      </c>
      <c r="C33" s="195">
        <v>4</v>
      </c>
      <c r="D33" s="220">
        <v>-0.19999999999999996</v>
      </c>
      <c r="E33" s="202">
        <v>512</v>
      </c>
      <c r="F33" s="221">
        <v>-0.32984293193717273</v>
      </c>
      <c r="G33" s="195">
        <v>945</v>
      </c>
      <c r="H33" s="220">
        <v>-0.4568965517241379</v>
      </c>
      <c r="I33" s="202">
        <v>2150</v>
      </c>
      <c r="J33" s="221">
        <v>-1.8712916476494756E-2</v>
      </c>
      <c r="K33" s="195">
        <v>50</v>
      </c>
      <c r="L33" s="220">
        <v>-0.44444444444444442</v>
      </c>
      <c r="M33" s="202">
        <v>3661</v>
      </c>
      <c r="N33" s="221">
        <v>-0.23569937369519833</v>
      </c>
      <c r="O33" s="195">
        <v>6964</v>
      </c>
      <c r="P33" s="220">
        <v>-0.2784167443788208</v>
      </c>
      <c r="Q33" s="202">
        <v>10625</v>
      </c>
      <c r="R33" s="221">
        <v>-0.26424762828059001</v>
      </c>
    </row>
    <row r="34" spans="2:18" ht="15" hidden="1" customHeight="1" outlineLevel="1">
      <c r="B34" s="63" t="s">
        <v>89</v>
      </c>
      <c r="C34" s="195">
        <v>8</v>
      </c>
      <c r="D34" s="220" t="s">
        <v>143</v>
      </c>
      <c r="E34" s="202">
        <v>526</v>
      </c>
      <c r="F34" s="221">
        <v>-0.65976714100905565</v>
      </c>
      <c r="G34" s="195">
        <v>533</v>
      </c>
      <c r="H34" s="220">
        <v>-0.65635074145712435</v>
      </c>
      <c r="I34" s="202">
        <v>2009</v>
      </c>
      <c r="J34" s="221">
        <v>-0.17663934426229511</v>
      </c>
      <c r="K34" s="195">
        <v>171</v>
      </c>
      <c r="L34" s="220">
        <v>-0.16176470588235292</v>
      </c>
      <c r="M34" s="202">
        <v>3247</v>
      </c>
      <c r="N34" s="221">
        <v>-0.43441909075074026</v>
      </c>
      <c r="O34" s="195">
        <v>7225</v>
      </c>
      <c r="P34" s="220">
        <v>-0.41668012271919908</v>
      </c>
      <c r="Q34" s="202">
        <v>10472</v>
      </c>
      <c r="R34" s="221">
        <v>-0.42229822916092019</v>
      </c>
    </row>
    <row r="35" spans="2:18" ht="15" hidden="1" customHeight="1" outlineLevel="1">
      <c r="B35" s="63" t="s">
        <v>88</v>
      </c>
      <c r="C35" s="195">
        <v>4</v>
      </c>
      <c r="D35" s="220">
        <v>0.33333333333333326</v>
      </c>
      <c r="E35" s="202">
        <v>335</v>
      </c>
      <c r="F35" s="221">
        <v>-0.72473294987674608</v>
      </c>
      <c r="G35" s="195">
        <v>633</v>
      </c>
      <c r="H35" s="220">
        <v>-0.51531393568147021</v>
      </c>
      <c r="I35" s="202">
        <v>1729</v>
      </c>
      <c r="J35" s="221">
        <v>-9.4290204295442659E-2</v>
      </c>
      <c r="K35" s="195">
        <v>131</v>
      </c>
      <c r="L35" s="220">
        <v>2.34375E-2</v>
      </c>
      <c r="M35" s="202">
        <v>2832</v>
      </c>
      <c r="N35" s="221">
        <v>-0.37935568704799472</v>
      </c>
      <c r="O35" s="195">
        <v>4227</v>
      </c>
      <c r="P35" s="220">
        <v>-0.24315129811996417</v>
      </c>
      <c r="Q35" s="202">
        <v>7059</v>
      </c>
      <c r="R35" s="221">
        <v>-0.30439495467087108</v>
      </c>
    </row>
    <row r="36" spans="2:18" ht="15" hidden="1" customHeight="1" outlineLevel="1">
      <c r="B36" s="63" t="s">
        <v>87</v>
      </c>
      <c r="C36" s="195">
        <v>1</v>
      </c>
      <c r="D36" s="220">
        <v>0</v>
      </c>
      <c r="E36" s="202">
        <v>460</v>
      </c>
      <c r="F36" s="221">
        <v>-0.55512572533849136</v>
      </c>
      <c r="G36" s="195">
        <v>165</v>
      </c>
      <c r="H36" s="220">
        <v>-0.2289719626168224</v>
      </c>
      <c r="I36" s="202">
        <v>495</v>
      </c>
      <c r="J36" s="221">
        <v>0.4864864864864864</v>
      </c>
      <c r="K36" s="195">
        <v>10</v>
      </c>
      <c r="L36" s="220">
        <v>-0.72222222222222221</v>
      </c>
      <c r="M36" s="202">
        <v>1131</v>
      </c>
      <c r="N36" s="221">
        <v>-0.30098887515451178</v>
      </c>
      <c r="O36" s="195">
        <v>1029</v>
      </c>
      <c r="P36" s="220">
        <v>-0.3042596348884381</v>
      </c>
      <c r="Q36" s="202">
        <v>2160</v>
      </c>
      <c r="R36" s="221">
        <v>-0.30255085566677431</v>
      </c>
    </row>
    <row r="37" spans="2:18" ht="15" hidden="1" customHeight="1" outlineLevel="1">
      <c r="B37" s="63" t="s">
        <v>86</v>
      </c>
      <c r="C37" s="195">
        <v>6</v>
      </c>
      <c r="D37" s="220" t="s">
        <v>143</v>
      </c>
      <c r="E37" s="202">
        <v>317</v>
      </c>
      <c r="F37" s="221">
        <v>-0.60815822002472186</v>
      </c>
      <c r="G37" s="195">
        <v>115</v>
      </c>
      <c r="H37" s="220">
        <v>0.61971830985915499</v>
      </c>
      <c r="I37" s="202">
        <v>275</v>
      </c>
      <c r="J37" s="221">
        <v>-0.2142857142857143</v>
      </c>
      <c r="K37" s="195">
        <v>3</v>
      </c>
      <c r="L37" s="220">
        <v>-0.88888888888888884</v>
      </c>
      <c r="M37" s="202">
        <v>716</v>
      </c>
      <c r="N37" s="221">
        <v>-0.43038981702466195</v>
      </c>
      <c r="O37" s="195">
        <v>753</v>
      </c>
      <c r="P37" s="220">
        <v>-0.35695986336464558</v>
      </c>
      <c r="Q37" s="202">
        <v>1469</v>
      </c>
      <c r="R37" s="221">
        <v>-0.39497528830313011</v>
      </c>
    </row>
    <row r="38" spans="2:18" ht="15" hidden="1" customHeight="1" outlineLevel="1">
      <c r="B38" s="63" t="s">
        <v>85</v>
      </c>
      <c r="C38" s="195">
        <v>3</v>
      </c>
      <c r="D38" s="220">
        <v>0.5</v>
      </c>
      <c r="E38" s="202">
        <v>375</v>
      </c>
      <c r="F38" s="221">
        <v>-0.65405904059040587</v>
      </c>
      <c r="G38" s="195">
        <v>125</v>
      </c>
      <c r="H38" s="220">
        <v>0.40449438202247201</v>
      </c>
      <c r="I38" s="202">
        <v>395</v>
      </c>
      <c r="J38" s="221">
        <v>-0.26443202979515834</v>
      </c>
      <c r="K38" s="195">
        <v>64</v>
      </c>
      <c r="L38" s="220">
        <v>2.7647058823529411</v>
      </c>
      <c r="M38" s="202">
        <v>962</v>
      </c>
      <c r="N38" s="221">
        <v>-0.44360902255639101</v>
      </c>
      <c r="O38" s="195">
        <v>948</v>
      </c>
      <c r="P38" s="220">
        <v>-0.52217741935483875</v>
      </c>
      <c r="Q38" s="202">
        <v>1910</v>
      </c>
      <c r="R38" s="221">
        <v>-0.48559116617290599</v>
      </c>
    </row>
    <row r="39" spans="2:18" ht="15" hidden="1" customHeight="1" outlineLevel="1">
      <c r="B39" s="63" t="s">
        <v>84</v>
      </c>
      <c r="C39" s="195">
        <v>17</v>
      </c>
      <c r="D39" s="220">
        <v>7.5</v>
      </c>
      <c r="E39" s="202">
        <v>453</v>
      </c>
      <c r="F39" s="221">
        <v>-0.53538461538461535</v>
      </c>
      <c r="G39" s="195">
        <v>72</v>
      </c>
      <c r="H39" s="220">
        <v>-0.16279069767441856</v>
      </c>
      <c r="I39" s="202">
        <v>556</v>
      </c>
      <c r="J39" s="221">
        <v>1.7799999999999998</v>
      </c>
      <c r="K39" s="195">
        <v>60</v>
      </c>
      <c r="L39" s="220">
        <v>2</v>
      </c>
      <c r="M39" s="202">
        <v>1158</v>
      </c>
      <c r="N39" s="221">
        <v>-9.7427903351519851E-2</v>
      </c>
      <c r="O39" s="195">
        <v>1092</v>
      </c>
      <c r="P39" s="220">
        <v>-0.27777777777777779</v>
      </c>
      <c r="Q39" s="202">
        <v>2250</v>
      </c>
      <c r="R39" s="221">
        <v>-0.19499105545617168</v>
      </c>
    </row>
    <row r="40" spans="2:18" ht="15" hidden="1" customHeight="1" outlineLevel="1">
      <c r="B40" s="63" t="s">
        <v>83</v>
      </c>
      <c r="C40" s="195">
        <v>0</v>
      </c>
      <c r="D40" s="220">
        <v>-1</v>
      </c>
      <c r="E40" s="202">
        <v>258</v>
      </c>
      <c r="F40" s="221">
        <v>-0.3645320197044335</v>
      </c>
      <c r="G40" s="195">
        <v>92</v>
      </c>
      <c r="H40" s="220">
        <v>-9.8039215686274495E-2</v>
      </c>
      <c r="I40" s="202">
        <v>348</v>
      </c>
      <c r="J40" s="221">
        <v>17.315789473684209</v>
      </c>
      <c r="K40" s="195">
        <v>223</v>
      </c>
      <c r="L40" s="220">
        <v>4.4390243902439028</v>
      </c>
      <c r="M40" s="202">
        <v>921</v>
      </c>
      <c r="N40" s="221">
        <v>0.61013986013986021</v>
      </c>
      <c r="O40" s="195">
        <v>1056</v>
      </c>
      <c r="P40" s="220">
        <v>-0.42546245919477688</v>
      </c>
      <c r="Q40" s="202">
        <v>1977</v>
      </c>
      <c r="R40" s="221">
        <v>-0.17966804979253115</v>
      </c>
    </row>
    <row r="41" spans="2:18" ht="15" hidden="1" customHeight="1" outlineLevel="1">
      <c r="B41" s="63" t="s">
        <v>82</v>
      </c>
      <c r="C41" s="195">
        <v>7</v>
      </c>
      <c r="D41" s="220">
        <v>-0.125</v>
      </c>
      <c r="E41" s="202">
        <v>404</v>
      </c>
      <c r="F41" s="221">
        <v>-0.31058020477815695</v>
      </c>
      <c r="G41" s="195">
        <v>714</v>
      </c>
      <c r="H41" s="220">
        <v>0.129746835443038</v>
      </c>
      <c r="I41" s="202">
        <v>1234</v>
      </c>
      <c r="J41" s="221">
        <v>0.205078125</v>
      </c>
      <c r="K41" s="195">
        <v>113</v>
      </c>
      <c r="L41" s="220">
        <v>0.25555555555555554</v>
      </c>
      <c r="M41" s="202">
        <v>2472</v>
      </c>
      <c r="N41" s="221">
        <v>5.6410256410256432E-2</v>
      </c>
      <c r="O41" s="195">
        <v>4249</v>
      </c>
      <c r="P41" s="220">
        <v>3.6341463414634179E-2</v>
      </c>
      <c r="Q41" s="202">
        <v>6721</v>
      </c>
      <c r="R41" s="221">
        <v>4.3633540372670865E-2</v>
      </c>
    </row>
    <row r="42" spans="2:18" ht="15" hidden="1" customHeight="1" outlineLevel="1">
      <c r="B42" s="63" t="s">
        <v>81</v>
      </c>
      <c r="C42" s="195">
        <v>13</v>
      </c>
      <c r="D42" s="220">
        <v>0.44444444444444442</v>
      </c>
      <c r="E42" s="202">
        <v>1167</v>
      </c>
      <c r="F42" s="221">
        <v>0.25618945102260504</v>
      </c>
      <c r="G42" s="195">
        <v>2601</v>
      </c>
      <c r="H42" s="220">
        <v>8.0598255089322723E-2</v>
      </c>
      <c r="I42" s="202">
        <v>2326</v>
      </c>
      <c r="J42" s="221">
        <v>-0.1492318946598391</v>
      </c>
      <c r="K42" s="195">
        <v>219</v>
      </c>
      <c r="L42" s="220">
        <v>-4.7826086956521685E-2</v>
      </c>
      <c r="M42" s="202">
        <v>6326</v>
      </c>
      <c r="N42" s="221">
        <v>2.6945633222381637E-3</v>
      </c>
      <c r="O42" s="195">
        <v>11738</v>
      </c>
      <c r="P42" s="220">
        <v>-0.1673996311533551</v>
      </c>
      <c r="Q42" s="202">
        <v>18064</v>
      </c>
      <c r="R42" s="221">
        <v>-0.11481354437202917</v>
      </c>
    </row>
    <row r="43" spans="2:18" ht="15" hidden="1" customHeight="1" outlineLevel="1">
      <c r="B43" s="63" t="s">
        <v>80</v>
      </c>
      <c r="C43" s="195">
        <v>5</v>
      </c>
      <c r="D43" s="220">
        <v>-0.75</v>
      </c>
      <c r="E43" s="202">
        <v>715</v>
      </c>
      <c r="F43" s="221">
        <v>-0.21600877192982459</v>
      </c>
      <c r="G43" s="195">
        <v>2028</v>
      </c>
      <c r="H43" s="220">
        <v>5.4536440257808572E-3</v>
      </c>
      <c r="I43" s="202">
        <v>2497</v>
      </c>
      <c r="J43" s="221">
        <v>2.0064205457464013E-3</v>
      </c>
      <c r="K43" s="195">
        <v>256</v>
      </c>
      <c r="L43" s="220">
        <v>-0.17948717948717952</v>
      </c>
      <c r="M43" s="202">
        <v>5501</v>
      </c>
      <c r="N43" s="221">
        <v>-4.3803233095776162E-2</v>
      </c>
      <c r="O43" s="195">
        <v>10433</v>
      </c>
      <c r="P43" s="220">
        <v>-0.20878204155922953</v>
      </c>
      <c r="Q43" s="202">
        <v>15934</v>
      </c>
      <c r="R43" s="221">
        <v>-0.15866730027984577</v>
      </c>
    </row>
    <row r="44" spans="2:18" ht="15" hidden="1" customHeight="1" outlineLevel="1">
      <c r="B44" s="63" t="s">
        <v>79</v>
      </c>
      <c r="C44" s="195">
        <v>22</v>
      </c>
      <c r="D44" s="220">
        <v>0.69230769230769229</v>
      </c>
      <c r="E44" s="202">
        <v>634</v>
      </c>
      <c r="F44" s="221">
        <v>-7.1742313323572504E-2</v>
      </c>
      <c r="G44" s="195">
        <v>2556</v>
      </c>
      <c r="H44" s="220">
        <v>0.31009738595591996</v>
      </c>
      <c r="I44" s="202">
        <v>2057</v>
      </c>
      <c r="J44" s="221">
        <v>-5.2510363887609435E-2</v>
      </c>
      <c r="K44" s="195">
        <v>162</v>
      </c>
      <c r="L44" s="220">
        <v>-0.13368983957219249</v>
      </c>
      <c r="M44" s="202">
        <v>5431</v>
      </c>
      <c r="N44" s="221">
        <v>8.5114885114885075E-2</v>
      </c>
      <c r="O44" s="195">
        <v>10668</v>
      </c>
      <c r="P44" s="220">
        <v>-0.14690123950419831</v>
      </c>
      <c r="Q44" s="202">
        <v>16099</v>
      </c>
      <c r="R44" s="221">
        <v>-8.0582524271844647E-2</v>
      </c>
    </row>
    <row r="45" spans="2:18" collapsed="1">
      <c r="B45" s="227">
        <v>2009</v>
      </c>
      <c r="C45" s="228">
        <v>90</v>
      </c>
      <c r="D45" s="229">
        <v>0.34328358208955234</v>
      </c>
      <c r="E45" s="228">
        <v>6156</v>
      </c>
      <c r="F45" s="229">
        <v>-0.43755139333028781</v>
      </c>
      <c r="G45" s="228">
        <v>10579</v>
      </c>
      <c r="H45" s="229">
        <v>-0.1304455038632254</v>
      </c>
      <c r="I45" s="228">
        <v>16071</v>
      </c>
      <c r="J45" s="229">
        <v>-2.006097560975606E-2</v>
      </c>
      <c r="K45" s="228">
        <v>1462</v>
      </c>
      <c r="L45" s="229">
        <v>5.7887120115774238E-2</v>
      </c>
      <c r="M45" s="228">
        <v>34358</v>
      </c>
      <c r="N45" s="229">
        <v>-0.16118164062499996</v>
      </c>
      <c r="O45" s="228">
        <v>60382</v>
      </c>
      <c r="P45" s="229">
        <v>-0.24043021573683876</v>
      </c>
      <c r="Q45" s="228">
        <v>94740</v>
      </c>
      <c r="R45" s="229">
        <v>-0.21348221327466688</v>
      </c>
    </row>
    <row r="46" spans="2:18" ht="15" hidden="1" customHeight="1" outlineLevel="1">
      <c r="B46" s="63" t="s">
        <v>90</v>
      </c>
      <c r="C46" s="195">
        <v>5</v>
      </c>
      <c r="D46" s="220">
        <v>-0.16666666666666663</v>
      </c>
      <c r="E46" s="202">
        <v>764</v>
      </c>
      <c r="F46" s="221">
        <v>-0.25825242718446606</v>
      </c>
      <c r="G46" s="195">
        <v>1740</v>
      </c>
      <c r="H46" s="220">
        <v>-6.6523605150214604E-2</v>
      </c>
      <c r="I46" s="202">
        <v>2191</v>
      </c>
      <c r="J46" s="221">
        <v>-2.1000893655049202E-2</v>
      </c>
      <c r="K46" s="195">
        <v>90</v>
      </c>
      <c r="L46" s="220">
        <v>-9.0909090909090939E-2</v>
      </c>
      <c r="M46" s="202">
        <v>4790</v>
      </c>
      <c r="N46" s="221">
        <v>-8.5354210425816257E-2</v>
      </c>
      <c r="O46" s="195">
        <v>9651</v>
      </c>
      <c r="P46" s="220">
        <v>-0.3213557415090359</v>
      </c>
      <c r="Q46" s="202">
        <v>14441</v>
      </c>
      <c r="R46" s="221">
        <v>-0.25783739336005751</v>
      </c>
    </row>
    <row r="47" spans="2:18" ht="15" hidden="1" customHeight="1" outlineLevel="1">
      <c r="B47" s="63" t="s">
        <v>89</v>
      </c>
      <c r="C47" s="195">
        <v>0</v>
      </c>
      <c r="D47" s="220">
        <v>-1</v>
      </c>
      <c r="E47" s="202">
        <v>1546</v>
      </c>
      <c r="F47" s="221">
        <v>1.1005434782608696</v>
      </c>
      <c r="G47" s="195">
        <v>1551</v>
      </c>
      <c r="H47" s="220">
        <v>0.68954248366013071</v>
      </c>
      <c r="I47" s="202">
        <v>2440</v>
      </c>
      <c r="J47" s="221">
        <v>0.34583563154991737</v>
      </c>
      <c r="K47" s="195">
        <v>204</v>
      </c>
      <c r="L47" s="220">
        <v>-0.12446351931330468</v>
      </c>
      <c r="M47" s="202">
        <v>5741</v>
      </c>
      <c r="N47" s="221">
        <v>0.54577275175013473</v>
      </c>
      <c r="O47" s="195">
        <v>12386</v>
      </c>
      <c r="P47" s="220">
        <v>0.11055321438178067</v>
      </c>
      <c r="Q47" s="202">
        <v>18127</v>
      </c>
      <c r="R47" s="221">
        <v>0.2192775946727652</v>
      </c>
    </row>
    <row r="48" spans="2:18" ht="15" hidden="1" customHeight="1" outlineLevel="1">
      <c r="B48" s="63" t="s">
        <v>88</v>
      </c>
      <c r="C48" s="195">
        <v>3</v>
      </c>
      <c r="D48" s="220">
        <v>-0.4</v>
      </c>
      <c r="E48" s="202">
        <v>1217</v>
      </c>
      <c r="F48" s="221">
        <v>63.05263157894737</v>
      </c>
      <c r="G48" s="195">
        <v>1306</v>
      </c>
      <c r="H48" s="220">
        <v>1.0279503105590062</v>
      </c>
      <c r="I48" s="202">
        <v>1909</v>
      </c>
      <c r="J48" s="221">
        <v>7.7313769751693018E-2</v>
      </c>
      <c r="K48" s="195">
        <v>128</v>
      </c>
      <c r="L48" s="220">
        <v>-0.33333333333333337</v>
      </c>
      <c r="M48" s="202">
        <v>4563</v>
      </c>
      <c r="N48" s="221">
        <v>0.73366261398176302</v>
      </c>
      <c r="O48" s="195">
        <v>5585</v>
      </c>
      <c r="P48" s="220">
        <v>-8.4726319239593617E-2</v>
      </c>
      <c r="Q48" s="202">
        <v>10148</v>
      </c>
      <c r="R48" s="221">
        <v>0.16189603847034584</v>
      </c>
    </row>
    <row r="49" spans="2:18" ht="15" hidden="1" customHeight="1" outlineLevel="1">
      <c r="B49" s="63" t="s">
        <v>87</v>
      </c>
      <c r="C49" s="195">
        <v>1</v>
      </c>
      <c r="D49" s="220">
        <v>-0.83333333333333337</v>
      </c>
      <c r="E49" s="202">
        <v>1034</v>
      </c>
      <c r="F49" s="221">
        <v>0.62323390894819464</v>
      </c>
      <c r="G49" s="195">
        <v>214</v>
      </c>
      <c r="H49" s="220">
        <v>-0.30293159609120524</v>
      </c>
      <c r="I49" s="202">
        <v>333</v>
      </c>
      <c r="J49" s="221">
        <v>8.4690553745928376E-2</v>
      </c>
      <c r="K49" s="195">
        <v>36</v>
      </c>
      <c r="L49" s="220">
        <v>1.4</v>
      </c>
      <c r="M49" s="202">
        <v>1618</v>
      </c>
      <c r="N49" s="221">
        <v>0.27201257861635231</v>
      </c>
      <c r="O49" s="195">
        <v>1479</v>
      </c>
      <c r="P49" s="220">
        <v>8.1931236283833142E-2</v>
      </c>
      <c r="Q49" s="202">
        <v>3097</v>
      </c>
      <c r="R49" s="221">
        <v>0.17355058734369089</v>
      </c>
    </row>
    <row r="50" spans="2:18" ht="15" hidden="1" customHeight="1" outlineLevel="1">
      <c r="B50" s="63" t="s">
        <v>86</v>
      </c>
      <c r="C50" s="195">
        <v>0</v>
      </c>
      <c r="D50" s="220">
        <v>-1</v>
      </c>
      <c r="E50" s="202">
        <v>809</v>
      </c>
      <c r="F50" s="221">
        <v>808</v>
      </c>
      <c r="G50" s="195">
        <v>71</v>
      </c>
      <c r="H50" s="220">
        <v>-0.63020833333333326</v>
      </c>
      <c r="I50" s="202">
        <v>350</v>
      </c>
      <c r="J50" s="221">
        <v>2.8653295128939771E-3</v>
      </c>
      <c r="K50" s="195">
        <v>27</v>
      </c>
      <c r="L50" s="220">
        <v>0.5</v>
      </c>
      <c r="M50" s="202">
        <v>1257</v>
      </c>
      <c r="N50" s="221">
        <v>1.2366548042704628</v>
      </c>
      <c r="O50" s="195">
        <v>1171</v>
      </c>
      <c r="P50" s="220">
        <v>-0.23812621990891347</v>
      </c>
      <c r="Q50" s="202">
        <v>2428</v>
      </c>
      <c r="R50" s="221">
        <v>0.15674130538351605</v>
      </c>
    </row>
    <row r="51" spans="2:18" ht="15" hidden="1" customHeight="1" outlineLevel="1">
      <c r="B51" s="63" t="s">
        <v>85</v>
      </c>
      <c r="C51" s="195">
        <v>2</v>
      </c>
      <c r="D51" s="220" t="s">
        <v>143</v>
      </c>
      <c r="E51" s="202">
        <v>1084</v>
      </c>
      <c r="F51" s="221">
        <v>179.66666666666666</v>
      </c>
      <c r="G51" s="195">
        <v>89</v>
      </c>
      <c r="H51" s="220">
        <v>-0.36879432624113473</v>
      </c>
      <c r="I51" s="202">
        <v>537</v>
      </c>
      <c r="J51" s="221">
        <v>0.13530655391120505</v>
      </c>
      <c r="K51" s="195">
        <v>17</v>
      </c>
      <c r="L51" s="220">
        <v>-0.52777777777777779</v>
      </c>
      <c r="M51" s="202">
        <v>1729</v>
      </c>
      <c r="N51" s="221">
        <v>1.6356707317073171</v>
      </c>
      <c r="O51" s="195">
        <v>1984</v>
      </c>
      <c r="P51" s="220">
        <v>0.16981132075471694</v>
      </c>
      <c r="Q51" s="202">
        <v>3713</v>
      </c>
      <c r="R51" s="221">
        <v>0.57865646258503411</v>
      </c>
    </row>
    <row r="52" spans="2:18" ht="15" hidden="1" customHeight="1" outlineLevel="1">
      <c r="B52" s="63" t="s">
        <v>84</v>
      </c>
      <c r="C52" s="195">
        <v>2</v>
      </c>
      <c r="D52" s="220" t="s">
        <v>143</v>
      </c>
      <c r="E52" s="202">
        <v>975</v>
      </c>
      <c r="F52" s="221">
        <v>87.63636363636364</v>
      </c>
      <c r="G52" s="195">
        <v>86</v>
      </c>
      <c r="H52" s="220">
        <v>-0.43046357615894038</v>
      </c>
      <c r="I52" s="202">
        <v>200</v>
      </c>
      <c r="J52" s="221">
        <v>1.6666666666666665</v>
      </c>
      <c r="K52" s="195">
        <v>20</v>
      </c>
      <c r="L52" s="220">
        <v>-0.39393939393939392</v>
      </c>
      <c r="M52" s="202">
        <v>1283</v>
      </c>
      <c r="N52" s="221">
        <v>3.7518518518518515</v>
      </c>
      <c r="O52" s="195">
        <v>1512</v>
      </c>
      <c r="P52" s="220">
        <v>0.20863309352517989</v>
      </c>
      <c r="Q52" s="202">
        <v>2795</v>
      </c>
      <c r="R52" s="221">
        <v>0.83760683760683752</v>
      </c>
    </row>
    <row r="53" spans="2:18" ht="15" hidden="1" customHeight="1" outlineLevel="1">
      <c r="B53" s="63" t="s">
        <v>83</v>
      </c>
      <c r="C53" s="195">
        <v>4</v>
      </c>
      <c r="D53" s="220">
        <v>0</v>
      </c>
      <c r="E53" s="202">
        <v>406</v>
      </c>
      <c r="F53" s="221">
        <v>405</v>
      </c>
      <c r="G53" s="195">
        <v>102</v>
      </c>
      <c r="H53" s="220">
        <v>-0.50485436893203883</v>
      </c>
      <c r="I53" s="202">
        <v>19</v>
      </c>
      <c r="J53" s="221">
        <v>-0.76543209876543217</v>
      </c>
      <c r="K53" s="195">
        <v>41</v>
      </c>
      <c r="L53" s="220">
        <v>-0.25454545454545452</v>
      </c>
      <c r="M53" s="202">
        <v>572</v>
      </c>
      <c r="N53" s="221">
        <v>0.64841498559077815</v>
      </c>
      <c r="O53" s="195">
        <v>1838</v>
      </c>
      <c r="P53" s="220">
        <v>-9.3241243216576231E-2</v>
      </c>
      <c r="Q53" s="202">
        <v>2410</v>
      </c>
      <c r="R53" s="221">
        <v>1.5164279696714411E-2</v>
      </c>
    </row>
    <row r="54" spans="2:18" ht="15" hidden="1" customHeight="1" outlineLevel="1">
      <c r="B54" s="63" t="s">
        <v>82</v>
      </c>
      <c r="C54" s="195">
        <v>8</v>
      </c>
      <c r="D54" s="220">
        <v>0.33333333333333326</v>
      </c>
      <c r="E54" s="202">
        <v>586</v>
      </c>
      <c r="F54" s="221">
        <v>44.07692307692308</v>
      </c>
      <c r="G54" s="195">
        <v>632</v>
      </c>
      <c r="H54" s="220">
        <v>-0.47157190635451507</v>
      </c>
      <c r="I54" s="202">
        <v>1024</v>
      </c>
      <c r="J54" s="221">
        <v>-0.13513513513513509</v>
      </c>
      <c r="K54" s="195">
        <v>90</v>
      </c>
      <c r="L54" s="220">
        <v>0.32352941176470584</v>
      </c>
      <c r="M54" s="202">
        <v>2340</v>
      </c>
      <c r="N54" s="221">
        <v>-5.1479529793271195E-2</v>
      </c>
      <c r="O54" s="195">
        <v>4100</v>
      </c>
      <c r="P54" s="220">
        <v>-0.16241062308478038</v>
      </c>
      <c r="Q54" s="202">
        <v>6440</v>
      </c>
      <c r="R54" s="221">
        <v>-0.12523770714479765</v>
      </c>
    </row>
    <row r="55" spans="2:18" ht="15" hidden="1" customHeight="1" outlineLevel="1">
      <c r="B55" s="63" t="s">
        <v>81</v>
      </c>
      <c r="C55" s="195">
        <v>9</v>
      </c>
      <c r="D55" s="220">
        <v>3.5</v>
      </c>
      <c r="E55" s="202">
        <v>929</v>
      </c>
      <c r="F55" s="221">
        <v>-0.11523809523809525</v>
      </c>
      <c r="G55" s="195">
        <v>2407</v>
      </c>
      <c r="H55" s="220">
        <v>0.12529219261337077</v>
      </c>
      <c r="I55" s="202">
        <v>2734</v>
      </c>
      <c r="J55" s="221">
        <v>0.31695568400770724</v>
      </c>
      <c r="K55" s="195">
        <v>230</v>
      </c>
      <c r="L55" s="220">
        <v>-0.20415224913494812</v>
      </c>
      <c r="M55" s="202">
        <v>6309</v>
      </c>
      <c r="N55" s="221">
        <v>0.13552915766738671</v>
      </c>
      <c r="O55" s="195">
        <v>14098</v>
      </c>
      <c r="P55" s="220">
        <v>0.45445166615083044</v>
      </c>
      <c r="Q55" s="202">
        <v>20407</v>
      </c>
      <c r="R55" s="221">
        <v>0.3382516886353204</v>
      </c>
    </row>
    <row r="56" spans="2:18" ht="15" hidden="1" customHeight="1" outlineLevel="1">
      <c r="B56" s="63" t="s">
        <v>80</v>
      </c>
      <c r="C56" s="195">
        <v>20</v>
      </c>
      <c r="D56" s="220">
        <v>0.4285714285714286</v>
      </c>
      <c r="E56" s="202">
        <v>912</v>
      </c>
      <c r="F56" s="221">
        <v>-0.19148936170212771</v>
      </c>
      <c r="G56" s="195">
        <v>2017</v>
      </c>
      <c r="H56" s="220">
        <v>-0.18472109943411474</v>
      </c>
      <c r="I56" s="202">
        <v>2492</v>
      </c>
      <c r="J56" s="221">
        <v>4.6619067618647536E-2</v>
      </c>
      <c r="K56" s="195">
        <v>312</v>
      </c>
      <c r="L56" s="220">
        <v>1.298701298701288E-2</v>
      </c>
      <c r="M56" s="202">
        <v>5753</v>
      </c>
      <c r="N56" s="221">
        <v>-8.7549563838223654E-2</v>
      </c>
      <c r="O56" s="195">
        <v>13186</v>
      </c>
      <c r="P56" s="220">
        <v>0.31820453863840847</v>
      </c>
      <c r="Q56" s="202">
        <v>18939</v>
      </c>
      <c r="R56" s="221">
        <v>0.16133186166298752</v>
      </c>
    </row>
    <row r="57" spans="2:18" ht="15" hidden="1" customHeight="1" outlineLevel="1">
      <c r="B57" s="63" t="s">
        <v>79</v>
      </c>
      <c r="C57" s="195">
        <v>13</v>
      </c>
      <c r="D57" s="220">
        <v>-0.71111111111111114</v>
      </c>
      <c r="E57" s="202">
        <v>683</v>
      </c>
      <c r="F57" s="221">
        <v>-0.27340425531914891</v>
      </c>
      <c r="G57" s="195">
        <v>1951</v>
      </c>
      <c r="H57" s="220">
        <v>-4.3627450980392113E-2</v>
      </c>
      <c r="I57" s="202">
        <v>2171</v>
      </c>
      <c r="J57" s="221">
        <v>0.25274091171379109</v>
      </c>
      <c r="K57" s="195">
        <v>187</v>
      </c>
      <c r="L57" s="220">
        <v>-8.333333333333337E-2</v>
      </c>
      <c r="M57" s="202">
        <v>5005</v>
      </c>
      <c r="N57" s="221">
        <v>8.6658605401048749E-3</v>
      </c>
      <c r="O57" s="195">
        <v>12505</v>
      </c>
      <c r="P57" s="220">
        <v>3.5010759807978742E-2</v>
      </c>
      <c r="Q57" s="202">
        <v>17510</v>
      </c>
      <c r="R57" s="221">
        <v>2.7340999765313345E-2</v>
      </c>
    </row>
    <row r="58" spans="2:18" collapsed="1">
      <c r="B58" s="227">
        <v>2008</v>
      </c>
      <c r="C58" s="228">
        <v>67</v>
      </c>
      <c r="D58" s="229">
        <v>-0.35576923076923073</v>
      </c>
      <c r="E58" s="228">
        <v>10945</v>
      </c>
      <c r="F58" s="229">
        <v>0.96428571428571419</v>
      </c>
      <c r="G58" s="228">
        <v>12166</v>
      </c>
      <c r="H58" s="229">
        <v>-8.6375488917861398E-3</v>
      </c>
      <c r="I58" s="228">
        <v>16400</v>
      </c>
      <c r="J58" s="229">
        <v>0.13244027068084518</v>
      </c>
      <c r="K58" s="228">
        <v>1382</v>
      </c>
      <c r="L58" s="229">
        <v>-0.10838709677419356</v>
      </c>
      <c r="M58" s="228">
        <v>40960</v>
      </c>
      <c r="N58" s="229">
        <v>0.20541494997057086</v>
      </c>
      <c r="O58" s="228">
        <v>79495</v>
      </c>
      <c r="P58" s="229">
        <v>4.5615373485735411E-2</v>
      </c>
      <c r="Q58" s="228">
        <v>120455</v>
      </c>
      <c r="R58" s="229">
        <v>9.4975774268910129E-2</v>
      </c>
    </row>
    <row r="59" spans="2:18" ht="15" hidden="1" customHeight="1" outlineLevel="1">
      <c r="B59" s="63" t="s">
        <v>90</v>
      </c>
      <c r="C59" s="195">
        <v>6</v>
      </c>
      <c r="D59" s="220">
        <v>-0.73913043478260865</v>
      </c>
      <c r="E59" s="202">
        <v>1030</v>
      </c>
      <c r="F59" s="221">
        <v>-0.49485041687101516</v>
      </c>
      <c r="G59" s="195">
        <v>1864</v>
      </c>
      <c r="H59" s="220">
        <v>8.1834010446894867E-2</v>
      </c>
      <c r="I59" s="202">
        <v>2238</v>
      </c>
      <c r="J59" s="221">
        <v>0.34981905910735822</v>
      </c>
      <c r="K59" s="195">
        <v>99</v>
      </c>
      <c r="L59" s="220">
        <v>-0.10810810810810811</v>
      </c>
      <c r="M59" s="202">
        <v>5237</v>
      </c>
      <c r="N59" s="221">
        <v>-5.7075981274756882E-2</v>
      </c>
      <c r="O59" s="195">
        <v>14221</v>
      </c>
      <c r="P59" s="220">
        <v>0.61126217992295495</v>
      </c>
      <c r="Q59" s="202">
        <v>19458</v>
      </c>
      <c r="R59" s="221">
        <v>0.35312934631432547</v>
      </c>
    </row>
    <row r="60" spans="2:18" ht="15" hidden="1" customHeight="1" outlineLevel="1">
      <c r="B60" s="63" t="s">
        <v>89</v>
      </c>
      <c r="C60" s="195">
        <v>14</v>
      </c>
      <c r="D60" s="220">
        <v>0.39999999999999991</v>
      </c>
      <c r="E60" s="202">
        <v>736</v>
      </c>
      <c r="F60" s="221">
        <v>-0.53240152477763658</v>
      </c>
      <c r="G60" s="195">
        <v>918</v>
      </c>
      <c r="H60" s="220">
        <v>0.11678832116788329</v>
      </c>
      <c r="I60" s="202">
        <v>1813</v>
      </c>
      <c r="J60" s="221">
        <v>1.6825574873808202E-2</v>
      </c>
      <c r="K60" s="195">
        <v>233</v>
      </c>
      <c r="L60" s="220">
        <v>7.870370370370372E-2</v>
      </c>
      <c r="M60" s="202">
        <v>3714</v>
      </c>
      <c r="N60" s="221">
        <v>-0.15686719636776392</v>
      </c>
      <c r="O60" s="195">
        <v>11153</v>
      </c>
      <c r="P60" s="220">
        <v>0.61497248769186208</v>
      </c>
      <c r="Q60" s="202">
        <v>14867</v>
      </c>
      <c r="R60" s="221">
        <v>0.3143842277429052</v>
      </c>
    </row>
    <row r="61" spans="2:18" ht="15" hidden="1" customHeight="1" outlineLevel="1">
      <c r="B61" s="63" t="s">
        <v>88</v>
      </c>
      <c r="C61" s="195">
        <v>5</v>
      </c>
      <c r="D61" s="220">
        <v>1.5</v>
      </c>
      <c r="E61" s="202">
        <v>19</v>
      </c>
      <c r="F61" s="221">
        <v>-0.98849878934624702</v>
      </c>
      <c r="G61" s="195">
        <v>644</v>
      </c>
      <c r="H61" s="220">
        <v>-0.23696682464454977</v>
      </c>
      <c r="I61" s="202">
        <v>1772</v>
      </c>
      <c r="J61" s="221">
        <v>0.35993860322333071</v>
      </c>
      <c r="K61" s="195">
        <v>192</v>
      </c>
      <c r="L61" s="220">
        <v>-9.4339622641509413E-2</v>
      </c>
      <c r="M61" s="202">
        <v>2632</v>
      </c>
      <c r="N61" s="221">
        <v>-0.34413157238973335</v>
      </c>
      <c r="O61" s="195">
        <v>6102</v>
      </c>
      <c r="P61" s="220">
        <v>0.30972311654861562</v>
      </c>
      <c r="Q61" s="202">
        <v>8734</v>
      </c>
      <c r="R61" s="221">
        <v>7.1494464944650282E-3</v>
      </c>
    </row>
    <row r="62" spans="2:18" ht="15" hidden="1" customHeight="1" outlineLevel="1">
      <c r="B62" s="63" t="s">
        <v>87</v>
      </c>
      <c r="C62" s="195">
        <v>6</v>
      </c>
      <c r="D62" s="220" t="s">
        <v>143</v>
      </c>
      <c r="E62" s="202">
        <v>637</v>
      </c>
      <c r="F62" s="221">
        <v>-0.17380025940337229</v>
      </c>
      <c r="G62" s="195">
        <v>307</v>
      </c>
      <c r="H62" s="220">
        <v>0.57435897435897432</v>
      </c>
      <c r="I62" s="202">
        <v>307</v>
      </c>
      <c r="J62" s="221">
        <v>1.5798319327731094</v>
      </c>
      <c r="K62" s="195">
        <v>15</v>
      </c>
      <c r="L62" s="220">
        <v>-0.2857142857142857</v>
      </c>
      <c r="M62" s="202">
        <v>1272</v>
      </c>
      <c r="N62" s="221">
        <v>0.15009041591320083</v>
      </c>
      <c r="O62" s="195">
        <v>1367</v>
      </c>
      <c r="P62" s="220">
        <v>1.7015810276679844</v>
      </c>
      <c r="Q62" s="202">
        <v>2639</v>
      </c>
      <c r="R62" s="221">
        <v>0.63709677419354849</v>
      </c>
    </row>
    <row r="63" spans="2:18" ht="15" hidden="1" customHeight="1" outlineLevel="1">
      <c r="B63" s="63" t="s">
        <v>86</v>
      </c>
      <c r="C63" s="195">
        <v>2</v>
      </c>
      <c r="D63" s="220">
        <v>-0.5</v>
      </c>
      <c r="E63" s="202">
        <v>1</v>
      </c>
      <c r="F63" s="221">
        <v>-0.99891067538126366</v>
      </c>
      <c r="G63" s="195">
        <v>192</v>
      </c>
      <c r="H63" s="220">
        <v>2.1475409836065573</v>
      </c>
      <c r="I63" s="202">
        <v>349</v>
      </c>
      <c r="J63" s="221">
        <v>0.89673913043478271</v>
      </c>
      <c r="K63" s="195">
        <v>18</v>
      </c>
      <c r="L63" s="220">
        <v>0.19999999999999996</v>
      </c>
      <c r="M63" s="202">
        <v>562</v>
      </c>
      <c r="N63" s="221">
        <v>-0.52453468697123518</v>
      </c>
      <c r="O63" s="195">
        <v>1537</v>
      </c>
      <c r="P63" s="220">
        <v>1.5404958677685952</v>
      </c>
      <c r="Q63" s="202">
        <v>2099</v>
      </c>
      <c r="R63" s="221">
        <v>0.17459429210968103</v>
      </c>
    </row>
    <row r="64" spans="2:18" ht="15" hidden="1" customHeight="1" outlineLevel="1">
      <c r="B64" s="63" t="s">
        <v>85</v>
      </c>
      <c r="C64" s="195">
        <v>0</v>
      </c>
      <c r="D64" s="220">
        <v>-1</v>
      </c>
      <c r="E64" s="202">
        <v>6</v>
      </c>
      <c r="F64" s="221">
        <v>-0.991044776119403</v>
      </c>
      <c r="G64" s="195">
        <v>141</v>
      </c>
      <c r="H64" s="220">
        <v>1.4736842105263159</v>
      </c>
      <c r="I64" s="202">
        <v>473</v>
      </c>
      <c r="J64" s="221">
        <v>1.2000000000000002</v>
      </c>
      <c r="K64" s="195">
        <v>36</v>
      </c>
      <c r="L64" s="220">
        <v>-0.23404255319148937</v>
      </c>
      <c r="M64" s="202">
        <v>656</v>
      </c>
      <c r="N64" s="221">
        <v>-0.33804238143289611</v>
      </c>
      <c r="O64" s="195">
        <v>1696</v>
      </c>
      <c r="P64" s="220">
        <v>1.3921015514809589</v>
      </c>
      <c r="Q64" s="202">
        <v>2352</v>
      </c>
      <c r="R64" s="221">
        <v>0.3835294117647059</v>
      </c>
    </row>
    <row r="65" spans="2:18" ht="15" hidden="1" customHeight="1" outlineLevel="1">
      <c r="B65" s="63" t="s">
        <v>84</v>
      </c>
      <c r="C65" s="195">
        <v>0</v>
      </c>
      <c r="D65" s="220">
        <v>-1</v>
      </c>
      <c r="E65" s="202">
        <v>11</v>
      </c>
      <c r="F65" s="221">
        <v>-0.98419540229885061</v>
      </c>
      <c r="G65" s="195">
        <v>151</v>
      </c>
      <c r="H65" s="220">
        <v>1.435483870967742</v>
      </c>
      <c r="I65" s="202">
        <v>75</v>
      </c>
      <c r="J65" s="221">
        <v>1.8846153846153846</v>
      </c>
      <c r="K65" s="195">
        <v>33</v>
      </c>
      <c r="L65" s="220">
        <v>1.2000000000000002</v>
      </c>
      <c r="M65" s="202">
        <v>270</v>
      </c>
      <c r="N65" s="221">
        <v>-0.66376089663760895</v>
      </c>
      <c r="O65" s="195">
        <v>1251</v>
      </c>
      <c r="P65" s="220">
        <v>1.5900621118012421</v>
      </c>
      <c r="Q65" s="202">
        <v>1521</v>
      </c>
      <c r="R65" s="221">
        <v>0.18273716951788499</v>
      </c>
    </row>
    <row r="66" spans="2:18" ht="15" hidden="1" customHeight="1" outlineLevel="1">
      <c r="B66" s="63" t="s">
        <v>83</v>
      </c>
      <c r="C66" s="195">
        <v>4</v>
      </c>
      <c r="D66" s="220" t="s">
        <v>143</v>
      </c>
      <c r="E66" s="202">
        <v>1</v>
      </c>
      <c r="F66" s="221">
        <v>-0.99883177570093462</v>
      </c>
      <c r="G66" s="195">
        <v>206</v>
      </c>
      <c r="H66" s="220">
        <v>3.3829787234042552</v>
      </c>
      <c r="I66" s="202">
        <v>81</v>
      </c>
      <c r="J66" s="221">
        <v>4.4000000000000004</v>
      </c>
      <c r="K66" s="195">
        <v>55</v>
      </c>
      <c r="L66" s="220">
        <v>0.34146341463414642</v>
      </c>
      <c r="M66" s="202">
        <v>347</v>
      </c>
      <c r="N66" s="221">
        <v>-0.63816475495307612</v>
      </c>
      <c r="O66" s="195">
        <v>2027</v>
      </c>
      <c r="P66" s="220">
        <v>1.0029644268774702</v>
      </c>
      <c r="Q66" s="202">
        <v>2374</v>
      </c>
      <c r="R66" s="221">
        <v>0.2044647387113141</v>
      </c>
    </row>
    <row r="67" spans="2:18" ht="15" hidden="1" customHeight="1" outlineLevel="1">
      <c r="B67" s="63" t="s">
        <v>82</v>
      </c>
      <c r="C67" s="195">
        <v>6</v>
      </c>
      <c r="D67" s="220" t="s">
        <v>143</v>
      </c>
      <c r="E67" s="202">
        <v>13</v>
      </c>
      <c r="F67" s="221">
        <v>-0.98696088264794379</v>
      </c>
      <c r="G67" s="195">
        <v>1196</v>
      </c>
      <c r="H67" s="220">
        <v>-0.31185270425776757</v>
      </c>
      <c r="I67" s="202">
        <v>1184</v>
      </c>
      <c r="J67" s="221">
        <v>-3.1096563011456579E-2</v>
      </c>
      <c r="K67" s="195">
        <v>68</v>
      </c>
      <c r="L67" s="220">
        <v>-0.40869565217391302</v>
      </c>
      <c r="M67" s="202">
        <v>2467</v>
      </c>
      <c r="N67" s="221">
        <v>-0.39415520628683698</v>
      </c>
      <c r="O67" s="195">
        <v>4895</v>
      </c>
      <c r="P67" s="220">
        <v>2.2988505747126409E-2</v>
      </c>
      <c r="Q67" s="202">
        <v>7362</v>
      </c>
      <c r="R67" s="221">
        <v>-0.16879304504911374</v>
      </c>
    </row>
    <row r="68" spans="2:18" ht="15" hidden="1" customHeight="1" outlineLevel="1">
      <c r="B68" s="63" t="s">
        <v>81</v>
      </c>
      <c r="C68" s="195">
        <v>2</v>
      </c>
      <c r="D68" s="220">
        <v>-0.92592592592592593</v>
      </c>
      <c r="E68" s="202">
        <v>1050</v>
      </c>
      <c r="F68" s="221">
        <v>1.2536162005786E-2</v>
      </c>
      <c r="G68" s="195">
        <v>2139</v>
      </c>
      <c r="H68" s="220">
        <v>-7.2821846553966174E-2</v>
      </c>
      <c r="I68" s="202">
        <v>2076</v>
      </c>
      <c r="J68" s="221">
        <v>0.23866348448687358</v>
      </c>
      <c r="K68" s="195">
        <v>289</v>
      </c>
      <c r="L68" s="220">
        <v>0.20416666666666661</v>
      </c>
      <c r="M68" s="202">
        <v>5556</v>
      </c>
      <c r="N68" s="221">
        <v>5.0879515793455621E-2</v>
      </c>
      <c r="O68" s="195">
        <v>9693</v>
      </c>
      <c r="P68" s="220">
        <v>-4.8025928108426652E-2</v>
      </c>
      <c r="Q68" s="202">
        <v>15249</v>
      </c>
      <c r="R68" s="221">
        <v>-1.4221992371840408E-2</v>
      </c>
    </row>
    <row r="69" spans="2:18" ht="15" hidden="1" customHeight="1" outlineLevel="1">
      <c r="B69" s="63" t="s">
        <v>80</v>
      </c>
      <c r="C69" s="195">
        <v>14</v>
      </c>
      <c r="D69" s="220">
        <v>0.39999999999999991</v>
      </c>
      <c r="E69" s="202">
        <v>1128</v>
      </c>
      <c r="F69" s="221">
        <v>1.9891500904159143E-2</v>
      </c>
      <c r="G69" s="195">
        <v>2474</v>
      </c>
      <c r="H69" s="220">
        <v>-5.6805184902783079E-2</v>
      </c>
      <c r="I69" s="202">
        <v>2381</v>
      </c>
      <c r="J69" s="221">
        <v>0.36368843069874002</v>
      </c>
      <c r="K69" s="195">
        <v>308</v>
      </c>
      <c r="L69" s="220">
        <v>0.63829787234042556</v>
      </c>
      <c r="M69" s="202">
        <v>6305</v>
      </c>
      <c r="N69" s="221">
        <v>0.11140490040542916</v>
      </c>
      <c r="O69" s="195">
        <v>10003</v>
      </c>
      <c r="P69" s="220">
        <v>-5.4268696227663837E-2</v>
      </c>
      <c r="Q69" s="202">
        <v>16308</v>
      </c>
      <c r="R69" s="221">
        <v>3.569230769230769E-3</v>
      </c>
    </row>
    <row r="70" spans="2:18" ht="15" hidden="1" customHeight="1" outlineLevel="1">
      <c r="B70" s="63" t="s">
        <v>79</v>
      </c>
      <c r="C70" s="195">
        <v>45</v>
      </c>
      <c r="D70" s="220">
        <v>21.5</v>
      </c>
      <c r="E70" s="202">
        <v>940</v>
      </c>
      <c r="F70" s="221">
        <v>-0.23701298701298701</v>
      </c>
      <c r="G70" s="195">
        <v>2040</v>
      </c>
      <c r="H70" s="220">
        <v>-0.29606625258799169</v>
      </c>
      <c r="I70" s="202">
        <v>1733</v>
      </c>
      <c r="J70" s="221">
        <v>0.20598469032707034</v>
      </c>
      <c r="K70" s="195">
        <v>204</v>
      </c>
      <c r="L70" s="220">
        <v>1.04</v>
      </c>
      <c r="M70" s="202">
        <v>4962</v>
      </c>
      <c r="N70" s="221">
        <v>-0.12471335332510147</v>
      </c>
      <c r="O70" s="195">
        <v>12082</v>
      </c>
      <c r="P70" s="220">
        <v>5.0426012867327508E-2</v>
      </c>
      <c r="Q70" s="202">
        <v>17044</v>
      </c>
      <c r="R70" s="221">
        <v>-7.3961912526935292E-3</v>
      </c>
    </row>
    <row r="71" spans="2:18" collapsed="1">
      <c r="B71" s="227">
        <v>2007</v>
      </c>
      <c r="C71" s="228">
        <v>104</v>
      </c>
      <c r="D71" s="229">
        <v>0.23809523809523814</v>
      </c>
      <c r="E71" s="228">
        <v>5572</v>
      </c>
      <c r="F71" s="229">
        <v>-0.58872158252140538</v>
      </c>
      <c r="G71" s="228">
        <v>12272</v>
      </c>
      <c r="H71" s="229">
        <v>-8.2604470359572413E-2</v>
      </c>
      <c r="I71" s="228">
        <v>14482</v>
      </c>
      <c r="J71" s="229">
        <v>0.27213633169360496</v>
      </c>
      <c r="K71" s="228">
        <v>1550</v>
      </c>
      <c r="L71" s="229">
        <v>0.17335352006056026</v>
      </c>
      <c r="M71" s="228">
        <v>33980</v>
      </c>
      <c r="N71" s="229">
        <v>-0.14438233368585385</v>
      </c>
      <c r="O71" s="228">
        <v>76027</v>
      </c>
      <c r="P71" s="229">
        <v>0.25143205161969973</v>
      </c>
      <c r="Q71" s="228">
        <v>110007</v>
      </c>
      <c r="R71" s="229">
        <v>9.4967451675193493E-2</v>
      </c>
    </row>
    <row r="72" spans="2:18" ht="15" hidden="1" customHeight="1" outlineLevel="1">
      <c r="B72" s="63" t="s">
        <v>90</v>
      </c>
      <c r="C72" s="195">
        <v>23</v>
      </c>
      <c r="D72" s="220" t="s">
        <v>143</v>
      </c>
      <c r="E72" s="202">
        <v>2039</v>
      </c>
      <c r="F72" s="221">
        <v>0.34144736842105261</v>
      </c>
      <c r="G72" s="195">
        <v>1723</v>
      </c>
      <c r="H72" s="220">
        <v>-0.19636194029850751</v>
      </c>
      <c r="I72" s="202">
        <v>1658</v>
      </c>
      <c r="J72" s="221">
        <v>0.63188976377952755</v>
      </c>
      <c r="K72" s="195">
        <v>111</v>
      </c>
      <c r="L72" s="220">
        <v>1.8461538461538463</v>
      </c>
      <c r="M72" s="202">
        <v>5554</v>
      </c>
      <c r="N72" s="221">
        <v>0.17694426785335882</v>
      </c>
      <c r="O72" s="195">
        <v>8826</v>
      </c>
      <c r="P72" s="220">
        <v>-3.5000564525233813E-3</v>
      </c>
      <c r="Q72" s="202">
        <v>14380</v>
      </c>
      <c r="R72" s="221">
        <v>5.9222156747200883E-2</v>
      </c>
    </row>
    <row r="73" spans="2:18" ht="15" hidden="1" customHeight="1" outlineLevel="1">
      <c r="B73" s="63" t="s">
        <v>89</v>
      </c>
      <c r="C73" s="195">
        <v>10</v>
      </c>
      <c r="D73" s="220">
        <v>1.5</v>
      </c>
      <c r="E73" s="202">
        <v>1574</v>
      </c>
      <c r="F73" s="221">
        <v>2.741514360313313E-2</v>
      </c>
      <c r="G73" s="195">
        <v>822</v>
      </c>
      <c r="H73" s="220">
        <v>-0.47676639083386374</v>
      </c>
      <c r="I73" s="202">
        <v>1783</v>
      </c>
      <c r="J73" s="221">
        <v>0.30336257309941517</v>
      </c>
      <c r="K73" s="195">
        <v>216</v>
      </c>
      <c r="L73" s="220">
        <v>1.0377358490566038</v>
      </c>
      <c r="M73" s="202">
        <v>4405</v>
      </c>
      <c r="N73" s="221">
        <v>-3.8419559048242791E-2</v>
      </c>
      <c r="O73" s="195">
        <v>6906</v>
      </c>
      <c r="P73" s="220">
        <v>-0.18580523461447773</v>
      </c>
      <c r="Q73" s="202">
        <v>11311</v>
      </c>
      <c r="R73" s="221">
        <v>-0.13411926816198427</v>
      </c>
    </row>
    <row r="74" spans="2:18" ht="15" hidden="1" customHeight="1" outlineLevel="1">
      <c r="B74" s="63" t="s">
        <v>88</v>
      </c>
      <c r="C74" s="195">
        <v>2</v>
      </c>
      <c r="D74" s="220" t="s">
        <v>143</v>
      </c>
      <c r="E74" s="202">
        <v>1652</v>
      </c>
      <c r="F74" s="221">
        <v>3.2499999999999973E-2</v>
      </c>
      <c r="G74" s="195">
        <v>844</v>
      </c>
      <c r="H74" s="220">
        <v>-2.3640661938534313E-3</v>
      </c>
      <c r="I74" s="202">
        <v>1303</v>
      </c>
      <c r="J74" s="221">
        <v>0.52934272300469476</v>
      </c>
      <c r="K74" s="195">
        <v>212</v>
      </c>
      <c r="L74" s="220">
        <v>0.92727272727272725</v>
      </c>
      <c r="M74" s="202">
        <v>4013</v>
      </c>
      <c r="N74" s="221">
        <v>0.17752347417840375</v>
      </c>
      <c r="O74" s="195">
        <v>4659</v>
      </c>
      <c r="P74" s="220">
        <v>0.16097682531771751</v>
      </c>
      <c r="Q74" s="202">
        <v>8672</v>
      </c>
      <c r="R74" s="221">
        <v>0.16857566365718912</v>
      </c>
    </row>
    <row r="75" spans="2:18" ht="15" hidden="1" customHeight="1" outlineLevel="1">
      <c r="B75" s="63" t="s">
        <v>87</v>
      </c>
      <c r="C75" s="195">
        <v>0</v>
      </c>
      <c r="D75" s="220">
        <v>-1</v>
      </c>
      <c r="E75" s="202">
        <v>771</v>
      </c>
      <c r="F75" s="221">
        <v>-0.26220095693779899</v>
      </c>
      <c r="G75" s="195">
        <v>195</v>
      </c>
      <c r="H75" s="220">
        <v>1.1428571428571428</v>
      </c>
      <c r="I75" s="202">
        <v>119</v>
      </c>
      <c r="J75" s="221">
        <v>-0.47345132743362828</v>
      </c>
      <c r="K75" s="195">
        <v>21</v>
      </c>
      <c r="L75" s="220">
        <v>-0.41666666666666663</v>
      </c>
      <c r="M75" s="202">
        <v>1106</v>
      </c>
      <c r="N75" s="221">
        <v>-0.20943531093638312</v>
      </c>
      <c r="O75" s="195">
        <v>506</v>
      </c>
      <c r="P75" s="220">
        <v>1.0569105691056913</v>
      </c>
      <c r="Q75" s="202">
        <v>1612</v>
      </c>
      <c r="R75" s="221">
        <v>-2.0060790273556228E-2</v>
      </c>
    </row>
    <row r="76" spans="2:18" ht="15" hidden="1" customHeight="1" outlineLevel="1">
      <c r="B76" s="63" t="s">
        <v>86</v>
      </c>
      <c r="C76" s="195">
        <v>4</v>
      </c>
      <c r="D76" s="220">
        <v>-0.76470588235294112</v>
      </c>
      <c r="E76" s="202">
        <v>918</v>
      </c>
      <c r="F76" s="221">
        <v>3.8461538461538547E-2</v>
      </c>
      <c r="G76" s="195">
        <v>61</v>
      </c>
      <c r="H76" s="220">
        <v>1.0333333333333332</v>
      </c>
      <c r="I76" s="202">
        <v>184</v>
      </c>
      <c r="J76" s="221">
        <v>-0.21030042918454939</v>
      </c>
      <c r="K76" s="195">
        <v>15</v>
      </c>
      <c r="L76" s="220">
        <v>0.66666666666666674</v>
      </c>
      <c r="M76" s="202">
        <v>1182</v>
      </c>
      <c r="N76" s="221">
        <v>7.6726342710997653E-3</v>
      </c>
      <c r="O76" s="195">
        <v>605</v>
      </c>
      <c r="P76" s="220">
        <v>0.63072776280323439</v>
      </c>
      <c r="Q76" s="202">
        <v>1787</v>
      </c>
      <c r="R76" s="221">
        <v>0.15738341968911906</v>
      </c>
    </row>
    <row r="77" spans="2:18" ht="15" hidden="1" customHeight="1" outlineLevel="1">
      <c r="B77" s="63" t="s">
        <v>85</v>
      </c>
      <c r="C77" s="195">
        <v>2</v>
      </c>
      <c r="D77" s="220">
        <v>-0.7142857142857143</v>
      </c>
      <c r="E77" s="202">
        <v>670</v>
      </c>
      <c r="F77" s="221">
        <v>-0.45924132364810333</v>
      </c>
      <c r="G77" s="195">
        <v>57</v>
      </c>
      <c r="H77" s="220">
        <v>0.1875</v>
      </c>
      <c r="I77" s="202">
        <v>215</v>
      </c>
      <c r="J77" s="221">
        <v>-0.10041841004184104</v>
      </c>
      <c r="K77" s="195">
        <v>47</v>
      </c>
      <c r="L77" s="220">
        <v>1.6111111111111112</v>
      </c>
      <c r="M77" s="202">
        <v>991</v>
      </c>
      <c r="N77" s="221">
        <v>-0.36105738233397811</v>
      </c>
      <c r="O77" s="195">
        <v>709</v>
      </c>
      <c r="P77" s="220">
        <v>0.37137330754352038</v>
      </c>
      <c r="Q77" s="202">
        <v>1700</v>
      </c>
      <c r="R77" s="221">
        <v>-0.17794970986460346</v>
      </c>
    </row>
    <row r="78" spans="2:18" ht="15" hidden="1" customHeight="1" outlineLevel="1">
      <c r="B78" s="63" t="s">
        <v>84</v>
      </c>
      <c r="C78" s="195">
        <v>4</v>
      </c>
      <c r="D78" s="220" t="s">
        <v>143</v>
      </c>
      <c r="E78" s="202">
        <v>696</v>
      </c>
      <c r="F78" s="221">
        <v>-0.35074626865671643</v>
      </c>
      <c r="G78" s="195">
        <v>62</v>
      </c>
      <c r="H78" s="220">
        <v>1.6956521739130435</v>
      </c>
      <c r="I78" s="202">
        <v>26</v>
      </c>
      <c r="J78" s="221">
        <v>-0.8779342723004695</v>
      </c>
      <c r="K78" s="195">
        <v>15</v>
      </c>
      <c r="L78" s="220">
        <v>-0.21052631578947367</v>
      </c>
      <c r="M78" s="202">
        <v>803</v>
      </c>
      <c r="N78" s="221">
        <v>-0.39487565938206481</v>
      </c>
      <c r="O78" s="195">
        <v>483</v>
      </c>
      <c r="P78" s="220">
        <v>0.35674157303370779</v>
      </c>
      <c r="Q78" s="202">
        <v>1286</v>
      </c>
      <c r="R78" s="221">
        <v>-0.23588829471182415</v>
      </c>
    </row>
    <row r="79" spans="2:18" ht="15" hidden="1" customHeight="1" outlineLevel="1">
      <c r="B79" s="63" t="s">
        <v>83</v>
      </c>
      <c r="C79" s="195">
        <v>0</v>
      </c>
      <c r="D79" s="220">
        <v>-1</v>
      </c>
      <c r="E79" s="202">
        <v>856</v>
      </c>
      <c r="F79" s="221">
        <v>-0.36167039522744215</v>
      </c>
      <c r="G79" s="195">
        <v>47</v>
      </c>
      <c r="H79" s="220">
        <v>-0.53465346534653468</v>
      </c>
      <c r="I79" s="202">
        <v>15</v>
      </c>
      <c r="J79" s="221">
        <v>-0.93055555555555558</v>
      </c>
      <c r="K79" s="195">
        <v>41</v>
      </c>
      <c r="L79" s="220">
        <v>2.1538461538461537</v>
      </c>
      <c r="M79" s="202">
        <v>959</v>
      </c>
      <c r="N79" s="221">
        <v>-0.42643540669856461</v>
      </c>
      <c r="O79" s="195">
        <v>1012</v>
      </c>
      <c r="P79" s="220">
        <v>2.2332268370607027</v>
      </c>
      <c r="Q79" s="202">
        <v>1971</v>
      </c>
      <c r="R79" s="221">
        <v>-7.0528967254408492E-3</v>
      </c>
    </row>
    <row r="80" spans="2:18" ht="15" hidden="1" customHeight="1" outlineLevel="1">
      <c r="B80" s="63" t="s">
        <v>82</v>
      </c>
      <c r="C80" s="195">
        <v>0</v>
      </c>
      <c r="D80" s="220" t="s">
        <v>143</v>
      </c>
      <c r="E80" s="202">
        <v>997</v>
      </c>
      <c r="F80" s="221">
        <v>-4.2267050912584092E-2</v>
      </c>
      <c r="G80" s="195">
        <v>1738</v>
      </c>
      <c r="H80" s="220">
        <v>0.93756967670011138</v>
      </c>
      <c r="I80" s="202">
        <v>1222</v>
      </c>
      <c r="J80" s="221">
        <v>1.2756052141527001</v>
      </c>
      <c r="K80" s="195">
        <v>115</v>
      </c>
      <c r="L80" s="220">
        <v>0.41975308641975317</v>
      </c>
      <c r="M80" s="202">
        <v>4072</v>
      </c>
      <c r="N80" s="221">
        <v>0.59311424100156485</v>
      </c>
      <c r="O80" s="195">
        <v>4785</v>
      </c>
      <c r="P80" s="220">
        <v>0.29991850040749801</v>
      </c>
      <c r="Q80" s="202">
        <v>8857</v>
      </c>
      <c r="R80" s="221">
        <v>0.42007375340708664</v>
      </c>
    </row>
    <row r="81" spans="2:18" ht="15" hidden="1" customHeight="1" outlineLevel="1">
      <c r="B81" s="63" t="s">
        <v>81</v>
      </c>
      <c r="C81" s="195">
        <v>27</v>
      </c>
      <c r="D81" s="220">
        <v>2.375</v>
      </c>
      <c r="E81" s="202">
        <v>1037</v>
      </c>
      <c r="F81" s="221">
        <v>44.086956521739133</v>
      </c>
      <c r="G81" s="195">
        <v>2307</v>
      </c>
      <c r="H81" s="220">
        <v>-5.5669259107654523E-2</v>
      </c>
      <c r="I81" s="202">
        <v>1676</v>
      </c>
      <c r="J81" s="221">
        <v>0.20229555236728847</v>
      </c>
      <c r="K81" s="195">
        <v>240</v>
      </c>
      <c r="L81" s="220">
        <v>0.39534883720930236</v>
      </c>
      <c r="M81" s="202">
        <v>5287</v>
      </c>
      <c r="N81" s="221">
        <v>0.3086633663366336</v>
      </c>
      <c r="O81" s="195">
        <v>10182</v>
      </c>
      <c r="P81" s="220">
        <v>0.10445818418483577</v>
      </c>
      <c r="Q81" s="202">
        <v>15469</v>
      </c>
      <c r="R81" s="221">
        <v>0.16667923674485263</v>
      </c>
    </row>
    <row r="82" spans="2:18" ht="15" hidden="1" customHeight="1" outlineLevel="1">
      <c r="B82" s="63" t="s">
        <v>80</v>
      </c>
      <c r="C82" s="195">
        <v>10</v>
      </c>
      <c r="D82" s="220">
        <v>-0.56521739130434789</v>
      </c>
      <c r="E82" s="202">
        <v>1106</v>
      </c>
      <c r="F82" s="221">
        <v>-9.1954022988505746E-2</v>
      </c>
      <c r="G82" s="195">
        <v>2623</v>
      </c>
      <c r="H82" s="220">
        <v>0.31941649899396385</v>
      </c>
      <c r="I82" s="202">
        <v>1746</v>
      </c>
      <c r="J82" s="221">
        <v>9.8804279421019547E-2</v>
      </c>
      <c r="K82" s="195">
        <v>188</v>
      </c>
      <c r="L82" s="220">
        <v>-0.25984251968503935</v>
      </c>
      <c r="M82" s="202">
        <v>5673</v>
      </c>
      <c r="N82" s="221">
        <v>0.11849369085173511</v>
      </c>
      <c r="O82" s="195">
        <v>10577</v>
      </c>
      <c r="P82" s="220">
        <v>0.11137963644005455</v>
      </c>
      <c r="Q82" s="202">
        <v>16250</v>
      </c>
      <c r="R82" s="221">
        <v>0.11385290287202676</v>
      </c>
    </row>
    <row r="83" spans="2:18" ht="15" hidden="1" customHeight="1" outlineLevel="1">
      <c r="B83" s="63" t="s">
        <v>79</v>
      </c>
      <c r="C83" s="195">
        <v>2</v>
      </c>
      <c r="D83" s="220">
        <v>-0.6</v>
      </c>
      <c r="E83" s="202">
        <v>1232</v>
      </c>
      <c r="F83" s="221">
        <v>2.0712510356255098E-2</v>
      </c>
      <c r="G83" s="195">
        <v>2898</v>
      </c>
      <c r="H83" s="220">
        <v>-1.8292682926829285E-2</v>
      </c>
      <c r="I83" s="202">
        <v>1437</v>
      </c>
      <c r="J83" s="221">
        <v>6.6815144766146917E-2</v>
      </c>
      <c r="K83" s="195">
        <v>100</v>
      </c>
      <c r="L83" s="220">
        <v>-0.35483870967741937</v>
      </c>
      <c r="M83" s="202">
        <v>5669</v>
      </c>
      <c r="N83" s="221">
        <v>5.2947405577130624E-4</v>
      </c>
      <c r="O83" s="195">
        <v>11502</v>
      </c>
      <c r="P83" s="220">
        <v>0.17199918483798649</v>
      </c>
      <c r="Q83" s="202">
        <v>17171</v>
      </c>
      <c r="R83" s="221">
        <v>0.10923772609819116</v>
      </c>
    </row>
    <row r="84" spans="2:18" collapsed="1">
      <c r="B84" s="227">
        <v>2006</v>
      </c>
      <c r="C84" s="228">
        <v>84</v>
      </c>
      <c r="D84" s="229">
        <v>0.27272727272727271</v>
      </c>
      <c r="E84" s="228">
        <v>13548</v>
      </c>
      <c r="F84" s="229">
        <v>-1.2680367293397499E-2</v>
      </c>
      <c r="G84" s="228">
        <v>13377</v>
      </c>
      <c r="H84" s="229">
        <v>1.8501598903609029E-2</v>
      </c>
      <c r="I84" s="228">
        <v>11384</v>
      </c>
      <c r="J84" s="229">
        <v>0.23336944745395449</v>
      </c>
      <c r="K84" s="228">
        <v>1321</v>
      </c>
      <c r="L84" s="229">
        <v>0.30533596837944654</v>
      </c>
      <c r="M84" s="228">
        <v>39714</v>
      </c>
      <c r="N84" s="229">
        <v>6.8614788505004798E-2</v>
      </c>
      <c r="O84" s="228">
        <v>60752</v>
      </c>
      <c r="P84" s="229">
        <v>9.6883689018885555E-2</v>
      </c>
      <c r="Q84" s="228">
        <v>100466</v>
      </c>
      <c r="R84" s="229">
        <v>8.553214478660176E-2</v>
      </c>
    </row>
    <row r="85" spans="2:18" ht="15" hidden="1" customHeight="1" outlineLevel="1">
      <c r="B85" s="63" t="s">
        <v>90</v>
      </c>
      <c r="C85" s="195">
        <v>0</v>
      </c>
      <c r="D85" s="220">
        <v>-1</v>
      </c>
      <c r="E85" s="202">
        <v>1520</v>
      </c>
      <c r="F85" s="221">
        <v>-0.16253443526170797</v>
      </c>
      <c r="G85" s="195">
        <v>2144</v>
      </c>
      <c r="H85" s="220">
        <v>0.34083802376485295</v>
      </c>
      <c r="I85" s="202">
        <v>1016</v>
      </c>
      <c r="J85" s="221">
        <v>-4.7797563261480769E-2</v>
      </c>
      <c r="K85" s="195">
        <v>39</v>
      </c>
      <c r="L85" s="220">
        <v>8.3333333333333259E-2</v>
      </c>
      <c r="M85" s="202">
        <v>4719</v>
      </c>
      <c r="N85" s="221">
        <v>3.874092009685226E-2</v>
      </c>
      <c r="O85" s="195">
        <v>8857</v>
      </c>
      <c r="P85" s="220">
        <v>8.6348583343554441E-2</v>
      </c>
      <c r="Q85" s="202">
        <v>13576</v>
      </c>
      <c r="R85" s="221">
        <v>6.9313169502205341E-2</v>
      </c>
    </row>
    <row r="86" spans="2:18" ht="15" hidden="1" customHeight="1" outlineLevel="1">
      <c r="B86" s="63" t="s">
        <v>89</v>
      </c>
      <c r="C86" s="195">
        <v>4</v>
      </c>
      <c r="D86" s="220">
        <v>-0.4285714285714286</v>
      </c>
      <c r="E86" s="202">
        <v>1532</v>
      </c>
      <c r="F86" s="221">
        <v>-0.2227295788939625</v>
      </c>
      <c r="G86" s="195">
        <v>1571</v>
      </c>
      <c r="H86" s="220">
        <v>0.21972049689440998</v>
      </c>
      <c r="I86" s="202">
        <v>1368</v>
      </c>
      <c r="J86" s="221">
        <v>0.17829457364341095</v>
      </c>
      <c r="K86" s="195">
        <v>106</v>
      </c>
      <c r="L86" s="220">
        <v>0.73770491803278682</v>
      </c>
      <c r="M86" s="202">
        <v>4581</v>
      </c>
      <c r="N86" s="221">
        <v>2.0721925133689867E-2</v>
      </c>
      <c r="O86" s="195">
        <v>8482</v>
      </c>
      <c r="P86" s="220">
        <v>8.8971626652972091E-2</v>
      </c>
      <c r="Q86" s="202">
        <v>13063</v>
      </c>
      <c r="R86" s="221">
        <v>6.4022155249653823E-2</v>
      </c>
    </row>
    <row r="87" spans="2:18" ht="15" hidden="1" customHeight="1" outlineLevel="1">
      <c r="B87" s="63" t="s">
        <v>88</v>
      </c>
      <c r="C87" s="195">
        <v>0</v>
      </c>
      <c r="D87" s="220">
        <v>-1</v>
      </c>
      <c r="E87" s="202">
        <v>1600</v>
      </c>
      <c r="F87" s="221">
        <v>0.53846153846153855</v>
      </c>
      <c r="G87" s="195">
        <v>846</v>
      </c>
      <c r="H87" s="220">
        <v>0.51885098743267499</v>
      </c>
      <c r="I87" s="202">
        <v>852</v>
      </c>
      <c r="J87" s="221">
        <v>-0.15476190476190477</v>
      </c>
      <c r="K87" s="195">
        <v>110</v>
      </c>
      <c r="L87" s="220">
        <v>0.5714285714285714</v>
      </c>
      <c r="M87" s="202">
        <v>3408</v>
      </c>
      <c r="N87" s="221">
        <v>0.27164179104477615</v>
      </c>
      <c r="O87" s="195">
        <v>4013</v>
      </c>
      <c r="P87" s="220">
        <v>-0.26983260553129551</v>
      </c>
      <c r="Q87" s="202">
        <v>7421</v>
      </c>
      <c r="R87" s="221">
        <v>-9.2343444227005911E-2</v>
      </c>
    </row>
    <row r="88" spans="2:18" ht="15" hidden="1" customHeight="1" outlineLevel="1">
      <c r="B88" s="63" t="s">
        <v>87</v>
      </c>
      <c r="C88" s="195">
        <v>1</v>
      </c>
      <c r="D88" s="220">
        <v>-0.75</v>
      </c>
      <c r="E88" s="202">
        <v>1045</v>
      </c>
      <c r="F88" s="221">
        <v>0.22941176470588243</v>
      </c>
      <c r="G88" s="195">
        <v>91</v>
      </c>
      <c r="H88" s="220">
        <v>0.82000000000000006</v>
      </c>
      <c r="I88" s="202">
        <v>226</v>
      </c>
      <c r="J88" s="221">
        <v>-0.19572953736654808</v>
      </c>
      <c r="K88" s="195">
        <v>36</v>
      </c>
      <c r="L88" s="220">
        <v>3.5</v>
      </c>
      <c r="M88" s="202">
        <v>1399</v>
      </c>
      <c r="N88" s="221">
        <v>0.17267393126571662</v>
      </c>
      <c r="O88" s="195">
        <v>246</v>
      </c>
      <c r="P88" s="220">
        <v>-5.7471264367816133E-2</v>
      </c>
      <c r="Q88" s="202">
        <v>1645</v>
      </c>
      <c r="R88" s="221">
        <v>0.13136176066024752</v>
      </c>
    </row>
    <row r="89" spans="2:18" ht="15" hidden="1" customHeight="1" outlineLevel="1">
      <c r="B89" s="63" t="s">
        <v>86</v>
      </c>
      <c r="C89" s="195">
        <v>17</v>
      </c>
      <c r="D89" s="220">
        <v>0.7</v>
      </c>
      <c r="E89" s="202">
        <v>884</v>
      </c>
      <c r="F89" s="221">
        <v>-0.19343065693430661</v>
      </c>
      <c r="G89" s="195">
        <v>30</v>
      </c>
      <c r="H89" s="220">
        <v>0.25</v>
      </c>
      <c r="I89" s="202">
        <v>233</v>
      </c>
      <c r="J89" s="221">
        <v>-0.29819277108433739</v>
      </c>
      <c r="K89" s="195">
        <v>9</v>
      </c>
      <c r="L89" s="220">
        <v>0.28571428571428581</v>
      </c>
      <c r="M89" s="202">
        <v>1173</v>
      </c>
      <c r="N89" s="221">
        <v>-0.20149761742682093</v>
      </c>
      <c r="O89" s="195">
        <v>371</v>
      </c>
      <c r="P89" s="220">
        <v>1.0273224043715845</v>
      </c>
      <c r="Q89" s="202">
        <v>1544</v>
      </c>
      <c r="R89" s="221">
        <v>-6.5375302663438273E-2</v>
      </c>
    </row>
    <row r="90" spans="2:18" ht="15" hidden="1" customHeight="1" outlineLevel="1">
      <c r="B90" s="63" t="s">
        <v>85</v>
      </c>
      <c r="C90" s="195">
        <v>7</v>
      </c>
      <c r="D90" s="220">
        <v>-0.22222222222222221</v>
      </c>
      <c r="E90" s="202">
        <v>1239</v>
      </c>
      <c r="F90" s="221">
        <v>64.21052631578948</v>
      </c>
      <c r="G90" s="195">
        <v>48</v>
      </c>
      <c r="H90" s="220">
        <v>2.6923076923076925</v>
      </c>
      <c r="I90" s="202">
        <v>239</v>
      </c>
      <c r="J90" s="221">
        <v>-0.3286516853932584</v>
      </c>
      <c r="K90" s="195">
        <v>18</v>
      </c>
      <c r="L90" s="220">
        <v>0.5</v>
      </c>
      <c r="M90" s="202">
        <v>1551</v>
      </c>
      <c r="N90" s="221">
        <v>2.7921760391198043</v>
      </c>
      <c r="O90" s="195">
        <v>517</v>
      </c>
      <c r="P90" s="220">
        <v>-0.62235208181154134</v>
      </c>
      <c r="Q90" s="202">
        <v>2068</v>
      </c>
      <c r="R90" s="221">
        <v>0.16310461192350956</v>
      </c>
    </row>
    <row r="91" spans="2:18" ht="15" hidden="1" customHeight="1" outlineLevel="1">
      <c r="B91" s="63" t="s">
        <v>84</v>
      </c>
      <c r="C91" s="195">
        <v>0</v>
      </c>
      <c r="D91" s="220" t="s">
        <v>143</v>
      </c>
      <c r="E91" s="202">
        <v>1072</v>
      </c>
      <c r="F91" s="221">
        <v>267</v>
      </c>
      <c r="G91" s="195">
        <v>23</v>
      </c>
      <c r="H91" s="220">
        <v>0.14999999999999991</v>
      </c>
      <c r="I91" s="202">
        <v>213</v>
      </c>
      <c r="J91" s="221">
        <v>0.11518324607329844</v>
      </c>
      <c r="K91" s="195">
        <v>19</v>
      </c>
      <c r="L91" s="220">
        <v>1.7142857142857144</v>
      </c>
      <c r="M91" s="202">
        <v>1327</v>
      </c>
      <c r="N91" s="221">
        <v>4.9774774774774775</v>
      </c>
      <c r="O91" s="195">
        <v>356</v>
      </c>
      <c r="P91" s="220">
        <v>-0.81696658097686381</v>
      </c>
      <c r="Q91" s="202">
        <v>1683</v>
      </c>
      <c r="R91" s="221">
        <v>-0.2233502538071066</v>
      </c>
    </row>
    <row r="92" spans="2:18" ht="15" hidden="1" customHeight="1" outlineLevel="1">
      <c r="B92" s="63" t="s">
        <v>83</v>
      </c>
      <c r="C92" s="195">
        <v>1</v>
      </c>
      <c r="D92" s="220">
        <v>-0.5</v>
      </c>
      <c r="E92" s="202">
        <v>1341</v>
      </c>
      <c r="F92" s="221">
        <v>110.75</v>
      </c>
      <c r="G92" s="195">
        <v>101</v>
      </c>
      <c r="H92" s="220">
        <v>1.0000000000000009E-2</v>
      </c>
      <c r="I92" s="202">
        <v>216</v>
      </c>
      <c r="J92" s="221">
        <v>-0.1910112359550562</v>
      </c>
      <c r="K92" s="195">
        <v>13</v>
      </c>
      <c r="L92" s="220">
        <v>8.3333333333333259E-2</v>
      </c>
      <c r="M92" s="202">
        <v>1672</v>
      </c>
      <c r="N92" s="221">
        <v>3.2544529262086517</v>
      </c>
      <c r="O92" s="195">
        <v>313</v>
      </c>
      <c r="P92" s="220">
        <v>-0.78707482993197275</v>
      </c>
      <c r="Q92" s="202">
        <v>1985</v>
      </c>
      <c r="R92" s="221">
        <v>6.5485775630703236E-2</v>
      </c>
    </row>
    <row r="93" spans="2:18" ht="15" hidden="1" customHeight="1" outlineLevel="1">
      <c r="B93" s="63" t="s">
        <v>82</v>
      </c>
      <c r="C93" s="195">
        <v>0</v>
      </c>
      <c r="D93" s="220">
        <v>-1</v>
      </c>
      <c r="E93" s="202">
        <v>1041</v>
      </c>
      <c r="F93" s="221">
        <v>28.742857142857144</v>
      </c>
      <c r="G93" s="195">
        <v>897</v>
      </c>
      <c r="H93" s="220">
        <v>-0.28297362110311752</v>
      </c>
      <c r="I93" s="202">
        <v>537</v>
      </c>
      <c r="J93" s="221">
        <v>0.16485900216919736</v>
      </c>
      <c r="K93" s="195">
        <v>81</v>
      </c>
      <c r="L93" s="220">
        <v>6.578947368421062E-2</v>
      </c>
      <c r="M93" s="202">
        <v>2556</v>
      </c>
      <c r="N93" s="221">
        <v>0.39672131147540979</v>
      </c>
      <c r="O93" s="195">
        <v>3681</v>
      </c>
      <c r="P93" s="220">
        <v>-0.27396449704142012</v>
      </c>
      <c r="Q93" s="202">
        <v>6237</v>
      </c>
      <c r="R93" s="221">
        <v>-9.6086956521739153E-2</v>
      </c>
    </row>
    <row r="94" spans="2:18" ht="15" hidden="1" customHeight="1" outlineLevel="1">
      <c r="B94" s="63" t="s">
        <v>81</v>
      </c>
      <c r="C94" s="195">
        <v>8</v>
      </c>
      <c r="D94" s="220">
        <v>0.14285714285714279</v>
      </c>
      <c r="E94" s="202">
        <v>23</v>
      </c>
      <c r="F94" s="221">
        <v>-0.11538461538461542</v>
      </c>
      <c r="G94" s="195">
        <v>2443</v>
      </c>
      <c r="H94" s="220">
        <v>0.59882198952879584</v>
      </c>
      <c r="I94" s="202">
        <v>1394</v>
      </c>
      <c r="J94" s="221">
        <v>1.6153846153846154</v>
      </c>
      <c r="K94" s="195">
        <v>172</v>
      </c>
      <c r="L94" s="220">
        <v>1.4927536231884058</v>
      </c>
      <c r="M94" s="202">
        <v>4040</v>
      </c>
      <c r="N94" s="221">
        <v>0.86777623670827553</v>
      </c>
      <c r="O94" s="195">
        <v>9219</v>
      </c>
      <c r="P94" s="220">
        <v>-5.8709413926893994E-2</v>
      </c>
      <c r="Q94" s="202">
        <v>13259</v>
      </c>
      <c r="R94" s="221">
        <v>0.10889018984695165</v>
      </c>
    </row>
    <row r="95" spans="2:18" ht="15" hidden="1" customHeight="1" outlineLevel="1">
      <c r="B95" s="63" t="s">
        <v>80</v>
      </c>
      <c r="C95" s="195">
        <v>23</v>
      </c>
      <c r="D95" s="220">
        <v>-0.3783783783783784</v>
      </c>
      <c r="E95" s="202">
        <v>1218</v>
      </c>
      <c r="F95" s="221">
        <v>35.909090909090907</v>
      </c>
      <c r="G95" s="195">
        <v>1988</v>
      </c>
      <c r="H95" s="220">
        <v>0.27435897435897427</v>
      </c>
      <c r="I95" s="202">
        <v>1589</v>
      </c>
      <c r="J95" s="221">
        <v>0.90527577937649872</v>
      </c>
      <c r="K95" s="195">
        <v>254</v>
      </c>
      <c r="L95" s="220">
        <v>0.95384615384615379</v>
      </c>
      <c r="M95" s="202">
        <v>5072</v>
      </c>
      <c r="N95" s="221">
        <v>0.95528141865844263</v>
      </c>
      <c r="O95" s="195">
        <v>9517</v>
      </c>
      <c r="P95" s="220">
        <v>-1.3373419033796408E-2</v>
      </c>
      <c r="Q95" s="202">
        <v>14589</v>
      </c>
      <c r="R95" s="221">
        <v>0.19191176470588234</v>
      </c>
    </row>
    <row r="96" spans="2:18" ht="15" hidden="1" customHeight="1" outlineLevel="1">
      <c r="B96" s="63" t="s">
        <v>79</v>
      </c>
      <c r="C96" s="195">
        <v>5</v>
      </c>
      <c r="D96" s="220">
        <v>-0.66666666666666674</v>
      </c>
      <c r="E96" s="202">
        <v>1207</v>
      </c>
      <c r="F96" s="221">
        <v>13.901234567901234</v>
      </c>
      <c r="G96" s="195">
        <v>2952</v>
      </c>
      <c r="H96" s="220">
        <v>1.0013559322033898</v>
      </c>
      <c r="I96" s="202">
        <v>1347</v>
      </c>
      <c r="J96" s="221">
        <v>0.95500725689404931</v>
      </c>
      <c r="K96" s="195">
        <v>155</v>
      </c>
      <c r="L96" s="220">
        <v>1.5</v>
      </c>
      <c r="M96" s="202">
        <v>5666</v>
      </c>
      <c r="N96" s="221">
        <v>1.4401378122308355</v>
      </c>
      <c r="O96" s="195">
        <v>9814</v>
      </c>
      <c r="P96" s="220">
        <v>0.10754993793025625</v>
      </c>
      <c r="Q96" s="202">
        <v>15480</v>
      </c>
      <c r="R96" s="221">
        <v>0.38424394169721898</v>
      </c>
    </row>
    <row r="97" spans="2:18" collapsed="1">
      <c r="B97" s="227">
        <v>2005</v>
      </c>
      <c r="C97" s="228">
        <v>66</v>
      </c>
      <c r="D97" s="229">
        <v>-0.48837209302325579</v>
      </c>
      <c r="E97" s="228">
        <v>13722</v>
      </c>
      <c r="F97" s="229">
        <v>0.96533944428530516</v>
      </c>
      <c r="G97" s="228">
        <v>13134</v>
      </c>
      <c r="H97" s="229">
        <v>0.38763866877971465</v>
      </c>
      <c r="I97" s="228">
        <v>9230</v>
      </c>
      <c r="J97" s="229">
        <v>0.28551532033426175</v>
      </c>
      <c r="K97" s="228">
        <v>1012</v>
      </c>
      <c r="L97" s="229">
        <v>0.84000000000000008</v>
      </c>
      <c r="M97" s="228">
        <v>37164</v>
      </c>
      <c r="N97" s="229">
        <v>0.52900518390520856</v>
      </c>
      <c r="O97" s="228">
        <v>55386</v>
      </c>
      <c r="P97" s="229">
        <v>-7.7468894181921155E-2</v>
      </c>
      <c r="Q97" s="228">
        <v>92550</v>
      </c>
      <c r="R97" s="229">
        <v>9.7305051990087987E-2</v>
      </c>
    </row>
    <row r="98" spans="2:18" ht="15" hidden="1" customHeight="1" outlineLevel="1">
      <c r="B98" s="63" t="s">
        <v>90</v>
      </c>
      <c r="C98" s="195">
        <v>26</v>
      </c>
      <c r="D98" s="220">
        <v>0.625</v>
      </c>
      <c r="E98" s="202">
        <v>1815</v>
      </c>
      <c r="F98" s="221">
        <v>77.913043478260875</v>
      </c>
      <c r="G98" s="195">
        <v>1599</v>
      </c>
      <c r="H98" s="220">
        <v>5.1973684210526283E-2</v>
      </c>
      <c r="I98" s="202">
        <v>1067</v>
      </c>
      <c r="J98" s="221">
        <v>1.2995689655172415</v>
      </c>
      <c r="K98" s="195">
        <v>36</v>
      </c>
      <c r="L98" s="220">
        <v>-5.2631578947368474E-2</v>
      </c>
      <c r="M98" s="202">
        <v>4543</v>
      </c>
      <c r="N98" s="221">
        <v>1.2042697719553614</v>
      </c>
      <c r="O98" s="195">
        <v>8153</v>
      </c>
      <c r="P98" s="220">
        <v>7.3752140129066168E-2</v>
      </c>
      <c r="Q98" s="202">
        <v>12696</v>
      </c>
      <c r="R98" s="221">
        <v>0.31510254816656302</v>
      </c>
    </row>
    <row r="99" spans="2:18" ht="15" hidden="1" customHeight="1" outlineLevel="1">
      <c r="B99" s="63" t="s">
        <v>89</v>
      </c>
      <c r="C99" s="195">
        <v>7</v>
      </c>
      <c r="D99" s="220">
        <v>-0.5</v>
      </c>
      <c r="E99" s="202">
        <v>1971</v>
      </c>
      <c r="F99" s="221">
        <v>62.58064516129032</v>
      </c>
      <c r="G99" s="195">
        <v>1288</v>
      </c>
      <c r="H99" s="220">
        <v>9.4043887147334804E-3</v>
      </c>
      <c r="I99" s="202">
        <v>1161</v>
      </c>
      <c r="J99" s="221">
        <v>1.1263736263736264</v>
      </c>
      <c r="K99" s="195">
        <v>61</v>
      </c>
      <c r="L99" s="220">
        <v>0.15094339622641506</v>
      </c>
      <c r="M99" s="202">
        <v>4488</v>
      </c>
      <c r="N99" s="221">
        <v>1.3374999999999999</v>
      </c>
      <c r="O99" s="195">
        <v>7789</v>
      </c>
      <c r="P99" s="220">
        <v>-2.7347652347652351E-2</v>
      </c>
      <c r="Q99" s="202">
        <v>12277</v>
      </c>
      <c r="R99" s="221">
        <v>0.23660354552780016</v>
      </c>
    </row>
    <row r="100" spans="2:18" ht="15" hidden="1" customHeight="1" outlineLevel="1">
      <c r="B100" s="63" t="s">
        <v>88</v>
      </c>
      <c r="C100" s="195">
        <v>5</v>
      </c>
      <c r="D100" s="220">
        <v>-0.44444444444444442</v>
      </c>
      <c r="E100" s="202">
        <v>1040</v>
      </c>
      <c r="F100" s="221">
        <v>85.666666666666671</v>
      </c>
      <c r="G100" s="195">
        <v>557</v>
      </c>
      <c r="H100" s="220">
        <v>-0.45177165354330706</v>
      </c>
      <c r="I100" s="202">
        <v>1008</v>
      </c>
      <c r="J100" s="221">
        <v>1.1865509761388284</v>
      </c>
      <c r="K100" s="195">
        <v>70</v>
      </c>
      <c r="L100" s="220">
        <v>0.27272727272727271</v>
      </c>
      <c r="M100" s="202">
        <v>2680</v>
      </c>
      <c r="N100" s="221">
        <v>0.72569220862846096</v>
      </c>
      <c r="O100" s="195">
        <v>5496</v>
      </c>
      <c r="P100" s="220">
        <v>3.8352541092008252E-2</v>
      </c>
      <c r="Q100" s="202">
        <v>8176</v>
      </c>
      <c r="R100" s="221">
        <v>0.19427402862985677</v>
      </c>
    </row>
    <row r="101" spans="2:18" ht="15" hidden="1" customHeight="1" outlineLevel="1">
      <c r="B101" s="63" t="s">
        <v>87</v>
      </c>
      <c r="C101" s="195">
        <v>4</v>
      </c>
      <c r="D101" s="220">
        <v>-0.19999999999999996</v>
      </c>
      <c r="E101" s="202">
        <v>850</v>
      </c>
      <c r="F101" s="221">
        <v>140.66666666666666</v>
      </c>
      <c r="G101" s="195">
        <v>50</v>
      </c>
      <c r="H101" s="220">
        <v>-0.5934959349593496</v>
      </c>
      <c r="I101" s="202">
        <v>281</v>
      </c>
      <c r="J101" s="221">
        <v>0.32547169811320753</v>
      </c>
      <c r="K101" s="195">
        <v>8</v>
      </c>
      <c r="L101" s="220">
        <v>-0.52941176470588236</v>
      </c>
      <c r="M101" s="202">
        <v>1193</v>
      </c>
      <c r="N101" s="221">
        <v>2.2865013774104681</v>
      </c>
      <c r="O101" s="195">
        <v>261</v>
      </c>
      <c r="P101" s="220">
        <v>-0.85491939966648134</v>
      </c>
      <c r="Q101" s="202">
        <v>1454</v>
      </c>
      <c r="R101" s="221">
        <v>-0.32747456059204438</v>
      </c>
    </row>
    <row r="102" spans="2:18" ht="15" hidden="1" customHeight="1" outlineLevel="1">
      <c r="B102" s="63" t="s">
        <v>86</v>
      </c>
      <c r="C102" s="195">
        <v>10</v>
      </c>
      <c r="D102" s="220">
        <v>4</v>
      </c>
      <c r="E102" s="202">
        <v>1096</v>
      </c>
      <c r="F102" s="221">
        <v>108.6</v>
      </c>
      <c r="G102" s="195">
        <v>24</v>
      </c>
      <c r="H102" s="220">
        <v>-0.76237623762376239</v>
      </c>
      <c r="I102" s="202">
        <v>332</v>
      </c>
      <c r="J102" s="221">
        <v>0.93023255813953498</v>
      </c>
      <c r="K102" s="195">
        <v>7</v>
      </c>
      <c r="L102" s="220">
        <v>1.3333333333333335</v>
      </c>
      <c r="M102" s="202">
        <v>1469</v>
      </c>
      <c r="N102" s="221">
        <v>4.1006944444444446</v>
      </c>
      <c r="O102" s="195">
        <v>183</v>
      </c>
      <c r="P102" s="220">
        <v>-0.8532477947072975</v>
      </c>
      <c r="Q102" s="202">
        <v>1652</v>
      </c>
      <c r="R102" s="221">
        <v>7.6221498371335406E-2</v>
      </c>
    </row>
    <row r="103" spans="2:18" ht="15" hidden="1" customHeight="1" outlineLevel="1">
      <c r="B103" s="63" t="s">
        <v>85</v>
      </c>
      <c r="C103" s="195">
        <v>9</v>
      </c>
      <c r="D103" s="220">
        <v>2</v>
      </c>
      <c r="E103" s="202">
        <v>19</v>
      </c>
      <c r="F103" s="221">
        <v>0.46153846153846145</v>
      </c>
      <c r="G103" s="195">
        <v>13</v>
      </c>
      <c r="H103" s="220">
        <v>-0.94650205761316875</v>
      </c>
      <c r="I103" s="202">
        <v>356</v>
      </c>
      <c r="J103" s="221">
        <v>0.51489361702127656</v>
      </c>
      <c r="K103" s="195">
        <v>12</v>
      </c>
      <c r="L103" s="220" t="s">
        <v>143</v>
      </c>
      <c r="M103" s="202">
        <v>409</v>
      </c>
      <c r="N103" s="221">
        <v>-0.17206477732793524</v>
      </c>
      <c r="O103" s="195">
        <v>1369</v>
      </c>
      <c r="P103" s="220">
        <v>-0.13627760252365928</v>
      </c>
      <c r="Q103" s="202">
        <v>1778</v>
      </c>
      <c r="R103" s="221">
        <v>-0.14478114478114479</v>
      </c>
    </row>
    <row r="104" spans="2:18" ht="15" hidden="1" customHeight="1" outlineLevel="1">
      <c r="B104" s="63" t="s">
        <v>84</v>
      </c>
      <c r="C104" s="195">
        <v>0</v>
      </c>
      <c r="D104" s="220" t="s">
        <v>143</v>
      </c>
      <c r="E104" s="202">
        <v>4</v>
      </c>
      <c r="F104" s="221">
        <v>-0.5</v>
      </c>
      <c r="G104" s="195">
        <v>20</v>
      </c>
      <c r="H104" s="220">
        <v>-0.9095022624434389</v>
      </c>
      <c r="I104" s="202">
        <v>191</v>
      </c>
      <c r="J104" s="221">
        <v>7.909604519774005E-2</v>
      </c>
      <c r="K104" s="195">
        <v>7</v>
      </c>
      <c r="L104" s="220">
        <v>-0.61111111111111116</v>
      </c>
      <c r="M104" s="202">
        <v>222</v>
      </c>
      <c r="N104" s="221">
        <v>-0.47641509433962259</v>
      </c>
      <c r="O104" s="195">
        <v>1945</v>
      </c>
      <c r="P104" s="220">
        <v>0.63445378151260501</v>
      </c>
      <c r="Q104" s="202">
        <v>2167</v>
      </c>
      <c r="R104" s="221">
        <v>0.342627013630731</v>
      </c>
    </row>
    <row r="105" spans="2:18" ht="15" hidden="1" customHeight="1" outlineLevel="1">
      <c r="B105" s="63" t="s">
        <v>83</v>
      </c>
      <c r="C105" s="195">
        <v>2</v>
      </c>
      <c r="D105" s="220" t="s">
        <v>143</v>
      </c>
      <c r="E105" s="202">
        <v>12</v>
      </c>
      <c r="F105" s="221">
        <v>0.33333333333333326</v>
      </c>
      <c r="G105" s="195">
        <v>100</v>
      </c>
      <c r="H105" s="220">
        <v>-0.4623655913978495</v>
      </c>
      <c r="I105" s="202">
        <v>267</v>
      </c>
      <c r="J105" s="221">
        <v>0.53448275862068972</v>
      </c>
      <c r="K105" s="195">
        <v>12</v>
      </c>
      <c r="L105" s="220">
        <v>-0.25</v>
      </c>
      <c r="M105" s="202">
        <v>393</v>
      </c>
      <c r="N105" s="221">
        <v>2.0779220779220786E-2</v>
      </c>
      <c r="O105" s="195">
        <v>1470</v>
      </c>
      <c r="P105" s="220">
        <v>0.1620553359683794</v>
      </c>
      <c r="Q105" s="202">
        <v>1863</v>
      </c>
      <c r="R105" s="221">
        <v>0.12909090909090915</v>
      </c>
    </row>
    <row r="106" spans="2:18" ht="15" hidden="1" customHeight="1" outlineLevel="1">
      <c r="B106" s="63" t="s">
        <v>82</v>
      </c>
      <c r="C106" s="195">
        <v>7</v>
      </c>
      <c r="D106" s="220" t="s">
        <v>143</v>
      </c>
      <c r="E106" s="202">
        <v>35</v>
      </c>
      <c r="F106" s="221">
        <v>6.0606060606060552E-2</v>
      </c>
      <c r="G106" s="195">
        <v>1251</v>
      </c>
      <c r="H106" s="220">
        <v>1.2024647887323945</v>
      </c>
      <c r="I106" s="202">
        <v>461</v>
      </c>
      <c r="J106" s="221">
        <v>-9.6078431372549011E-2</v>
      </c>
      <c r="K106" s="195">
        <v>76</v>
      </c>
      <c r="L106" s="220">
        <v>0.49019607843137258</v>
      </c>
      <c r="M106" s="202">
        <v>1830</v>
      </c>
      <c r="N106" s="221">
        <v>0.57487091222030973</v>
      </c>
      <c r="O106" s="195">
        <v>5070</v>
      </c>
      <c r="P106" s="220">
        <v>0.48332358104154483</v>
      </c>
      <c r="Q106" s="202">
        <v>6900</v>
      </c>
      <c r="R106" s="221">
        <v>0.50655021834061142</v>
      </c>
    </row>
    <row r="107" spans="2:18" ht="15" hidden="1" customHeight="1" outlineLevel="1">
      <c r="B107" s="63" t="s">
        <v>81</v>
      </c>
      <c r="C107" s="195">
        <v>7</v>
      </c>
      <c r="D107" s="220">
        <v>0.39999999999999991</v>
      </c>
      <c r="E107" s="202">
        <v>26</v>
      </c>
      <c r="F107" s="221">
        <v>-0.7570093457943925</v>
      </c>
      <c r="G107" s="195">
        <v>1528</v>
      </c>
      <c r="H107" s="220">
        <v>0.13690476190476186</v>
      </c>
      <c r="I107" s="202">
        <v>533</v>
      </c>
      <c r="J107" s="221">
        <v>-8.4192439862542989E-2</v>
      </c>
      <c r="K107" s="195">
        <v>69</v>
      </c>
      <c r="L107" s="220">
        <v>-0.1785714285714286</v>
      </c>
      <c r="M107" s="202">
        <v>2163</v>
      </c>
      <c r="N107" s="221">
        <v>1.9321394910461809E-2</v>
      </c>
      <c r="O107" s="195">
        <v>9794</v>
      </c>
      <c r="P107" s="220">
        <v>0.25725288831835691</v>
      </c>
      <c r="Q107" s="202">
        <v>11957</v>
      </c>
      <c r="R107" s="221">
        <v>0.20631557707828896</v>
      </c>
    </row>
    <row r="108" spans="2:18" ht="15" hidden="1" customHeight="1" outlineLevel="1">
      <c r="B108" s="63" t="s">
        <v>80</v>
      </c>
      <c r="C108" s="195">
        <v>37</v>
      </c>
      <c r="D108" s="220">
        <v>0.76190476190476186</v>
      </c>
      <c r="E108" s="202">
        <v>33</v>
      </c>
      <c r="F108" s="221">
        <v>-0.65263157894736845</v>
      </c>
      <c r="G108" s="195">
        <v>1560</v>
      </c>
      <c r="H108" s="220">
        <v>0.45522388059701502</v>
      </c>
      <c r="I108" s="202">
        <v>834</v>
      </c>
      <c r="J108" s="221">
        <v>0.38079470198675502</v>
      </c>
      <c r="K108" s="195">
        <v>130</v>
      </c>
      <c r="L108" s="220">
        <v>0.73333333333333339</v>
      </c>
      <c r="M108" s="202">
        <v>2594</v>
      </c>
      <c r="N108" s="221">
        <v>0.38939475093733256</v>
      </c>
      <c r="O108" s="195">
        <v>9646</v>
      </c>
      <c r="P108" s="220">
        <v>0.46684914841849157</v>
      </c>
      <c r="Q108" s="202">
        <v>12240</v>
      </c>
      <c r="R108" s="221">
        <v>0.449721662916025</v>
      </c>
    </row>
    <row r="109" spans="2:18" ht="15" hidden="1" customHeight="1" outlineLevel="1">
      <c r="B109" s="63" t="s">
        <v>79</v>
      </c>
      <c r="C109" s="195">
        <v>15</v>
      </c>
      <c r="D109" s="220">
        <v>0.15384615384615374</v>
      </c>
      <c r="E109" s="202">
        <v>81</v>
      </c>
      <c r="F109" s="221">
        <v>0.32786885245901631</v>
      </c>
      <c r="G109" s="195">
        <v>1475</v>
      </c>
      <c r="H109" s="220">
        <v>0.19143780290791601</v>
      </c>
      <c r="I109" s="202">
        <v>689</v>
      </c>
      <c r="J109" s="221">
        <v>0.26654411764705888</v>
      </c>
      <c r="K109" s="195">
        <v>62</v>
      </c>
      <c r="L109" s="220">
        <v>0.40909090909090917</v>
      </c>
      <c r="M109" s="202">
        <v>2322</v>
      </c>
      <c r="N109" s="221">
        <v>0.22210526315789481</v>
      </c>
      <c r="O109" s="195">
        <v>8861</v>
      </c>
      <c r="P109" s="220">
        <v>0.19791807489522784</v>
      </c>
      <c r="Q109" s="202">
        <v>11183</v>
      </c>
      <c r="R109" s="221">
        <v>0.20286113800150596</v>
      </c>
    </row>
    <row r="110" spans="2:18" collapsed="1">
      <c r="B110" s="227">
        <v>2004</v>
      </c>
      <c r="C110" s="228">
        <v>129</v>
      </c>
      <c r="D110" s="229">
        <v>0.46590909090909083</v>
      </c>
      <c r="E110" s="228">
        <v>6982</v>
      </c>
      <c r="F110" s="229">
        <v>16.112745098039216</v>
      </c>
      <c r="G110" s="228">
        <v>9465</v>
      </c>
      <c r="H110" s="229">
        <v>6.2528064660978933E-2</v>
      </c>
      <c r="I110" s="228">
        <v>7180</v>
      </c>
      <c r="J110" s="229">
        <v>0.53386028626361881</v>
      </c>
      <c r="K110" s="228">
        <v>550</v>
      </c>
      <c r="L110" s="229">
        <v>0.21145374449339216</v>
      </c>
      <c r="M110" s="228">
        <v>24306</v>
      </c>
      <c r="N110" s="229">
        <v>0.67177935208748885</v>
      </c>
      <c r="O110" s="228">
        <v>60037</v>
      </c>
      <c r="P110" s="229">
        <v>0.12934293937284846</v>
      </c>
      <c r="Q110" s="228">
        <v>84343</v>
      </c>
      <c r="R110" s="229">
        <v>0.24583456425406203</v>
      </c>
    </row>
    <row r="111" spans="2:18" ht="15" hidden="1" customHeight="1" outlineLevel="1">
      <c r="B111" s="63" t="s">
        <v>90</v>
      </c>
      <c r="C111" s="195">
        <v>16</v>
      </c>
      <c r="D111" s="220">
        <v>15</v>
      </c>
      <c r="E111" s="202">
        <v>23</v>
      </c>
      <c r="F111" s="221">
        <v>-0.46511627906976749</v>
      </c>
      <c r="G111" s="195">
        <v>1520</v>
      </c>
      <c r="H111" s="220">
        <v>0.13011152416356886</v>
      </c>
      <c r="I111" s="202">
        <v>464</v>
      </c>
      <c r="J111" s="221">
        <v>-0.48156424581005586</v>
      </c>
      <c r="K111" s="195">
        <v>38</v>
      </c>
      <c r="L111" s="220">
        <v>1</v>
      </c>
      <c r="M111" s="202">
        <v>2061</v>
      </c>
      <c r="N111" s="221">
        <v>-0.10508033000434214</v>
      </c>
      <c r="O111" s="195">
        <v>7593</v>
      </c>
      <c r="P111" s="220">
        <v>-8.1973159231048198E-2</v>
      </c>
      <c r="Q111" s="202">
        <v>9654</v>
      </c>
      <c r="R111" s="221">
        <v>-8.7005863438623043E-2</v>
      </c>
    </row>
    <row r="112" spans="2:18" ht="15" hidden="1" customHeight="1" outlineLevel="1">
      <c r="B112" s="63" t="s">
        <v>89</v>
      </c>
      <c r="C112" s="195">
        <v>14</v>
      </c>
      <c r="D112" s="220">
        <v>0.55555555555555558</v>
      </c>
      <c r="E112" s="202">
        <v>31</v>
      </c>
      <c r="F112" s="221">
        <v>-3.125E-2</v>
      </c>
      <c r="G112" s="195">
        <v>1276</v>
      </c>
      <c r="H112" s="220">
        <v>1.6733067729083562E-2</v>
      </c>
      <c r="I112" s="202">
        <v>546</v>
      </c>
      <c r="J112" s="221">
        <v>0.16417910447761197</v>
      </c>
      <c r="K112" s="195">
        <v>53</v>
      </c>
      <c r="L112" s="220">
        <v>-8.6206896551724088E-2</v>
      </c>
      <c r="M112" s="202">
        <v>1920</v>
      </c>
      <c r="N112" s="221">
        <v>5.3208996160175603E-2</v>
      </c>
      <c r="O112" s="195">
        <v>8008</v>
      </c>
      <c r="P112" s="220">
        <v>0.10883411797286069</v>
      </c>
      <c r="Q112" s="202">
        <v>9928</v>
      </c>
      <c r="R112" s="221">
        <v>9.7622996130458883E-2</v>
      </c>
    </row>
    <row r="113" spans="2:18" ht="15" hidden="1" customHeight="1" outlineLevel="1">
      <c r="B113" s="63" t="s">
        <v>88</v>
      </c>
      <c r="C113" s="195">
        <v>9</v>
      </c>
      <c r="D113" s="220">
        <v>3.5</v>
      </c>
      <c r="E113" s="202">
        <v>12</v>
      </c>
      <c r="F113" s="221">
        <v>-0.82089552238805974</v>
      </c>
      <c r="G113" s="195">
        <v>1016</v>
      </c>
      <c r="H113" s="220">
        <v>-9.74658869395717E-3</v>
      </c>
      <c r="I113" s="202">
        <v>461</v>
      </c>
      <c r="J113" s="221">
        <v>0.2877094972067038</v>
      </c>
      <c r="K113" s="195">
        <v>55</v>
      </c>
      <c r="L113" s="220">
        <v>1.3913043478260869</v>
      </c>
      <c r="M113" s="202">
        <v>1553</v>
      </c>
      <c r="N113" s="221">
        <v>5.2168021680216725E-2</v>
      </c>
      <c r="O113" s="195">
        <v>5293</v>
      </c>
      <c r="P113" s="220">
        <v>0.10339795705649357</v>
      </c>
      <c r="Q113" s="202">
        <v>6846</v>
      </c>
      <c r="R113" s="221">
        <v>9.1343854615016706E-2</v>
      </c>
    </row>
    <row r="114" spans="2:18" ht="15" hidden="1" customHeight="1" outlineLevel="1">
      <c r="B114" s="63" t="s">
        <v>87</v>
      </c>
      <c r="C114" s="195">
        <v>5</v>
      </c>
      <c r="D114" s="220">
        <v>4</v>
      </c>
      <c r="E114" s="202">
        <v>6</v>
      </c>
      <c r="F114" s="221">
        <v>-0.33333333333333337</v>
      </c>
      <c r="G114" s="195">
        <v>123</v>
      </c>
      <c r="H114" s="220">
        <v>-0.2931034482758621</v>
      </c>
      <c r="I114" s="202">
        <v>212</v>
      </c>
      <c r="J114" s="221">
        <v>22.555555555555557</v>
      </c>
      <c r="K114" s="195">
        <v>17</v>
      </c>
      <c r="L114" s="220">
        <v>0.41666666666666674</v>
      </c>
      <c r="M114" s="202">
        <v>363</v>
      </c>
      <c r="N114" s="221">
        <v>0.77073170731707319</v>
      </c>
      <c r="O114" s="195">
        <v>1799</v>
      </c>
      <c r="P114" s="220">
        <v>0.62658227848101267</v>
      </c>
      <c r="Q114" s="202">
        <v>2162</v>
      </c>
      <c r="R114" s="221">
        <v>0.64912280701754388</v>
      </c>
    </row>
    <row r="115" spans="2:18" ht="15" hidden="1" customHeight="1" outlineLevel="1">
      <c r="B115" s="63" t="s">
        <v>86</v>
      </c>
      <c r="C115" s="195">
        <v>2</v>
      </c>
      <c r="D115" s="220" t="s">
        <v>143</v>
      </c>
      <c r="E115" s="202">
        <v>10</v>
      </c>
      <c r="F115" s="221">
        <v>-0.47368421052631582</v>
      </c>
      <c r="G115" s="195">
        <v>101</v>
      </c>
      <c r="H115" s="220">
        <v>-0.37654320987654322</v>
      </c>
      <c r="I115" s="202">
        <v>172</v>
      </c>
      <c r="J115" s="221">
        <v>-8.9947089947089998E-2</v>
      </c>
      <c r="K115" s="195">
        <v>3</v>
      </c>
      <c r="L115" s="220">
        <v>-0.5714285714285714</v>
      </c>
      <c r="M115" s="202">
        <v>288</v>
      </c>
      <c r="N115" s="221">
        <v>-0.23607427055702923</v>
      </c>
      <c r="O115" s="195">
        <v>1247</v>
      </c>
      <c r="P115" s="220">
        <v>0.1388127853881278</v>
      </c>
      <c r="Q115" s="202">
        <v>1535</v>
      </c>
      <c r="R115" s="221">
        <v>4.2798913043478271E-2</v>
      </c>
    </row>
    <row r="116" spans="2:18" ht="15" hidden="1" customHeight="1" outlineLevel="1">
      <c r="B116" s="63" t="s">
        <v>85</v>
      </c>
      <c r="C116" s="195">
        <v>3</v>
      </c>
      <c r="D116" s="220">
        <v>-0.85714285714285721</v>
      </c>
      <c r="E116" s="202">
        <v>13</v>
      </c>
      <c r="F116" s="221">
        <v>5.5</v>
      </c>
      <c r="G116" s="195">
        <v>243</v>
      </c>
      <c r="H116" s="220">
        <v>0.42941176470588238</v>
      </c>
      <c r="I116" s="202">
        <v>235</v>
      </c>
      <c r="J116" s="221">
        <v>7.3928571428571423</v>
      </c>
      <c r="K116" s="195">
        <v>0</v>
      </c>
      <c r="L116" s="220">
        <v>-1</v>
      </c>
      <c r="M116" s="202">
        <v>494</v>
      </c>
      <c r="N116" s="221">
        <v>1.1293103448275863</v>
      </c>
      <c r="O116" s="195">
        <v>1585</v>
      </c>
      <c r="P116" s="220">
        <v>-0.20110887096774188</v>
      </c>
      <c r="Q116" s="202">
        <v>2079</v>
      </c>
      <c r="R116" s="221">
        <v>-6.1823104693140785E-2</v>
      </c>
    </row>
    <row r="117" spans="2:18" ht="15" hidden="1" customHeight="1" outlineLevel="1">
      <c r="B117" s="63" t="s">
        <v>84</v>
      </c>
      <c r="C117" s="195">
        <v>0</v>
      </c>
      <c r="D117" s="220" t="s">
        <v>143</v>
      </c>
      <c r="E117" s="202">
        <v>8</v>
      </c>
      <c r="F117" s="221">
        <v>3</v>
      </c>
      <c r="G117" s="195">
        <v>221</v>
      </c>
      <c r="H117" s="220">
        <v>6.7632850241545972E-2</v>
      </c>
      <c r="I117" s="202">
        <v>177</v>
      </c>
      <c r="J117" s="221">
        <v>-0.56296296296296289</v>
      </c>
      <c r="K117" s="195">
        <v>18</v>
      </c>
      <c r="L117" s="220">
        <v>0.63636363636363646</v>
      </c>
      <c r="M117" s="202">
        <v>424</v>
      </c>
      <c r="N117" s="221">
        <v>-0.3216</v>
      </c>
      <c r="O117" s="195">
        <v>1190</v>
      </c>
      <c r="P117" s="220">
        <v>-0.1524216524216524</v>
      </c>
      <c r="Q117" s="202">
        <v>1614</v>
      </c>
      <c r="R117" s="221">
        <v>-0.20453425332676201</v>
      </c>
    </row>
    <row r="118" spans="2:18" ht="15" hidden="1" customHeight="1" outlineLevel="1">
      <c r="B118" s="63" t="s">
        <v>83</v>
      </c>
      <c r="C118" s="195">
        <v>0</v>
      </c>
      <c r="D118" s="220" t="s">
        <v>143</v>
      </c>
      <c r="E118" s="202">
        <v>9</v>
      </c>
      <c r="F118" s="221">
        <v>1.25</v>
      </c>
      <c r="G118" s="195">
        <v>186</v>
      </c>
      <c r="H118" s="220">
        <v>3.3333333333333437E-2</v>
      </c>
      <c r="I118" s="202">
        <v>174</v>
      </c>
      <c r="J118" s="221">
        <v>33.799999999999997</v>
      </c>
      <c r="K118" s="195">
        <v>16</v>
      </c>
      <c r="L118" s="220">
        <v>0.60000000000000009</v>
      </c>
      <c r="M118" s="202">
        <v>385</v>
      </c>
      <c r="N118" s="221">
        <v>0.9346733668341709</v>
      </c>
      <c r="O118" s="195">
        <v>1265</v>
      </c>
      <c r="P118" s="220">
        <v>-0.27465596330275233</v>
      </c>
      <c r="Q118" s="202">
        <v>1650</v>
      </c>
      <c r="R118" s="221">
        <v>-0.15079773546062791</v>
      </c>
    </row>
    <row r="119" spans="2:18" ht="15" hidden="1" customHeight="1" outlineLevel="1">
      <c r="B119" s="63" t="s">
        <v>82</v>
      </c>
      <c r="C119" s="195">
        <v>0</v>
      </c>
      <c r="D119" s="220">
        <v>-1</v>
      </c>
      <c r="E119" s="202">
        <v>33</v>
      </c>
      <c r="F119" s="221">
        <v>2.2999999999999998</v>
      </c>
      <c r="G119" s="195">
        <v>568</v>
      </c>
      <c r="H119" s="220">
        <v>-0.44313725490196076</v>
      </c>
      <c r="I119" s="202">
        <v>510</v>
      </c>
      <c r="J119" s="221">
        <v>10.86046511627907</v>
      </c>
      <c r="K119" s="195">
        <v>51</v>
      </c>
      <c r="L119" s="220">
        <v>-0.31999999999999995</v>
      </c>
      <c r="M119" s="202">
        <v>1162</v>
      </c>
      <c r="N119" s="221">
        <v>9.5569070373588971E-3</v>
      </c>
      <c r="O119" s="195">
        <v>3418</v>
      </c>
      <c r="P119" s="220">
        <v>-6.7902917916553007E-2</v>
      </c>
      <c r="Q119" s="202">
        <v>4580</v>
      </c>
      <c r="R119" s="221">
        <v>-4.9398090493980917E-2</v>
      </c>
    </row>
    <row r="120" spans="2:18" ht="15" hidden="1" customHeight="1" outlineLevel="1">
      <c r="B120" s="63" t="s">
        <v>81</v>
      </c>
      <c r="C120" s="195">
        <v>5</v>
      </c>
      <c r="D120" s="220">
        <v>-0.66666666666666674</v>
      </c>
      <c r="E120" s="202">
        <v>107</v>
      </c>
      <c r="F120" s="221">
        <v>4.6315789473684212</v>
      </c>
      <c r="G120" s="195">
        <v>1344</v>
      </c>
      <c r="H120" s="220">
        <v>0.64504283965728271</v>
      </c>
      <c r="I120" s="202">
        <v>582</v>
      </c>
      <c r="J120" s="221">
        <v>0.88961038961038952</v>
      </c>
      <c r="K120" s="195">
        <v>84</v>
      </c>
      <c r="L120" s="220">
        <v>-0.26956521739130435</v>
      </c>
      <c r="M120" s="202">
        <v>2122</v>
      </c>
      <c r="N120" s="221">
        <v>0.66562009419152268</v>
      </c>
      <c r="O120" s="195">
        <v>7790</v>
      </c>
      <c r="P120" s="220">
        <v>-0.18650793650793651</v>
      </c>
      <c r="Q120" s="202">
        <v>9912</v>
      </c>
      <c r="R120" s="221">
        <v>-8.6451612903225783E-2</v>
      </c>
    </row>
    <row r="121" spans="2:18" ht="15" hidden="1" customHeight="1" outlineLevel="1">
      <c r="B121" s="63" t="s">
        <v>80</v>
      </c>
      <c r="C121" s="195">
        <v>21</v>
      </c>
      <c r="D121" s="220">
        <v>20</v>
      </c>
      <c r="E121" s="202">
        <v>95</v>
      </c>
      <c r="F121" s="221">
        <v>2.2758620689655173</v>
      </c>
      <c r="G121" s="195">
        <v>1072</v>
      </c>
      <c r="H121" s="220">
        <v>-0.22375090514120199</v>
      </c>
      <c r="I121" s="202">
        <v>604</v>
      </c>
      <c r="J121" s="221">
        <v>0.58115183246073299</v>
      </c>
      <c r="K121" s="195">
        <v>75</v>
      </c>
      <c r="L121" s="220">
        <v>-0.31818181818181823</v>
      </c>
      <c r="M121" s="202">
        <v>1867</v>
      </c>
      <c r="N121" s="221">
        <v>-1.8917498686284784E-2</v>
      </c>
      <c r="O121" s="195">
        <v>6576</v>
      </c>
      <c r="P121" s="220">
        <v>-0.22753435921531773</v>
      </c>
      <c r="Q121" s="202">
        <v>8443</v>
      </c>
      <c r="R121" s="221">
        <v>-0.18942012288786481</v>
      </c>
    </row>
    <row r="122" spans="2:18" ht="15" hidden="1" customHeight="1" outlineLevel="1">
      <c r="B122" s="63" t="s">
        <v>79</v>
      </c>
      <c r="C122" s="195">
        <v>13</v>
      </c>
      <c r="D122" s="220">
        <v>2.25</v>
      </c>
      <c r="E122" s="202">
        <v>61</v>
      </c>
      <c r="F122" s="221">
        <v>2.8125</v>
      </c>
      <c r="G122" s="195">
        <v>1238</v>
      </c>
      <c r="H122" s="220">
        <v>-0.13968033356497567</v>
      </c>
      <c r="I122" s="202">
        <v>544</v>
      </c>
      <c r="J122" s="221">
        <v>1.3964757709251101</v>
      </c>
      <c r="K122" s="195">
        <v>44</v>
      </c>
      <c r="L122" s="220">
        <v>0</v>
      </c>
      <c r="M122" s="202">
        <v>1900</v>
      </c>
      <c r="N122" s="221">
        <v>9.8265895953757232E-2</v>
      </c>
      <c r="O122" s="195">
        <v>7397</v>
      </c>
      <c r="P122" s="220">
        <v>-0.13068515689270188</v>
      </c>
      <c r="Q122" s="202">
        <v>9297</v>
      </c>
      <c r="R122" s="221">
        <v>-9.2001171989452124E-2</v>
      </c>
    </row>
    <row r="123" spans="2:18" collapsed="1">
      <c r="B123" s="227">
        <v>2003</v>
      </c>
      <c r="C123" s="228">
        <v>88</v>
      </c>
      <c r="D123" s="229">
        <v>0.54385964912280693</v>
      </c>
      <c r="E123" s="228">
        <v>408</v>
      </c>
      <c r="F123" s="229">
        <v>0.61904761904761907</v>
      </c>
      <c r="G123" s="228">
        <v>8908</v>
      </c>
      <c r="H123" s="229">
        <v>-2.9206625980819578E-2</v>
      </c>
      <c r="I123" s="228">
        <v>4681</v>
      </c>
      <c r="J123" s="229">
        <v>0.41078963230861976</v>
      </c>
      <c r="K123" s="228">
        <v>454</v>
      </c>
      <c r="L123" s="229">
        <v>-8.2828282828282807E-2</v>
      </c>
      <c r="M123" s="228">
        <v>14539</v>
      </c>
      <c r="N123" s="229">
        <v>9.3322304105880605E-2</v>
      </c>
      <c r="O123" s="228">
        <v>53161</v>
      </c>
      <c r="P123" s="229">
        <v>-8.1657683803206149E-2</v>
      </c>
      <c r="Q123" s="228">
        <v>67700</v>
      </c>
      <c r="R123" s="229">
        <v>-4.8970303149495686E-2</v>
      </c>
    </row>
    <row r="124" spans="2:18" ht="15" hidden="1" customHeight="1" outlineLevel="1">
      <c r="B124" s="63" t="s">
        <v>90</v>
      </c>
      <c r="C124" s="195">
        <v>1</v>
      </c>
      <c r="D124" s="220">
        <v>-0.66666666666666674</v>
      </c>
      <c r="E124" s="202">
        <v>43</v>
      </c>
      <c r="F124" s="221">
        <v>1.3888888888888888</v>
      </c>
      <c r="G124" s="195">
        <v>1345</v>
      </c>
      <c r="H124" s="220">
        <v>1.4410163339382942</v>
      </c>
      <c r="I124" s="202">
        <v>895</v>
      </c>
      <c r="J124" s="221">
        <v>4.5590062111801242</v>
      </c>
      <c r="K124" s="195">
        <v>19</v>
      </c>
      <c r="L124" s="220">
        <v>-0.34482758620689657</v>
      </c>
      <c r="M124" s="202">
        <v>2303</v>
      </c>
      <c r="N124" s="221">
        <v>2.0223097112860891</v>
      </c>
      <c r="O124" s="195">
        <v>8271</v>
      </c>
      <c r="P124" s="220">
        <v>-2.9680900985452841E-2</v>
      </c>
      <c r="Q124" s="202">
        <v>10574</v>
      </c>
      <c r="R124" s="221">
        <v>0.13870342451001516</v>
      </c>
    </row>
    <row r="125" spans="2:18" ht="15" hidden="1" customHeight="1" outlineLevel="1">
      <c r="B125" s="63" t="s">
        <v>89</v>
      </c>
      <c r="C125" s="195">
        <v>9</v>
      </c>
      <c r="D125" s="220">
        <v>0</v>
      </c>
      <c r="E125" s="202">
        <v>32</v>
      </c>
      <c r="F125" s="221">
        <v>1.6666666666666665</v>
      </c>
      <c r="G125" s="195">
        <v>1255</v>
      </c>
      <c r="H125" s="220">
        <v>6.4461407972858265E-2</v>
      </c>
      <c r="I125" s="202">
        <v>469</v>
      </c>
      <c r="J125" s="221">
        <v>1.1415525114155249</v>
      </c>
      <c r="K125" s="195">
        <v>58</v>
      </c>
      <c r="L125" s="220">
        <v>0.93333333333333335</v>
      </c>
      <c r="M125" s="202">
        <v>1823</v>
      </c>
      <c r="N125" s="221">
        <v>0.25810904071773644</v>
      </c>
      <c r="O125" s="195">
        <v>7222</v>
      </c>
      <c r="P125" s="220">
        <v>6.0343561885185748E-2</v>
      </c>
      <c r="Q125" s="202">
        <v>9045</v>
      </c>
      <c r="R125" s="221">
        <v>9.5036319612590736E-2</v>
      </c>
    </row>
    <row r="126" spans="2:18" ht="15" hidden="1" customHeight="1" outlineLevel="1">
      <c r="B126" s="63" t="s">
        <v>88</v>
      </c>
      <c r="C126" s="195">
        <v>2</v>
      </c>
      <c r="D126" s="220">
        <v>-0.6</v>
      </c>
      <c r="E126" s="202">
        <v>67</v>
      </c>
      <c r="F126" s="221">
        <v>0.52272727272727271</v>
      </c>
      <c r="G126" s="195">
        <v>1026</v>
      </c>
      <c r="H126" s="220">
        <v>0.35714285714285721</v>
      </c>
      <c r="I126" s="202">
        <v>358</v>
      </c>
      <c r="J126" s="221">
        <v>0.84536082474226815</v>
      </c>
      <c r="K126" s="195">
        <v>23</v>
      </c>
      <c r="L126" s="220">
        <v>0</v>
      </c>
      <c r="M126" s="202">
        <v>1476</v>
      </c>
      <c r="N126" s="221">
        <v>0.44422700587084152</v>
      </c>
      <c r="O126" s="195">
        <v>4797</v>
      </c>
      <c r="P126" s="220">
        <v>-4.8025401865449457E-2</v>
      </c>
      <c r="Q126" s="202">
        <v>6273</v>
      </c>
      <c r="R126" s="221">
        <v>3.4977726447780855E-2</v>
      </c>
    </row>
    <row r="127" spans="2:18" ht="15" hidden="1" customHeight="1" outlineLevel="1">
      <c r="B127" s="63" t="s">
        <v>87</v>
      </c>
      <c r="C127" s="195">
        <v>1</v>
      </c>
      <c r="D127" s="220">
        <v>-0.8</v>
      </c>
      <c r="E127" s="202">
        <v>9</v>
      </c>
      <c r="F127" s="221">
        <v>-0.4375</v>
      </c>
      <c r="G127" s="195">
        <v>174</v>
      </c>
      <c r="H127" s="220">
        <v>1.1481481481481484</v>
      </c>
      <c r="I127" s="202">
        <v>9</v>
      </c>
      <c r="J127" s="221">
        <v>-0.47058823529411764</v>
      </c>
      <c r="K127" s="195">
        <v>12</v>
      </c>
      <c r="L127" s="220">
        <v>11</v>
      </c>
      <c r="M127" s="202">
        <v>205</v>
      </c>
      <c r="N127" s="221">
        <v>0.70833333333333326</v>
      </c>
      <c r="O127" s="195">
        <v>1106</v>
      </c>
      <c r="P127" s="220">
        <v>-0.29329073482428114</v>
      </c>
      <c r="Q127" s="202">
        <v>1311</v>
      </c>
      <c r="R127" s="221">
        <v>-0.22195845697329375</v>
      </c>
    </row>
    <row r="128" spans="2:18" ht="15" hidden="1" customHeight="1" outlineLevel="1">
      <c r="B128" s="63" t="s">
        <v>86</v>
      </c>
      <c r="C128" s="195">
        <v>0</v>
      </c>
      <c r="D128" s="220">
        <v>-1</v>
      </c>
      <c r="E128" s="202">
        <v>19</v>
      </c>
      <c r="F128" s="221">
        <v>18</v>
      </c>
      <c r="G128" s="195">
        <v>162</v>
      </c>
      <c r="H128" s="220">
        <v>2.5316455696202445E-2</v>
      </c>
      <c r="I128" s="202">
        <v>189</v>
      </c>
      <c r="J128" s="221">
        <v>13.538461538461538</v>
      </c>
      <c r="K128" s="195">
        <v>7</v>
      </c>
      <c r="L128" s="220" t="s">
        <v>143</v>
      </c>
      <c r="M128" s="202">
        <v>377</v>
      </c>
      <c r="N128" s="221">
        <v>1.0828729281767955</v>
      </c>
      <c r="O128" s="195">
        <v>1095</v>
      </c>
      <c r="P128" s="220">
        <v>-0.35777126099706746</v>
      </c>
      <c r="Q128" s="202">
        <v>1472</v>
      </c>
      <c r="R128" s="221">
        <v>-0.21951219512195119</v>
      </c>
    </row>
    <row r="129" spans="2:18" ht="15" hidden="1" customHeight="1" outlineLevel="1">
      <c r="B129" s="63" t="s">
        <v>85</v>
      </c>
      <c r="C129" s="195">
        <v>21</v>
      </c>
      <c r="D129" s="220">
        <v>1.3333333333333335</v>
      </c>
      <c r="E129" s="202">
        <v>2</v>
      </c>
      <c r="F129" s="221">
        <v>-0.8</v>
      </c>
      <c r="G129" s="195">
        <v>170</v>
      </c>
      <c r="H129" s="220">
        <v>-0.2018779342723005</v>
      </c>
      <c r="I129" s="202">
        <v>28</v>
      </c>
      <c r="J129" s="221">
        <v>0.12000000000000011</v>
      </c>
      <c r="K129" s="195">
        <v>11</v>
      </c>
      <c r="L129" s="220" t="s">
        <v>143</v>
      </c>
      <c r="M129" s="202">
        <v>232</v>
      </c>
      <c r="N129" s="221">
        <v>-9.7276264591439676E-2</v>
      </c>
      <c r="O129" s="195">
        <v>1984</v>
      </c>
      <c r="P129" s="220">
        <v>-0.13664055700609223</v>
      </c>
      <c r="Q129" s="202">
        <v>2216</v>
      </c>
      <c r="R129" s="221">
        <v>-0.13268101761252449</v>
      </c>
    </row>
    <row r="130" spans="2:18" ht="15" hidden="1" customHeight="1" outlineLevel="1">
      <c r="B130" s="63" t="s">
        <v>84</v>
      </c>
      <c r="C130" s="195">
        <v>0</v>
      </c>
      <c r="D130" s="220">
        <v>-1</v>
      </c>
      <c r="E130" s="202">
        <v>2</v>
      </c>
      <c r="F130" s="221">
        <v>-0.6</v>
      </c>
      <c r="G130" s="195">
        <v>207</v>
      </c>
      <c r="H130" s="220">
        <v>0.3441558441558441</v>
      </c>
      <c r="I130" s="202">
        <v>405</v>
      </c>
      <c r="J130" s="221" t="s">
        <v>143</v>
      </c>
      <c r="K130" s="195">
        <v>11</v>
      </c>
      <c r="L130" s="220">
        <v>0</v>
      </c>
      <c r="M130" s="202">
        <v>625</v>
      </c>
      <c r="N130" s="221">
        <v>2.5511363636363638</v>
      </c>
      <c r="O130" s="195">
        <v>1404</v>
      </c>
      <c r="P130" s="220">
        <v>-0.11698113207547167</v>
      </c>
      <c r="Q130" s="202">
        <v>2029</v>
      </c>
      <c r="R130" s="221">
        <v>0.14892412231030572</v>
      </c>
    </row>
    <row r="131" spans="2:18" ht="15" hidden="1" customHeight="1" outlineLevel="1">
      <c r="B131" s="63" t="s">
        <v>83</v>
      </c>
      <c r="C131" s="195">
        <v>0</v>
      </c>
      <c r="D131" s="220">
        <v>-1</v>
      </c>
      <c r="E131" s="202">
        <v>4</v>
      </c>
      <c r="F131" s="221">
        <v>-0.5</v>
      </c>
      <c r="G131" s="195">
        <v>180</v>
      </c>
      <c r="H131" s="220">
        <v>-1.6393442622950838E-2</v>
      </c>
      <c r="I131" s="202">
        <v>5</v>
      </c>
      <c r="J131" s="221">
        <v>-0.2857142857142857</v>
      </c>
      <c r="K131" s="195">
        <v>10</v>
      </c>
      <c r="L131" s="220">
        <v>1.5</v>
      </c>
      <c r="M131" s="202">
        <v>199</v>
      </c>
      <c r="N131" s="221">
        <v>-2.9268292682926855E-2</v>
      </c>
      <c r="O131" s="195">
        <v>1744</v>
      </c>
      <c r="P131" s="220">
        <v>-0.22729286663712889</v>
      </c>
      <c r="Q131" s="202">
        <v>1943</v>
      </c>
      <c r="R131" s="221">
        <v>-0.21080422420796097</v>
      </c>
    </row>
    <row r="132" spans="2:18" ht="15" hidden="1" customHeight="1" outlineLevel="1">
      <c r="B132" s="63" t="s">
        <v>82</v>
      </c>
      <c r="C132" s="195">
        <v>3</v>
      </c>
      <c r="D132" s="220" t="s">
        <v>143</v>
      </c>
      <c r="E132" s="202">
        <v>10</v>
      </c>
      <c r="F132" s="221">
        <v>-9.0909090909090939E-2</v>
      </c>
      <c r="G132" s="195">
        <v>1020</v>
      </c>
      <c r="H132" s="220">
        <v>0.10990206746463538</v>
      </c>
      <c r="I132" s="202">
        <v>43</v>
      </c>
      <c r="J132" s="221">
        <v>-0.69503546099290781</v>
      </c>
      <c r="K132" s="195">
        <v>75</v>
      </c>
      <c r="L132" s="220">
        <v>9.7142857142857135</v>
      </c>
      <c r="M132" s="202">
        <v>1151</v>
      </c>
      <c r="N132" s="221">
        <v>6.7717996289424764E-2</v>
      </c>
      <c r="O132" s="195">
        <v>3667</v>
      </c>
      <c r="P132" s="220">
        <v>-0.21241408934707906</v>
      </c>
      <c r="Q132" s="202">
        <v>4818</v>
      </c>
      <c r="R132" s="221">
        <v>-0.15974886641088248</v>
      </c>
    </row>
    <row r="133" spans="2:18" ht="15" hidden="1" customHeight="1" outlineLevel="1">
      <c r="B133" s="63" t="s">
        <v>81</v>
      </c>
      <c r="C133" s="195">
        <v>15</v>
      </c>
      <c r="D133" s="220">
        <v>1.1428571428571428</v>
      </c>
      <c r="E133" s="202">
        <v>19</v>
      </c>
      <c r="F133" s="221">
        <v>-0.62</v>
      </c>
      <c r="G133" s="195">
        <v>817</v>
      </c>
      <c r="H133" s="220">
        <v>-0.34377510040160641</v>
      </c>
      <c r="I133" s="202">
        <v>308</v>
      </c>
      <c r="J133" s="221">
        <v>-0.30000000000000004</v>
      </c>
      <c r="K133" s="195">
        <v>115</v>
      </c>
      <c r="L133" s="220">
        <v>1.9487179487179489</v>
      </c>
      <c r="M133" s="202">
        <v>1274</v>
      </c>
      <c r="N133" s="221">
        <v>-0.28467153284671531</v>
      </c>
      <c r="O133" s="195">
        <v>9576</v>
      </c>
      <c r="P133" s="220">
        <v>0.2565280146962341</v>
      </c>
      <c r="Q133" s="202">
        <v>10850</v>
      </c>
      <c r="R133" s="221">
        <v>0.1540097851520954</v>
      </c>
    </row>
    <row r="134" spans="2:18" ht="15" hidden="1" customHeight="1" outlineLevel="1">
      <c r="B134" s="63" t="s">
        <v>80</v>
      </c>
      <c r="C134" s="195">
        <v>1</v>
      </c>
      <c r="D134" s="220" t="s">
        <v>143</v>
      </c>
      <c r="E134" s="202">
        <v>29</v>
      </c>
      <c r="F134" s="221">
        <v>-0.1470588235294118</v>
      </c>
      <c r="G134" s="195">
        <v>1381</v>
      </c>
      <c r="H134" s="220">
        <v>9.4294770206022172E-2</v>
      </c>
      <c r="I134" s="202">
        <v>382</v>
      </c>
      <c r="J134" s="221">
        <v>-5.9113300492610876E-2</v>
      </c>
      <c r="K134" s="195">
        <v>110</v>
      </c>
      <c r="L134" s="220">
        <v>0.83333333333333326</v>
      </c>
      <c r="M134" s="202">
        <v>1903</v>
      </c>
      <c r="N134" s="221">
        <v>8.002270147559587E-2</v>
      </c>
      <c r="O134" s="195">
        <v>8513</v>
      </c>
      <c r="P134" s="220">
        <v>8.2665649243291339E-2</v>
      </c>
      <c r="Q134" s="202">
        <v>10416</v>
      </c>
      <c r="R134" s="221">
        <v>8.2181818181818134E-2</v>
      </c>
    </row>
    <row r="135" spans="2:18" ht="15" hidden="1" customHeight="1" outlineLevel="1">
      <c r="B135" s="63" t="s">
        <v>79</v>
      </c>
      <c r="C135" s="195">
        <v>4</v>
      </c>
      <c r="D135" s="220">
        <v>1</v>
      </c>
      <c r="E135" s="202">
        <v>16</v>
      </c>
      <c r="F135" s="221">
        <v>-0.62790697674418605</v>
      </c>
      <c r="G135" s="195">
        <v>1439</v>
      </c>
      <c r="H135" s="220">
        <v>0.15675241157556274</v>
      </c>
      <c r="I135" s="202">
        <v>227</v>
      </c>
      <c r="J135" s="221">
        <v>-0.50759219088937091</v>
      </c>
      <c r="K135" s="195">
        <v>44</v>
      </c>
      <c r="L135" s="220">
        <v>0.29411764705882359</v>
      </c>
      <c r="M135" s="202">
        <v>1730</v>
      </c>
      <c r="N135" s="221">
        <v>-3.0269058295964157E-2</v>
      </c>
      <c r="O135" s="195">
        <v>8509</v>
      </c>
      <c r="P135" s="220">
        <v>-7.6967930029154807E-3</v>
      </c>
      <c r="Q135" s="202">
        <v>10239</v>
      </c>
      <c r="R135" s="221">
        <v>-1.1584129742253091E-2</v>
      </c>
    </row>
    <row r="136" spans="2:18" collapsed="1">
      <c r="B136" s="227">
        <v>2002</v>
      </c>
      <c r="C136" s="228">
        <v>57</v>
      </c>
      <c r="D136" s="229">
        <v>-1.7241379310344862E-2</v>
      </c>
      <c r="E136" s="228">
        <v>252</v>
      </c>
      <c r="F136" s="229">
        <v>0</v>
      </c>
      <c r="G136" s="228">
        <v>9176</v>
      </c>
      <c r="H136" s="229">
        <v>0.15494021397105096</v>
      </c>
      <c r="I136" s="228">
        <v>3318</v>
      </c>
      <c r="J136" s="229">
        <v>0.59213051823416496</v>
      </c>
      <c r="K136" s="228">
        <v>495</v>
      </c>
      <c r="L136" s="229">
        <v>1.0798319327731094</v>
      </c>
      <c r="M136" s="228">
        <v>13298</v>
      </c>
      <c r="N136" s="229">
        <v>0.25725631086319378</v>
      </c>
      <c r="O136" s="228">
        <v>57888</v>
      </c>
      <c r="P136" s="229">
        <v>-1.052919458498569E-2</v>
      </c>
      <c r="Q136" s="228">
        <v>71186</v>
      </c>
      <c r="R136" s="229">
        <v>3.0471475514251445E-2</v>
      </c>
    </row>
    <row r="137" spans="2:18" ht="15" hidden="1" customHeight="1" outlineLevel="1">
      <c r="B137" s="63" t="s">
        <v>90</v>
      </c>
      <c r="C137" s="195">
        <v>3</v>
      </c>
      <c r="D137" s="220">
        <v>-0.66666666666666674</v>
      </c>
      <c r="E137" s="202">
        <v>18</v>
      </c>
      <c r="F137" s="221">
        <v>-0.30769230769230771</v>
      </c>
      <c r="G137" s="195">
        <v>551</v>
      </c>
      <c r="H137" s="220">
        <v>-0.58509036144578319</v>
      </c>
      <c r="I137" s="202">
        <v>161</v>
      </c>
      <c r="J137" s="221">
        <v>-0.45791245791245794</v>
      </c>
      <c r="K137" s="195">
        <v>29</v>
      </c>
      <c r="L137" s="220">
        <v>0.61111111111111116</v>
      </c>
      <c r="M137" s="202">
        <v>762</v>
      </c>
      <c r="N137" s="221">
        <v>-0.5458879618593564</v>
      </c>
      <c r="O137" s="195">
        <v>8524</v>
      </c>
      <c r="P137" s="220">
        <v>-4.5785290495914066E-2</v>
      </c>
      <c r="Q137" s="202">
        <v>9286</v>
      </c>
      <c r="R137" s="221">
        <v>-0.12487041749128258</v>
      </c>
    </row>
    <row r="138" spans="2:18" ht="15" hidden="1" customHeight="1" outlineLevel="1">
      <c r="B138" s="63" t="s">
        <v>89</v>
      </c>
      <c r="C138" s="195">
        <v>9</v>
      </c>
      <c r="D138" s="220">
        <v>1.25</v>
      </c>
      <c r="E138" s="202">
        <v>12</v>
      </c>
      <c r="F138" s="221">
        <v>-0.66666666666666674</v>
      </c>
      <c r="G138" s="195">
        <v>1179</v>
      </c>
      <c r="H138" s="220">
        <v>6.8902991840435135E-2</v>
      </c>
      <c r="I138" s="202">
        <v>219</v>
      </c>
      <c r="J138" s="221">
        <v>-0.57884615384615379</v>
      </c>
      <c r="K138" s="195">
        <v>30</v>
      </c>
      <c r="L138" s="220">
        <v>-0.49152542372881358</v>
      </c>
      <c r="M138" s="202">
        <v>1449</v>
      </c>
      <c r="N138" s="221">
        <v>-0.15853658536585369</v>
      </c>
      <c r="O138" s="195">
        <v>6811</v>
      </c>
      <c r="P138" s="220">
        <v>-6.8390097113937953E-2</v>
      </c>
      <c r="Q138" s="202">
        <v>8260</v>
      </c>
      <c r="R138" s="221">
        <v>-8.5575113472821873E-2</v>
      </c>
    </row>
    <row r="139" spans="2:18" ht="15" hidden="1" customHeight="1" outlineLevel="1">
      <c r="B139" s="63" t="s">
        <v>88</v>
      </c>
      <c r="C139" s="195">
        <v>5</v>
      </c>
      <c r="D139" s="220">
        <v>4</v>
      </c>
      <c r="E139" s="202">
        <v>44</v>
      </c>
      <c r="F139" s="221">
        <v>3.4000000000000004</v>
      </c>
      <c r="G139" s="195">
        <v>756</v>
      </c>
      <c r="H139" s="220">
        <v>-0.24172517552657979</v>
      </c>
      <c r="I139" s="202">
        <v>194</v>
      </c>
      <c r="J139" s="221">
        <v>-0.5186104218362283</v>
      </c>
      <c r="K139" s="195">
        <v>23</v>
      </c>
      <c r="L139" s="220">
        <v>-0.36111111111111116</v>
      </c>
      <c r="M139" s="202">
        <v>1022</v>
      </c>
      <c r="N139" s="221">
        <v>-0.29371112646855568</v>
      </c>
      <c r="O139" s="195">
        <v>5039</v>
      </c>
      <c r="P139" s="220">
        <v>0.29670612454966538</v>
      </c>
      <c r="Q139" s="202">
        <v>6061</v>
      </c>
      <c r="R139" s="221">
        <v>0.13650853178323641</v>
      </c>
    </row>
    <row r="140" spans="2:18" ht="15" hidden="1" customHeight="1" outlineLevel="1">
      <c r="B140" s="63" t="s">
        <v>87</v>
      </c>
      <c r="C140" s="195">
        <v>5</v>
      </c>
      <c r="D140" s="220">
        <v>-0.16666666666666663</v>
      </c>
      <c r="E140" s="202">
        <v>16</v>
      </c>
      <c r="F140" s="221">
        <v>7</v>
      </c>
      <c r="G140" s="195">
        <v>81</v>
      </c>
      <c r="H140" s="220">
        <v>-0.4563758389261745</v>
      </c>
      <c r="I140" s="202">
        <v>17</v>
      </c>
      <c r="J140" s="221">
        <v>1.4285714285714284</v>
      </c>
      <c r="K140" s="195">
        <v>1</v>
      </c>
      <c r="L140" s="220">
        <v>-0.875</v>
      </c>
      <c r="M140" s="202">
        <v>120</v>
      </c>
      <c r="N140" s="221">
        <v>-0.30232558139534882</v>
      </c>
      <c r="O140" s="195">
        <v>1565</v>
      </c>
      <c r="P140" s="220">
        <v>-7.2867298578199069E-2</v>
      </c>
      <c r="Q140" s="202">
        <v>1685</v>
      </c>
      <c r="R140" s="221">
        <v>-9.4086021505376372E-2</v>
      </c>
    </row>
    <row r="141" spans="2:18" ht="15" hidden="1" customHeight="1" outlineLevel="1">
      <c r="B141" s="63" t="s">
        <v>86</v>
      </c>
      <c r="C141" s="195">
        <v>9</v>
      </c>
      <c r="D141" s="220">
        <v>3.5</v>
      </c>
      <c r="E141" s="202">
        <v>1</v>
      </c>
      <c r="F141" s="221">
        <v>-0.8</v>
      </c>
      <c r="G141" s="195">
        <v>158</v>
      </c>
      <c r="H141" s="220">
        <v>-4.8192771084337394E-2</v>
      </c>
      <c r="I141" s="202">
        <v>13</v>
      </c>
      <c r="J141" s="221">
        <v>0.85714285714285721</v>
      </c>
      <c r="K141" s="195">
        <v>0</v>
      </c>
      <c r="L141" s="220">
        <v>-1</v>
      </c>
      <c r="M141" s="202">
        <v>181</v>
      </c>
      <c r="N141" s="221">
        <v>-0.21645021645021645</v>
      </c>
      <c r="O141" s="195">
        <v>1705</v>
      </c>
      <c r="P141" s="220">
        <v>-0.2459088898717382</v>
      </c>
      <c r="Q141" s="202">
        <v>1886</v>
      </c>
      <c r="R141" s="221">
        <v>-0.2431781701444623</v>
      </c>
    </row>
    <row r="142" spans="2:18" ht="15" hidden="1" customHeight="1" outlineLevel="1">
      <c r="B142" s="63" t="s">
        <v>85</v>
      </c>
      <c r="C142" s="195">
        <v>9</v>
      </c>
      <c r="D142" s="220" t="s">
        <v>143</v>
      </c>
      <c r="E142" s="202">
        <v>10</v>
      </c>
      <c r="F142" s="221">
        <v>1</v>
      </c>
      <c r="G142" s="195">
        <v>213</v>
      </c>
      <c r="H142" s="220">
        <v>0.48951048951048959</v>
      </c>
      <c r="I142" s="202">
        <v>25</v>
      </c>
      <c r="J142" s="221">
        <v>4</v>
      </c>
      <c r="K142" s="195">
        <v>0</v>
      </c>
      <c r="L142" s="220">
        <v>-1</v>
      </c>
      <c r="M142" s="202">
        <v>257</v>
      </c>
      <c r="N142" s="221">
        <v>0.58641975308641969</v>
      </c>
      <c r="O142" s="195">
        <v>2298</v>
      </c>
      <c r="P142" s="220">
        <v>0.37604790419161671</v>
      </c>
      <c r="Q142" s="202">
        <v>2555</v>
      </c>
      <c r="R142" s="221">
        <v>0.39465065502183405</v>
      </c>
    </row>
    <row r="143" spans="2:18" ht="15" hidden="1" customHeight="1" outlineLevel="1">
      <c r="B143" s="63" t="s">
        <v>84</v>
      </c>
      <c r="C143" s="195">
        <v>6</v>
      </c>
      <c r="D143" s="220" t="s">
        <v>143</v>
      </c>
      <c r="E143" s="202">
        <v>5</v>
      </c>
      <c r="F143" s="221">
        <v>-0.375</v>
      </c>
      <c r="G143" s="195">
        <v>154</v>
      </c>
      <c r="H143" s="220">
        <v>3.5294117647058822</v>
      </c>
      <c r="I143" s="202">
        <v>0</v>
      </c>
      <c r="J143" s="221">
        <v>-1</v>
      </c>
      <c r="K143" s="195">
        <v>11</v>
      </c>
      <c r="L143" s="220">
        <v>0.22222222222222232</v>
      </c>
      <c r="M143" s="202">
        <v>176</v>
      </c>
      <c r="N143" s="221">
        <v>1.838709677419355</v>
      </c>
      <c r="O143" s="195">
        <v>1590</v>
      </c>
      <c r="P143" s="220">
        <v>-0.19289340101522845</v>
      </c>
      <c r="Q143" s="202">
        <v>1766</v>
      </c>
      <c r="R143" s="221">
        <v>-0.13090551181102361</v>
      </c>
    </row>
    <row r="144" spans="2:18" ht="15" hidden="1" customHeight="1" outlineLevel="1">
      <c r="B144" s="63" t="s">
        <v>83</v>
      </c>
      <c r="C144" s="195">
        <v>3</v>
      </c>
      <c r="D144" s="220">
        <v>0.5</v>
      </c>
      <c r="E144" s="202">
        <v>8</v>
      </c>
      <c r="F144" s="221">
        <v>0.60000000000000009</v>
      </c>
      <c r="G144" s="195">
        <v>183</v>
      </c>
      <c r="H144" s="220">
        <v>2.8125</v>
      </c>
      <c r="I144" s="202">
        <v>7</v>
      </c>
      <c r="J144" s="221">
        <v>-0.125</v>
      </c>
      <c r="K144" s="195">
        <v>4</v>
      </c>
      <c r="L144" s="220">
        <v>0.33333333333333326</v>
      </c>
      <c r="M144" s="202">
        <v>205</v>
      </c>
      <c r="N144" s="221">
        <v>2.106060606060606</v>
      </c>
      <c r="O144" s="195">
        <v>2257</v>
      </c>
      <c r="P144" s="220">
        <v>-9.5028067361668023E-2</v>
      </c>
      <c r="Q144" s="202">
        <v>2462</v>
      </c>
      <c r="R144" s="221">
        <v>-3.8281250000000044E-2</v>
      </c>
    </row>
    <row r="145" spans="2:18" ht="15" hidden="1" customHeight="1" outlineLevel="1">
      <c r="B145" s="63" t="s">
        <v>82</v>
      </c>
      <c r="C145" s="195">
        <v>0</v>
      </c>
      <c r="D145" s="220">
        <v>-1</v>
      </c>
      <c r="E145" s="202">
        <v>11</v>
      </c>
      <c r="F145" s="221">
        <v>-0.80701754385964919</v>
      </c>
      <c r="G145" s="195">
        <v>919</v>
      </c>
      <c r="H145" s="220">
        <v>-0.1042884990253411</v>
      </c>
      <c r="I145" s="202">
        <v>141</v>
      </c>
      <c r="J145" s="221">
        <v>-0.4928057553956835</v>
      </c>
      <c r="K145" s="195">
        <v>7</v>
      </c>
      <c r="L145" s="220">
        <v>-0.5625</v>
      </c>
      <c r="M145" s="202">
        <v>1078</v>
      </c>
      <c r="N145" s="221">
        <v>-0.21940622737146998</v>
      </c>
      <c r="O145" s="195">
        <v>4656</v>
      </c>
      <c r="P145" s="220">
        <v>3.8358608385370196E-2</v>
      </c>
      <c r="Q145" s="202">
        <v>5734</v>
      </c>
      <c r="R145" s="221">
        <v>-2.2335890878090403E-2</v>
      </c>
    </row>
    <row r="146" spans="2:18" ht="15" hidden="1" customHeight="1" outlineLevel="1">
      <c r="B146" s="63" t="s">
        <v>81</v>
      </c>
      <c r="C146" s="195">
        <v>7</v>
      </c>
      <c r="D146" s="220">
        <v>2.5</v>
      </c>
      <c r="E146" s="202">
        <v>50</v>
      </c>
      <c r="F146" s="221">
        <v>-0.13793103448275867</v>
      </c>
      <c r="G146" s="195">
        <v>1245</v>
      </c>
      <c r="H146" s="220">
        <v>-0.3117744610281924</v>
      </c>
      <c r="I146" s="202">
        <v>440</v>
      </c>
      <c r="J146" s="221">
        <v>-0.34230194319880414</v>
      </c>
      <c r="K146" s="195">
        <v>39</v>
      </c>
      <c r="L146" s="220">
        <v>3.875</v>
      </c>
      <c r="M146" s="202">
        <v>1781</v>
      </c>
      <c r="N146" s="221">
        <v>-0.30047132757266304</v>
      </c>
      <c r="O146" s="195">
        <v>7621</v>
      </c>
      <c r="P146" s="220">
        <v>6.9614035087719239E-2</v>
      </c>
      <c r="Q146" s="202">
        <v>9402</v>
      </c>
      <c r="R146" s="221">
        <v>-2.7815117361182917E-2</v>
      </c>
    </row>
    <row r="147" spans="2:18" ht="15" hidden="1" customHeight="1" outlineLevel="1">
      <c r="B147" s="63" t="s">
        <v>80</v>
      </c>
      <c r="C147" s="195">
        <v>0</v>
      </c>
      <c r="D147" s="220" t="s">
        <v>143</v>
      </c>
      <c r="E147" s="202">
        <v>34</v>
      </c>
      <c r="F147" s="221">
        <v>0.1333333333333333</v>
      </c>
      <c r="G147" s="195">
        <v>1262</v>
      </c>
      <c r="H147" s="220">
        <v>-0.23282674772036471</v>
      </c>
      <c r="I147" s="202">
        <v>406</v>
      </c>
      <c r="J147" s="221">
        <v>-0.27370304114490163</v>
      </c>
      <c r="K147" s="195">
        <v>60</v>
      </c>
      <c r="L147" s="220">
        <v>-0.17808219178082196</v>
      </c>
      <c r="M147" s="202">
        <v>1762</v>
      </c>
      <c r="N147" s="221">
        <v>-0.23623753792804503</v>
      </c>
      <c r="O147" s="195">
        <v>7863</v>
      </c>
      <c r="P147" s="220">
        <v>-1.0445507173420632E-2</v>
      </c>
      <c r="Q147" s="202">
        <v>9625</v>
      </c>
      <c r="R147" s="221">
        <v>-6.1250365746610802E-2</v>
      </c>
    </row>
    <row r="148" spans="2:18" ht="15" hidden="1" customHeight="1" outlineLevel="1">
      <c r="B148" s="63" t="s">
        <v>79</v>
      </c>
      <c r="C148" s="195">
        <v>2</v>
      </c>
      <c r="D148" s="220">
        <v>-0.7142857142857143</v>
      </c>
      <c r="E148" s="202">
        <v>43</v>
      </c>
      <c r="F148" s="221">
        <v>-0.18867924528301883</v>
      </c>
      <c r="G148" s="195">
        <v>1244</v>
      </c>
      <c r="H148" s="220">
        <v>-0.28792215226101892</v>
      </c>
      <c r="I148" s="202">
        <v>461</v>
      </c>
      <c r="J148" s="221">
        <v>-0.16787003610108309</v>
      </c>
      <c r="K148" s="195">
        <v>34</v>
      </c>
      <c r="L148" s="220">
        <v>0.88888888888888884</v>
      </c>
      <c r="M148" s="202">
        <v>1784</v>
      </c>
      <c r="N148" s="221">
        <v>-0.25010508617065996</v>
      </c>
      <c r="O148" s="195">
        <v>8575</v>
      </c>
      <c r="P148" s="220">
        <v>-0.15708247321340807</v>
      </c>
      <c r="Q148" s="202">
        <v>10359</v>
      </c>
      <c r="R148" s="221">
        <v>-0.1747131931166348</v>
      </c>
    </row>
    <row r="149" spans="2:18" collapsed="1">
      <c r="B149" s="227">
        <v>2001</v>
      </c>
      <c r="C149" s="228">
        <v>58</v>
      </c>
      <c r="D149" s="229">
        <v>0.56756756756756754</v>
      </c>
      <c r="E149" s="228">
        <v>252</v>
      </c>
      <c r="F149" s="229">
        <v>-0.14576271186440681</v>
      </c>
      <c r="G149" s="228">
        <v>7945</v>
      </c>
      <c r="H149" s="229">
        <v>-0.22069641981363408</v>
      </c>
      <c r="I149" s="228">
        <v>2084</v>
      </c>
      <c r="J149" s="229">
        <v>-0.37191078963230861</v>
      </c>
      <c r="K149" s="228">
        <v>238</v>
      </c>
      <c r="L149" s="229">
        <v>-0.22727272727272729</v>
      </c>
      <c r="M149" s="228">
        <v>10577</v>
      </c>
      <c r="N149" s="229">
        <v>-0.2526672790221155</v>
      </c>
      <c r="O149" s="228">
        <v>58504</v>
      </c>
      <c r="P149" s="229">
        <v>-2.3973574014447552E-2</v>
      </c>
      <c r="Q149" s="228">
        <v>69081</v>
      </c>
      <c r="R149" s="229">
        <v>-6.7657300186249936E-2</v>
      </c>
    </row>
    <row r="150" spans="2:18" ht="15" hidden="1" customHeight="1" outlineLevel="1">
      <c r="B150" s="63" t="s">
        <v>90</v>
      </c>
      <c r="C150" s="195">
        <v>9</v>
      </c>
      <c r="D150" s="220">
        <v>1.25</v>
      </c>
      <c r="E150" s="202">
        <v>26</v>
      </c>
      <c r="F150" s="221">
        <v>-0.40909090909090906</v>
      </c>
      <c r="G150" s="195">
        <v>1328</v>
      </c>
      <c r="H150" s="220">
        <v>-0.19466343238326256</v>
      </c>
      <c r="I150" s="202">
        <v>297</v>
      </c>
      <c r="J150" s="221">
        <v>-8.8957055214723968E-2</v>
      </c>
      <c r="K150" s="195">
        <v>18</v>
      </c>
      <c r="L150" s="220">
        <v>0.38461538461538458</v>
      </c>
      <c r="M150" s="202">
        <v>1678</v>
      </c>
      <c r="N150" s="221">
        <v>-0.17583497053045183</v>
      </c>
      <c r="O150" s="195">
        <v>8933</v>
      </c>
      <c r="P150" s="220">
        <v>0.21985525058036326</v>
      </c>
      <c r="Q150" s="202">
        <v>10611</v>
      </c>
      <c r="R150" s="221">
        <v>0.13377497595896992</v>
      </c>
    </row>
    <row r="151" spans="2:18" ht="15" hidden="1" customHeight="1" outlineLevel="1">
      <c r="B151" s="63" t="s">
        <v>89</v>
      </c>
      <c r="C151" s="195">
        <v>4</v>
      </c>
      <c r="D151" s="220">
        <v>-0.19999999999999996</v>
      </c>
      <c r="E151" s="202">
        <v>36</v>
      </c>
      <c r="F151" s="221">
        <v>0.33333333333333326</v>
      </c>
      <c r="G151" s="195">
        <v>1103</v>
      </c>
      <c r="H151" s="220">
        <v>-0.42251308900523565</v>
      </c>
      <c r="I151" s="202">
        <v>520</v>
      </c>
      <c r="J151" s="221">
        <v>-0.10034602076124566</v>
      </c>
      <c r="K151" s="195">
        <v>59</v>
      </c>
      <c r="L151" s="220">
        <v>3.5087719298245723E-2</v>
      </c>
      <c r="M151" s="202">
        <v>1722</v>
      </c>
      <c r="N151" s="221">
        <v>-0.33178114086146682</v>
      </c>
      <c r="O151" s="195">
        <v>7311</v>
      </c>
      <c r="P151" s="220">
        <v>-1.0690121786197548E-2</v>
      </c>
      <c r="Q151" s="202">
        <v>9033</v>
      </c>
      <c r="R151" s="221">
        <v>-9.3709240493628942E-2</v>
      </c>
    </row>
    <row r="152" spans="2:18" ht="15" hidden="1" customHeight="1" outlineLevel="1">
      <c r="B152" s="63" t="s">
        <v>88</v>
      </c>
      <c r="C152" s="195">
        <v>1</v>
      </c>
      <c r="D152" s="220">
        <v>0</v>
      </c>
      <c r="E152" s="202">
        <v>10</v>
      </c>
      <c r="F152" s="221">
        <v>-0.47368421052631582</v>
      </c>
      <c r="G152" s="195">
        <v>997</v>
      </c>
      <c r="H152" s="220">
        <v>-2.7317073170731732E-2</v>
      </c>
      <c r="I152" s="202">
        <v>403</v>
      </c>
      <c r="J152" s="221">
        <v>1.088082901554404</v>
      </c>
      <c r="K152" s="195">
        <v>36</v>
      </c>
      <c r="L152" s="220">
        <v>-0.66355140186915884</v>
      </c>
      <c r="M152" s="202">
        <v>1447</v>
      </c>
      <c r="N152" s="221">
        <v>7.5836431226765866E-2</v>
      </c>
      <c r="O152" s="195">
        <v>3886</v>
      </c>
      <c r="P152" s="220">
        <v>-0.28814801245649391</v>
      </c>
      <c r="Q152" s="202">
        <v>5333</v>
      </c>
      <c r="R152" s="221">
        <v>-0.21619635508524393</v>
      </c>
    </row>
    <row r="153" spans="2:18" ht="15" hidden="1" customHeight="1" outlineLevel="1">
      <c r="B153" s="63" t="s">
        <v>87</v>
      </c>
      <c r="C153" s="195">
        <v>6</v>
      </c>
      <c r="D153" s="220">
        <v>0.19999999999999996</v>
      </c>
      <c r="E153" s="202">
        <v>2</v>
      </c>
      <c r="F153" s="221">
        <v>-0.8666666666666667</v>
      </c>
      <c r="G153" s="195">
        <v>149</v>
      </c>
      <c r="H153" s="220">
        <v>1.442622950819672</v>
      </c>
      <c r="I153" s="202">
        <v>7</v>
      </c>
      <c r="J153" s="221">
        <v>2.5</v>
      </c>
      <c r="K153" s="195">
        <v>8</v>
      </c>
      <c r="L153" s="220">
        <v>1</v>
      </c>
      <c r="M153" s="202">
        <v>172</v>
      </c>
      <c r="N153" s="221">
        <v>0.97701149425287359</v>
      </c>
      <c r="O153" s="195">
        <v>1688</v>
      </c>
      <c r="P153" s="220">
        <v>0.12010617120106182</v>
      </c>
      <c r="Q153" s="202">
        <v>1860</v>
      </c>
      <c r="R153" s="221">
        <v>0.16687578419071514</v>
      </c>
    </row>
    <row r="154" spans="2:18" ht="15" hidden="1" customHeight="1" outlineLevel="1">
      <c r="B154" s="63" t="s">
        <v>86</v>
      </c>
      <c r="C154" s="195">
        <v>2</v>
      </c>
      <c r="D154" s="220">
        <v>-0.7142857142857143</v>
      </c>
      <c r="E154" s="202">
        <v>5</v>
      </c>
      <c r="F154" s="221">
        <v>-0.64285714285714279</v>
      </c>
      <c r="G154" s="195">
        <v>166</v>
      </c>
      <c r="H154" s="220">
        <v>0.36065573770491799</v>
      </c>
      <c r="I154" s="202">
        <v>7</v>
      </c>
      <c r="J154" s="221">
        <v>-0.22222222222222221</v>
      </c>
      <c r="K154" s="195">
        <v>51</v>
      </c>
      <c r="L154" s="220">
        <v>1.2173913043478262</v>
      </c>
      <c r="M154" s="202">
        <v>231</v>
      </c>
      <c r="N154" s="221">
        <v>0.32000000000000006</v>
      </c>
      <c r="O154" s="195">
        <v>2261</v>
      </c>
      <c r="P154" s="220">
        <v>7.1269487750555971E-3</v>
      </c>
      <c r="Q154" s="202">
        <v>2492</v>
      </c>
      <c r="R154" s="221">
        <v>2.9752066115702469E-2</v>
      </c>
    </row>
    <row r="155" spans="2:18" ht="15" hidden="1" customHeight="1" outlineLevel="1">
      <c r="B155" s="63" t="s">
        <v>85</v>
      </c>
      <c r="C155" s="195">
        <v>0</v>
      </c>
      <c r="D155" s="220">
        <v>-1</v>
      </c>
      <c r="E155" s="202">
        <v>5</v>
      </c>
      <c r="F155" s="221">
        <v>-0.72222222222222221</v>
      </c>
      <c r="G155" s="195">
        <v>143</v>
      </c>
      <c r="H155" s="220">
        <v>0.85714285714285721</v>
      </c>
      <c r="I155" s="202">
        <v>5</v>
      </c>
      <c r="J155" s="221">
        <v>-0.61538461538461542</v>
      </c>
      <c r="K155" s="195">
        <v>9</v>
      </c>
      <c r="L155" s="220">
        <v>0</v>
      </c>
      <c r="M155" s="202">
        <v>162</v>
      </c>
      <c r="N155" s="221">
        <v>0.37288135593220328</v>
      </c>
      <c r="O155" s="195">
        <v>1670</v>
      </c>
      <c r="P155" s="220">
        <v>1.0797011207970111</v>
      </c>
      <c r="Q155" s="202">
        <v>1832</v>
      </c>
      <c r="R155" s="221">
        <v>0.98914223669923995</v>
      </c>
    </row>
    <row r="156" spans="2:18" ht="15" hidden="1" customHeight="1" outlineLevel="1">
      <c r="B156" s="63" t="s">
        <v>84</v>
      </c>
      <c r="C156" s="195">
        <v>0</v>
      </c>
      <c r="D156" s="220">
        <v>-1</v>
      </c>
      <c r="E156" s="202">
        <v>8</v>
      </c>
      <c r="F156" s="221">
        <v>1</v>
      </c>
      <c r="G156" s="195">
        <v>34</v>
      </c>
      <c r="H156" s="220">
        <v>-0.4925373134328358</v>
      </c>
      <c r="I156" s="202">
        <v>11</v>
      </c>
      <c r="J156" s="221">
        <v>4.5</v>
      </c>
      <c r="K156" s="195">
        <v>9</v>
      </c>
      <c r="L156" s="220">
        <v>0.5</v>
      </c>
      <c r="M156" s="202">
        <v>62</v>
      </c>
      <c r="N156" s="221">
        <v>-0.25301204819277112</v>
      </c>
      <c r="O156" s="195">
        <v>1970</v>
      </c>
      <c r="P156" s="220">
        <v>-0.221958925750395</v>
      </c>
      <c r="Q156" s="202">
        <v>2032</v>
      </c>
      <c r="R156" s="221">
        <v>-0.22294455066921604</v>
      </c>
    </row>
    <row r="157" spans="2:18" ht="15" hidden="1" customHeight="1" outlineLevel="1">
      <c r="B157" s="63" t="s">
        <v>83</v>
      </c>
      <c r="C157" s="195">
        <v>2</v>
      </c>
      <c r="D157" s="220">
        <v>-0.77777777777777779</v>
      </c>
      <c r="E157" s="202">
        <v>5</v>
      </c>
      <c r="F157" s="221">
        <v>-0.54545454545454541</v>
      </c>
      <c r="G157" s="195">
        <v>48</v>
      </c>
      <c r="H157" s="220">
        <v>0</v>
      </c>
      <c r="I157" s="202">
        <v>8</v>
      </c>
      <c r="J157" s="221">
        <v>3</v>
      </c>
      <c r="K157" s="195">
        <v>3</v>
      </c>
      <c r="L157" s="220">
        <v>-0.75</v>
      </c>
      <c r="M157" s="202">
        <v>66</v>
      </c>
      <c r="N157" s="221">
        <v>-0.19512195121951215</v>
      </c>
      <c r="O157" s="195">
        <v>2494</v>
      </c>
      <c r="P157" s="220">
        <v>0.27897435897435896</v>
      </c>
      <c r="Q157" s="202">
        <v>2560</v>
      </c>
      <c r="R157" s="221">
        <v>0.25984251968503935</v>
      </c>
    </row>
    <row r="158" spans="2:18" ht="15" hidden="1" customHeight="1" outlineLevel="1">
      <c r="B158" s="63" t="s">
        <v>82</v>
      </c>
      <c r="C158" s="195">
        <v>4</v>
      </c>
      <c r="D158" s="220">
        <v>3</v>
      </c>
      <c r="E158" s="202">
        <v>57</v>
      </c>
      <c r="F158" s="221">
        <v>2.8</v>
      </c>
      <c r="G158" s="195">
        <v>1026</v>
      </c>
      <c r="H158" s="220">
        <v>1.1829787234042555</v>
      </c>
      <c r="I158" s="202">
        <v>278</v>
      </c>
      <c r="J158" s="221">
        <v>1.0441176470588234</v>
      </c>
      <c r="K158" s="195">
        <v>16</v>
      </c>
      <c r="L158" s="220">
        <v>0.33333333333333326</v>
      </c>
      <c r="M158" s="202">
        <v>1381</v>
      </c>
      <c r="N158" s="221">
        <v>1.1782334384858042</v>
      </c>
      <c r="O158" s="195">
        <v>4484</v>
      </c>
      <c r="P158" s="220">
        <v>-2.4156692056583218E-2</v>
      </c>
      <c r="Q158" s="202">
        <v>5865</v>
      </c>
      <c r="R158" s="221">
        <v>0.12162937464142276</v>
      </c>
    </row>
    <row r="159" spans="2:18" ht="15" hidden="1" customHeight="1" outlineLevel="1">
      <c r="B159" s="63" t="s">
        <v>81</v>
      </c>
      <c r="C159" s="195">
        <v>2</v>
      </c>
      <c r="D159" s="220" t="s">
        <v>143</v>
      </c>
      <c r="E159" s="202">
        <v>58</v>
      </c>
      <c r="F159" s="221">
        <v>2.8666666666666667</v>
      </c>
      <c r="G159" s="195">
        <v>1809</v>
      </c>
      <c r="H159" s="220">
        <v>0.10981595092024543</v>
      </c>
      <c r="I159" s="202">
        <v>669</v>
      </c>
      <c r="J159" s="221">
        <v>-7.5966850828729227E-2</v>
      </c>
      <c r="K159" s="195">
        <v>8</v>
      </c>
      <c r="L159" s="220">
        <v>-0.66666666666666674</v>
      </c>
      <c r="M159" s="202">
        <v>2546</v>
      </c>
      <c r="N159" s="221">
        <v>6.3936481404095247E-2</v>
      </c>
      <c r="O159" s="195">
        <v>7125</v>
      </c>
      <c r="P159" s="220">
        <v>-0.26142842334404481</v>
      </c>
      <c r="Q159" s="202">
        <v>9671</v>
      </c>
      <c r="R159" s="221">
        <v>-0.19676079734219265</v>
      </c>
    </row>
    <row r="160" spans="2:18" ht="15" hidden="1" customHeight="1" outlineLevel="1">
      <c r="B160" s="63" t="s">
        <v>80</v>
      </c>
      <c r="C160" s="195">
        <v>0</v>
      </c>
      <c r="D160" s="220">
        <v>-1</v>
      </c>
      <c r="E160" s="202">
        <v>30</v>
      </c>
      <c r="F160" s="221">
        <v>-0.23076923076923073</v>
      </c>
      <c r="G160" s="195">
        <v>1645</v>
      </c>
      <c r="H160" s="220">
        <v>-2.7202838557066844E-2</v>
      </c>
      <c r="I160" s="202">
        <v>559</v>
      </c>
      <c r="J160" s="221">
        <v>-0.29508196721311475</v>
      </c>
      <c r="K160" s="195">
        <v>73</v>
      </c>
      <c r="L160" s="220">
        <v>-0.30476190476190479</v>
      </c>
      <c r="M160" s="202">
        <v>2307</v>
      </c>
      <c r="N160" s="221">
        <v>-0.12348024316109418</v>
      </c>
      <c r="O160" s="195">
        <v>7946</v>
      </c>
      <c r="P160" s="220">
        <v>-0.10031702898550721</v>
      </c>
      <c r="Q160" s="202">
        <v>10253</v>
      </c>
      <c r="R160" s="221">
        <v>-0.10563503140265174</v>
      </c>
    </row>
    <row r="161" spans="2:18" ht="15" hidden="1" customHeight="1" outlineLevel="1">
      <c r="B161" s="63" t="s">
        <v>79</v>
      </c>
      <c r="C161" s="195">
        <v>7</v>
      </c>
      <c r="D161" s="220">
        <v>-0.41666666666666663</v>
      </c>
      <c r="E161" s="202">
        <v>53</v>
      </c>
      <c r="F161" s="221">
        <v>1.7894736842105261</v>
      </c>
      <c r="G161" s="195">
        <v>1747</v>
      </c>
      <c r="H161" s="220">
        <v>-1.7987633501967415E-2</v>
      </c>
      <c r="I161" s="202">
        <v>554</v>
      </c>
      <c r="J161" s="221">
        <v>-0.35204678362573094</v>
      </c>
      <c r="K161" s="195">
        <v>18</v>
      </c>
      <c r="L161" s="220">
        <v>-0.81632653061224492</v>
      </c>
      <c r="M161" s="202">
        <v>2379</v>
      </c>
      <c r="N161" s="221">
        <v>-0.13897937024972851</v>
      </c>
      <c r="O161" s="195">
        <v>10173</v>
      </c>
      <c r="P161" s="220">
        <v>-7.1806569343065729E-2</v>
      </c>
      <c r="Q161" s="202">
        <v>12552</v>
      </c>
      <c r="R161" s="221">
        <v>-8.5331195802667015E-2</v>
      </c>
    </row>
    <row r="162" spans="2:18" collapsed="1">
      <c r="B162" s="227">
        <v>2000</v>
      </c>
      <c r="C162" s="228">
        <v>37</v>
      </c>
      <c r="D162" s="229">
        <v>-0.30188679245283023</v>
      </c>
      <c r="E162" s="228">
        <v>295</v>
      </c>
      <c r="F162" s="229">
        <v>0.22916666666666674</v>
      </c>
      <c r="G162" s="228">
        <v>10195</v>
      </c>
      <c r="H162" s="229">
        <v>-3.1721910912717255E-2</v>
      </c>
      <c r="I162" s="228">
        <v>3318</v>
      </c>
      <c r="J162" s="229">
        <v>-8.6705202312138741E-2</v>
      </c>
      <c r="K162" s="228">
        <v>308</v>
      </c>
      <c r="L162" s="229">
        <v>-0.34468085106382984</v>
      </c>
      <c r="M162" s="228">
        <v>14153</v>
      </c>
      <c r="N162" s="229">
        <v>-5.172529313232832E-2</v>
      </c>
      <c r="O162" s="228">
        <v>59941</v>
      </c>
      <c r="P162" s="229">
        <v>-5.2211311923849313E-2</v>
      </c>
      <c r="Q162" s="228">
        <v>74094</v>
      </c>
      <c r="R162" s="229">
        <v>-5.2118513969910962E-2</v>
      </c>
    </row>
    <row r="163" spans="2:18" ht="15" hidden="1" customHeight="1" outlineLevel="1">
      <c r="B163" s="63" t="s">
        <v>90</v>
      </c>
      <c r="C163" s="195">
        <v>4</v>
      </c>
      <c r="D163" s="220">
        <v>-0.33333333333333337</v>
      </c>
      <c r="E163" s="202">
        <v>44</v>
      </c>
      <c r="F163" s="221">
        <v>-0.70666666666666667</v>
      </c>
      <c r="G163" s="195">
        <v>1649</v>
      </c>
      <c r="H163" s="220">
        <v>3.6518563603165077E-3</v>
      </c>
      <c r="I163" s="202">
        <v>326</v>
      </c>
      <c r="J163" s="221">
        <v>-0.48822605965463106</v>
      </c>
      <c r="K163" s="195">
        <v>13</v>
      </c>
      <c r="L163" s="220">
        <v>-0.73469387755102034</v>
      </c>
      <c r="M163" s="202">
        <v>2036</v>
      </c>
      <c r="N163" s="221">
        <v>-0.18068410462776663</v>
      </c>
      <c r="O163" s="195">
        <v>7323</v>
      </c>
      <c r="P163" s="220">
        <v>-0.2695261845386534</v>
      </c>
      <c r="Q163" s="202">
        <v>9359</v>
      </c>
      <c r="R163" s="221">
        <v>-0.25187849720223821</v>
      </c>
    </row>
    <row r="164" spans="2:18" ht="15" hidden="1" customHeight="1" outlineLevel="1">
      <c r="B164" s="63" t="s">
        <v>89</v>
      </c>
      <c r="C164" s="195">
        <v>5</v>
      </c>
      <c r="D164" s="220">
        <v>1.5</v>
      </c>
      <c r="E164" s="202">
        <v>27</v>
      </c>
      <c r="F164" s="221">
        <v>-0.79069767441860461</v>
      </c>
      <c r="G164" s="195">
        <v>1910</v>
      </c>
      <c r="H164" s="220">
        <v>-5.8649581074420865E-2</v>
      </c>
      <c r="I164" s="202">
        <v>578</v>
      </c>
      <c r="J164" s="221">
        <v>-0.40041493775933612</v>
      </c>
      <c r="K164" s="195">
        <v>57</v>
      </c>
      <c r="L164" s="220">
        <v>-0.53658536585365857</v>
      </c>
      <c r="M164" s="202">
        <v>2577</v>
      </c>
      <c r="N164" s="221">
        <v>-0.20634431783184481</v>
      </c>
      <c r="O164" s="195">
        <v>7390</v>
      </c>
      <c r="P164" s="220">
        <v>-0.18324491600353665</v>
      </c>
      <c r="Q164" s="202">
        <v>9967</v>
      </c>
      <c r="R164" s="221">
        <v>-0.18934526230174864</v>
      </c>
    </row>
    <row r="165" spans="2:18" ht="15" hidden="1" customHeight="1" outlineLevel="1">
      <c r="B165" s="63" t="s">
        <v>88</v>
      </c>
      <c r="C165" s="195">
        <v>1</v>
      </c>
      <c r="D165" s="220">
        <v>0</v>
      </c>
      <c r="E165" s="202">
        <v>19</v>
      </c>
      <c r="F165" s="221">
        <v>-0.7865168539325843</v>
      </c>
      <c r="G165" s="195">
        <v>1025</v>
      </c>
      <c r="H165" s="220">
        <v>3.2355371900826446</v>
      </c>
      <c r="I165" s="202">
        <v>193</v>
      </c>
      <c r="J165" s="221">
        <v>-0.38141025641025639</v>
      </c>
      <c r="K165" s="195">
        <v>107</v>
      </c>
      <c r="L165" s="220">
        <v>0.46575342465753433</v>
      </c>
      <c r="M165" s="202">
        <v>1345</v>
      </c>
      <c r="N165" s="221">
        <v>0.87587168758716882</v>
      </c>
      <c r="O165" s="195">
        <v>5459</v>
      </c>
      <c r="P165" s="220">
        <v>5.5899419729206867E-2</v>
      </c>
      <c r="Q165" s="202">
        <v>6804</v>
      </c>
      <c r="R165" s="221">
        <v>0.15576694411414982</v>
      </c>
    </row>
    <row r="166" spans="2:18" ht="15" hidden="1" customHeight="1" outlineLevel="1">
      <c r="B166" s="63" t="s">
        <v>87</v>
      </c>
      <c r="C166" s="195">
        <v>5</v>
      </c>
      <c r="D166" s="220" t="s">
        <v>143</v>
      </c>
      <c r="E166" s="202">
        <v>15</v>
      </c>
      <c r="F166" s="221">
        <v>4</v>
      </c>
      <c r="G166" s="195">
        <v>61</v>
      </c>
      <c r="H166" s="220">
        <v>3.3571428571428568</v>
      </c>
      <c r="I166" s="202">
        <v>2</v>
      </c>
      <c r="J166" s="221">
        <v>-0.6</v>
      </c>
      <c r="K166" s="195">
        <v>4</v>
      </c>
      <c r="L166" s="220">
        <v>0</v>
      </c>
      <c r="M166" s="202">
        <v>87</v>
      </c>
      <c r="N166" s="221">
        <v>2.3461538461538463</v>
      </c>
      <c r="O166" s="195">
        <v>1507</v>
      </c>
      <c r="P166" s="220">
        <v>-0.29546517064048616</v>
      </c>
      <c r="Q166" s="202">
        <v>1594</v>
      </c>
      <c r="R166" s="221">
        <v>-0.2637413394919168</v>
      </c>
    </row>
    <row r="167" spans="2:18" ht="15" hidden="1" customHeight="1" outlineLevel="1">
      <c r="B167" s="63" t="s">
        <v>86</v>
      </c>
      <c r="C167" s="195">
        <v>7</v>
      </c>
      <c r="D167" s="220" t="s">
        <v>143</v>
      </c>
      <c r="E167" s="202">
        <v>14</v>
      </c>
      <c r="F167" s="221">
        <v>0.39999999999999991</v>
      </c>
      <c r="G167" s="195">
        <v>122</v>
      </c>
      <c r="H167" s="220">
        <v>10.090909090909092</v>
      </c>
      <c r="I167" s="202">
        <v>9</v>
      </c>
      <c r="J167" s="221">
        <v>2</v>
      </c>
      <c r="K167" s="195">
        <v>23</v>
      </c>
      <c r="L167" s="220" t="s">
        <v>143</v>
      </c>
      <c r="M167" s="202">
        <v>175</v>
      </c>
      <c r="N167" s="221">
        <v>6.291666666666667</v>
      </c>
      <c r="O167" s="195">
        <v>2245</v>
      </c>
      <c r="P167" s="220">
        <v>2.4015151515151514</v>
      </c>
      <c r="Q167" s="202">
        <v>2420</v>
      </c>
      <c r="R167" s="221">
        <v>2.5380116959064329</v>
      </c>
    </row>
    <row r="168" spans="2:18" ht="15" hidden="1" customHeight="1" outlineLevel="1">
      <c r="B168" s="63" t="s">
        <v>85</v>
      </c>
      <c r="C168" s="195">
        <v>1</v>
      </c>
      <c r="D168" s="220">
        <v>0</v>
      </c>
      <c r="E168" s="202">
        <v>18</v>
      </c>
      <c r="F168" s="221">
        <v>1.25</v>
      </c>
      <c r="G168" s="195">
        <v>77</v>
      </c>
      <c r="H168" s="220">
        <v>8.625</v>
      </c>
      <c r="I168" s="202">
        <v>13</v>
      </c>
      <c r="J168" s="221">
        <v>0.85714285714285721</v>
      </c>
      <c r="K168" s="195">
        <v>9</v>
      </c>
      <c r="L168" s="220">
        <v>3.5</v>
      </c>
      <c r="M168" s="202">
        <v>118</v>
      </c>
      <c r="N168" s="221">
        <v>3.5384615384615383</v>
      </c>
      <c r="O168" s="195">
        <v>803</v>
      </c>
      <c r="P168" s="220">
        <v>-0.52513305736250737</v>
      </c>
      <c r="Q168" s="202">
        <v>921</v>
      </c>
      <c r="R168" s="221">
        <v>-0.46359930110658121</v>
      </c>
    </row>
    <row r="169" spans="2:18" ht="15" hidden="1" customHeight="1" outlineLevel="1">
      <c r="B169" s="63" t="s">
        <v>84</v>
      </c>
      <c r="C169" s="195">
        <v>4</v>
      </c>
      <c r="D169" s="220">
        <v>3</v>
      </c>
      <c r="E169" s="202">
        <v>4</v>
      </c>
      <c r="F169" s="221">
        <v>1</v>
      </c>
      <c r="G169" s="195">
        <v>67</v>
      </c>
      <c r="H169" s="220">
        <v>32.5</v>
      </c>
      <c r="I169" s="202">
        <v>2</v>
      </c>
      <c r="J169" s="221" t="s">
        <v>143</v>
      </c>
      <c r="K169" s="195">
        <v>6</v>
      </c>
      <c r="L169" s="220">
        <v>0.5</v>
      </c>
      <c r="M169" s="202">
        <v>83</v>
      </c>
      <c r="N169" s="221">
        <v>8.2222222222222214</v>
      </c>
      <c r="O169" s="195">
        <v>2532</v>
      </c>
      <c r="P169" s="220">
        <v>0.21965317919075145</v>
      </c>
      <c r="Q169" s="202">
        <v>2615</v>
      </c>
      <c r="R169" s="221">
        <v>0.25419664268585129</v>
      </c>
    </row>
    <row r="170" spans="2:18" ht="15" hidden="1" customHeight="1" outlineLevel="1">
      <c r="B170" s="63" t="s">
        <v>83</v>
      </c>
      <c r="C170" s="195">
        <v>9</v>
      </c>
      <c r="D170" s="220">
        <v>8</v>
      </c>
      <c r="E170" s="202">
        <v>11</v>
      </c>
      <c r="F170" s="221">
        <v>2.6666666666666665</v>
      </c>
      <c r="G170" s="195">
        <v>48</v>
      </c>
      <c r="H170" s="220">
        <v>15</v>
      </c>
      <c r="I170" s="202">
        <v>2</v>
      </c>
      <c r="J170" s="221">
        <v>-0.6</v>
      </c>
      <c r="K170" s="195">
        <v>12</v>
      </c>
      <c r="L170" s="220">
        <v>0.5</v>
      </c>
      <c r="M170" s="202">
        <v>82</v>
      </c>
      <c r="N170" s="221">
        <v>3.0999999999999996</v>
      </c>
      <c r="O170" s="195">
        <v>1950</v>
      </c>
      <c r="P170" s="220">
        <v>0.17682558841279428</v>
      </c>
      <c r="Q170" s="202">
        <v>2032</v>
      </c>
      <c r="R170" s="221">
        <v>0.21168753726893264</v>
      </c>
    </row>
    <row r="171" spans="2:18" ht="15" hidden="1" customHeight="1" outlineLevel="1">
      <c r="B171" s="63" t="s">
        <v>82</v>
      </c>
      <c r="C171" s="195">
        <v>1</v>
      </c>
      <c r="D171" s="220">
        <v>-0.66666666666666674</v>
      </c>
      <c r="E171" s="202">
        <v>15</v>
      </c>
      <c r="F171" s="221">
        <v>-0.625</v>
      </c>
      <c r="G171" s="195">
        <v>470</v>
      </c>
      <c r="H171" s="220">
        <v>0.40298507462686572</v>
      </c>
      <c r="I171" s="202">
        <v>136</v>
      </c>
      <c r="J171" s="221">
        <v>0.27102803738317749</v>
      </c>
      <c r="K171" s="195">
        <v>12</v>
      </c>
      <c r="L171" s="220">
        <v>-0.63636363636363635</v>
      </c>
      <c r="M171" s="202">
        <v>634</v>
      </c>
      <c r="N171" s="221">
        <v>0.22393822393822393</v>
      </c>
      <c r="O171" s="195">
        <v>4595</v>
      </c>
      <c r="P171" s="220">
        <v>0.32458921879504188</v>
      </c>
      <c r="Q171" s="202">
        <v>5229</v>
      </c>
      <c r="R171" s="221">
        <v>0.31151241534988716</v>
      </c>
    </row>
    <row r="172" spans="2:18" ht="15" hidden="1" customHeight="1" outlineLevel="1">
      <c r="B172" s="63" t="s">
        <v>81</v>
      </c>
      <c r="C172" s="195">
        <v>0</v>
      </c>
      <c r="D172" s="220">
        <v>-1</v>
      </c>
      <c r="E172" s="202">
        <v>15</v>
      </c>
      <c r="F172" s="221">
        <v>-0.9</v>
      </c>
      <c r="G172" s="195">
        <v>1630</v>
      </c>
      <c r="H172" s="220">
        <v>0.21551081282624907</v>
      </c>
      <c r="I172" s="202">
        <v>724</v>
      </c>
      <c r="J172" s="221">
        <v>0.41960784313725497</v>
      </c>
      <c r="K172" s="195">
        <v>24</v>
      </c>
      <c r="L172" s="220">
        <v>-0.76237623762376239</v>
      </c>
      <c r="M172" s="202">
        <v>2393</v>
      </c>
      <c r="N172" s="221">
        <v>0.13251301467108378</v>
      </c>
      <c r="O172" s="195">
        <v>9647</v>
      </c>
      <c r="P172" s="220">
        <v>-0.13673378076062637</v>
      </c>
      <c r="Q172" s="202">
        <v>12040</v>
      </c>
      <c r="R172" s="221">
        <v>-9.3919325707405132E-2</v>
      </c>
    </row>
    <row r="173" spans="2:18" ht="15" hidden="1" customHeight="1" outlineLevel="1">
      <c r="B173" s="63" t="s">
        <v>80</v>
      </c>
      <c r="C173" s="195">
        <v>4</v>
      </c>
      <c r="D173" s="220">
        <v>-0.33333333333333337</v>
      </c>
      <c r="E173" s="202">
        <v>39</v>
      </c>
      <c r="F173" s="221">
        <v>-0.63888888888888884</v>
      </c>
      <c r="G173" s="195">
        <v>1691</v>
      </c>
      <c r="H173" s="220">
        <v>0.48203330411919376</v>
      </c>
      <c r="I173" s="202">
        <v>793</v>
      </c>
      <c r="J173" s="221">
        <v>0.6183673469387756</v>
      </c>
      <c r="K173" s="195">
        <v>105</v>
      </c>
      <c r="L173" s="220">
        <v>-0.25531914893617025</v>
      </c>
      <c r="M173" s="202">
        <v>2632</v>
      </c>
      <c r="N173" s="221">
        <v>0.3955461293743372</v>
      </c>
      <c r="O173" s="195">
        <v>8832</v>
      </c>
      <c r="P173" s="220">
        <v>3.093264853507649E-2</v>
      </c>
      <c r="Q173" s="202">
        <v>11464</v>
      </c>
      <c r="R173" s="221">
        <v>9.6718645364967104E-2</v>
      </c>
    </row>
    <row r="174" spans="2:18" ht="15" hidden="1" customHeight="1" outlineLevel="1">
      <c r="B174" s="63" t="s">
        <v>79</v>
      </c>
      <c r="C174" s="195">
        <v>12</v>
      </c>
      <c r="D174" s="220">
        <v>1.4</v>
      </c>
      <c r="E174" s="202">
        <v>19</v>
      </c>
      <c r="F174" s="221">
        <v>-0.83333333333333337</v>
      </c>
      <c r="G174" s="195">
        <v>1779</v>
      </c>
      <c r="H174" s="220">
        <v>0.3216939078751857</v>
      </c>
      <c r="I174" s="202">
        <v>855</v>
      </c>
      <c r="J174" s="221">
        <v>1.016509433962264</v>
      </c>
      <c r="K174" s="195">
        <v>98</v>
      </c>
      <c r="L174" s="220">
        <v>0.50769230769230766</v>
      </c>
      <c r="M174" s="202">
        <v>2763</v>
      </c>
      <c r="N174" s="221">
        <v>0.41402251791197542</v>
      </c>
      <c r="O174" s="195">
        <v>10960</v>
      </c>
      <c r="P174" s="220">
        <v>0.1534413807619448</v>
      </c>
      <c r="Q174" s="202">
        <v>13723</v>
      </c>
      <c r="R174" s="221">
        <v>0.1978875698324023</v>
      </c>
    </row>
    <row r="175" spans="2:18" collapsed="1">
      <c r="B175" s="227">
        <v>1999</v>
      </c>
      <c r="C175" s="228">
        <v>53</v>
      </c>
      <c r="D175" s="229">
        <v>0.43243243243243246</v>
      </c>
      <c r="E175" s="228">
        <v>240</v>
      </c>
      <c r="F175" s="229">
        <v>-0.70223325062034747</v>
      </c>
      <c r="G175" s="228">
        <v>10529</v>
      </c>
      <c r="H175" s="229">
        <v>0.29747381392483052</v>
      </c>
      <c r="I175" s="228">
        <v>3633</v>
      </c>
      <c r="J175" s="229">
        <v>4.8787528868360353E-2</v>
      </c>
      <c r="K175" s="228">
        <v>470</v>
      </c>
      <c r="L175" s="229">
        <v>-0.22056384742951907</v>
      </c>
      <c r="M175" s="228">
        <v>14925</v>
      </c>
      <c r="N175" s="229">
        <v>0.14587332053742808</v>
      </c>
      <c r="O175" s="228">
        <v>63243</v>
      </c>
      <c r="P175" s="229">
        <v>-2.9702818392427055E-2</v>
      </c>
      <c r="Q175" s="228">
        <v>78168</v>
      </c>
      <c r="R175" s="229">
        <v>-4.6033450974369838E-4</v>
      </c>
    </row>
    <row r="176" spans="2:18" ht="15" hidden="1" customHeight="1" outlineLevel="1">
      <c r="B176" s="63" t="s">
        <v>90</v>
      </c>
      <c r="C176" s="195">
        <v>6</v>
      </c>
      <c r="D176" s="220">
        <v>5</v>
      </c>
      <c r="E176" s="202">
        <v>150</v>
      </c>
      <c r="F176" s="221">
        <v>0.92307692307692313</v>
      </c>
      <c r="G176" s="195">
        <v>1643</v>
      </c>
      <c r="H176" s="220">
        <v>1.1227390180878554</v>
      </c>
      <c r="I176" s="202">
        <v>637</v>
      </c>
      <c r="J176" s="221">
        <v>0.53493975903614466</v>
      </c>
      <c r="K176" s="195">
        <v>49</v>
      </c>
      <c r="L176" s="220">
        <v>-5.7692307692307709E-2</v>
      </c>
      <c r="M176" s="202">
        <v>2485</v>
      </c>
      <c r="N176" s="221">
        <v>0.88257575757575757</v>
      </c>
      <c r="O176" s="195">
        <v>10025</v>
      </c>
      <c r="P176" s="220">
        <v>0.11302320417453093</v>
      </c>
      <c r="Q176" s="202">
        <v>12510</v>
      </c>
      <c r="R176" s="221">
        <v>0.21138762467318672</v>
      </c>
    </row>
    <row r="177" spans="2:18" ht="15" hidden="1" customHeight="1" outlineLevel="1">
      <c r="B177" s="63" t="s">
        <v>89</v>
      </c>
      <c r="C177" s="195">
        <v>2</v>
      </c>
      <c r="D177" s="220">
        <v>-0.83333333333333337</v>
      </c>
      <c r="E177" s="202">
        <v>129</v>
      </c>
      <c r="F177" s="221">
        <v>0.92537313432835822</v>
      </c>
      <c r="G177" s="195">
        <v>2029</v>
      </c>
      <c r="H177" s="220">
        <v>0.63234111021721651</v>
      </c>
      <c r="I177" s="202">
        <v>964</v>
      </c>
      <c r="J177" s="221">
        <v>0.38307030129124819</v>
      </c>
      <c r="K177" s="195">
        <v>123</v>
      </c>
      <c r="L177" s="220">
        <v>-0.18543046357615889</v>
      </c>
      <c r="M177" s="202">
        <v>3247</v>
      </c>
      <c r="N177" s="221">
        <v>0.49631336405529947</v>
      </c>
      <c r="O177" s="195">
        <v>9048</v>
      </c>
      <c r="P177" s="220">
        <v>5.9484777517564424E-2</v>
      </c>
      <c r="Q177" s="202">
        <v>12295</v>
      </c>
      <c r="R177" s="221">
        <v>0.14799253034547144</v>
      </c>
    </row>
    <row r="178" spans="2:18" ht="15" hidden="1" customHeight="1" outlineLevel="1">
      <c r="B178" s="63" t="s">
        <v>88</v>
      </c>
      <c r="C178" s="195">
        <v>1</v>
      </c>
      <c r="D178" s="220">
        <v>-0.75</v>
      </c>
      <c r="E178" s="202">
        <v>89</v>
      </c>
      <c r="F178" s="221">
        <v>0.64814814814814814</v>
      </c>
      <c r="G178" s="195">
        <v>242</v>
      </c>
      <c r="H178" s="220">
        <v>-0.46460176991150437</v>
      </c>
      <c r="I178" s="202">
        <v>312</v>
      </c>
      <c r="J178" s="221">
        <v>-0.42435424354243545</v>
      </c>
      <c r="K178" s="195">
        <v>73</v>
      </c>
      <c r="L178" s="220">
        <v>0.55319148936170204</v>
      </c>
      <c r="M178" s="202">
        <v>717</v>
      </c>
      <c r="N178" s="221">
        <v>-0.34758871701546856</v>
      </c>
      <c r="O178" s="195">
        <v>5170</v>
      </c>
      <c r="P178" s="220">
        <v>0.30588532457691331</v>
      </c>
      <c r="Q178" s="202">
        <v>5887</v>
      </c>
      <c r="R178" s="221">
        <v>0.16389877421905896</v>
      </c>
    </row>
    <row r="179" spans="2:18" ht="15" hidden="1" customHeight="1" outlineLevel="1">
      <c r="B179" s="63" t="s">
        <v>87</v>
      </c>
      <c r="C179" s="195">
        <v>0</v>
      </c>
      <c r="D179" s="220">
        <v>-1</v>
      </c>
      <c r="E179" s="202">
        <v>3</v>
      </c>
      <c r="F179" s="221">
        <v>-0.5</v>
      </c>
      <c r="G179" s="195">
        <v>14</v>
      </c>
      <c r="H179" s="220">
        <v>3.666666666666667</v>
      </c>
      <c r="I179" s="202">
        <v>5</v>
      </c>
      <c r="J179" s="221">
        <v>-0.95412844036697253</v>
      </c>
      <c r="K179" s="195">
        <v>4</v>
      </c>
      <c r="L179" s="220">
        <v>-0.55555555555555558</v>
      </c>
      <c r="M179" s="202">
        <v>26</v>
      </c>
      <c r="N179" s="221">
        <v>-0.796875</v>
      </c>
      <c r="O179" s="195">
        <v>2139</v>
      </c>
      <c r="P179" s="220">
        <v>0.91495076096687566</v>
      </c>
      <c r="Q179" s="202">
        <v>2165</v>
      </c>
      <c r="R179" s="221">
        <v>0.73895582329317278</v>
      </c>
    </row>
    <row r="180" spans="2:18" ht="15" hidden="1" customHeight="1" outlineLevel="1">
      <c r="B180" s="63" t="s">
        <v>86</v>
      </c>
      <c r="C180" s="195">
        <v>0</v>
      </c>
      <c r="D180" s="220" t="s">
        <v>143</v>
      </c>
      <c r="E180" s="202">
        <v>10</v>
      </c>
      <c r="F180" s="221">
        <v>2.3333333333333335</v>
      </c>
      <c r="G180" s="195">
        <v>11</v>
      </c>
      <c r="H180" s="220">
        <v>4.5</v>
      </c>
      <c r="I180" s="202">
        <v>3</v>
      </c>
      <c r="J180" s="221">
        <v>-0.97619047619047616</v>
      </c>
      <c r="K180" s="195">
        <v>0</v>
      </c>
      <c r="L180" s="220">
        <v>-1</v>
      </c>
      <c r="M180" s="202">
        <v>24</v>
      </c>
      <c r="N180" s="221">
        <v>-0.81954887218045114</v>
      </c>
      <c r="O180" s="195">
        <v>660</v>
      </c>
      <c r="P180" s="220">
        <v>-0.25085130533484679</v>
      </c>
      <c r="Q180" s="202">
        <v>684</v>
      </c>
      <c r="R180" s="221">
        <v>-0.32544378698224852</v>
      </c>
    </row>
    <row r="181" spans="2:18" ht="15" hidden="1" customHeight="1" outlineLevel="1">
      <c r="B181" s="63" t="s">
        <v>85</v>
      </c>
      <c r="C181" s="195">
        <v>1</v>
      </c>
      <c r="D181" s="220">
        <v>-0.8</v>
      </c>
      <c r="E181" s="202">
        <v>8</v>
      </c>
      <c r="F181" s="221">
        <v>0.33333333333333326</v>
      </c>
      <c r="G181" s="195">
        <v>8</v>
      </c>
      <c r="H181" s="220">
        <v>-0.55555555555555558</v>
      </c>
      <c r="I181" s="202">
        <v>7</v>
      </c>
      <c r="J181" s="221">
        <v>-0.90140845070422537</v>
      </c>
      <c r="K181" s="195">
        <v>2</v>
      </c>
      <c r="L181" s="220" t="s">
        <v>143</v>
      </c>
      <c r="M181" s="202">
        <v>26</v>
      </c>
      <c r="N181" s="221">
        <v>-0.74</v>
      </c>
      <c r="O181" s="195">
        <v>1691</v>
      </c>
      <c r="P181" s="220">
        <v>0.38379705400981989</v>
      </c>
      <c r="Q181" s="202">
        <v>1717</v>
      </c>
      <c r="R181" s="221">
        <v>0.29878971255673226</v>
      </c>
    </row>
    <row r="182" spans="2:18" ht="15" hidden="1" customHeight="1" outlineLevel="1">
      <c r="B182" s="63" t="s">
        <v>84</v>
      </c>
      <c r="C182" s="195">
        <v>1</v>
      </c>
      <c r="D182" s="220" t="s">
        <v>143</v>
      </c>
      <c r="E182" s="202">
        <v>2</v>
      </c>
      <c r="F182" s="221">
        <v>0</v>
      </c>
      <c r="G182" s="195">
        <v>2</v>
      </c>
      <c r="H182" s="220">
        <v>-0.66666666666666674</v>
      </c>
      <c r="I182" s="202">
        <v>0</v>
      </c>
      <c r="J182" s="221">
        <v>-1</v>
      </c>
      <c r="K182" s="195">
        <v>4</v>
      </c>
      <c r="L182" s="220">
        <v>-0.33333333333333337</v>
      </c>
      <c r="M182" s="202">
        <v>9</v>
      </c>
      <c r="N182" s="221">
        <v>-0.73529411764705888</v>
      </c>
      <c r="O182" s="195">
        <v>2076</v>
      </c>
      <c r="P182" s="220">
        <v>1.131416837782341</v>
      </c>
      <c r="Q182" s="202">
        <v>2085</v>
      </c>
      <c r="R182" s="221">
        <v>1.0684523809523809</v>
      </c>
    </row>
    <row r="183" spans="2:18" ht="15" hidden="1" customHeight="1" outlineLevel="1">
      <c r="B183" s="63" t="s">
        <v>83</v>
      </c>
      <c r="C183" s="195">
        <v>1</v>
      </c>
      <c r="D183" s="220" t="s">
        <v>143</v>
      </c>
      <c r="E183" s="202">
        <v>3</v>
      </c>
      <c r="F183" s="221">
        <v>2</v>
      </c>
      <c r="G183" s="195">
        <v>3</v>
      </c>
      <c r="H183" s="220">
        <v>-0.8125</v>
      </c>
      <c r="I183" s="202">
        <v>5</v>
      </c>
      <c r="J183" s="221">
        <v>-0.44444444444444442</v>
      </c>
      <c r="K183" s="195">
        <v>8</v>
      </c>
      <c r="L183" s="220">
        <v>0.14285714285714279</v>
      </c>
      <c r="M183" s="202">
        <v>20</v>
      </c>
      <c r="N183" s="221">
        <v>-0.39393939393939392</v>
      </c>
      <c r="O183" s="195">
        <v>1657</v>
      </c>
      <c r="P183" s="220">
        <v>54.233333333333334</v>
      </c>
      <c r="Q183" s="202">
        <v>1677</v>
      </c>
      <c r="R183" s="221">
        <v>25.61904761904762</v>
      </c>
    </row>
    <row r="184" spans="2:18" ht="15" hidden="1" customHeight="1" outlineLevel="1">
      <c r="B184" s="63" t="s">
        <v>82</v>
      </c>
      <c r="C184" s="195">
        <v>3</v>
      </c>
      <c r="D184" s="220">
        <v>0.5</v>
      </c>
      <c r="E184" s="202">
        <v>40</v>
      </c>
      <c r="F184" s="221">
        <v>9</v>
      </c>
      <c r="G184" s="195">
        <v>335</v>
      </c>
      <c r="H184" s="220">
        <v>0.10197368421052633</v>
      </c>
      <c r="I184" s="202">
        <v>107</v>
      </c>
      <c r="J184" s="221">
        <v>0.27380952380952372</v>
      </c>
      <c r="K184" s="195">
        <v>33</v>
      </c>
      <c r="L184" s="220">
        <v>0.13793103448275867</v>
      </c>
      <c r="M184" s="202">
        <v>518</v>
      </c>
      <c r="N184" s="221">
        <v>0.22458628841607564</v>
      </c>
      <c r="O184" s="195">
        <v>3469</v>
      </c>
      <c r="P184" s="220">
        <v>0.30462579917262134</v>
      </c>
      <c r="Q184" s="202">
        <v>3987</v>
      </c>
      <c r="R184" s="221">
        <v>0.29364049318624263</v>
      </c>
    </row>
    <row r="185" spans="2:18" ht="15" hidden="1" customHeight="1" outlineLevel="1">
      <c r="B185" s="63" t="s">
        <v>81</v>
      </c>
      <c r="C185" s="195">
        <v>11</v>
      </c>
      <c r="D185" s="220">
        <v>0.5714285714285714</v>
      </c>
      <c r="E185" s="202">
        <v>150</v>
      </c>
      <c r="F185" s="221">
        <v>1.7272727272727271</v>
      </c>
      <c r="G185" s="195">
        <v>1341</v>
      </c>
      <c r="H185" s="220">
        <v>-5.4301833568406233E-2</v>
      </c>
      <c r="I185" s="202">
        <v>510</v>
      </c>
      <c r="J185" s="221">
        <v>-0.53038674033149169</v>
      </c>
      <c r="K185" s="195">
        <v>101</v>
      </c>
      <c r="L185" s="220">
        <v>4.1237113402061931E-2</v>
      </c>
      <c r="M185" s="202">
        <v>2113</v>
      </c>
      <c r="N185" s="221">
        <v>-0.20653398422831393</v>
      </c>
      <c r="O185" s="195">
        <v>11175</v>
      </c>
      <c r="P185" s="220">
        <v>0.24568052613978364</v>
      </c>
      <c r="Q185" s="202">
        <v>13288</v>
      </c>
      <c r="R185" s="221">
        <v>0.14216950318033361</v>
      </c>
    </row>
    <row r="186" spans="2:18" ht="15" hidden="1" customHeight="1" outlineLevel="1">
      <c r="B186" s="63" t="s">
        <v>80</v>
      </c>
      <c r="C186" s="195">
        <v>6</v>
      </c>
      <c r="D186" s="220">
        <v>2</v>
      </c>
      <c r="E186" s="202">
        <v>108</v>
      </c>
      <c r="F186" s="221">
        <v>6.7142857142857144</v>
      </c>
      <c r="G186" s="195">
        <v>1141</v>
      </c>
      <c r="H186" s="220">
        <v>0.20740740740740748</v>
      </c>
      <c r="I186" s="202">
        <v>490</v>
      </c>
      <c r="J186" s="221">
        <v>-0.30298719772403981</v>
      </c>
      <c r="K186" s="195">
        <v>141</v>
      </c>
      <c r="L186" s="220">
        <v>-4.7297297297297258E-2</v>
      </c>
      <c r="M186" s="202">
        <v>1886</v>
      </c>
      <c r="N186" s="221">
        <v>4.083885209713034E-2</v>
      </c>
      <c r="O186" s="195">
        <v>8567</v>
      </c>
      <c r="P186" s="220">
        <v>-4.8956483126110117E-2</v>
      </c>
      <c r="Q186" s="202">
        <v>10453</v>
      </c>
      <c r="R186" s="221">
        <v>-3.3918669131238421E-2</v>
      </c>
    </row>
    <row r="187" spans="2:18" ht="15" hidden="1" customHeight="1" outlineLevel="1">
      <c r="B187" s="63" t="s">
        <v>79</v>
      </c>
      <c r="C187" s="195">
        <v>5</v>
      </c>
      <c r="D187" s="220">
        <v>1.5</v>
      </c>
      <c r="E187" s="202">
        <v>114</v>
      </c>
      <c r="F187" s="221">
        <v>37</v>
      </c>
      <c r="G187" s="195">
        <v>1346</v>
      </c>
      <c r="H187" s="220">
        <v>0.46782988004362047</v>
      </c>
      <c r="I187" s="202">
        <v>424</v>
      </c>
      <c r="J187" s="221">
        <v>-0.44137022397891967</v>
      </c>
      <c r="K187" s="195">
        <v>65</v>
      </c>
      <c r="L187" s="220">
        <v>-0.6649484536082475</v>
      </c>
      <c r="M187" s="202">
        <v>1954</v>
      </c>
      <c r="N187" s="221">
        <v>4.2133333333333356E-2</v>
      </c>
      <c r="O187" s="195">
        <v>9502</v>
      </c>
      <c r="P187" s="220">
        <v>0.26727127233929049</v>
      </c>
      <c r="Q187" s="202">
        <v>11456</v>
      </c>
      <c r="R187" s="221">
        <v>0.22223407660300865</v>
      </c>
    </row>
    <row r="188" spans="2:18" collapsed="1">
      <c r="B188" s="227">
        <v>1998</v>
      </c>
      <c r="C188" s="228">
        <v>37</v>
      </c>
      <c r="D188" s="229">
        <v>2.7777777777777679E-2</v>
      </c>
      <c r="E188" s="228">
        <v>806</v>
      </c>
      <c r="F188" s="229">
        <v>1.7508532423208192</v>
      </c>
      <c r="G188" s="228">
        <v>8115</v>
      </c>
      <c r="H188" s="229">
        <v>0.33076418497868154</v>
      </c>
      <c r="I188" s="228">
        <v>3464</v>
      </c>
      <c r="J188" s="229">
        <v>-0.25037870590781219</v>
      </c>
      <c r="K188" s="228">
        <v>603</v>
      </c>
      <c r="L188" s="229">
        <v>-0.18733153638814015</v>
      </c>
      <c r="M188" s="228">
        <v>13025</v>
      </c>
      <c r="N188" s="229">
        <v>0.10474978795589474</v>
      </c>
      <c r="O188" s="228">
        <v>65179</v>
      </c>
      <c r="P188" s="229">
        <v>0.21002116362826273</v>
      </c>
      <c r="Q188" s="228">
        <v>78204</v>
      </c>
      <c r="R188" s="229">
        <v>0.19111733885707327</v>
      </c>
    </row>
    <row r="189" spans="2:18" ht="15" hidden="1" customHeight="1" outlineLevel="1">
      <c r="B189" s="63" t="s">
        <v>90</v>
      </c>
      <c r="C189" s="195">
        <v>1</v>
      </c>
      <c r="D189" s="220">
        <v>-0.83333333333333337</v>
      </c>
      <c r="E189" s="202">
        <v>78</v>
      </c>
      <c r="F189" s="221">
        <v>12</v>
      </c>
      <c r="G189" s="195">
        <v>774</v>
      </c>
      <c r="H189" s="220">
        <v>-0.49444807315480077</v>
      </c>
      <c r="I189" s="202">
        <v>415</v>
      </c>
      <c r="J189" s="221">
        <v>-0.31967213114754101</v>
      </c>
      <c r="K189" s="195">
        <v>52</v>
      </c>
      <c r="L189" s="220">
        <v>-0.4285714285714286</v>
      </c>
      <c r="M189" s="202">
        <v>1320</v>
      </c>
      <c r="N189" s="221">
        <v>-0.41176470588235292</v>
      </c>
      <c r="O189" s="195">
        <v>9007</v>
      </c>
      <c r="P189" s="220">
        <v>-3.870825038708281E-3</v>
      </c>
      <c r="Q189" s="202">
        <v>10327</v>
      </c>
      <c r="R189" s="221">
        <v>-8.4972532340953366E-2</v>
      </c>
    </row>
    <row r="190" spans="2:18" ht="15" hidden="1" customHeight="1" outlineLevel="1">
      <c r="B190" s="63" t="s">
        <v>89</v>
      </c>
      <c r="C190" s="195">
        <v>12</v>
      </c>
      <c r="D190" s="220" t="s">
        <v>143</v>
      </c>
      <c r="E190" s="202">
        <v>67</v>
      </c>
      <c r="F190" s="221">
        <v>5.7</v>
      </c>
      <c r="G190" s="195">
        <v>1243</v>
      </c>
      <c r="H190" s="220">
        <v>0.29885057471264376</v>
      </c>
      <c r="I190" s="202">
        <v>697</v>
      </c>
      <c r="J190" s="221">
        <v>0.22280701754385968</v>
      </c>
      <c r="K190" s="195">
        <v>151</v>
      </c>
      <c r="L190" s="220">
        <v>5.04</v>
      </c>
      <c r="M190" s="202">
        <v>2170</v>
      </c>
      <c r="N190" s="221">
        <v>0.38924455825864279</v>
      </c>
      <c r="O190" s="195">
        <v>8540</v>
      </c>
      <c r="P190" s="220">
        <v>0.14262777629114254</v>
      </c>
      <c r="Q190" s="202">
        <v>10710</v>
      </c>
      <c r="R190" s="221">
        <v>0.18525896414342635</v>
      </c>
    </row>
    <row r="191" spans="2:18" ht="15" hidden="1" customHeight="1" outlineLevel="1">
      <c r="B191" s="63" t="s">
        <v>88</v>
      </c>
      <c r="C191" s="195">
        <v>4</v>
      </c>
      <c r="D191" s="220" t="s">
        <v>143</v>
      </c>
      <c r="E191" s="202">
        <v>54</v>
      </c>
      <c r="F191" s="221">
        <v>8</v>
      </c>
      <c r="G191" s="195">
        <v>452</v>
      </c>
      <c r="H191" s="220">
        <v>-9.0543259557344102E-2</v>
      </c>
      <c r="I191" s="202">
        <v>542</v>
      </c>
      <c r="J191" s="221">
        <v>0.55747126436781613</v>
      </c>
      <c r="K191" s="195">
        <v>47</v>
      </c>
      <c r="L191" s="220">
        <v>5.7142857142857144</v>
      </c>
      <c r="M191" s="202">
        <v>1099</v>
      </c>
      <c r="N191" s="221">
        <v>0.28088578088578098</v>
      </c>
      <c r="O191" s="195">
        <v>3959</v>
      </c>
      <c r="P191" s="220">
        <v>1.2531969309462987E-2</v>
      </c>
      <c r="Q191" s="202">
        <v>5058</v>
      </c>
      <c r="R191" s="221">
        <v>6.0822147651006686E-2</v>
      </c>
    </row>
    <row r="192" spans="2:18" ht="15" hidden="1" customHeight="1" outlineLevel="1">
      <c r="B192" s="63" t="s">
        <v>87</v>
      </c>
      <c r="C192" s="195">
        <v>1</v>
      </c>
      <c r="D192" s="220" t="s">
        <v>143</v>
      </c>
      <c r="E192" s="202">
        <v>6</v>
      </c>
      <c r="F192" s="221">
        <v>5</v>
      </c>
      <c r="G192" s="195">
        <v>3</v>
      </c>
      <c r="H192" s="220">
        <v>-0.66666666666666674</v>
      </c>
      <c r="I192" s="202">
        <v>109</v>
      </c>
      <c r="J192" s="221">
        <v>5.8125</v>
      </c>
      <c r="K192" s="195">
        <v>9</v>
      </c>
      <c r="L192" s="220">
        <v>0.5</v>
      </c>
      <c r="M192" s="202">
        <v>128</v>
      </c>
      <c r="N192" s="221">
        <v>3</v>
      </c>
      <c r="O192" s="195">
        <v>1117</v>
      </c>
      <c r="P192" s="220">
        <v>8.6293103448275854</v>
      </c>
      <c r="Q192" s="202">
        <v>1245</v>
      </c>
      <c r="R192" s="221">
        <v>7.4121621621621614</v>
      </c>
    </row>
    <row r="193" spans="2:18" ht="15" hidden="1" customHeight="1" outlineLevel="1">
      <c r="B193" s="63" t="s">
        <v>86</v>
      </c>
      <c r="C193" s="195">
        <v>0</v>
      </c>
      <c r="D193" s="220" t="s">
        <v>143</v>
      </c>
      <c r="E193" s="202">
        <v>3</v>
      </c>
      <c r="F193" s="221">
        <v>2</v>
      </c>
      <c r="G193" s="195">
        <v>2</v>
      </c>
      <c r="H193" s="220">
        <v>-0.84615384615384615</v>
      </c>
      <c r="I193" s="202">
        <v>126</v>
      </c>
      <c r="J193" s="221">
        <v>20</v>
      </c>
      <c r="K193" s="195">
        <v>2</v>
      </c>
      <c r="L193" s="220">
        <v>0</v>
      </c>
      <c r="M193" s="202">
        <v>133</v>
      </c>
      <c r="N193" s="221">
        <v>5.0454545454545459</v>
      </c>
      <c r="O193" s="195">
        <v>881</v>
      </c>
      <c r="P193" s="220">
        <v>9.4880952380952372</v>
      </c>
      <c r="Q193" s="202">
        <v>1014</v>
      </c>
      <c r="R193" s="221">
        <v>8.566037735849056</v>
      </c>
    </row>
    <row r="194" spans="2:18" ht="15" hidden="1" customHeight="1" outlineLevel="1">
      <c r="B194" s="63" t="s">
        <v>85</v>
      </c>
      <c r="C194" s="195">
        <v>5</v>
      </c>
      <c r="D194" s="220">
        <v>0.66666666666666674</v>
      </c>
      <c r="E194" s="202">
        <v>6</v>
      </c>
      <c r="F194" s="221">
        <v>0.19999999999999996</v>
      </c>
      <c r="G194" s="195">
        <v>18</v>
      </c>
      <c r="H194" s="220">
        <v>8</v>
      </c>
      <c r="I194" s="202">
        <v>71</v>
      </c>
      <c r="J194" s="221">
        <v>1.2903225806451615</v>
      </c>
      <c r="K194" s="195">
        <v>0</v>
      </c>
      <c r="L194" s="220">
        <v>-1</v>
      </c>
      <c r="M194" s="202">
        <v>100</v>
      </c>
      <c r="N194" s="221">
        <v>1.3809523809523809</v>
      </c>
      <c r="O194" s="195">
        <v>1222</v>
      </c>
      <c r="P194" s="220">
        <v>10.75</v>
      </c>
      <c r="Q194" s="202">
        <v>1322</v>
      </c>
      <c r="R194" s="221">
        <v>8.0547945205479454</v>
      </c>
    </row>
    <row r="195" spans="2:18" ht="15" hidden="1" customHeight="1" outlineLevel="1">
      <c r="B195" s="63" t="s">
        <v>84</v>
      </c>
      <c r="C195" s="195">
        <v>0</v>
      </c>
      <c r="D195" s="220">
        <v>-1</v>
      </c>
      <c r="E195" s="202">
        <v>2</v>
      </c>
      <c r="F195" s="221">
        <v>0</v>
      </c>
      <c r="G195" s="195">
        <v>6</v>
      </c>
      <c r="H195" s="220">
        <v>1</v>
      </c>
      <c r="I195" s="202">
        <v>20</v>
      </c>
      <c r="J195" s="221">
        <v>1</v>
      </c>
      <c r="K195" s="195">
        <v>6</v>
      </c>
      <c r="L195" s="220">
        <v>0.5</v>
      </c>
      <c r="M195" s="202">
        <v>34</v>
      </c>
      <c r="N195" s="221">
        <v>0.47826086956521729</v>
      </c>
      <c r="O195" s="195">
        <v>974</v>
      </c>
      <c r="P195" s="220">
        <v>19.291666666666668</v>
      </c>
      <c r="Q195" s="202">
        <v>1008</v>
      </c>
      <c r="R195" s="221">
        <v>13.19718309859155</v>
      </c>
    </row>
    <row r="196" spans="2:18" ht="15" hidden="1" customHeight="1" outlineLevel="1">
      <c r="B196" s="63" t="s">
        <v>83</v>
      </c>
      <c r="C196" s="195">
        <v>0</v>
      </c>
      <c r="D196" s="220" t="s">
        <v>143</v>
      </c>
      <c r="E196" s="202">
        <v>1</v>
      </c>
      <c r="F196" s="221">
        <v>-0.5</v>
      </c>
      <c r="G196" s="195">
        <v>16</v>
      </c>
      <c r="H196" s="220">
        <v>3</v>
      </c>
      <c r="I196" s="202">
        <v>9</v>
      </c>
      <c r="J196" s="221">
        <v>0.125</v>
      </c>
      <c r="K196" s="195">
        <v>7</v>
      </c>
      <c r="L196" s="220">
        <v>0.39999999999999991</v>
      </c>
      <c r="M196" s="202">
        <v>33</v>
      </c>
      <c r="N196" s="221">
        <v>0.73684210526315796</v>
      </c>
      <c r="O196" s="195">
        <v>30</v>
      </c>
      <c r="P196" s="220">
        <v>-0.23076923076923073</v>
      </c>
      <c r="Q196" s="202">
        <v>63</v>
      </c>
      <c r="R196" s="221">
        <v>8.6206896551724199E-2</v>
      </c>
    </row>
    <row r="197" spans="2:18" ht="15" hidden="1" customHeight="1" outlineLevel="1">
      <c r="B197" s="63" t="s">
        <v>82</v>
      </c>
      <c r="C197" s="195">
        <v>2</v>
      </c>
      <c r="D197" s="220">
        <v>-0.5</v>
      </c>
      <c r="E197" s="202">
        <v>4</v>
      </c>
      <c r="F197" s="221">
        <v>-0.83333333333333337</v>
      </c>
      <c r="G197" s="195">
        <v>304</v>
      </c>
      <c r="H197" s="220">
        <v>-0.31376975169300225</v>
      </c>
      <c r="I197" s="202">
        <v>84</v>
      </c>
      <c r="J197" s="221">
        <v>-0.5714285714285714</v>
      </c>
      <c r="K197" s="195">
        <v>29</v>
      </c>
      <c r="L197" s="220">
        <v>0.61111111111111116</v>
      </c>
      <c r="M197" s="202">
        <v>423</v>
      </c>
      <c r="N197" s="221">
        <v>-0.38248175182481747</v>
      </c>
      <c r="O197" s="195">
        <v>2659</v>
      </c>
      <c r="P197" s="220">
        <v>-9.4654409261150874E-2</v>
      </c>
      <c r="Q197" s="202">
        <v>3082</v>
      </c>
      <c r="R197" s="221">
        <v>-0.14908890115958029</v>
      </c>
    </row>
    <row r="198" spans="2:18" ht="15" hidden="1" customHeight="1" outlineLevel="1">
      <c r="B198" s="63" t="s">
        <v>81</v>
      </c>
      <c r="C198" s="195">
        <v>7</v>
      </c>
      <c r="D198" s="220">
        <v>0.16666666666666674</v>
      </c>
      <c r="E198" s="202">
        <v>55</v>
      </c>
      <c r="F198" s="221">
        <v>-0.20289855072463769</v>
      </c>
      <c r="G198" s="195">
        <v>1418</v>
      </c>
      <c r="H198" s="220">
        <v>0.26156583629893237</v>
      </c>
      <c r="I198" s="202">
        <v>1086</v>
      </c>
      <c r="J198" s="221">
        <v>0.39052496798975667</v>
      </c>
      <c r="K198" s="195">
        <v>97</v>
      </c>
      <c r="L198" s="220">
        <v>1.6216216216216215</v>
      </c>
      <c r="M198" s="202">
        <v>2663</v>
      </c>
      <c r="N198" s="221">
        <v>0.32027764005949422</v>
      </c>
      <c r="O198" s="195">
        <v>8971</v>
      </c>
      <c r="P198" s="220">
        <v>5.120693695805012E-2</v>
      </c>
      <c r="Q198" s="202">
        <v>11634</v>
      </c>
      <c r="R198" s="221">
        <v>0.10264429911856698</v>
      </c>
    </row>
    <row r="199" spans="2:18" ht="15" hidden="1" customHeight="1" outlineLevel="1">
      <c r="B199" s="63" t="s">
        <v>80</v>
      </c>
      <c r="C199" s="195">
        <v>2</v>
      </c>
      <c r="D199" s="220">
        <v>-0.33333333333333337</v>
      </c>
      <c r="E199" s="202">
        <v>14</v>
      </c>
      <c r="F199" s="221">
        <v>-0.78125</v>
      </c>
      <c r="G199" s="195">
        <v>945</v>
      </c>
      <c r="H199" s="220">
        <v>-0.19437340153452687</v>
      </c>
      <c r="I199" s="202">
        <v>703</v>
      </c>
      <c r="J199" s="221">
        <v>-5.6375838926174482E-2</v>
      </c>
      <c r="K199" s="195">
        <v>148</v>
      </c>
      <c r="L199" s="220">
        <v>1.1142857142857143</v>
      </c>
      <c r="M199" s="202">
        <v>1812</v>
      </c>
      <c r="N199" s="221">
        <v>-0.11824817518248176</v>
      </c>
      <c r="O199" s="195">
        <v>9008</v>
      </c>
      <c r="P199" s="220">
        <v>0.19659936238044629</v>
      </c>
      <c r="Q199" s="202">
        <v>10820</v>
      </c>
      <c r="R199" s="221">
        <v>0.12908275070437236</v>
      </c>
    </row>
    <row r="200" spans="2:18" ht="15" hidden="1" customHeight="1" outlineLevel="1">
      <c r="B200" s="63" t="s">
        <v>79</v>
      </c>
      <c r="C200" s="195">
        <v>2</v>
      </c>
      <c r="D200" s="220">
        <v>0</v>
      </c>
      <c r="E200" s="202">
        <v>3</v>
      </c>
      <c r="F200" s="221">
        <v>-0.93877551020408168</v>
      </c>
      <c r="G200" s="195">
        <v>917</v>
      </c>
      <c r="H200" s="220">
        <v>-0.43742331288343561</v>
      </c>
      <c r="I200" s="202">
        <v>759</v>
      </c>
      <c r="J200" s="221">
        <v>7.3550212164073647E-2</v>
      </c>
      <c r="K200" s="195">
        <v>194</v>
      </c>
      <c r="L200" s="220">
        <v>-0.12217194570135748</v>
      </c>
      <c r="M200" s="202">
        <v>1875</v>
      </c>
      <c r="N200" s="221">
        <v>-0.28133384438482179</v>
      </c>
      <c r="O200" s="195">
        <v>7498</v>
      </c>
      <c r="P200" s="220">
        <v>-8.0451312239391726E-2</v>
      </c>
      <c r="Q200" s="202">
        <v>9373</v>
      </c>
      <c r="R200" s="221">
        <v>-0.12914614884325937</v>
      </c>
    </row>
    <row r="201" spans="2:18" collapsed="1">
      <c r="B201" s="227">
        <v>1997</v>
      </c>
      <c r="C201" s="228">
        <v>36</v>
      </c>
      <c r="D201" s="229">
        <v>0.28571428571428581</v>
      </c>
      <c r="E201" s="228">
        <v>293</v>
      </c>
      <c r="F201" s="229">
        <v>0.22594142259414229</v>
      </c>
      <c r="G201" s="228">
        <v>6098</v>
      </c>
      <c r="H201" s="229">
        <v>-0.17438396967235315</v>
      </c>
      <c r="I201" s="228">
        <v>4621</v>
      </c>
      <c r="J201" s="229">
        <v>0.14721946375372386</v>
      </c>
      <c r="K201" s="228">
        <v>742</v>
      </c>
      <c r="L201" s="229">
        <v>0.52361396303901442</v>
      </c>
      <c r="M201" s="228">
        <v>11790</v>
      </c>
      <c r="N201" s="229">
        <v>-3.1065088757396442E-2</v>
      </c>
      <c r="O201" s="228">
        <v>53866</v>
      </c>
      <c r="P201" s="229">
        <v>0.12291015217844481</v>
      </c>
      <c r="Q201" s="228">
        <v>65656</v>
      </c>
      <c r="R201" s="229">
        <v>9.1755628720609161E-2</v>
      </c>
    </row>
    <row r="202" spans="2:18" ht="15" hidden="1" customHeight="1" outlineLevel="1">
      <c r="B202" s="63" t="s">
        <v>90</v>
      </c>
      <c r="C202" s="195">
        <v>6</v>
      </c>
      <c r="D202" s="220">
        <v>1</v>
      </c>
      <c r="E202" s="202">
        <v>6</v>
      </c>
      <c r="F202" s="221">
        <v>-0.86363636363636365</v>
      </c>
      <c r="G202" s="195">
        <v>1531</v>
      </c>
      <c r="H202" s="220">
        <v>2.8206850235056979E-2</v>
      </c>
      <c r="I202" s="202">
        <v>610</v>
      </c>
      <c r="J202" s="221">
        <v>0.30901287553648071</v>
      </c>
      <c r="K202" s="195">
        <v>91</v>
      </c>
      <c r="L202" s="220">
        <v>17.2</v>
      </c>
      <c r="M202" s="202">
        <v>2244</v>
      </c>
      <c r="N202" s="221">
        <v>0.11976047904191622</v>
      </c>
      <c r="O202" s="195">
        <v>9042</v>
      </c>
      <c r="P202" s="220">
        <v>0.22139673105497781</v>
      </c>
      <c r="Q202" s="202">
        <v>11286</v>
      </c>
      <c r="R202" s="221">
        <v>0.19974487084086312</v>
      </c>
    </row>
    <row r="203" spans="2:18" ht="15" hidden="1" customHeight="1" outlineLevel="1">
      <c r="B203" s="63" t="s">
        <v>89</v>
      </c>
      <c r="C203" s="195">
        <v>0</v>
      </c>
      <c r="D203" s="220">
        <v>-1</v>
      </c>
      <c r="E203" s="202">
        <v>10</v>
      </c>
      <c r="F203" s="221">
        <v>-9.0909090909090939E-2</v>
      </c>
      <c r="G203" s="195">
        <v>957</v>
      </c>
      <c r="H203" s="220">
        <v>2.025586353944564E-2</v>
      </c>
      <c r="I203" s="202">
        <v>570</v>
      </c>
      <c r="J203" s="221">
        <v>-8.6538461538461564E-2</v>
      </c>
      <c r="K203" s="195">
        <v>25</v>
      </c>
      <c r="L203" s="220">
        <v>2.125</v>
      </c>
      <c r="M203" s="202">
        <v>1562</v>
      </c>
      <c r="N203" s="221">
        <v>-2.6184538653366562E-2</v>
      </c>
      <c r="O203" s="195">
        <v>7474</v>
      </c>
      <c r="P203" s="220">
        <v>0.36262534184138562</v>
      </c>
      <c r="Q203" s="202">
        <v>9036</v>
      </c>
      <c r="R203" s="221">
        <v>0.27465086754126111</v>
      </c>
    </row>
    <row r="204" spans="2:18" ht="15" hidden="1" customHeight="1" outlineLevel="1">
      <c r="B204" s="63" t="s">
        <v>88</v>
      </c>
      <c r="C204" s="195">
        <v>0</v>
      </c>
      <c r="D204" s="220" t="s">
        <v>143</v>
      </c>
      <c r="E204" s="202">
        <v>6</v>
      </c>
      <c r="F204" s="221">
        <v>-0.77777777777777779</v>
      </c>
      <c r="G204" s="195">
        <v>497</v>
      </c>
      <c r="H204" s="220">
        <v>-0.11408199643493766</v>
      </c>
      <c r="I204" s="202">
        <v>348</v>
      </c>
      <c r="J204" s="221">
        <v>0.359375</v>
      </c>
      <c r="K204" s="195">
        <v>7</v>
      </c>
      <c r="L204" s="220">
        <v>-0.125</v>
      </c>
      <c r="M204" s="202">
        <v>858</v>
      </c>
      <c r="N204" s="221">
        <v>7.0422535211267512E-3</v>
      </c>
      <c r="O204" s="195">
        <v>3910</v>
      </c>
      <c r="P204" s="220">
        <v>5.1357891906426367E-2</v>
      </c>
      <c r="Q204" s="202">
        <v>4768</v>
      </c>
      <c r="R204" s="221">
        <v>4.3097790417851778E-2</v>
      </c>
    </row>
    <row r="205" spans="2:18" ht="15" hidden="1" customHeight="1" outlineLevel="1">
      <c r="B205" s="63" t="s">
        <v>87</v>
      </c>
      <c r="C205" s="195">
        <v>0</v>
      </c>
      <c r="D205" s="220">
        <v>-1</v>
      </c>
      <c r="E205" s="202">
        <v>1</v>
      </c>
      <c r="F205" s="221">
        <v>-0.5</v>
      </c>
      <c r="G205" s="195">
        <v>9</v>
      </c>
      <c r="H205" s="220" t="s">
        <v>143</v>
      </c>
      <c r="I205" s="202">
        <v>16</v>
      </c>
      <c r="J205" s="221">
        <v>0.77777777777777768</v>
      </c>
      <c r="K205" s="195">
        <v>6</v>
      </c>
      <c r="L205" s="220">
        <v>2</v>
      </c>
      <c r="M205" s="202">
        <v>32</v>
      </c>
      <c r="N205" s="221">
        <v>1</v>
      </c>
      <c r="O205" s="195">
        <v>116</v>
      </c>
      <c r="P205" s="220">
        <v>-0.63291139240506333</v>
      </c>
      <c r="Q205" s="202">
        <v>148</v>
      </c>
      <c r="R205" s="221">
        <v>-0.55421686746987953</v>
      </c>
    </row>
    <row r="206" spans="2:18" ht="15" hidden="1" customHeight="1" outlineLevel="1">
      <c r="B206" s="63" t="s">
        <v>86</v>
      </c>
      <c r="C206" s="195">
        <v>0</v>
      </c>
      <c r="D206" s="220">
        <v>-1</v>
      </c>
      <c r="E206" s="202">
        <v>1</v>
      </c>
      <c r="F206" s="221">
        <v>-0.75</v>
      </c>
      <c r="G206" s="195">
        <v>13</v>
      </c>
      <c r="H206" s="220">
        <v>1.1666666666666665</v>
      </c>
      <c r="I206" s="202">
        <v>6</v>
      </c>
      <c r="J206" s="221">
        <v>-0.25</v>
      </c>
      <c r="K206" s="195">
        <v>2</v>
      </c>
      <c r="L206" s="220">
        <v>0</v>
      </c>
      <c r="M206" s="202">
        <v>22</v>
      </c>
      <c r="N206" s="221">
        <v>-4.3478260869565188E-2</v>
      </c>
      <c r="O206" s="195">
        <v>84</v>
      </c>
      <c r="P206" s="220">
        <v>-0.58208955223880599</v>
      </c>
      <c r="Q206" s="202">
        <v>106</v>
      </c>
      <c r="R206" s="221">
        <v>-0.5267857142857143</v>
      </c>
    </row>
    <row r="207" spans="2:18" ht="15" hidden="1" customHeight="1" outlineLevel="1">
      <c r="B207" s="63" t="s">
        <v>85</v>
      </c>
      <c r="C207" s="195">
        <v>3</v>
      </c>
      <c r="D207" s="220">
        <v>0.5</v>
      </c>
      <c r="E207" s="202">
        <v>5</v>
      </c>
      <c r="F207" s="221">
        <v>-0.54545454545454541</v>
      </c>
      <c r="G207" s="195">
        <v>2</v>
      </c>
      <c r="H207" s="220">
        <v>-0.94117647058823528</v>
      </c>
      <c r="I207" s="202">
        <v>31</v>
      </c>
      <c r="J207" s="221">
        <v>2.1</v>
      </c>
      <c r="K207" s="195">
        <v>1</v>
      </c>
      <c r="L207" s="220">
        <v>-0.83333333333333337</v>
      </c>
      <c r="M207" s="202">
        <v>42</v>
      </c>
      <c r="N207" s="221">
        <v>-0.33333333333333337</v>
      </c>
      <c r="O207" s="195">
        <v>104</v>
      </c>
      <c r="P207" s="220">
        <v>-0.29729729729729726</v>
      </c>
      <c r="Q207" s="202">
        <v>146</v>
      </c>
      <c r="R207" s="221">
        <v>-0.30805687203791465</v>
      </c>
    </row>
    <row r="208" spans="2:18" ht="15" hidden="1" customHeight="1" outlineLevel="1">
      <c r="B208" s="63" t="s">
        <v>84</v>
      </c>
      <c r="C208" s="195">
        <v>4</v>
      </c>
      <c r="D208" s="220">
        <v>-0.69230769230769229</v>
      </c>
      <c r="E208" s="202">
        <v>2</v>
      </c>
      <c r="F208" s="221">
        <v>-0.5</v>
      </c>
      <c r="G208" s="195">
        <v>3</v>
      </c>
      <c r="H208" s="220">
        <v>-0.66666666666666674</v>
      </c>
      <c r="I208" s="202">
        <v>10</v>
      </c>
      <c r="J208" s="221">
        <v>-9.0909090909090939E-2</v>
      </c>
      <c r="K208" s="195">
        <v>4</v>
      </c>
      <c r="L208" s="220">
        <v>-0.19999999999999996</v>
      </c>
      <c r="M208" s="202">
        <v>23</v>
      </c>
      <c r="N208" s="221">
        <v>-0.45238095238095233</v>
      </c>
      <c r="O208" s="195">
        <v>48</v>
      </c>
      <c r="P208" s="220">
        <v>-0.15789473684210531</v>
      </c>
      <c r="Q208" s="202">
        <v>71</v>
      </c>
      <c r="R208" s="221">
        <v>-0.28282828282828287</v>
      </c>
    </row>
    <row r="209" spans="2:18" ht="15" hidden="1" customHeight="1" outlineLevel="1">
      <c r="B209" s="63" t="s">
        <v>83</v>
      </c>
      <c r="C209" s="195">
        <v>0</v>
      </c>
      <c r="D209" s="220" t="s">
        <v>143</v>
      </c>
      <c r="E209" s="202">
        <v>2</v>
      </c>
      <c r="F209" s="221">
        <v>-0.81818181818181812</v>
      </c>
      <c r="G209" s="195">
        <v>4</v>
      </c>
      <c r="H209" s="220">
        <v>-0.4285714285714286</v>
      </c>
      <c r="I209" s="202">
        <v>8</v>
      </c>
      <c r="J209" s="221">
        <v>-0.33333333333333337</v>
      </c>
      <c r="K209" s="195">
        <v>5</v>
      </c>
      <c r="L209" s="220">
        <v>1.5</v>
      </c>
      <c r="M209" s="202">
        <v>19</v>
      </c>
      <c r="N209" s="221">
        <v>-0.40625</v>
      </c>
      <c r="O209" s="195">
        <v>39</v>
      </c>
      <c r="P209" s="220">
        <v>-0.54117647058823537</v>
      </c>
      <c r="Q209" s="202">
        <v>58</v>
      </c>
      <c r="R209" s="221">
        <v>-0.50427350427350426</v>
      </c>
    </row>
    <row r="210" spans="2:18" ht="15" hidden="1" customHeight="1" outlineLevel="1">
      <c r="B210" s="63" t="s">
        <v>82</v>
      </c>
      <c r="C210" s="195">
        <v>4</v>
      </c>
      <c r="D210" s="220" t="s">
        <v>143</v>
      </c>
      <c r="E210" s="202">
        <v>24</v>
      </c>
      <c r="F210" s="221">
        <v>0.41176470588235303</v>
      </c>
      <c r="G210" s="195">
        <v>443</v>
      </c>
      <c r="H210" s="220">
        <v>0.10473815461346625</v>
      </c>
      <c r="I210" s="202">
        <v>196</v>
      </c>
      <c r="J210" s="221">
        <v>-2.9702970297029729E-2</v>
      </c>
      <c r="K210" s="195">
        <v>18</v>
      </c>
      <c r="L210" s="220">
        <v>-0.4</v>
      </c>
      <c r="M210" s="202">
        <v>685</v>
      </c>
      <c r="N210" s="221">
        <v>5.3846153846153877E-2</v>
      </c>
      <c r="O210" s="195">
        <v>2937</v>
      </c>
      <c r="P210" s="220">
        <v>0.3647769516728625</v>
      </c>
      <c r="Q210" s="202">
        <v>3622</v>
      </c>
      <c r="R210" s="221">
        <v>0.29264810849393297</v>
      </c>
    </row>
    <row r="211" spans="2:18" ht="15" hidden="1" customHeight="1" outlineLevel="1">
      <c r="B211" s="63" t="s">
        <v>81</v>
      </c>
      <c r="C211" s="195">
        <v>6</v>
      </c>
      <c r="D211" s="220">
        <v>0.19999999999999996</v>
      </c>
      <c r="E211" s="202">
        <v>69</v>
      </c>
      <c r="F211" s="221">
        <v>1.0294117647058822</v>
      </c>
      <c r="G211" s="195">
        <v>1124</v>
      </c>
      <c r="H211" s="220">
        <v>-0.48558352402745997</v>
      </c>
      <c r="I211" s="202">
        <v>781</v>
      </c>
      <c r="J211" s="221">
        <v>0.57459677419354849</v>
      </c>
      <c r="K211" s="195">
        <v>37</v>
      </c>
      <c r="L211" s="220">
        <v>-0.55421686746987953</v>
      </c>
      <c r="M211" s="202">
        <v>2017</v>
      </c>
      <c r="N211" s="221">
        <v>-0.28041384231180877</v>
      </c>
      <c r="O211" s="195">
        <v>8534</v>
      </c>
      <c r="P211" s="220">
        <v>0.6561226470017465</v>
      </c>
      <c r="Q211" s="202">
        <v>10551</v>
      </c>
      <c r="R211" s="221">
        <v>0.32616892911010553</v>
      </c>
    </row>
    <row r="212" spans="2:18" ht="15" hidden="1" customHeight="1" outlineLevel="1">
      <c r="B212" s="63" t="s">
        <v>80</v>
      </c>
      <c r="C212" s="195">
        <v>3</v>
      </c>
      <c r="D212" s="220">
        <v>0</v>
      </c>
      <c r="E212" s="202">
        <v>64</v>
      </c>
      <c r="F212" s="221">
        <v>0.12280701754385959</v>
      </c>
      <c r="G212" s="195">
        <v>1173</v>
      </c>
      <c r="H212" s="220">
        <v>0.19571865443425085</v>
      </c>
      <c r="I212" s="202">
        <v>745</v>
      </c>
      <c r="J212" s="221">
        <v>0.84863523573200994</v>
      </c>
      <c r="K212" s="195">
        <v>70</v>
      </c>
      <c r="L212" s="220">
        <v>0.320754716981132</v>
      </c>
      <c r="M212" s="202">
        <v>2055</v>
      </c>
      <c r="N212" s="221">
        <v>0.37274549098196386</v>
      </c>
      <c r="O212" s="195">
        <v>7528</v>
      </c>
      <c r="P212" s="220">
        <v>0.65268935236004388</v>
      </c>
      <c r="Q212" s="202">
        <v>9583</v>
      </c>
      <c r="R212" s="221">
        <v>0.58344348975545279</v>
      </c>
    </row>
    <row r="213" spans="2:18" ht="15" hidden="1" customHeight="1" outlineLevel="1">
      <c r="B213" s="63" t="s">
        <v>79</v>
      </c>
      <c r="C213" s="195">
        <v>2</v>
      </c>
      <c r="D213" s="220">
        <v>0</v>
      </c>
      <c r="E213" s="202">
        <v>49</v>
      </c>
      <c r="F213" s="221">
        <v>0.6333333333333333</v>
      </c>
      <c r="G213" s="195">
        <v>1630</v>
      </c>
      <c r="H213" s="220">
        <v>0.16096866096866091</v>
      </c>
      <c r="I213" s="202">
        <v>707</v>
      </c>
      <c r="J213" s="221">
        <v>0.81282051282051282</v>
      </c>
      <c r="K213" s="195">
        <v>221</v>
      </c>
      <c r="L213" s="220">
        <v>2.9464285714285716</v>
      </c>
      <c r="M213" s="202">
        <v>2609</v>
      </c>
      <c r="N213" s="221">
        <v>0.38629117959617432</v>
      </c>
      <c r="O213" s="195">
        <v>8154</v>
      </c>
      <c r="P213" s="220">
        <v>0.50165745856353583</v>
      </c>
      <c r="Q213" s="202">
        <v>10763</v>
      </c>
      <c r="R213" s="221">
        <v>0.47196389496717717</v>
      </c>
    </row>
    <row r="214" spans="2:18" collapsed="1">
      <c r="B214" s="227">
        <v>1996</v>
      </c>
      <c r="C214" s="228">
        <v>28</v>
      </c>
      <c r="D214" s="229">
        <v>-0.50877192982456143</v>
      </c>
      <c r="E214" s="228">
        <v>239</v>
      </c>
      <c r="F214" s="229">
        <v>-5.1587301587301626E-2</v>
      </c>
      <c r="G214" s="228">
        <v>7386</v>
      </c>
      <c r="H214" s="229">
        <v>-7.8477854023705551E-2</v>
      </c>
      <c r="I214" s="228">
        <v>4028</v>
      </c>
      <c r="J214" s="229">
        <v>0.39521995150675449</v>
      </c>
      <c r="K214" s="228">
        <v>487</v>
      </c>
      <c r="L214" s="229">
        <v>0.87307692307692308</v>
      </c>
      <c r="M214" s="228">
        <v>12168</v>
      </c>
      <c r="N214" s="229">
        <v>6.1039414021625493E-2</v>
      </c>
      <c r="O214" s="228">
        <v>47970</v>
      </c>
      <c r="P214" s="229">
        <v>0.38226141078838172</v>
      </c>
      <c r="Q214" s="228">
        <v>60138</v>
      </c>
      <c r="R214" s="229">
        <v>0.30247769210777098</v>
      </c>
    </row>
    <row r="215" spans="2:18" ht="15" hidden="1" customHeight="1" outlineLevel="1">
      <c r="B215" s="63" t="s">
        <v>90</v>
      </c>
      <c r="C215" s="195">
        <v>3</v>
      </c>
      <c r="D215" s="220">
        <v>-0.25</v>
      </c>
      <c r="E215" s="202">
        <v>44</v>
      </c>
      <c r="F215" s="221">
        <v>0.25714285714285712</v>
      </c>
      <c r="G215" s="195">
        <v>1489</v>
      </c>
      <c r="H215" s="220">
        <v>0.71939953810623547</v>
      </c>
      <c r="I215" s="202">
        <v>466</v>
      </c>
      <c r="J215" s="221">
        <v>0.50809061488673146</v>
      </c>
      <c r="K215" s="195">
        <v>5</v>
      </c>
      <c r="L215" s="220">
        <v>-0.91666666666666663</v>
      </c>
      <c r="M215" s="202">
        <v>2004</v>
      </c>
      <c r="N215" s="221">
        <v>0.57299843014128737</v>
      </c>
      <c r="O215" s="195">
        <v>7403</v>
      </c>
      <c r="P215" s="220">
        <v>0.31562111249333569</v>
      </c>
      <c r="Q215" s="202">
        <v>9407</v>
      </c>
      <c r="R215" s="221">
        <v>0.36313577742356173</v>
      </c>
    </row>
    <row r="216" spans="2:18" ht="15" hidden="1" customHeight="1" outlineLevel="1">
      <c r="B216" s="63" t="s">
        <v>89</v>
      </c>
      <c r="C216" s="195">
        <v>23</v>
      </c>
      <c r="D216" s="220">
        <v>22</v>
      </c>
      <c r="E216" s="202">
        <v>11</v>
      </c>
      <c r="F216" s="221">
        <v>-0.90517241379310343</v>
      </c>
      <c r="G216" s="195">
        <v>938</v>
      </c>
      <c r="H216" s="220">
        <v>0.6034188034188035</v>
      </c>
      <c r="I216" s="202">
        <v>624</v>
      </c>
      <c r="J216" s="221">
        <v>0.35064935064935066</v>
      </c>
      <c r="K216" s="195">
        <v>8</v>
      </c>
      <c r="L216" s="220">
        <v>0.60000000000000009</v>
      </c>
      <c r="M216" s="202">
        <v>1604</v>
      </c>
      <c r="N216" s="221">
        <v>0.37211291702309657</v>
      </c>
      <c r="O216" s="195">
        <v>5485</v>
      </c>
      <c r="P216" s="220">
        <v>1.4613392526822144E-2</v>
      </c>
      <c r="Q216" s="202">
        <v>7089</v>
      </c>
      <c r="R216" s="221">
        <v>7.8174904942965862E-2</v>
      </c>
    </row>
    <row r="217" spans="2:18" ht="15" hidden="1" customHeight="1" outlineLevel="1">
      <c r="B217" s="63" t="s">
        <v>88</v>
      </c>
      <c r="C217" s="195">
        <v>0</v>
      </c>
      <c r="D217" s="220">
        <v>-1</v>
      </c>
      <c r="E217" s="202">
        <v>27</v>
      </c>
      <c r="F217" s="221">
        <v>-0.49056603773584906</v>
      </c>
      <c r="G217" s="195">
        <v>561</v>
      </c>
      <c r="H217" s="220">
        <v>0.78662420382165599</v>
      </c>
      <c r="I217" s="202">
        <v>256</v>
      </c>
      <c r="J217" s="221">
        <v>-0.12925170068027214</v>
      </c>
      <c r="K217" s="195">
        <v>8</v>
      </c>
      <c r="L217" s="220">
        <v>1</v>
      </c>
      <c r="M217" s="202">
        <v>852</v>
      </c>
      <c r="N217" s="221">
        <v>0.27544910179640714</v>
      </c>
      <c r="O217" s="195">
        <v>3719</v>
      </c>
      <c r="P217" s="220">
        <v>0.73622782446311863</v>
      </c>
      <c r="Q217" s="202">
        <v>4571</v>
      </c>
      <c r="R217" s="221">
        <v>0.62669039145907468</v>
      </c>
    </row>
    <row r="218" spans="2:18" ht="15" hidden="1" customHeight="1" outlineLevel="1">
      <c r="B218" s="63" t="s">
        <v>87</v>
      </c>
      <c r="C218" s="195">
        <v>3</v>
      </c>
      <c r="D218" s="220" t="s">
        <v>143</v>
      </c>
      <c r="E218" s="202">
        <v>2</v>
      </c>
      <c r="F218" s="221">
        <v>-0.83333333333333337</v>
      </c>
      <c r="G218" s="195">
        <v>0</v>
      </c>
      <c r="H218" s="220">
        <v>-1</v>
      </c>
      <c r="I218" s="202">
        <v>9</v>
      </c>
      <c r="J218" s="221">
        <v>0</v>
      </c>
      <c r="K218" s="195">
        <v>2</v>
      </c>
      <c r="L218" s="220">
        <v>-0.94285714285714284</v>
      </c>
      <c r="M218" s="202">
        <v>16</v>
      </c>
      <c r="N218" s="221">
        <v>-0.74193548387096775</v>
      </c>
      <c r="O218" s="195">
        <v>316</v>
      </c>
      <c r="P218" s="220">
        <v>2.5505617977528088</v>
      </c>
      <c r="Q218" s="202">
        <v>332</v>
      </c>
      <c r="R218" s="221">
        <v>1.1986754966887418</v>
      </c>
    </row>
    <row r="219" spans="2:18" ht="15" hidden="1" customHeight="1" outlineLevel="1">
      <c r="B219" s="63" t="s">
        <v>86</v>
      </c>
      <c r="C219" s="195">
        <v>3</v>
      </c>
      <c r="D219" s="220" t="s">
        <v>143</v>
      </c>
      <c r="E219" s="202">
        <v>4</v>
      </c>
      <c r="F219" s="221">
        <v>0.33333333333333326</v>
      </c>
      <c r="G219" s="195">
        <v>6</v>
      </c>
      <c r="H219" s="220">
        <v>1</v>
      </c>
      <c r="I219" s="202">
        <v>8</v>
      </c>
      <c r="J219" s="221" t="s">
        <v>143</v>
      </c>
      <c r="K219" s="195">
        <v>2</v>
      </c>
      <c r="L219" s="220">
        <v>0</v>
      </c>
      <c r="M219" s="202">
        <v>23</v>
      </c>
      <c r="N219" s="221">
        <v>1.875</v>
      </c>
      <c r="O219" s="195">
        <v>201</v>
      </c>
      <c r="P219" s="220">
        <v>-0.81491712707182318</v>
      </c>
      <c r="Q219" s="202">
        <v>224</v>
      </c>
      <c r="R219" s="221">
        <v>-0.79524680073126142</v>
      </c>
    </row>
    <row r="220" spans="2:18" ht="15" hidden="1" customHeight="1" outlineLevel="1">
      <c r="B220" s="63" t="s">
        <v>85</v>
      </c>
      <c r="C220" s="195">
        <v>2</v>
      </c>
      <c r="D220" s="220" t="s">
        <v>143</v>
      </c>
      <c r="E220" s="202">
        <v>11</v>
      </c>
      <c r="F220" s="221">
        <v>1.2000000000000002</v>
      </c>
      <c r="G220" s="195">
        <v>34</v>
      </c>
      <c r="H220" s="220">
        <v>33</v>
      </c>
      <c r="I220" s="202">
        <v>10</v>
      </c>
      <c r="J220" s="221">
        <v>0</v>
      </c>
      <c r="K220" s="195">
        <v>6</v>
      </c>
      <c r="L220" s="220">
        <v>5</v>
      </c>
      <c r="M220" s="202">
        <v>63</v>
      </c>
      <c r="N220" s="221">
        <v>2.7058823529411766</v>
      </c>
      <c r="O220" s="195">
        <v>148</v>
      </c>
      <c r="P220" s="220">
        <v>-0.84338624338624335</v>
      </c>
      <c r="Q220" s="202">
        <v>211</v>
      </c>
      <c r="R220" s="221">
        <v>-0.78066528066528063</v>
      </c>
    </row>
    <row r="221" spans="2:18" ht="15" hidden="1" customHeight="1" outlineLevel="1">
      <c r="B221" s="63" t="s">
        <v>84</v>
      </c>
      <c r="C221" s="195">
        <v>13</v>
      </c>
      <c r="D221" s="220" t="s">
        <v>143</v>
      </c>
      <c r="E221" s="202">
        <v>4</v>
      </c>
      <c r="F221" s="221">
        <v>1</v>
      </c>
      <c r="G221" s="195">
        <v>9</v>
      </c>
      <c r="H221" s="220">
        <v>0.8</v>
      </c>
      <c r="I221" s="202">
        <v>11</v>
      </c>
      <c r="J221" s="221">
        <v>4.5</v>
      </c>
      <c r="K221" s="195">
        <v>5</v>
      </c>
      <c r="L221" s="220">
        <v>0.66666666666666674</v>
      </c>
      <c r="M221" s="202">
        <v>42</v>
      </c>
      <c r="N221" s="221">
        <v>2.5</v>
      </c>
      <c r="O221" s="195">
        <v>57</v>
      </c>
      <c r="P221" s="220">
        <v>-0.93687707641196016</v>
      </c>
      <c r="Q221" s="202">
        <v>99</v>
      </c>
      <c r="R221" s="221">
        <v>-0.8918032786885246</v>
      </c>
    </row>
    <row r="222" spans="2:18" ht="15" hidden="1" customHeight="1" outlineLevel="1">
      <c r="B222" s="63" t="s">
        <v>83</v>
      </c>
      <c r="C222" s="195">
        <v>0</v>
      </c>
      <c r="D222" s="220" t="s">
        <v>143</v>
      </c>
      <c r="E222" s="202">
        <v>11</v>
      </c>
      <c r="F222" s="221">
        <v>0.5714285714285714</v>
      </c>
      <c r="G222" s="195">
        <v>7</v>
      </c>
      <c r="H222" s="220">
        <v>2.5</v>
      </c>
      <c r="I222" s="202">
        <v>12</v>
      </c>
      <c r="J222" s="221">
        <v>0</v>
      </c>
      <c r="K222" s="195">
        <v>2</v>
      </c>
      <c r="L222" s="220">
        <v>0</v>
      </c>
      <c r="M222" s="202">
        <v>32</v>
      </c>
      <c r="N222" s="221">
        <v>0.39130434782608692</v>
      </c>
      <c r="O222" s="195">
        <v>85</v>
      </c>
      <c r="P222" s="220">
        <v>2.1481481481481484</v>
      </c>
      <c r="Q222" s="202">
        <v>117</v>
      </c>
      <c r="R222" s="221">
        <v>1.3399999999999999</v>
      </c>
    </row>
    <row r="223" spans="2:18" ht="15" hidden="1" customHeight="1" outlineLevel="1">
      <c r="B223" s="63" t="s">
        <v>82</v>
      </c>
      <c r="C223" s="195">
        <v>0</v>
      </c>
      <c r="D223" s="220" t="s">
        <v>143</v>
      </c>
      <c r="E223" s="202">
        <v>17</v>
      </c>
      <c r="F223" s="221">
        <v>1.4285714285714284</v>
      </c>
      <c r="G223" s="195">
        <v>401</v>
      </c>
      <c r="H223" s="220">
        <v>3.3586956521739131</v>
      </c>
      <c r="I223" s="202">
        <v>202</v>
      </c>
      <c r="J223" s="221">
        <v>0.578125</v>
      </c>
      <c r="K223" s="195">
        <v>30</v>
      </c>
      <c r="L223" s="220">
        <v>5</v>
      </c>
      <c r="M223" s="202">
        <v>650</v>
      </c>
      <c r="N223" s="221">
        <v>1.8017241379310347</v>
      </c>
      <c r="O223" s="195">
        <v>2152</v>
      </c>
      <c r="P223" s="220">
        <v>0.16261480280929219</v>
      </c>
      <c r="Q223" s="202">
        <v>2802</v>
      </c>
      <c r="R223" s="221">
        <v>0.34517522803648593</v>
      </c>
    </row>
    <row r="224" spans="2:18" ht="15" hidden="1" customHeight="1" outlineLevel="1">
      <c r="B224" s="63" t="s">
        <v>81</v>
      </c>
      <c r="C224" s="195">
        <v>5</v>
      </c>
      <c r="D224" s="220" t="s">
        <v>143</v>
      </c>
      <c r="E224" s="202">
        <v>34</v>
      </c>
      <c r="F224" s="221">
        <v>5.8</v>
      </c>
      <c r="G224" s="195">
        <v>2185</v>
      </c>
      <c r="H224" s="220">
        <v>3.977220956719818</v>
      </c>
      <c r="I224" s="202">
        <v>496</v>
      </c>
      <c r="J224" s="221">
        <v>0.16431924882629101</v>
      </c>
      <c r="K224" s="195">
        <v>83</v>
      </c>
      <c r="L224" s="220">
        <v>1.6774193548387095</v>
      </c>
      <c r="M224" s="202">
        <v>2803</v>
      </c>
      <c r="N224" s="221">
        <v>2.1109877913429522</v>
      </c>
      <c r="O224" s="195">
        <v>5153</v>
      </c>
      <c r="P224" s="220">
        <v>-0.1117048784692295</v>
      </c>
      <c r="Q224" s="202">
        <v>7956</v>
      </c>
      <c r="R224" s="221">
        <v>0.18710832587287385</v>
      </c>
    </row>
    <row r="225" spans="2:18" ht="15" hidden="1" customHeight="1" outlineLevel="1">
      <c r="B225" s="63" t="s">
        <v>80</v>
      </c>
      <c r="C225" s="195">
        <v>3</v>
      </c>
      <c r="D225" s="220">
        <v>-0.97916666666666663</v>
      </c>
      <c r="E225" s="202">
        <v>57</v>
      </c>
      <c r="F225" s="221">
        <v>1.1923076923076925</v>
      </c>
      <c r="G225" s="195">
        <v>981</v>
      </c>
      <c r="H225" s="220">
        <v>-4.1055718475073277E-2</v>
      </c>
      <c r="I225" s="202">
        <v>403</v>
      </c>
      <c r="J225" s="221">
        <v>-7.1428571428571397E-2</v>
      </c>
      <c r="K225" s="195">
        <v>53</v>
      </c>
      <c r="L225" s="220">
        <v>1.65</v>
      </c>
      <c r="M225" s="202">
        <v>1497</v>
      </c>
      <c r="N225" s="221">
        <v>-9.1074681238615618E-2</v>
      </c>
      <c r="O225" s="195">
        <v>4555</v>
      </c>
      <c r="P225" s="220">
        <v>-0.17987036370183651</v>
      </c>
      <c r="Q225" s="202">
        <v>6052</v>
      </c>
      <c r="R225" s="221">
        <v>-0.15956117205943621</v>
      </c>
    </row>
    <row r="226" spans="2:18" ht="15" hidden="1" customHeight="1" outlineLevel="1">
      <c r="B226" s="63" t="s">
        <v>79</v>
      </c>
      <c r="C226" s="195">
        <v>2</v>
      </c>
      <c r="D226" s="220">
        <v>-0.99103139013452912</v>
      </c>
      <c r="E226" s="202">
        <v>30</v>
      </c>
      <c r="F226" s="221">
        <v>-0.11764705882352944</v>
      </c>
      <c r="G226" s="195">
        <v>1404</v>
      </c>
      <c r="H226" s="220">
        <v>0.54966887417218535</v>
      </c>
      <c r="I226" s="202">
        <v>390</v>
      </c>
      <c r="J226" s="221">
        <v>-0.31458699472759222</v>
      </c>
      <c r="K226" s="195">
        <v>56</v>
      </c>
      <c r="L226" s="220">
        <v>1.2400000000000002</v>
      </c>
      <c r="M226" s="202">
        <v>1882</v>
      </c>
      <c r="N226" s="221">
        <v>7.1143995446784292E-2</v>
      </c>
      <c r="O226" s="195">
        <v>5430</v>
      </c>
      <c r="P226" s="220">
        <v>-0.25504184387433115</v>
      </c>
      <c r="Q226" s="202">
        <v>7312</v>
      </c>
      <c r="R226" s="221">
        <v>-0.19168693345124921</v>
      </c>
    </row>
    <row r="227" spans="2:18" collapsed="1">
      <c r="B227" s="227">
        <v>1995</v>
      </c>
      <c r="C227" s="228">
        <v>57</v>
      </c>
      <c r="D227" s="229">
        <v>-0.84799999999999998</v>
      </c>
      <c r="E227" s="228">
        <v>252</v>
      </c>
      <c r="F227" s="229">
        <v>-0.17377049180327864</v>
      </c>
      <c r="G227" s="228">
        <v>8015</v>
      </c>
      <c r="H227" s="229">
        <v>0.88943894389438949</v>
      </c>
      <c r="I227" s="228">
        <v>2887</v>
      </c>
      <c r="J227" s="229">
        <v>8.7382297551789057E-2</v>
      </c>
      <c r="K227" s="228">
        <v>260</v>
      </c>
      <c r="L227" s="229">
        <v>0.34715025906735741</v>
      </c>
      <c r="M227" s="228">
        <v>11468</v>
      </c>
      <c r="N227" s="229">
        <v>0.47593307593307599</v>
      </c>
      <c r="O227" s="228">
        <v>34704</v>
      </c>
      <c r="P227" s="229">
        <v>-5.4901960784313752E-2</v>
      </c>
      <c r="Q227" s="228">
        <v>46172</v>
      </c>
      <c r="R227" s="229">
        <v>3.7806248595189995E-2</v>
      </c>
    </row>
    <row r="228" spans="2:18" ht="15" hidden="1" customHeight="1" outlineLevel="1">
      <c r="B228" s="63" t="s">
        <v>90</v>
      </c>
      <c r="C228" s="195">
        <v>4</v>
      </c>
      <c r="D228" s="220">
        <v>-0.9726027397260274</v>
      </c>
      <c r="E228" s="202">
        <v>35</v>
      </c>
      <c r="F228" s="221">
        <v>-0.84513274336283184</v>
      </c>
      <c r="G228" s="195">
        <v>866</v>
      </c>
      <c r="H228" s="220">
        <v>0.54367201426024958</v>
      </c>
      <c r="I228" s="202">
        <v>309</v>
      </c>
      <c r="J228" s="221">
        <v>0.11956521739130443</v>
      </c>
      <c r="K228" s="195">
        <v>60</v>
      </c>
      <c r="L228" s="220">
        <v>1.8571428571428572</v>
      </c>
      <c r="M228" s="202">
        <v>1274</v>
      </c>
      <c r="N228" s="221">
        <v>3.5772357723577342E-2</v>
      </c>
      <c r="O228" s="195">
        <v>5627</v>
      </c>
      <c r="P228" s="220">
        <v>0.30134135060129519</v>
      </c>
      <c r="Q228" s="202">
        <v>6901</v>
      </c>
      <c r="R228" s="221">
        <v>0.24252790781418798</v>
      </c>
    </row>
    <row r="229" spans="2:18" ht="15" hidden="1" customHeight="1" outlineLevel="1">
      <c r="B229" s="63" t="s">
        <v>89</v>
      </c>
      <c r="C229" s="195">
        <v>1</v>
      </c>
      <c r="D229" s="220">
        <v>-0.85714285714285721</v>
      </c>
      <c r="E229" s="202">
        <v>116</v>
      </c>
      <c r="F229" s="221">
        <v>-0.64417177914110435</v>
      </c>
      <c r="G229" s="195">
        <v>585</v>
      </c>
      <c r="H229" s="220">
        <v>0.15384615384615374</v>
      </c>
      <c r="I229" s="202">
        <v>462</v>
      </c>
      <c r="J229" s="221">
        <v>0.44827586206896552</v>
      </c>
      <c r="K229" s="195">
        <v>5</v>
      </c>
      <c r="L229" s="220">
        <v>-0.77272727272727271</v>
      </c>
      <c r="M229" s="202">
        <v>1169</v>
      </c>
      <c r="N229" s="221">
        <v>-1.0160880609652811E-2</v>
      </c>
      <c r="O229" s="195">
        <v>5406</v>
      </c>
      <c r="P229" s="220">
        <v>7.7536376320510358E-2</v>
      </c>
      <c r="Q229" s="202">
        <v>6575</v>
      </c>
      <c r="R229" s="221">
        <v>6.0826072926750463E-2</v>
      </c>
    </row>
    <row r="230" spans="2:18" ht="15" hidden="1" customHeight="1" outlineLevel="1">
      <c r="B230" s="63" t="s">
        <v>88</v>
      </c>
      <c r="C230" s="195">
        <v>3</v>
      </c>
      <c r="D230" s="220">
        <v>-0.94117647058823528</v>
      </c>
      <c r="E230" s="202">
        <v>53</v>
      </c>
      <c r="F230" s="221">
        <v>-0.58914728682170536</v>
      </c>
      <c r="G230" s="195">
        <v>314</v>
      </c>
      <c r="H230" s="220">
        <v>-0.31887201735357917</v>
      </c>
      <c r="I230" s="202">
        <v>294</v>
      </c>
      <c r="J230" s="221">
        <v>0.67999999999999994</v>
      </c>
      <c r="K230" s="195">
        <v>4</v>
      </c>
      <c r="L230" s="220">
        <v>-0.33333333333333337</v>
      </c>
      <c r="M230" s="202">
        <v>668</v>
      </c>
      <c r="N230" s="221">
        <v>-0.18734793187347931</v>
      </c>
      <c r="O230" s="195">
        <v>2142</v>
      </c>
      <c r="P230" s="220">
        <v>-0.34173325138291333</v>
      </c>
      <c r="Q230" s="202">
        <v>2810</v>
      </c>
      <c r="R230" s="221">
        <v>-0.31059862610402356</v>
      </c>
    </row>
    <row r="231" spans="2:18" ht="15" hidden="1" customHeight="1" outlineLevel="1">
      <c r="B231" s="63" t="s">
        <v>87</v>
      </c>
      <c r="C231" s="195">
        <v>0</v>
      </c>
      <c r="D231" s="220" t="s">
        <v>143</v>
      </c>
      <c r="E231" s="202">
        <v>12</v>
      </c>
      <c r="F231" s="221">
        <v>2</v>
      </c>
      <c r="G231" s="195">
        <v>6</v>
      </c>
      <c r="H231" s="220" t="s">
        <v>143</v>
      </c>
      <c r="I231" s="202">
        <v>9</v>
      </c>
      <c r="J231" s="221">
        <v>-0.77500000000000002</v>
      </c>
      <c r="K231" s="195">
        <v>35</v>
      </c>
      <c r="L231" s="220">
        <v>6</v>
      </c>
      <c r="M231" s="202">
        <v>62</v>
      </c>
      <c r="N231" s="221">
        <v>0.26530612244897966</v>
      </c>
      <c r="O231" s="195">
        <v>89</v>
      </c>
      <c r="P231" s="220">
        <v>-0.91222879684418146</v>
      </c>
      <c r="Q231" s="202">
        <v>151</v>
      </c>
      <c r="R231" s="221">
        <v>-0.85794920037629352</v>
      </c>
    </row>
    <row r="232" spans="2:18" ht="15" hidden="1" customHeight="1" outlineLevel="1">
      <c r="B232" s="63" t="s">
        <v>86</v>
      </c>
      <c r="C232" s="195">
        <v>0</v>
      </c>
      <c r="D232" s="220">
        <v>-1</v>
      </c>
      <c r="E232" s="202">
        <v>3</v>
      </c>
      <c r="F232" s="221" t="s">
        <v>143</v>
      </c>
      <c r="G232" s="195">
        <v>3</v>
      </c>
      <c r="H232" s="220" t="s">
        <v>143</v>
      </c>
      <c r="I232" s="202">
        <v>0</v>
      </c>
      <c r="J232" s="221">
        <v>-1</v>
      </c>
      <c r="K232" s="195">
        <v>2</v>
      </c>
      <c r="L232" s="220">
        <v>0</v>
      </c>
      <c r="M232" s="202">
        <v>8</v>
      </c>
      <c r="N232" s="221">
        <v>-0.55555555555555558</v>
      </c>
      <c r="O232" s="195">
        <v>1086</v>
      </c>
      <c r="P232" s="220">
        <v>-0.23087818696883855</v>
      </c>
      <c r="Q232" s="202">
        <v>1094</v>
      </c>
      <c r="R232" s="221">
        <v>-0.23496503496503496</v>
      </c>
    </row>
    <row r="233" spans="2:18" ht="15" hidden="1" customHeight="1" outlineLevel="1">
      <c r="B233" s="63" t="s">
        <v>85</v>
      </c>
      <c r="C233" s="195">
        <v>0</v>
      </c>
      <c r="D233" s="220" t="s">
        <v>143</v>
      </c>
      <c r="E233" s="202">
        <v>5</v>
      </c>
      <c r="F233" s="221">
        <v>0.66666666666666674</v>
      </c>
      <c r="G233" s="195">
        <v>1</v>
      </c>
      <c r="H233" s="220" t="s">
        <v>143</v>
      </c>
      <c r="I233" s="202">
        <v>10</v>
      </c>
      <c r="J233" s="221">
        <v>-9.0909090909090939E-2</v>
      </c>
      <c r="K233" s="195">
        <v>1</v>
      </c>
      <c r="L233" s="220">
        <v>-0.83333333333333337</v>
      </c>
      <c r="M233" s="202">
        <v>17</v>
      </c>
      <c r="N233" s="221">
        <v>-0.15000000000000002</v>
      </c>
      <c r="O233" s="195">
        <v>945</v>
      </c>
      <c r="P233" s="220">
        <v>-9.9999999999999978E-2</v>
      </c>
      <c r="Q233" s="202">
        <v>962</v>
      </c>
      <c r="R233" s="221">
        <v>-0.10093457943925233</v>
      </c>
    </row>
    <row r="234" spans="2:18" ht="15" hidden="1" customHeight="1" outlineLevel="1">
      <c r="B234" s="63" t="s">
        <v>84</v>
      </c>
      <c r="C234" s="195">
        <v>0</v>
      </c>
      <c r="D234" s="220" t="s">
        <v>143</v>
      </c>
      <c r="E234" s="202">
        <v>2</v>
      </c>
      <c r="F234" s="221">
        <v>-0.33333333333333337</v>
      </c>
      <c r="G234" s="195">
        <v>5</v>
      </c>
      <c r="H234" s="220">
        <v>1.5</v>
      </c>
      <c r="I234" s="202">
        <v>2</v>
      </c>
      <c r="J234" s="221">
        <v>-0.83333333333333337</v>
      </c>
      <c r="K234" s="195">
        <v>3</v>
      </c>
      <c r="L234" s="220">
        <v>0</v>
      </c>
      <c r="M234" s="202">
        <v>12</v>
      </c>
      <c r="N234" s="221">
        <v>-0.4</v>
      </c>
      <c r="O234" s="195">
        <v>903</v>
      </c>
      <c r="P234" s="220">
        <v>-9.0634441087613316E-2</v>
      </c>
      <c r="Q234" s="202">
        <v>915</v>
      </c>
      <c r="R234" s="221">
        <v>-9.6742349457058285E-2</v>
      </c>
    </row>
    <row r="235" spans="2:18" ht="15" hidden="1" customHeight="1" outlineLevel="1">
      <c r="B235" s="63" t="s">
        <v>83</v>
      </c>
      <c r="C235" s="195">
        <v>0</v>
      </c>
      <c r="D235" s="220" t="s">
        <v>143</v>
      </c>
      <c r="E235" s="202">
        <v>7</v>
      </c>
      <c r="F235" s="221">
        <v>0.39999999999999991</v>
      </c>
      <c r="G235" s="195">
        <v>2</v>
      </c>
      <c r="H235" s="220">
        <v>-0.66666666666666674</v>
      </c>
      <c r="I235" s="202">
        <v>12</v>
      </c>
      <c r="J235" s="221">
        <v>-0.52</v>
      </c>
      <c r="K235" s="195">
        <v>2</v>
      </c>
      <c r="L235" s="220">
        <v>0</v>
      </c>
      <c r="M235" s="202">
        <v>23</v>
      </c>
      <c r="N235" s="221">
        <v>-0.39473684210526316</v>
      </c>
      <c r="O235" s="195">
        <v>27</v>
      </c>
      <c r="P235" s="220">
        <v>-0.96181046676096182</v>
      </c>
      <c r="Q235" s="202">
        <v>50</v>
      </c>
      <c r="R235" s="221">
        <v>-0.93288590604026844</v>
      </c>
    </row>
    <row r="236" spans="2:18" ht="15" hidden="1" customHeight="1" outlineLevel="1">
      <c r="B236" s="63" t="s">
        <v>82</v>
      </c>
      <c r="C236" s="195">
        <v>0</v>
      </c>
      <c r="D236" s="220">
        <v>-1</v>
      </c>
      <c r="E236" s="202">
        <v>7</v>
      </c>
      <c r="F236" s="221">
        <v>-0.89230769230769225</v>
      </c>
      <c r="G236" s="195">
        <v>92</v>
      </c>
      <c r="H236" s="220">
        <v>0.12195121951219523</v>
      </c>
      <c r="I236" s="202">
        <v>128</v>
      </c>
      <c r="J236" s="221">
        <v>-0.23353293413173648</v>
      </c>
      <c r="K236" s="195">
        <v>5</v>
      </c>
      <c r="L236" s="220">
        <v>-0.86486486486486491</v>
      </c>
      <c r="M236" s="202">
        <v>232</v>
      </c>
      <c r="N236" s="221">
        <v>-0.39107611548556431</v>
      </c>
      <c r="O236" s="195">
        <v>1851</v>
      </c>
      <c r="P236" s="220">
        <v>-0.27695312500000002</v>
      </c>
      <c r="Q236" s="202">
        <v>2083</v>
      </c>
      <c r="R236" s="221">
        <v>-0.29173750425025502</v>
      </c>
    </row>
    <row r="237" spans="2:18" ht="15" hidden="1" customHeight="1" outlineLevel="1">
      <c r="B237" s="63" t="s">
        <v>81</v>
      </c>
      <c r="C237" s="195">
        <v>0</v>
      </c>
      <c r="D237" s="220">
        <v>-1</v>
      </c>
      <c r="E237" s="202">
        <v>5</v>
      </c>
      <c r="F237" s="221">
        <v>-0.97727272727272729</v>
      </c>
      <c r="G237" s="195">
        <v>439</v>
      </c>
      <c r="H237" s="220">
        <v>2.5691056910569108</v>
      </c>
      <c r="I237" s="202">
        <v>426</v>
      </c>
      <c r="J237" s="221">
        <v>-7.1895424836601274E-2</v>
      </c>
      <c r="K237" s="195">
        <v>31</v>
      </c>
      <c r="L237" s="220">
        <v>-0.60759493670886078</v>
      </c>
      <c r="M237" s="202">
        <v>901</v>
      </c>
      <c r="N237" s="221">
        <v>-0.12946859903381647</v>
      </c>
      <c r="O237" s="195">
        <v>5801</v>
      </c>
      <c r="P237" s="220">
        <v>6.950589970501464E-2</v>
      </c>
      <c r="Q237" s="202">
        <v>6702</v>
      </c>
      <c r="R237" s="221">
        <v>3.7621922898281479E-2</v>
      </c>
    </row>
    <row r="238" spans="2:18" ht="15" hidden="1" customHeight="1" outlineLevel="1">
      <c r="B238" s="63" t="s">
        <v>80</v>
      </c>
      <c r="C238" s="195">
        <v>144</v>
      </c>
      <c r="D238" s="220">
        <v>0.10769230769230775</v>
      </c>
      <c r="E238" s="202">
        <v>26</v>
      </c>
      <c r="F238" s="221">
        <v>-0.91095890410958902</v>
      </c>
      <c r="G238" s="195">
        <v>1023</v>
      </c>
      <c r="H238" s="220">
        <v>5.5576923076923075</v>
      </c>
      <c r="I238" s="202">
        <v>434</v>
      </c>
      <c r="J238" s="221">
        <v>-4.4052863436123357E-2</v>
      </c>
      <c r="K238" s="195">
        <v>20</v>
      </c>
      <c r="L238" s="220">
        <v>0.11111111111111116</v>
      </c>
      <c r="M238" s="202">
        <v>1647</v>
      </c>
      <c r="N238" s="221">
        <v>0.56857142857142851</v>
      </c>
      <c r="O238" s="195">
        <v>5554</v>
      </c>
      <c r="P238" s="220">
        <v>-7.6795212765957466E-2</v>
      </c>
      <c r="Q238" s="202">
        <v>7201</v>
      </c>
      <c r="R238" s="221">
        <v>1.9105575997735658E-2</v>
      </c>
    </row>
    <row r="239" spans="2:18" ht="15" hidden="1" customHeight="1" outlineLevel="1">
      <c r="B239" s="63" t="s">
        <v>79</v>
      </c>
      <c r="C239" s="195">
        <v>223</v>
      </c>
      <c r="D239" s="220">
        <v>-0.16165413533834583</v>
      </c>
      <c r="E239" s="202">
        <v>34</v>
      </c>
      <c r="F239" s="221">
        <v>-0.89440993788819878</v>
      </c>
      <c r="G239" s="195">
        <v>906</v>
      </c>
      <c r="H239" s="220">
        <v>5.5493895671476778E-3</v>
      </c>
      <c r="I239" s="202">
        <v>569</v>
      </c>
      <c r="J239" s="221">
        <v>9.213051823416496E-2</v>
      </c>
      <c r="K239" s="195">
        <v>25</v>
      </c>
      <c r="L239" s="220">
        <v>-0.77064220183486243</v>
      </c>
      <c r="M239" s="202">
        <v>1757</v>
      </c>
      <c r="N239" s="221">
        <v>-0.17083529966965549</v>
      </c>
      <c r="O239" s="195">
        <v>7289</v>
      </c>
      <c r="P239" s="220">
        <v>7.6343768458357886E-2</v>
      </c>
      <c r="Q239" s="202">
        <v>9046</v>
      </c>
      <c r="R239" s="221">
        <v>1.7433359577100349E-2</v>
      </c>
    </row>
    <row r="240" spans="2:18" collapsed="1">
      <c r="B240" s="227">
        <v>1994</v>
      </c>
      <c r="C240" s="228">
        <v>375</v>
      </c>
      <c r="D240" s="229">
        <v>-0.52889447236180898</v>
      </c>
      <c r="E240" s="228">
        <v>305</v>
      </c>
      <c r="F240" s="229">
        <v>-0.80877742946708464</v>
      </c>
      <c r="G240" s="228">
        <v>4242</v>
      </c>
      <c r="H240" s="229">
        <v>0.51554126473740625</v>
      </c>
      <c r="I240" s="228">
        <v>2655</v>
      </c>
      <c r="J240" s="229">
        <v>7.7953714981729538E-2</v>
      </c>
      <c r="K240" s="228">
        <v>193</v>
      </c>
      <c r="L240" s="229">
        <v>-0.3774193548387097</v>
      </c>
      <c r="M240" s="228">
        <v>7770</v>
      </c>
      <c r="N240" s="229">
        <v>-2.4237096571643857E-2</v>
      </c>
      <c r="O240" s="228">
        <v>36720</v>
      </c>
      <c r="P240" s="229">
        <v>-4.7297823210440293E-2</v>
      </c>
      <c r="Q240" s="228">
        <v>44490</v>
      </c>
      <c r="R240" s="229">
        <v>-4.3349245258676339E-2</v>
      </c>
    </row>
    <row r="241" spans="2:18" ht="15" hidden="1" customHeight="1" outlineLevel="1">
      <c r="B241" s="63" t="s">
        <v>90</v>
      </c>
      <c r="C241" s="195">
        <v>146</v>
      </c>
      <c r="D241" s="220">
        <v>-0.18435754189944131</v>
      </c>
      <c r="E241" s="202">
        <v>226</v>
      </c>
      <c r="F241" s="221">
        <v>-0.26860841423948223</v>
      </c>
      <c r="G241" s="195">
        <v>561</v>
      </c>
      <c r="H241" s="220">
        <v>0.2635135135135136</v>
      </c>
      <c r="I241" s="202">
        <v>276</v>
      </c>
      <c r="J241" s="221">
        <v>-0.15853658536585369</v>
      </c>
      <c r="K241" s="195">
        <v>21</v>
      </c>
      <c r="L241" s="220">
        <v>-0.671875</v>
      </c>
      <c r="M241" s="202">
        <v>1230</v>
      </c>
      <c r="N241" s="221">
        <v>-7.0996978851963766E-2</v>
      </c>
      <c r="O241" s="195">
        <v>4324</v>
      </c>
      <c r="P241" s="220">
        <v>-0.20762323621037204</v>
      </c>
      <c r="Q241" s="202">
        <v>5554</v>
      </c>
      <c r="R241" s="221">
        <v>-0.18094676301430468</v>
      </c>
    </row>
    <row r="242" spans="2:18" ht="15" hidden="1" customHeight="1" outlineLevel="1">
      <c r="B242" s="63" t="s">
        <v>89</v>
      </c>
      <c r="C242" s="195">
        <v>7</v>
      </c>
      <c r="D242" s="220">
        <v>-0.97177419354838712</v>
      </c>
      <c r="E242" s="202">
        <v>326</v>
      </c>
      <c r="F242" s="221">
        <v>-2.68656716417911E-2</v>
      </c>
      <c r="G242" s="195">
        <v>507</v>
      </c>
      <c r="H242" s="220">
        <v>-0.38170731707317074</v>
      </c>
      <c r="I242" s="202">
        <v>319</v>
      </c>
      <c r="J242" s="221">
        <v>-0.43339253996447602</v>
      </c>
      <c r="K242" s="195">
        <v>22</v>
      </c>
      <c r="L242" s="220">
        <v>-0.78</v>
      </c>
      <c r="M242" s="202">
        <v>1181</v>
      </c>
      <c r="N242" s="221">
        <v>-0.42836398838334944</v>
      </c>
      <c r="O242" s="195">
        <v>5017</v>
      </c>
      <c r="P242" s="220">
        <v>-5.553463855421692E-2</v>
      </c>
      <c r="Q242" s="202">
        <v>6198</v>
      </c>
      <c r="R242" s="221">
        <v>-0.15993494171862288</v>
      </c>
    </row>
    <row r="243" spans="2:18" ht="15" hidden="1" customHeight="1" outlineLevel="1">
      <c r="B243" s="63" t="s">
        <v>88</v>
      </c>
      <c r="C243" s="195">
        <v>51</v>
      </c>
      <c r="D243" s="220">
        <v>-0.56779661016949157</v>
      </c>
      <c r="E243" s="202">
        <v>129</v>
      </c>
      <c r="F243" s="221">
        <v>0.34375</v>
      </c>
      <c r="G243" s="195">
        <v>461</v>
      </c>
      <c r="H243" s="220">
        <v>0.2561307901907357</v>
      </c>
      <c r="I243" s="202">
        <v>175</v>
      </c>
      <c r="J243" s="221">
        <v>-3.3149171270718258E-2</v>
      </c>
      <c r="K243" s="195">
        <v>6</v>
      </c>
      <c r="L243" s="220">
        <v>-0.76</v>
      </c>
      <c r="M243" s="202">
        <v>822</v>
      </c>
      <c r="N243" s="221">
        <v>4.4472681067344366E-2</v>
      </c>
      <c r="O243" s="195">
        <v>3254</v>
      </c>
      <c r="P243" s="220">
        <v>-0.19555006180469714</v>
      </c>
      <c r="Q243" s="202">
        <v>4076</v>
      </c>
      <c r="R243" s="221">
        <v>-0.1564569536423841</v>
      </c>
    </row>
    <row r="244" spans="2:18" ht="15" hidden="1" customHeight="1" outlineLevel="1">
      <c r="B244" s="63" t="s">
        <v>87</v>
      </c>
      <c r="C244" s="195">
        <v>0</v>
      </c>
      <c r="D244" s="220" t="s">
        <v>143</v>
      </c>
      <c r="E244" s="202">
        <v>4</v>
      </c>
      <c r="F244" s="221" t="s">
        <v>143</v>
      </c>
      <c r="G244" s="195">
        <v>0</v>
      </c>
      <c r="H244" s="220" t="s">
        <v>143</v>
      </c>
      <c r="I244" s="202">
        <v>40</v>
      </c>
      <c r="J244" s="221" t="s">
        <v>143</v>
      </c>
      <c r="K244" s="195">
        <v>5</v>
      </c>
      <c r="L244" s="220">
        <v>1.5</v>
      </c>
      <c r="M244" s="202">
        <v>49</v>
      </c>
      <c r="N244" s="221">
        <v>23.5</v>
      </c>
      <c r="O244" s="195">
        <v>1014</v>
      </c>
      <c r="P244" s="220">
        <v>-5.8495821727019504E-2</v>
      </c>
      <c r="Q244" s="202">
        <v>1063</v>
      </c>
      <c r="R244" s="221">
        <v>-1.4828544949026856E-2</v>
      </c>
    </row>
    <row r="245" spans="2:18" ht="15" hidden="1" customHeight="1" outlineLevel="1">
      <c r="B245" s="63" t="s">
        <v>86</v>
      </c>
      <c r="C245" s="195">
        <v>12</v>
      </c>
      <c r="D245" s="220" t="s">
        <v>143</v>
      </c>
      <c r="E245" s="202">
        <v>0</v>
      </c>
      <c r="F245" s="221">
        <v>-1</v>
      </c>
      <c r="G245" s="195">
        <v>0</v>
      </c>
      <c r="H245" s="220">
        <v>-1</v>
      </c>
      <c r="I245" s="202">
        <v>4</v>
      </c>
      <c r="J245" s="221">
        <v>3</v>
      </c>
      <c r="K245" s="195">
        <v>2</v>
      </c>
      <c r="L245" s="220" t="s">
        <v>143</v>
      </c>
      <c r="M245" s="202">
        <v>18</v>
      </c>
      <c r="N245" s="221">
        <v>2.6</v>
      </c>
      <c r="O245" s="195">
        <v>1412</v>
      </c>
      <c r="P245" s="220">
        <v>3.0656934306569239E-2</v>
      </c>
      <c r="Q245" s="202">
        <v>1430</v>
      </c>
      <c r="R245" s="221">
        <v>4.0000000000000036E-2</v>
      </c>
    </row>
    <row r="246" spans="2:18" ht="15" hidden="1" customHeight="1" outlineLevel="1">
      <c r="B246" s="63" t="s">
        <v>85</v>
      </c>
      <c r="C246" s="195">
        <v>0</v>
      </c>
      <c r="D246" s="220">
        <v>-1</v>
      </c>
      <c r="E246" s="202">
        <v>3</v>
      </c>
      <c r="F246" s="221">
        <v>0</v>
      </c>
      <c r="G246" s="195">
        <v>0</v>
      </c>
      <c r="H246" s="220">
        <v>-1</v>
      </c>
      <c r="I246" s="202">
        <v>11</v>
      </c>
      <c r="J246" s="221">
        <v>4.5</v>
      </c>
      <c r="K246" s="195">
        <v>6</v>
      </c>
      <c r="L246" s="220">
        <v>2</v>
      </c>
      <c r="M246" s="202">
        <v>20</v>
      </c>
      <c r="N246" s="221">
        <v>-0.57446808510638303</v>
      </c>
      <c r="O246" s="195">
        <v>1050</v>
      </c>
      <c r="P246" s="220">
        <v>-0.13651315789473684</v>
      </c>
      <c r="Q246" s="202">
        <v>1070</v>
      </c>
      <c r="R246" s="221">
        <v>-0.15281076801266824</v>
      </c>
    </row>
    <row r="247" spans="2:18" ht="15" hidden="1" customHeight="1" outlineLevel="1">
      <c r="B247" s="63" t="s">
        <v>84</v>
      </c>
      <c r="C247" s="195">
        <v>0</v>
      </c>
      <c r="D247" s="220" t="s">
        <v>143</v>
      </c>
      <c r="E247" s="202">
        <v>3</v>
      </c>
      <c r="F247" s="221" t="s">
        <v>143</v>
      </c>
      <c r="G247" s="195">
        <v>2</v>
      </c>
      <c r="H247" s="220">
        <v>-0.75</v>
      </c>
      <c r="I247" s="202">
        <v>12</v>
      </c>
      <c r="J247" s="221" t="s">
        <v>143</v>
      </c>
      <c r="K247" s="195">
        <v>3</v>
      </c>
      <c r="L247" s="220">
        <v>-0.5</v>
      </c>
      <c r="M247" s="202">
        <v>20</v>
      </c>
      <c r="N247" s="221">
        <v>0.4285714285714286</v>
      </c>
      <c r="O247" s="195">
        <v>993</v>
      </c>
      <c r="P247" s="220">
        <v>-0.35769728331177231</v>
      </c>
      <c r="Q247" s="202">
        <v>1013</v>
      </c>
      <c r="R247" s="221">
        <v>-0.35064102564102562</v>
      </c>
    </row>
    <row r="248" spans="2:18" ht="15" hidden="1" customHeight="1" outlineLevel="1">
      <c r="B248" s="63" t="s">
        <v>83</v>
      </c>
      <c r="C248" s="195">
        <v>0</v>
      </c>
      <c r="D248" s="220">
        <v>-1</v>
      </c>
      <c r="E248" s="202">
        <v>5</v>
      </c>
      <c r="F248" s="221">
        <v>4</v>
      </c>
      <c r="G248" s="195">
        <v>6</v>
      </c>
      <c r="H248" s="220">
        <v>-0.33333333333333337</v>
      </c>
      <c r="I248" s="202">
        <v>25</v>
      </c>
      <c r="J248" s="221">
        <v>7.3333333333333339</v>
      </c>
      <c r="K248" s="195">
        <v>2</v>
      </c>
      <c r="L248" s="220">
        <v>-0.5</v>
      </c>
      <c r="M248" s="202">
        <v>38</v>
      </c>
      <c r="N248" s="221">
        <v>0.40740740740740744</v>
      </c>
      <c r="O248" s="195">
        <v>707</v>
      </c>
      <c r="P248" s="220">
        <v>-0.45906656465187456</v>
      </c>
      <c r="Q248" s="202">
        <v>745</v>
      </c>
      <c r="R248" s="221">
        <v>-0.44152923538230882</v>
      </c>
    </row>
    <row r="249" spans="2:18" ht="15" hidden="1" customHeight="1" outlineLevel="1">
      <c r="B249" s="63" t="s">
        <v>82</v>
      </c>
      <c r="C249" s="195">
        <v>30</v>
      </c>
      <c r="D249" s="220">
        <v>-0.82758620689655171</v>
      </c>
      <c r="E249" s="202">
        <v>65</v>
      </c>
      <c r="F249" s="221">
        <v>-0.14473684210526316</v>
      </c>
      <c r="G249" s="195">
        <v>82</v>
      </c>
      <c r="H249" s="220">
        <v>-0.78364116094986813</v>
      </c>
      <c r="I249" s="202">
        <v>167</v>
      </c>
      <c r="J249" s="221">
        <v>3.0864197530864113E-2</v>
      </c>
      <c r="K249" s="195">
        <v>37</v>
      </c>
      <c r="L249" s="220">
        <v>-0.30188679245283023</v>
      </c>
      <c r="M249" s="202">
        <v>381</v>
      </c>
      <c r="N249" s="221">
        <v>-0.54857819905213268</v>
      </c>
      <c r="O249" s="195">
        <v>2560</v>
      </c>
      <c r="P249" s="220">
        <v>-8.1363812475784281E-3</v>
      </c>
      <c r="Q249" s="202">
        <v>2941</v>
      </c>
      <c r="R249" s="221">
        <v>-0.14131386861313866</v>
      </c>
    </row>
    <row r="250" spans="2:18" ht="15" hidden="1" customHeight="1" outlineLevel="1">
      <c r="B250" s="63" t="s">
        <v>81</v>
      </c>
      <c r="C250" s="195">
        <v>154</v>
      </c>
      <c r="D250" s="220">
        <v>-0.71743119266055044</v>
      </c>
      <c r="E250" s="202">
        <v>220</v>
      </c>
      <c r="F250" s="221">
        <v>-0.45945945945945943</v>
      </c>
      <c r="G250" s="195">
        <v>123</v>
      </c>
      <c r="H250" s="220">
        <v>-0.88547486033519551</v>
      </c>
      <c r="I250" s="202">
        <v>459</v>
      </c>
      <c r="J250" s="221">
        <v>0.48064516129032264</v>
      </c>
      <c r="K250" s="195">
        <v>79</v>
      </c>
      <c r="L250" s="220">
        <v>0.29508196721311486</v>
      </c>
      <c r="M250" s="202">
        <v>1035</v>
      </c>
      <c r="N250" s="221">
        <v>-0.56821026282853571</v>
      </c>
      <c r="O250" s="195">
        <v>5424</v>
      </c>
      <c r="P250" s="220">
        <v>-7.5034106412005475E-2</v>
      </c>
      <c r="Q250" s="202">
        <v>6459</v>
      </c>
      <c r="R250" s="221">
        <v>-0.21813339789371744</v>
      </c>
    </row>
    <row r="251" spans="2:18" ht="15" hidden="1" customHeight="1" outlineLevel="1">
      <c r="B251" s="63" t="s">
        <v>80</v>
      </c>
      <c r="C251" s="195">
        <v>130</v>
      </c>
      <c r="D251" s="220">
        <v>-0.7078651685393258</v>
      </c>
      <c r="E251" s="202">
        <v>292</v>
      </c>
      <c r="F251" s="221">
        <v>-0.49040139616055844</v>
      </c>
      <c r="G251" s="195">
        <v>156</v>
      </c>
      <c r="H251" s="220">
        <v>-0.84690873405299316</v>
      </c>
      <c r="I251" s="202">
        <v>454</v>
      </c>
      <c r="J251" s="221">
        <v>-2.5751072961373356E-2</v>
      </c>
      <c r="K251" s="195">
        <v>18</v>
      </c>
      <c r="L251" s="220">
        <v>-0.68421052631578949</v>
      </c>
      <c r="M251" s="202">
        <v>1050</v>
      </c>
      <c r="N251" s="221">
        <v>-0.58984375</v>
      </c>
      <c r="O251" s="195">
        <v>6016</v>
      </c>
      <c r="P251" s="220">
        <v>-6.5257924176507109E-2</v>
      </c>
      <c r="Q251" s="202">
        <v>7066</v>
      </c>
      <c r="R251" s="221">
        <v>-0.21453979546465096</v>
      </c>
    </row>
    <row r="252" spans="2:18" ht="15" hidden="1" customHeight="1" outlineLevel="1">
      <c r="B252" s="63" t="s">
        <v>79</v>
      </c>
      <c r="C252" s="195">
        <v>266</v>
      </c>
      <c r="D252" s="220">
        <v>-0.33165829145728642</v>
      </c>
      <c r="E252" s="202">
        <v>322</v>
      </c>
      <c r="F252" s="221">
        <v>-0.46600331674958539</v>
      </c>
      <c r="G252" s="195">
        <v>901</v>
      </c>
      <c r="H252" s="220">
        <v>0.20777479892761397</v>
      </c>
      <c r="I252" s="202">
        <v>521</v>
      </c>
      <c r="J252" s="221">
        <v>1.1650485436893288E-2</v>
      </c>
      <c r="K252" s="195">
        <v>109</v>
      </c>
      <c r="L252" s="220">
        <v>1.2244897959183674</v>
      </c>
      <c r="M252" s="202">
        <v>2119</v>
      </c>
      <c r="N252" s="221">
        <v>-8.3080917351795791E-2</v>
      </c>
      <c r="O252" s="195">
        <v>6772</v>
      </c>
      <c r="P252" s="220">
        <v>4.2006462532697242E-2</v>
      </c>
      <c r="Q252" s="202">
        <v>8891</v>
      </c>
      <c r="R252" s="221">
        <v>9.1940976163451538E-3</v>
      </c>
    </row>
    <row r="253" spans="2:18" collapsed="1">
      <c r="B253" s="227">
        <v>1993</v>
      </c>
      <c r="C253" s="228">
        <v>796</v>
      </c>
      <c r="D253" s="229">
        <v>-0.62855809612692481</v>
      </c>
      <c r="E253" s="228">
        <v>1595</v>
      </c>
      <c r="F253" s="229">
        <v>-0.33679833679833682</v>
      </c>
      <c r="G253" s="228">
        <v>2799</v>
      </c>
      <c r="H253" s="229">
        <v>-0.42666939778779189</v>
      </c>
      <c r="I253" s="228">
        <v>2463</v>
      </c>
      <c r="J253" s="229">
        <v>-2.6866851047017026E-2</v>
      </c>
      <c r="K253" s="228">
        <v>310</v>
      </c>
      <c r="L253" s="229">
        <v>-0.2671394799054374</v>
      </c>
      <c r="M253" s="228">
        <v>7963</v>
      </c>
      <c r="N253" s="229">
        <v>-0.35699289405684753</v>
      </c>
      <c r="O253" s="228">
        <v>38543</v>
      </c>
      <c r="P253" s="229">
        <v>-9.7564973074221517E-2</v>
      </c>
      <c r="Q253" s="228">
        <v>46506</v>
      </c>
      <c r="R253" s="229">
        <v>-0.15587904308999168</v>
      </c>
    </row>
    <row r="254" spans="2:18" ht="15" hidden="1" customHeight="1" outlineLevel="1">
      <c r="B254" s="63" t="s">
        <v>90</v>
      </c>
      <c r="C254" s="195">
        <v>179</v>
      </c>
      <c r="D254" s="220">
        <v>-0.63319672131147542</v>
      </c>
      <c r="E254" s="202">
        <v>309</v>
      </c>
      <c r="F254" s="221">
        <v>-0.41142857142857148</v>
      </c>
      <c r="G254" s="195">
        <v>444</v>
      </c>
      <c r="H254" s="220">
        <v>-0.47579693034238491</v>
      </c>
      <c r="I254" s="202">
        <v>328</v>
      </c>
      <c r="J254" s="221">
        <v>-0.42355008787346227</v>
      </c>
      <c r="K254" s="195">
        <v>64</v>
      </c>
      <c r="L254" s="220">
        <v>1.3703703703703702</v>
      </c>
      <c r="M254" s="202">
        <v>1324</v>
      </c>
      <c r="N254" s="221">
        <v>-0.46091205211726383</v>
      </c>
      <c r="O254" s="195">
        <v>5457</v>
      </c>
      <c r="P254" s="220">
        <v>9.3806374022850303E-2</v>
      </c>
      <c r="Q254" s="202">
        <v>6781</v>
      </c>
      <c r="R254" s="221">
        <v>-8.918737407656141E-2</v>
      </c>
    </row>
    <row r="255" spans="2:18" ht="15" hidden="1" customHeight="1" outlineLevel="1">
      <c r="B255" s="63" t="s">
        <v>89</v>
      </c>
      <c r="C255" s="195">
        <v>248</v>
      </c>
      <c r="D255" s="220">
        <v>-0.55072463768115942</v>
      </c>
      <c r="E255" s="202">
        <v>335</v>
      </c>
      <c r="F255" s="221">
        <v>-0.48461538461538467</v>
      </c>
      <c r="G255" s="195">
        <v>820</v>
      </c>
      <c r="H255" s="220">
        <v>-0.37019969278033793</v>
      </c>
      <c r="I255" s="202">
        <v>563</v>
      </c>
      <c r="J255" s="221">
        <v>0.53825136612021862</v>
      </c>
      <c r="K255" s="195">
        <v>100</v>
      </c>
      <c r="L255" s="220">
        <v>1.3255813953488373</v>
      </c>
      <c r="M255" s="202">
        <v>2066</v>
      </c>
      <c r="N255" s="221">
        <v>-0.29076553381393755</v>
      </c>
      <c r="O255" s="195">
        <v>5312</v>
      </c>
      <c r="P255" s="220">
        <v>5.6904098686828553E-2</v>
      </c>
      <c r="Q255" s="202">
        <v>7378</v>
      </c>
      <c r="R255" s="221">
        <v>-7.0663811563169143E-2</v>
      </c>
    </row>
    <row r="256" spans="2:18" ht="15" hidden="1" customHeight="1" outlineLevel="1">
      <c r="B256" s="63" t="s">
        <v>88</v>
      </c>
      <c r="C256" s="195">
        <v>118</v>
      </c>
      <c r="D256" s="220">
        <v>-0.70126582278481009</v>
      </c>
      <c r="E256" s="202">
        <v>96</v>
      </c>
      <c r="F256" s="221">
        <v>-0.80487804878048785</v>
      </c>
      <c r="G256" s="195">
        <v>367</v>
      </c>
      <c r="H256" s="220">
        <v>1.6214285714285714</v>
      </c>
      <c r="I256" s="202">
        <v>181</v>
      </c>
      <c r="J256" s="221">
        <v>0.16025641025641035</v>
      </c>
      <c r="K256" s="195">
        <v>25</v>
      </c>
      <c r="L256" s="220">
        <v>3.166666666666667</v>
      </c>
      <c r="M256" s="202">
        <v>787</v>
      </c>
      <c r="N256" s="221">
        <v>-0.33809924306139616</v>
      </c>
      <c r="O256" s="195">
        <v>4045</v>
      </c>
      <c r="P256" s="220">
        <v>0.15902578796561606</v>
      </c>
      <c r="Q256" s="202">
        <v>4832</v>
      </c>
      <c r="R256" s="221">
        <v>3.269929472109423E-2</v>
      </c>
    </row>
    <row r="257" spans="2:18" ht="15" hidden="1" customHeight="1" outlineLevel="1">
      <c r="B257" s="63" t="s">
        <v>87</v>
      </c>
      <c r="C257" s="195">
        <v>0</v>
      </c>
      <c r="D257" s="220" t="s">
        <v>143</v>
      </c>
      <c r="E257" s="202">
        <v>0</v>
      </c>
      <c r="F257" s="221">
        <v>-1</v>
      </c>
      <c r="G257" s="195">
        <v>0</v>
      </c>
      <c r="H257" s="220">
        <v>-1</v>
      </c>
      <c r="I257" s="202">
        <v>0</v>
      </c>
      <c r="J257" s="221">
        <v>-1</v>
      </c>
      <c r="K257" s="195">
        <v>2</v>
      </c>
      <c r="L257" s="220">
        <v>-0.77777777777777779</v>
      </c>
      <c r="M257" s="202">
        <v>2</v>
      </c>
      <c r="N257" s="221">
        <v>-0.90476190476190477</v>
      </c>
      <c r="O257" s="195">
        <v>1077</v>
      </c>
      <c r="P257" s="220">
        <v>-0.29928432010409889</v>
      </c>
      <c r="Q257" s="202">
        <v>1079</v>
      </c>
      <c r="R257" s="221">
        <v>-0.30744544287548137</v>
      </c>
    </row>
    <row r="258" spans="2:18" ht="15" hidden="1" customHeight="1" outlineLevel="1">
      <c r="B258" s="63" t="s">
        <v>86</v>
      </c>
      <c r="C258" s="195">
        <v>0</v>
      </c>
      <c r="D258" s="220" t="s">
        <v>143</v>
      </c>
      <c r="E258" s="202">
        <v>2</v>
      </c>
      <c r="F258" s="221" t="s">
        <v>143</v>
      </c>
      <c r="G258" s="195">
        <v>2</v>
      </c>
      <c r="H258" s="220">
        <v>-0.9285714285714286</v>
      </c>
      <c r="I258" s="202">
        <v>1</v>
      </c>
      <c r="J258" s="221">
        <v>-0.5</v>
      </c>
      <c r="K258" s="195">
        <v>0</v>
      </c>
      <c r="L258" s="220">
        <v>-1</v>
      </c>
      <c r="M258" s="202">
        <v>5</v>
      </c>
      <c r="N258" s="221">
        <v>-0.83870967741935487</v>
      </c>
      <c r="O258" s="195">
        <v>1370</v>
      </c>
      <c r="P258" s="220">
        <v>-0.15012406947890822</v>
      </c>
      <c r="Q258" s="202">
        <v>1375</v>
      </c>
      <c r="R258" s="221">
        <v>-0.16311625076080338</v>
      </c>
    </row>
    <row r="259" spans="2:18" ht="15" hidden="1" customHeight="1" outlineLevel="1">
      <c r="B259" s="63" t="s">
        <v>85</v>
      </c>
      <c r="C259" s="195">
        <v>26</v>
      </c>
      <c r="D259" s="220" t="s">
        <v>143</v>
      </c>
      <c r="E259" s="202">
        <v>3</v>
      </c>
      <c r="F259" s="221">
        <v>2</v>
      </c>
      <c r="G259" s="195">
        <v>14</v>
      </c>
      <c r="H259" s="220">
        <v>1.7999999999999998</v>
      </c>
      <c r="I259" s="202">
        <v>2</v>
      </c>
      <c r="J259" s="221">
        <v>-0.6</v>
      </c>
      <c r="K259" s="195">
        <v>2</v>
      </c>
      <c r="L259" s="220">
        <v>0</v>
      </c>
      <c r="M259" s="202">
        <v>47</v>
      </c>
      <c r="N259" s="221">
        <v>2.6153846153846154</v>
      </c>
      <c r="O259" s="195">
        <v>1216</v>
      </c>
      <c r="P259" s="220">
        <v>-0.18716577540106949</v>
      </c>
      <c r="Q259" s="202">
        <v>1263</v>
      </c>
      <c r="R259" s="221">
        <v>-0.16302186878727631</v>
      </c>
    </row>
    <row r="260" spans="2:18" ht="15" hidden="1" customHeight="1" outlineLevel="1">
      <c r="B260" s="63" t="s">
        <v>84</v>
      </c>
      <c r="C260" s="195">
        <v>0</v>
      </c>
      <c r="D260" s="220" t="s">
        <v>143</v>
      </c>
      <c r="E260" s="202">
        <v>0</v>
      </c>
      <c r="F260" s="221">
        <v>-1</v>
      </c>
      <c r="G260" s="195">
        <v>8</v>
      </c>
      <c r="H260" s="220" t="s">
        <v>143</v>
      </c>
      <c r="I260" s="202">
        <v>0</v>
      </c>
      <c r="J260" s="221" t="s">
        <v>143</v>
      </c>
      <c r="K260" s="195">
        <v>6</v>
      </c>
      <c r="L260" s="220">
        <v>1</v>
      </c>
      <c r="M260" s="202">
        <v>14</v>
      </c>
      <c r="N260" s="221">
        <v>0.39999999999999991</v>
      </c>
      <c r="O260" s="195">
        <v>1546</v>
      </c>
      <c r="P260" s="220">
        <v>0.39656729900632337</v>
      </c>
      <c r="Q260" s="202">
        <v>1560</v>
      </c>
      <c r="R260" s="221">
        <v>0.39659803043867492</v>
      </c>
    </row>
    <row r="261" spans="2:18" ht="15" hidden="1" customHeight="1" outlineLevel="1">
      <c r="B261" s="63" t="s">
        <v>83</v>
      </c>
      <c r="C261" s="195">
        <v>10</v>
      </c>
      <c r="D261" s="220">
        <v>1</v>
      </c>
      <c r="E261" s="202">
        <v>1</v>
      </c>
      <c r="F261" s="221">
        <v>-0.5</v>
      </c>
      <c r="G261" s="195">
        <v>9</v>
      </c>
      <c r="H261" s="220">
        <v>1.25</v>
      </c>
      <c r="I261" s="202">
        <v>3</v>
      </c>
      <c r="J261" s="221">
        <v>2</v>
      </c>
      <c r="K261" s="195">
        <v>4</v>
      </c>
      <c r="L261" s="220" t="s">
        <v>143</v>
      </c>
      <c r="M261" s="202">
        <v>27</v>
      </c>
      <c r="N261" s="221">
        <v>1.25</v>
      </c>
      <c r="O261" s="195">
        <v>1307</v>
      </c>
      <c r="P261" s="220">
        <v>5.9521276595744679</v>
      </c>
      <c r="Q261" s="202">
        <v>1334</v>
      </c>
      <c r="R261" s="221">
        <v>5.67</v>
      </c>
    </row>
    <row r="262" spans="2:18" ht="15" hidden="1" customHeight="1" outlineLevel="1">
      <c r="B262" s="63" t="s">
        <v>82</v>
      </c>
      <c r="C262" s="195">
        <v>174</v>
      </c>
      <c r="D262" s="220">
        <v>13.5</v>
      </c>
      <c r="E262" s="202">
        <v>76</v>
      </c>
      <c r="F262" s="221">
        <v>1.2352941176470589</v>
      </c>
      <c r="G262" s="195">
        <v>379</v>
      </c>
      <c r="H262" s="220">
        <v>0.76279069767441854</v>
      </c>
      <c r="I262" s="202">
        <v>162</v>
      </c>
      <c r="J262" s="221">
        <v>1.7457627118644066</v>
      </c>
      <c r="K262" s="195">
        <v>53</v>
      </c>
      <c r="L262" s="220">
        <v>-3.6363636363636376E-2</v>
      </c>
      <c r="M262" s="202">
        <v>844</v>
      </c>
      <c r="N262" s="221">
        <v>1.2506666666666666</v>
      </c>
      <c r="O262" s="195">
        <v>2581</v>
      </c>
      <c r="P262" s="220">
        <v>-7.8214285714285681E-2</v>
      </c>
      <c r="Q262" s="202">
        <v>3425</v>
      </c>
      <c r="R262" s="221">
        <v>7.8740157480315043E-2</v>
      </c>
    </row>
    <row r="263" spans="2:18" ht="15" hidden="1" customHeight="1" outlineLevel="1">
      <c r="B263" s="63" t="s">
        <v>81</v>
      </c>
      <c r="C263" s="195">
        <v>545</v>
      </c>
      <c r="D263" s="220">
        <v>0.70846394984326011</v>
      </c>
      <c r="E263" s="202">
        <v>407</v>
      </c>
      <c r="F263" s="221">
        <v>-0.5637727759914255</v>
      </c>
      <c r="G263" s="195">
        <v>1074</v>
      </c>
      <c r="H263" s="220">
        <v>3.8684719535783341E-2</v>
      </c>
      <c r="I263" s="202">
        <v>310</v>
      </c>
      <c r="J263" s="221">
        <v>-0.2654028436018957</v>
      </c>
      <c r="K263" s="195">
        <v>61</v>
      </c>
      <c r="L263" s="220">
        <v>-0.67724867724867721</v>
      </c>
      <c r="M263" s="202">
        <v>2397</v>
      </c>
      <c r="N263" s="221">
        <v>-0.17259233690024167</v>
      </c>
      <c r="O263" s="195">
        <v>5864</v>
      </c>
      <c r="P263" s="220">
        <v>9.7716211156870125E-2</v>
      </c>
      <c r="Q263" s="202">
        <v>8261</v>
      </c>
      <c r="R263" s="221">
        <v>2.6702269692924219E-3</v>
      </c>
    </row>
    <row r="264" spans="2:18" ht="15" hidden="1" customHeight="1" outlineLevel="1">
      <c r="B264" s="63" t="s">
        <v>80</v>
      </c>
      <c r="C264" s="195">
        <v>445</v>
      </c>
      <c r="D264" s="220">
        <v>0.4401294498381878</v>
      </c>
      <c r="E264" s="202">
        <v>573</v>
      </c>
      <c r="F264" s="221">
        <v>-0.25873221216041398</v>
      </c>
      <c r="G264" s="195">
        <v>1019</v>
      </c>
      <c r="H264" s="220">
        <v>-0.1123693379790941</v>
      </c>
      <c r="I264" s="202">
        <v>466</v>
      </c>
      <c r="J264" s="221">
        <v>0.45625000000000004</v>
      </c>
      <c r="K264" s="195">
        <v>57</v>
      </c>
      <c r="L264" s="220">
        <v>-0.64596273291925466</v>
      </c>
      <c r="M264" s="202">
        <v>2560</v>
      </c>
      <c r="N264" s="221">
        <v>-5.5699004057543355E-2</v>
      </c>
      <c r="O264" s="195">
        <v>6436</v>
      </c>
      <c r="P264" s="220">
        <v>0.11619840443981966</v>
      </c>
      <c r="Q264" s="202">
        <v>8996</v>
      </c>
      <c r="R264" s="221">
        <v>6.1224489795918435E-2</v>
      </c>
    </row>
    <row r="265" spans="2:18" ht="15" hidden="1" customHeight="1" outlineLevel="1">
      <c r="B265" s="63" t="s">
        <v>79</v>
      </c>
      <c r="C265" s="195">
        <v>398</v>
      </c>
      <c r="D265" s="220">
        <v>0.46323529411764697</v>
      </c>
      <c r="E265" s="202">
        <v>603</v>
      </c>
      <c r="F265" s="221">
        <v>-0.36190476190476195</v>
      </c>
      <c r="G265" s="195">
        <v>746</v>
      </c>
      <c r="H265" s="220">
        <v>-0.3552290406222991</v>
      </c>
      <c r="I265" s="202">
        <v>515</v>
      </c>
      <c r="J265" s="221">
        <v>0.94339622641509435</v>
      </c>
      <c r="K265" s="195">
        <v>49</v>
      </c>
      <c r="L265" s="220" t="s">
        <v>143</v>
      </c>
      <c r="M265" s="202">
        <v>2311</v>
      </c>
      <c r="N265" s="221">
        <v>-0.12428950359984847</v>
      </c>
      <c r="O265" s="195">
        <v>6499</v>
      </c>
      <c r="P265" s="220">
        <v>0.13599021150148571</v>
      </c>
      <c r="Q265" s="202">
        <v>8810</v>
      </c>
      <c r="R265" s="221">
        <v>5.3827751196172224E-2</v>
      </c>
    </row>
    <row r="266" spans="2:18" collapsed="1">
      <c r="B266" s="227">
        <v>1992</v>
      </c>
      <c r="C266" s="228">
        <v>2143</v>
      </c>
      <c r="D266" s="229">
        <v>-8.8860544217687076E-2</v>
      </c>
      <c r="E266" s="228">
        <v>2405</v>
      </c>
      <c r="F266" s="229">
        <v>-0.44953078507667654</v>
      </c>
      <c r="G266" s="228">
        <v>4882</v>
      </c>
      <c r="H266" s="229">
        <v>-0.17015128335883056</v>
      </c>
      <c r="I266" s="228">
        <v>2531</v>
      </c>
      <c r="J266" s="229">
        <v>0.16797415782187364</v>
      </c>
      <c r="K266" s="228">
        <v>423</v>
      </c>
      <c r="L266" s="229">
        <v>-0.14717741935483875</v>
      </c>
      <c r="M266" s="228">
        <v>12384</v>
      </c>
      <c r="N266" s="229">
        <v>-0.1888386716447239</v>
      </c>
      <c r="O266" s="228">
        <v>42710</v>
      </c>
      <c r="P266" s="229">
        <v>9.305420484209459E-2</v>
      </c>
      <c r="Q266" s="228">
        <v>55094</v>
      </c>
      <c r="R266" s="229">
        <v>1.3856940431718145E-2</v>
      </c>
    </row>
    <row r="267" spans="2:18" ht="15" hidden="1" customHeight="1" outlineLevel="1">
      <c r="B267" s="63" t="s">
        <v>90</v>
      </c>
      <c r="C267" s="195">
        <v>488</v>
      </c>
      <c r="D267" s="220">
        <v>0.38243626062322944</v>
      </c>
      <c r="E267" s="202">
        <v>525</v>
      </c>
      <c r="F267" s="221">
        <v>-0.48071216617210677</v>
      </c>
      <c r="G267" s="195">
        <v>847</v>
      </c>
      <c r="H267" s="220">
        <v>-0.25766871165644167</v>
      </c>
      <c r="I267" s="202">
        <v>569</v>
      </c>
      <c r="J267" s="221">
        <v>0.51733333333333342</v>
      </c>
      <c r="K267" s="195">
        <v>27</v>
      </c>
      <c r="L267" s="220">
        <v>-0.25</v>
      </c>
      <c r="M267" s="202">
        <v>2456</v>
      </c>
      <c r="N267" s="221">
        <v>-0.15775034293552814</v>
      </c>
      <c r="O267" s="195">
        <v>4989</v>
      </c>
      <c r="P267" s="220">
        <v>0.15915427509293689</v>
      </c>
      <c r="Q267" s="202">
        <v>7445</v>
      </c>
      <c r="R267" s="221">
        <v>3.1163434903047182E-2</v>
      </c>
    </row>
    <row r="268" spans="2:18" ht="15" hidden="1" customHeight="1" outlineLevel="1">
      <c r="B268" s="63" t="s">
        <v>89</v>
      </c>
      <c r="C268" s="195">
        <v>552</v>
      </c>
      <c r="D268" s="220">
        <v>0.79220779220779214</v>
      </c>
      <c r="E268" s="202">
        <v>650</v>
      </c>
      <c r="F268" s="221">
        <v>6.7323481116584594E-2</v>
      </c>
      <c r="G268" s="195">
        <v>1302</v>
      </c>
      <c r="H268" s="220">
        <v>0.21796071094480829</v>
      </c>
      <c r="I268" s="202">
        <v>366</v>
      </c>
      <c r="J268" s="221">
        <v>0</v>
      </c>
      <c r="K268" s="195">
        <v>43</v>
      </c>
      <c r="L268" s="220">
        <v>-0.65040650406504064</v>
      </c>
      <c r="M268" s="202">
        <v>2913</v>
      </c>
      <c r="N268" s="221">
        <v>0.176969696969697</v>
      </c>
      <c r="O268" s="195">
        <v>5026</v>
      </c>
      <c r="P268" s="220">
        <v>0.16802231001626766</v>
      </c>
      <c r="Q268" s="202">
        <v>7939</v>
      </c>
      <c r="R268" s="221">
        <v>0.17128946591915017</v>
      </c>
    </row>
    <row r="269" spans="2:18" ht="15" hidden="1" customHeight="1" outlineLevel="1">
      <c r="B269" s="63" t="s">
        <v>88</v>
      </c>
      <c r="C269" s="195">
        <v>395</v>
      </c>
      <c r="D269" s="220" t="s">
        <v>143</v>
      </c>
      <c r="E269" s="202">
        <v>492</v>
      </c>
      <c r="F269" s="221">
        <v>0.93700787401574792</v>
      </c>
      <c r="G269" s="195">
        <v>140</v>
      </c>
      <c r="H269" s="220">
        <v>-0.70085470085470081</v>
      </c>
      <c r="I269" s="202">
        <v>156</v>
      </c>
      <c r="J269" s="221">
        <v>6.1224489795918435E-2</v>
      </c>
      <c r="K269" s="195">
        <v>6</v>
      </c>
      <c r="L269" s="220">
        <v>-0.93478260869565222</v>
      </c>
      <c r="M269" s="202">
        <v>1189</v>
      </c>
      <c r="N269" s="221">
        <v>0.23725286160249737</v>
      </c>
      <c r="O269" s="195">
        <v>3490</v>
      </c>
      <c r="P269" s="220">
        <v>0.38437128123760411</v>
      </c>
      <c r="Q269" s="202">
        <v>4679</v>
      </c>
      <c r="R269" s="221">
        <v>0.34376794945433664</v>
      </c>
    </row>
    <row r="270" spans="2:18" ht="15" hidden="1" customHeight="1" outlineLevel="1">
      <c r="B270" s="63" t="s">
        <v>87</v>
      </c>
      <c r="C270" s="195">
        <v>0</v>
      </c>
      <c r="D270" s="220" t="s">
        <v>143</v>
      </c>
      <c r="E270" s="202">
        <v>7</v>
      </c>
      <c r="F270" s="221" t="s">
        <v>143</v>
      </c>
      <c r="G270" s="195">
        <v>3</v>
      </c>
      <c r="H270" s="220">
        <v>-0.88</v>
      </c>
      <c r="I270" s="202">
        <v>2</v>
      </c>
      <c r="J270" s="221">
        <v>-0.85714285714285721</v>
      </c>
      <c r="K270" s="195">
        <v>9</v>
      </c>
      <c r="L270" s="220">
        <v>2</v>
      </c>
      <c r="M270" s="202">
        <v>21</v>
      </c>
      <c r="N270" s="221">
        <v>-0.5</v>
      </c>
      <c r="O270" s="195">
        <v>1537</v>
      </c>
      <c r="P270" s="220">
        <v>0.54939516129032251</v>
      </c>
      <c r="Q270" s="202">
        <v>1558</v>
      </c>
      <c r="R270" s="221">
        <v>0.50676982591876207</v>
      </c>
    </row>
    <row r="271" spans="2:18" ht="15" hidden="1" customHeight="1" outlineLevel="1">
      <c r="B271" s="63" t="s">
        <v>86</v>
      </c>
      <c r="C271" s="195">
        <v>0</v>
      </c>
      <c r="D271" s="220" t="s">
        <v>143</v>
      </c>
      <c r="E271" s="202">
        <v>0</v>
      </c>
      <c r="F271" s="221">
        <v>-1</v>
      </c>
      <c r="G271" s="195">
        <v>28</v>
      </c>
      <c r="H271" s="220">
        <v>3</v>
      </c>
      <c r="I271" s="202">
        <v>2</v>
      </c>
      <c r="J271" s="221">
        <v>-0.6</v>
      </c>
      <c r="K271" s="195">
        <v>1</v>
      </c>
      <c r="L271" s="220">
        <v>-0.75</v>
      </c>
      <c r="M271" s="202">
        <v>31</v>
      </c>
      <c r="N271" s="221">
        <v>0.82352941176470584</v>
      </c>
      <c r="O271" s="195">
        <v>1612</v>
      </c>
      <c r="P271" s="220">
        <v>0.37425404944586527</v>
      </c>
      <c r="Q271" s="202">
        <v>1643</v>
      </c>
      <c r="R271" s="221">
        <v>0.38067226890756301</v>
      </c>
    </row>
    <row r="272" spans="2:18" ht="15" hidden="1" customHeight="1" outlineLevel="1">
      <c r="B272" s="63" t="s">
        <v>85</v>
      </c>
      <c r="C272" s="195">
        <v>0</v>
      </c>
      <c r="D272" s="220" t="s">
        <v>143</v>
      </c>
      <c r="E272" s="202">
        <v>1</v>
      </c>
      <c r="F272" s="221" t="s">
        <v>143</v>
      </c>
      <c r="G272" s="195">
        <v>5</v>
      </c>
      <c r="H272" s="220">
        <v>0.66666666666666674</v>
      </c>
      <c r="I272" s="202">
        <v>5</v>
      </c>
      <c r="J272" s="221">
        <v>0.25</v>
      </c>
      <c r="K272" s="195">
        <v>2</v>
      </c>
      <c r="L272" s="220" t="s">
        <v>143</v>
      </c>
      <c r="M272" s="202">
        <v>13</v>
      </c>
      <c r="N272" s="221">
        <v>0.85714285714285721</v>
      </c>
      <c r="O272" s="195">
        <v>1496</v>
      </c>
      <c r="P272" s="220">
        <v>-0.15192743764172334</v>
      </c>
      <c r="Q272" s="202">
        <v>1509</v>
      </c>
      <c r="R272" s="221">
        <v>-0.14793901750423488</v>
      </c>
    </row>
    <row r="273" spans="2:18" ht="15" hidden="1" customHeight="1" outlineLevel="1">
      <c r="B273" s="63" t="s">
        <v>84</v>
      </c>
      <c r="C273" s="195">
        <v>0</v>
      </c>
      <c r="D273" s="220" t="s">
        <v>143</v>
      </c>
      <c r="E273" s="202">
        <v>7</v>
      </c>
      <c r="F273" s="221">
        <v>6</v>
      </c>
      <c r="G273" s="195">
        <v>0</v>
      </c>
      <c r="H273" s="220">
        <v>-1</v>
      </c>
      <c r="I273" s="202">
        <v>0</v>
      </c>
      <c r="J273" s="221">
        <v>-1</v>
      </c>
      <c r="K273" s="195">
        <v>3</v>
      </c>
      <c r="L273" s="220">
        <v>0</v>
      </c>
      <c r="M273" s="202">
        <v>10</v>
      </c>
      <c r="N273" s="221">
        <v>-0.2857142857142857</v>
      </c>
      <c r="O273" s="195">
        <v>1107</v>
      </c>
      <c r="P273" s="220">
        <v>-3.7391304347826115E-2</v>
      </c>
      <c r="Q273" s="202">
        <v>1117</v>
      </c>
      <c r="R273" s="221">
        <v>-4.0378006872852201E-2</v>
      </c>
    </row>
    <row r="274" spans="2:18" ht="15" hidden="1" customHeight="1" outlineLevel="1">
      <c r="B274" s="63" t="s">
        <v>83</v>
      </c>
      <c r="C274" s="195">
        <v>5</v>
      </c>
      <c r="D274" s="220" t="s">
        <v>143</v>
      </c>
      <c r="E274" s="202">
        <v>2</v>
      </c>
      <c r="F274" s="221">
        <v>-0.66666666666666674</v>
      </c>
      <c r="G274" s="195">
        <v>4</v>
      </c>
      <c r="H274" s="220">
        <v>1</v>
      </c>
      <c r="I274" s="202">
        <v>1</v>
      </c>
      <c r="J274" s="221">
        <v>-0.5</v>
      </c>
      <c r="K274" s="195">
        <v>0</v>
      </c>
      <c r="L274" s="220">
        <v>-1</v>
      </c>
      <c r="M274" s="202">
        <v>12</v>
      </c>
      <c r="N274" s="221">
        <v>-7.6923076923076872E-2</v>
      </c>
      <c r="O274" s="195">
        <v>188</v>
      </c>
      <c r="P274" s="220">
        <v>-0.84665579119086454</v>
      </c>
      <c r="Q274" s="202">
        <v>200</v>
      </c>
      <c r="R274" s="221">
        <v>-0.83857949959644873</v>
      </c>
    </row>
    <row r="275" spans="2:18" ht="15" hidden="1" customHeight="1" outlineLevel="1">
      <c r="B275" s="63" t="s">
        <v>82</v>
      </c>
      <c r="C275" s="195">
        <v>12</v>
      </c>
      <c r="D275" s="220" t="s">
        <v>143</v>
      </c>
      <c r="E275" s="202">
        <v>34</v>
      </c>
      <c r="F275" s="221">
        <v>-0.87857142857142856</v>
      </c>
      <c r="G275" s="195">
        <v>215</v>
      </c>
      <c r="H275" s="220">
        <v>-0.73522167487684731</v>
      </c>
      <c r="I275" s="202">
        <v>59</v>
      </c>
      <c r="J275" s="221">
        <v>-0.4732142857142857</v>
      </c>
      <c r="K275" s="195">
        <v>55</v>
      </c>
      <c r="L275" s="220">
        <v>-0.24657534246575341</v>
      </c>
      <c r="M275" s="202">
        <v>375</v>
      </c>
      <c r="N275" s="221">
        <v>-0.70634299138606105</v>
      </c>
      <c r="O275" s="195">
        <v>2800</v>
      </c>
      <c r="P275" s="220">
        <v>0.65484633569739947</v>
      </c>
      <c r="Q275" s="202">
        <v>3175</v>
      </c>
      <c r="R275" s="221">
        <v>6.9383630852138722E-2</v>
      </c>
    </row>
    <row r="276" spans="2:18" ht="15" hidden="1" customHeight="1" outlineLevel="1">
      <c r="B276" s="63" t="s">
        <v>81</v>
      </c>
      <c r="C276" s="195">
        <v>319</v>
      </c>
      <c r="D276" s="220">
        <v>-0.16710182767624016</v>
      </c>
      <c r="E276" s="202">
        <v>933</v>
      </c>
      <c r="F276" s="221">
        <v>-9.5541401273885329E-3</v>
      </c>
      <c r="G276" s="195">
        <v>1034</v>
      </c>
      <c r="H276" s="220">
        <v>-0.2021604938271605</v>
      </c>
      <c r="I276" s="202">
        <v>422</v>
      </c>
      <c r="J276" s="221">
        <v>5.7644110275689275E-2</v>
      </c>
      <c r="K276" s="195">
        <v>189</v>
      </c>
      <c r="L276" s="220">
        <v>8.4499999999999993</v>
      </c>
      <c r="M276" s="202">
        <v>2897</v>
      </c>
      <c r="N276" s="221">
        <v>-4.7039473684210575E-2</v>
      </c>
      <c r="O276" s="195">
        <v>5342</v>
      </c>
      <c r="P276" s="220">
        <v>-0.13922010957138253</v>
      </c>
      <c r="Q276" s="202">
        <v>8239</v>
      </c>
      <c r="R276" s="221">
        <v>-0.10891196192948305</v>
      </c>
    </row>
    <row r="277" spans="2:18" ht="15" hidden="1" customHeight="1" outlineLevel="1">
      <c r="B277" s="63" t="s">
        <v>80</v>
      </c>
      <c r="C277" s="195">
        <v>309</v>
      </c>
      <c r="D277" s="220">
        <v>-0.25181598062953992</v>
      </c>
      <c r="E277" s="202">
        <v>773</v>
      </c>
      <c r="F277" s="221">
        <v>-6.4164648910411626E-2</v>
      </c>
      <c r="G277" s="195">
        <v>1148</v>
      </c>
      <c r="H277" s="220">
        <v>-0.26645367412140575</v>
      </c>
      <c r="I277" s="202">
        <v>320</v>
      </c>
      <c r="J277" s="221">
        <v>-4.1916167664670656E-2</v>
      </c>
      <c r="K277" s="195">
        <v>161</v>
      </c>
      <c r="L277" s="220">
        <v>4.5517241379310347</v>
      </c>
      <c r="M277" s="202">
        <v>2711</v>
      </c>
      <c r="N277" s="221">
        <v>-0.14398484370066311</v>
      </c>
      <c r="O277" s="195">
        <v>5766</v>
      </c>
      <c r="P277" s="220">
        <v>-0.19491762077631947</v>
      </c>
      <c r="Q277" s="202">
        <v>8477</v>
      </c>
      <c r="R277" s="221">
        <v>-0.17930099719237103</v>
      </c>
    </row>
    <row r="278" spans="2:18" ht="15" hidden="1" customHeight="1" outlineLevel="1">
      <c r="B278" s="63" t="s">
        <v>79</v>
      </c>
      <c r="C278" s="195">
        <v>272</v>
      </c>
      <c r="D278" s="220">
        <v>-0.31486146095717882</v>
      </c>
      <c r="E278" s="202">
        <v>945</v>
      </c>
      <c r="F278" s="221">
        <v>-1.9709543568464771E-2</v>
      </c>
      <c r="G278" s="195">
        <v>1157</v>
      </c>
      <c r="H278" s="220">
        <v>-0.32615026208503206</v>
      </c>
      <c r="I278" s="202">
        <v>265</v>
      </c>
      <c r="J278" s="221">
        <v>-0.41371681415929207</v>
      </c>
      <c r="K278" s="195">
        <v>0</v>
      </c>
      <c r="L278" s="220">
        <v>-1</v>
      </c>
      <c r="M278" s="202">
        <v>2639</v>
      </c>
      <c r="N278" s="221">
        <v>-0.27500000000000002</v>
      </c>
      <c r="O278" s="195">
        <v>5721</v>
      </c>
      <c r="P278" s="220">
        <v>-0.32567185289957568</v>
      </c>
      <c r="Q278" s="202">
        <v>8360</v>
      </c>
      <c r="R278" s="221">
        <v>-0.31045859452325963</v>
      </c>
    </row>
    <row r="279" spans="2:18" collapsed="1">
      <c r="B279" s="227">
        <v>1991</v>
      </c>
      <c r="C279" s="228">
        <v>2352</v>
      </c>
      <c r="D279" s="229">
        <v>0.26860841423948223</v>
      </c>
      <c r="E279" s="228">
        <v>4369</v>
      </c>
      <c r="F279" s="229">
        <v>-0.10727421332243559</v>
      </c>
      <c r="G279" s="228">
        <v>5883</v>
      </c>
      <c r="H279" s="229">
        <v>-0.27450980392156865</v>
      </c>
      <c r="I279" s="228">
        <v>2167</v>
      </c>
      <c r="J279" s="229">
        <v>-2.2111913357400703E-2</v>
      </c>
      <c r="K279" s="228">
        <v>496</v>
      </c>
      <c r="L279" s="229">
        <v>0</v>
      </c>
      <c r="M279" s="228">
        <v>15267</v>
      </c>
      <c r="N279" s="229">
        <v>-0.13102623939894131</v>
      </c>
      <c r="O279" s="228">
        <v>39074</v>
      </c>
      <c r="P279" s="229">
        <v>-4.6440686238621631E-2</v>
      </c>
      <c r="Q279" s="228">
        <v>54341</v>
      </c>
      <c r="R279" s="229">
        <v>-7.1823864995046671E-2</v>
      </c>
    </row>
    <row r="280" spans="2:18" ht="15" hidden="1" customHeight="1" outlineLevel="1">
      <c r="B280" s="63" t="s">
        <v>90</v>
      </c>
      <c r="C280" s="195">
        <v>353</v>
      </c>
      <c r="D280" s="220">
        <v>-3.5519125683060149E-2</v>
      </c>
      <c r="E280" s="202">
        <v>1011</v>
      </c>
      <c r="F280" s="221">
        <v>-2.4131274131274139E-2</v>
      </c>
      <c r="G280" s="195">
        <v>1141</v>
      </c>
      <c r="H280" s="220">
        <v>-0.29567901234567906</v>
      </c>
      <c r="I280" s="202">
        <v>375</v>
      </c>
      <c r="J280" s="221">
        <v>4.748603351955305E-2</v>
      </c>
      <c r="K280" s="195">
        <v>36</v>
      </c>
      <c r="L280" s="220">
        <v>1.1176470588235294</v>
      </c>
      <c r="M280" s="202">
        <v>2916</v>
      </c>
      <c r="N280" s="221">
        <v>-0.1415955254636444</v>
      </c>
      <c r="O280" s="195">
        <v>4304</v>
      </c>
      <c r="P280" s="220">
        <v>-0.41593160537386353</v>
      </c>
      <c r="Q280" s="202">
        <v>7220</v>
      </c>
      <c r="R280" s="221">
        <v>-0.32937023964332157</v>
      </c>
    </row>
    <row r="281" spans="2:18" ht="15" hidden="1" customHeight="1" outlineLevel="1">
      <c r="B281" s="63" t="s">
        <v>89</v>
      </c>
      <c r="C281" s="195">
        <v>308</v>
      </c>
      <c r="D281" s="220">
        <v>17.117647058823529</v>
      </c>
      <c r="E281" s="202">
        <v>609</v>
      </c>
      <c r="F281" s="221">
        <v>-0.54754829123328386</v>
      </c>
      <c r="G281" s="195">
        <v>1069</v>
      </c>
      <c r="H281" s="220">
        <v>-0.1814701378254211</v>
      </c>
      <c r="I281" s="202">
        <v>366</v>
      </c>
      <c r="J281" s="221">
        <v>-0.28375733855185914</v>
      </c>
      <c r="K281" s="195">
        <v>123</v>
      </c>
      <c r="L281" s="220">
        <v>1.2363636363636363</v>
      </c>
      <c r="M281" s="202">
        <v>2475</v>
      </c>
      <c r="N281" s="221">
        <v>-0.2349304482225657</v>
      </c>
      <c r="O281" s="195">
        <v>4303</v>
      </c>
      <c r="P281" s="220">
        <v>-0.35438859714928728</v>
      </c>
      <c r="Q281" s="202">
        <v>6778</v>
      </c>
      <c r="R281" s="221">
        <v>-0.31535353535353539</v>
      </c>
    </row>
    <row r="282" spans="2:18" ht="15" hidden="1" customHeight="1" outlineLevel="1">
      <c r="B282" s="63" t="s">
        <v>88</v>
      </c>
      <c r="C282" s="195">
        <v>0</v>
      </c>
      <c r="D282" s="220" t="s">
        <v>143</v>
      </c>
      <c r="E282" s="202">
        <v>254</v>
      </c>
      <c r="F282" s="221">
        <v>-0.42141230068337132</v>
      </c>
      <c r="G282" s="195">
        <v>468</v>
      </c>
      <c r="H282" s="220">
        <v>-0.48344370860927155</v>
      </c>
      <c r="I282" s="202">
        <v>147</v>
      </c>
      <c r="J282" s="221">
        <v>0.24576271186440679</v>
      </c>
      <c r="K282" s="195">
        <v>92</v>
      </c>
      <c r="L282" s="220">
        <v>4.4117647058823533</v>
      </c>
      <c r="M282" s="202">
        <v>961</v>
      </c>
      <c r="N282" s="221">
        <v>-0.3506756756756757</v>
      </c>
      <c r="O282" s="195">
        <v>2521</v>
      </c>
      <c r="P282" s="220">
        <v>-0.46017130620985014</v>
      </c>
      <c r="Q282" s="202">
        <v>3482</v>
      </c>
      <c r="R282" s="221">
        <v>-0.43382113821138213</v>
      </c>
    </row>
    <row r="283" spans="2:18" ht="15" hidden="1" customHeight="1" outlineLevel="1">
      <c r="B283" s="63" t="s">
        <v>87</v>
      </c>
      <c r="C283" s="195">
        <v>0</v>
      </c>
      <c r="D283" s="220">
        <v>-1</v>
      </c>
      <c r="E283" s="202">
        <v>0</v>
      </c>
      <c r="F283" s="221">
        <v>-1</v>
      </c>
      <c r="G283" s="195">
        <v>25</v>
      </c>
      <c r="H283" s="220">
        <v>5.25</v>
      </c>
      <c r="I283" s="202">
        <v>14</v>
      </c>
      <c r="J283" s="221">
        <v>0.55555555555555558</v>
      </c>
      <c r="K283" s="195">
        <v>3</v>
      </c>
      <c r="L283" s="220">
        <v>0</v>
      </c>
      <c r="M283" s="202">
        <v>42</v>
      </c>
      <c r="N283" s="221">
        <v>0.61538461538461542</v>
      </c>
      <c r="O283" s="195">
        <v>992</v>
      </c>
      <c r="P283" s="220">
        <v>-0.59609120521172643</v>
      </c>
      <c r="Q283" s="202">
        <v>1034</v>
      </c>
      <c r="R283" s="221">
        <v>-0.58340048348106366</v>
      </c>
    </row>
    <row r="284" spans="2:18" ht="15" hidden="1" customHeight="1" outlineLevel="1">
      <c r="B284" s="63" t="s">
        <v>86</v>
      </c>
      <c r="C284" s="195">
        <v>0</v>
      </c>
      <c r="D284" s="220" t="s">
        <v>143</v>
      </c>
      <c r="E284" s="202">
        <v>1</v>
      </c>
      <c r="F284" s="221">
        <v>-0.75</v>
      </c>
      <c r="G284" s="195">
        <v>7</v>
      </c>
      <c r="H284" s="220">
        <v>2.5</v>
      </c>
      <c r="I284" s="202">
        <v>5</v>
      </c>
      <c r="J284" s="221">
        <v>0.25</v>
      </c>
      <c r="K284" s="195">
        <v>4</v>
      </c>
      <c r="L284" s="220">
        <v>1</v>
      </c>
      <c r="M284" s="202">
        <v>17</v>
      </c>
      <c r="N284" s="221">
        <v>0.41666666666666674</v>
      </c>
      <c r="O284" s="195">
        <v>1173</v>
      </c>
      <c r="P284" s="220">
        <v>-0.62761904761904763</v>
      </c>
      <c r="Q284" s="202">
        <v>1190</v>
      </c>
      <c r="R284" s="221">
        <v>-0.62365591397849462</v>
      </c>
    </row>
    <row r="285" spans="2:18" ht="15" hidden="1" customHeight="1" outlineLevel="1">
      <c r="B285" s="63" t="s">
        <v>85</v>
      </c>
      <c r="C285" s="195">
        <v>0</v>
      </c>
      <c r="D285" s="220" t="s">
        <v>143</v>
      </c>
      <c r="E285" s="202">
        <v>0</v>
      </c>
      <c r="F285" s="221">
        <v>-1</v>
      </c>
      <c r="G285" s="195">
        <v>3</v>
      </c>
      <c r="H285" s="220">
        <v>0.5</v>
      </c>
      <c r="I285" s="202">
        <v>4</v>
      </c>
      <c r="J285" s="221">
        <v>-0.19999999999999996</v>
      </c>
      <c r="K285" s="195">
        <v>0</v>
      </c>
      <c r="L285" s="220">
        <v>-1</v>
      </c>
      <c r="M285" s="202">
        <v>7</v>
      </c>
      <c r="N285" s="221">
        <v>-0.7407407407407407</v>
      </c>
      <c r="O285" s="195">
        <v>1764</v>
      </c>
      <c r="P285" s="220">
        <v>-0.49412102093490107</v>
      </c>
      <c r="Q285" s="202">
        <v>1771</v>
      </c>
      <c r="R285" s="221">
        <v>-0.49601593625498008</v>
      </c>
    </row>
    <row r="286" spans="2:18" ht="15" hidden="1" customHeight="1" outlineLevel="1">
      <c r="B286" s="63" t="s">
        <v>84</v>
      </c>
      <c r="C286" s="195">
        <v>0</v>
      </c>
      <c r="D286" s="220" t="s">
        <v>143</v>
      </c>
      <c r="E286" s="202">
        <v>1</v>
      </c>
      <c r="F286" s="221" t="s">
        <v>143</v>
      </c>
      <c r="G286" s="195">
        <v>4</v>
      </c>
      <c r="H286" s="220">
        <v>0.33333333333333326</v>
      </c>
      <c r="I286" s="202">
        <v>6</v>
      </c>
      <c r="J286" s="221">
        <v>0</v>
      </c>
      <c r="K286" s="195">
        <v>3</v>
      </c>
      <c r="L286" s="220">
        <v>-0.93023255813953487</v>
      </c>
      <c r="M286" s="202">
        <v>14</v>
      </c>
      <c r="N286" s="221">
        <v>-0.73076923076923084</v>
      </c>
      <c r="O286" s="195">
        <v>1150</v>
      </c>
      <c r="P286" s="220">
        <v>-0.58736993182633657</v>
      </c>
      <c r="Q286" s="202">
        <v>1164</v>
      </c>
      <c r="R286" s="221">
        <v>-0.58999647763296936</v>
      </c>
    </row>
    <row r="287" spans="2:18" ht="15" hidden="1" customHeight="1" outlineLevel="1">
      <c r="B287" s="63" t="s">
        <v>83</v>
      </c>
      <c r="C287" s="195">
        <v>0</v>
      </c>
      <c r="D287" s="220" t="s">
        <v>143</v>
      </c>
      <c r="E287" s="202">
        <v>6</v>
      </c>
      <c r="F287" s="221" t="s">
        <v>143</v>
      </c>
      <c r="G287" s="195">
        <v>2</v>
      </c>
      <c r="H287" s="220" t="s">
        <v>143</v>
      </c>
      <c r="I287" s="202">
        <v>2</v>
      </c>
      <c r="J287" s="221">
        <v>-0.92307692307692313</v>
      </c>
      <c r="K287" s="195">
        <v>3</v>
      </c>
      <c r="L287" s="220">
        <v>-0.83333333333333337</v>
      </c>
      <c r="M287" s="202">
        <v>13</v>
      </c>
      <c r="N287" s="221">
        <v>-0.70454545454545459</v>
      </c>
      <c r="O287" s="195">
        <v>1226</v>
      </c>
      <c r="P287" s="220">
        <v>-0.66029371016902183</v>
      </c>
      <c r="Q287" s="202">
        <v>1239</v>
      </c>
      <c r="R287" s="221">
        <v>-0.66082671776621948</v>
      </c>
    </row>
    <row r="288" spans="2:18" ht="15" hidden="1" customHeight="1" outlineLevel="1">
      <c r="B288" s="63" t="s">
        <v>82</v>
      </c>
      <c r="C288" s="195">
        <v>0</v>
      </c>
      <c r="D288" s="220">
        <v>-1</v>
      </c>
      <c r="E288" s="202">
        <v>280</v>
      </c>
      <c r="F288" s="221">
        <v>-0.27461139896373055</v>
      </c>
      <c r="G288" s="195">
        <v>812</v>
      </c>
      <c r="H288" s="220">
        <v>-5.2508751458576475E-2</v>
      </c>
      <c r="I288" s="202">
        <v>112</v>
      </c>
      <c r="J288" s="221">
        <v>-0.52136752136752129</v>
      </c>
      <c r="K288" s="195">
        <v>73</v>
      </c>
      <c r="L288" s="220">
        <v>1.3548387096774195</v>
      </c>
      <c r="M288" s="202">
        <v>1277</v>
      </c>
      <c r="N288" s="221">
        <v>-0.29680616740088106</v>
      </c>
      <c r="O288" s="195">
        <v>1692</v>
      </c>
      <c r="P288" s="220">
        <v>-0.70640291514836018</v>
      </c>
      <c r="Q288" s="202">
        <v>2969</v>
      </c>
      <c r="R288" s="221">
        <v>-0.60825966486343841</v>
      </c>
    </row>
    <row r="289" spans="2:18" ht="15" hidden="1" customHeight="1" outlineLevel="1">
      <c r="B289" s="63" t="s">
        <v>81</v>
      </c>
      <c r="C289" s="195">
        <v>383</v>
      </c>
      <c r="D289" s="220">
        <v>0.11988304093567259</v>
      </c>
      <c r="E289" s="202">
        <v>942</v>
      </c>
      <c r="F289" s="221">
        <v>-3.5823950870010224E-2</v>
      </c>
      <c r="G289" s="195">
        <v>1296</v>
      </c>
      <c r="H289" s="220">
        <v>-7.5606276747503531E-2</v>
      </c>
      <c r="I289" s="202">
        <v>399</v>
      </c>
      <c r="J289" s="221">
        <v>-0.46657754010695185</v>
      </c>
      <c r="K289" s="195">
        <v>20</v>
      </c>
      <c r="L289" s="220">
        <v>-0.54545454545454541</v>
      </c>
      <c r="M289" s="202">
        <v>3040</v>
      </c>
      <c r="N289" s="221">
        <v>-0.13464275547964699</v>
      </c>
      <c r="O289" s="195">
        <v>6206</v>
      </c>
      <c r="P289" s="220">
        <v>-0.28625646923519266</v>
      </c>
      <c r="Q289" s="202">
        <v>9246</v>
      </c>
      <c r="R289" s="221">
        <v>-0.24262778505897775</v>
      </c>
    </row>
    <row r="290" spans="2:18" ht="15" hidden="1" customHeight="1" outlineLevel="1">
      <c r="B290" s="63" t="s">
        <v>80</v>
      </c>
      <c r="C290" s="195">
        <v>413</v>
      </c>
      <c r="D290" s="220">
        <v>0.1408839779005524</v>
      </c>
      <c r="E290" s="202">
        <v>826</v>
      </c>
      <c r="F290" s="221">
        <v>-0.20653218059558121</v>
      </c>
      <c r="G290" s="195">
        <v>1565</v>
      </c>
      <c r="H290" s="220">
        <v>0.22265625</v>
      </c>
      <c r="I290" s="202">
        <v>334</v>
      </c>
      <c r="J290" s="221">
        <v>-0.5684754521963824</v>
      </c>
      <c r="K290" s="195">
        <v>29</v>
      </c>
      <c r="L290" s="220">
        <v>-0.52459016393442626</v>
      </c>
      <c r="M290" s="202">
        <v>3167</v>
      </c>
      <c r="N290" s="221">
        <v>-9.9772598067083607E-2</v>
      </c>
      <c r="O290" s="195">
        <v>7162</v>
      </c>
      <c r="P290" s="220">
        <v>-6.4035546262415033E-2</v>
      </c>
      <c r="Q290" s="202">
        <v>10329</v>
      </c>
      <c r="R290" s="221">
        <v>-7.5290957923008106E-2</v>
      </c>
    </row>
    <row r="291" spans="2:18" ht="15" hidden="1" customHeight="1" outlineLevel="1">
      <c r="B291" s="63" t="s">
        <v>79</v>
      </c>
      <c r="C291" s="195">
        <v>397</v>
      </c>
      <c r="D291" s="220">
        <v>0.13105413105413111</v>
      </c>
      <c r="E291" s="202">
        <v>964</v>
      </c>
      <c r="F291" s="221">
        <v>-0.22132471728594505</v>
      </c>
      <c r="G291" s="195">
        <v>1717</v>
      </c>
      <c r="H291" s="220">
        <v>3.506721215663422E-3</v>
      </c>
      <c r="I291" s="202">
        <v>452</v>
      </c>
      <c r="J291" s="221">
        <v>-0.26623376623376627</v>
      </c>
      <c r="K291" s="195">
        <v>110</v>
      </c>
      <c r="L291" s="220">
        <v>2.4375</v>
      </c>
      <c r="M291" s="202">
        <v>3640</v>
      </c>
      <c r="N291" s="221">
        <v>-7.8014184397163122E-2</v>
      </c>
      <c r="O291" s="195">
        <v>8484</v>
      </c>
      <c r="P291" s="220">
        <v>-0.14346289752650176</v>
      </c>
      <c r="Q291" s="202">
        <v>12124</v>
      </c>
      <c r="R291" s="221">
        <v>-0.124810510358767</v>
      </c>
    </row>
    <row r="292" spans="2:18" collapsed="1">
      <c r="B292" s="227">
        <v>1990</v>
      </c>
      <c r="C292" s="228">
        <v>1854</v>
      </c>
      <c r="D292" s="229">
        <v>6.1247853463079593E-2</v>
      </c>
      <c r="E292" s="228">
        <v>4894</v>
      </c>
      <c r="F292" s="229">
        <v>-0.24440327312027177</v>
      </c>
      <c r="G292" s="228">
        <v>8109</v>
      </c>
      <c r="H292" s="229">
        <v>-0.10821511052457933</v>
      </c>
      <c r="I292" s="228">
        <v>2216</v>
      </c>
      <c r="J292" s="229">
        <v>-0.34995599882663542</v>
      </c>
      <c r="K292" s="228">
        <v>496</v>
      </c>
      <c r="L292" s="229">
        <v>0.45029239766081863</v>
      </c>
      <c r="M292" s="228">
        <v>17569</v>
      </c>
      <c r="N292" s="229">
        <v>-0.16608126067970386</v>
      </c>
      <c r="O292" s="228">
        <v>40977</v>
      </c>
      <c r="P292" s="229">
        <v>-0.38108687771870464</v>
      </c>
      <c r="Q292" s="228">
        <v>58546</v>
      </c>
      <c r="R292" s="229">
        <v>-0.32918557220770883</v>
      </c>
    </row>
    <row r="293" spans="2:18" ht="15" hidden="1" customHeight="1" outlineLevel="1">
      <c r="B293" s="63" t="s">
        <v>90</v>
      </c>
      <c r="C293" s="195">
        <v>366</v>
      </c>
      <c r="D293" s="220" t="s">
        <v>143</v>
      </c>
      <c r="E293" s="202">
        <v>1036</v>
      </c>
      <c r="F293" s="221">
        <v>5.8252427184466438E-3</v>
      </c>
      <c r="G293" s="195">
        <v>1620</v>
      </c>
      <c r="H293" s="220">
        <v>0.42355008787346216</v>
      </c>
      <c r="I293" s="202">
        <v>358</v>
      </c>
      <c r="J293" s="221">
        <v>-8.3102493074792561E-3</v>
      </c>
      <c r="K293" s="195">
        <v>17</v>
      </c>
      <c r="L293" s="220">
        <v>-0.68518518518518512</v>
      </c>
      <c r="M293" s="202">
        <v>3397</v>
      </c>
      <c r="N293" s="221">
        <v>0.3151374370886566</v>
      </c>
      <c r="O293" s="195">
        <v>7369</v>
      </c>
      <c r="P293" s="220">
        <v>-0.37656514382402706</v>
      </c>
      <c r="Q293" s="202">
        <v>10766</v>
      </c>
      <c r="R293" s="221">
        <v>-0.25251683677011738</v>
      </c>
    </row>
    <row r="294" spans="2:18" ht="15" hidden="1" customHeight="1" outlineLevel="1">
      <c r="B294" s="63" t="s">
        <v>89</v>
      </c>
      <c r="C294" s="195">
        <v>17</v>
      </c>
      <c r="D294" s="220" t="s">
        <v>143</v>
      </c>
      <c r="E294" s="202">
        <v>1346</v>
      </c>
      <c r="F294" s="221">
        <v>0.30933852140077822</v>
      </c>
      <c r="G294" s="195">
        <v>1306</v>
      </c>
      <c r="H294" s="220">
        <v>-0.29290741743367621</v>
      </c>
      <c r="I294" s="202">
        <v>511</v>
      </c>
      <c r="J294" s="221">
        <v>0.41944444444444451</v>
      </c>
      <c r="K294" s="195">
        <v>55</v>
      </c>
      <c r="L294" s="220">
        <v>0.61764705882352944</v>
      </c>
      <c r="M294" s="202">
        <v>3235</v>
      </c>
      <c r="N294" s="221">
        <v>-1.0400734169470738E-2</v>
      </c>
      <c r="O294" s="195">
        <v>6665</v>
      </c>
      <c r="P294" s="220">
        <v>-0.31704068039758171</v>
      </c>
      <c r="Q294" s="202">
        <v>9900</v>
      </c>
      <c r="R294" s="221">
        <v>-0.24009824992324225</v>
      </c>
    </row>
    <row r="295" spans="2:18" ht="15" hidden="1" customHeight="1" outlineLevel="1">
      <c r="B295" s="63" t="s">
        <v>88</v>
      </c>
      <c r="C295" s="195">
        <v>0</v>
      </c>
      <c r="D295" s="220" t="s">
        <v>143</v>
      </c>
      <c r="E295" s="202">
        <v>439</v>
      </c>
      <c r="F295" s="221">
        <v>-2.8761061946902644E-2</v>
      </c>
      <c r="G295" s="195">
        <v>906</v>
      </c>
      <c r="H295" s="220">
        <v>-0.25370675453047775</v>
      </c>
      <c r="I295" s="202">
        <v>118</v>
      </c>
      <c r="J295" s="221">
        <v>-0.33333333333333337</v>
      </c>
      <c r="K295" s="195">
        <v>17</v>
      </c>
      <c r="L295" s="220">
        <v>1.8333333333333335</v>
      </c>
      <c r="M295" s="202">
        <v>1480</v>
      </c>
      <c r="N295" s="221">
        <v>-0.19956733369388857</v>
      </c>
      <c r="O295" s="195">
        <v>4670</v>
      </c>
      <c r="P295" s="220">
        <v>-0.27809553253980523</v>
      </c>
      <c r="Q295" s="202">
        <v>6150</v>
      </c>
      <c r="R295" s="221">
        <v>-0.2606395768213513</v>
      </c>
    </row>
    <row r="296" spans="2:18" ht="15" hidden="1" customHeight="1" outlineLevel="1">
      <c r="B296" s="63" t="s">
        <v>87</v>
      </c>
      <c r="C296" s="195">
        <v>1</v>
      </c>
      <c r="D296" s="220" t="s">
        <v>143</v>
      </c>
      <c r="E296" s="202">
        <v>9</v>
      </c>
      <c r="F296" s="221" t="s">
        <v>143</v>
      </c>
      <c r="G296" s="195">
        <v>4</v>
      </c>
      <c r="H296" s="220">
        <v>-0.19999999999999996</v>
      </c>
      <c r="I296" s="202">
        <v>9</v>
      </c>
      <c r="J296" s="221">
        <v>-0.47058823529411764</v>
      </c>
      <c r="K296" s="195">
        <v>3</v>
      </c>
      <c r="L296" s="220">
        <v>-0.5714285714285714</v>
      </c>
      <c r="M296" s="202">
        <v>26</v>
      </c>
      <c r="N296" s="221">
        <v>-0.10344827586206895</v>
      </c>
      <c r="O296" s="195">
        <v>2456</v>
      </c>
      <c r="P296" s="220">
        <v>-0.4421985010220304</v>
      </c>
      <c r="Q296" s="202">
        <v>2482</v>
      </c>
      <c r="R296" s="221">
        <v>-0.43998194945848379</v>
      </c>
    </row>
    <row r="297" spans="2:18" ht="15" hidden="1" customHeight="1" outlineLevel="1">
      <c r="B297" s="63" t="s">
        <v>86</v>
      </c>
      <c r="C297" s="195">
        <v>0</v>
      </c>
      <c r="D297" s="220">
        <v>-1</v>
      </c>
      <c r="E297" s="202">
        <v>4</v>
      </c>
      <c r="F297" s="221">
        <v>3</v>
      </c>
      <c r="G297" s="195">
        <v>2</v>
      </c>
      <c r="H297" s="220">
        <v>-0.77777777777777779</v>
      </c>
      <c r="I297" s="202">
        <v>4</v>
      </c>
      <c r="J297" s="221">
        <v>0</v>
      </c>
      <c r="K297" s="195">
        <v>2</v>
      </c>
      <c r="L297" s="220">
        <v>0</v>
      </c>
      <c r="M297" s="202">
        <v>12</v>
      </c>
      <c r="N297" s="221">
        <v>-0.4285714285714286</v>
      </c>
      <c r="O297" s="195">
        <v>3150</v>
      </c>
      <c r="P297" s="220">
        <v>-0.31132487975513778</v>
      </c>
      <c r="Q297" s="202">
        <v>3162</v>
      </c>
      <c r="R297" s="221">
        <v>-0.31186071817192595</v>
      </c>
    </row>
    <row r="298" spans="2:18" ht="15" hidden="1" customHeight="1" outlineLevel="1">
      <c r="B298" s="63" t="s">
        <v>85</v>
      </c>
      <c r="C298" s="195">
        <v>0</v>
      </c>
      <c r="D298" s="220">
        <v>-1</v>
      </c>
      <c r="E298" s="202">
        <v>1</v>
      </c>
      <c r="F298" s="221">
        <v>-0.75</v>
      </c>
      <c r="G298" s="195">
        <v>2</v>
      </c>
      <c r="H298" s="220">
        <v>-0.6</v>
      </c>
      <c r="I298" s="202">
        <v>5</v>
      </c>
      <c r="J298" s="221">
        <v>0.25</v>
      </c>
      <c r="K298" s="195">
        <v>19</v>
      </c>
      <c r="L298" s="220">
        <v>1.1111111111111112</v>
      </c>
      <c r="M298" s="202">
        <v>27</v>
      </c>
      <c r="N298" s="221">
        <v>-6.8965517241379337E-2</v>
      </c>
      <c r="O298" s="195">
        <v>3487</v>
      </c>
      <c r="P298" s="220">
        <v>-0.1926371845334568</v>
      </c>
      <c r="Q298" s="202">
        <v>3514</v>
      </c>
      <c r="R298" s="221">
        <v>-0.19181232750689969</v>
      </c>
    </row>
    <row r="299" spans="2:18" ht="15" hidden="1" customHeight="1" outlineLevel="1">
      <c r="B299" s="63" t="s">
        <v>84</v>
      </c>
      <c r="C299" s="195">
        <v>0</v>
      </c>
      <c r="D299" s="220" t="s">
        <v>143</v>
      </c>
      <c r="E299" s="202">
        <v>0</v>
      </c>
      <c r="F299" s="221">
        <v>-1</v>
      </c>
      <c r="G299" s="195">
        <v>3</v>
      </c>
      <c r="H299" s="220">
        <v>-0.4</v>
      </c>
      <c r="I299" s="202">
        <v>6</v>
      </c>
      <c r="J299" s="221">
        <v>-0.1428571428571429</v>
      </c>
      <c r="K299" s="195">
        <v>43</v>
      </c>
      <c r="L299" s="220">
        <v>13.333333333333334</v>
      </c>
      <c r="M299" s="202">
        <v>52</v>
      </c>
      <c r="N299" s="221">
        <v>1.4761904761904763</v>
      </c>
      <c r="O299" s="195">
        <v>2787</v>
      </c>
      <c r="P299" s="220">
        <v>-0.31031922791388267</v>
      </c>
      <c r="Q299" s="202">
        <v>2839</v>
      </c>
      <c r="R299" s="221">
        <v>-0.3010832102412605</v>
      </c>
    </row>
    <row r="300" spans="2:18" ht="15" hidden="1" customHeight="1" outlineLevel="1">
      <c r="B300" s="63" t="s">
        <v>83</v>
      </c>
      <c r="C300" s="195">
        <v>0</v>
      </c>
      <c r="D300" s="220" t="s">
        <v>143</v>
      </c>
      <c r="E300" s="202">
        <v>0</v>
      </c>
      <c r="F300" s="221">
        <v>-1</v>
      </c>
      <c r="G300" s="195">
        <v>0</v>
      </c>
      <c r="H300" s="220">
        <v>-1</v>
      </c>
      <c r="I300" s="202">
        <v>26</v>
      </c>
      <c r="J300" s="221">
        <v>12</v>
      </c>
      <c r="K300" s="195">
        <v>18</v>
      </c>
      <c r="L300" s="220">
        <v>8</v>
      </c>
      <c r="M300" s="202">
        <v>44</v>
      </c>
      <c r="N300" s="221">
        <v>2.1428571428571428</v>
      </c>
      <c r="O300" s="195">
        <v>3609</v>
      </c>
      <c r="P300" s="220">
        <v>-7.6745970836531119E-2</v>
      </c>
      <c r="Q300" s="202">
        <v>3653</v>
      </c>
      <c r="R300" s="221">
        <v>-6.8824878919194532E-2</v>
      </c>
    </row>
    <row r="301" spans="2:18" ht="15" hidden="1" customHeight="1" outlineLevel="1">
      <c r="B301" s="63" t="s">
        <v>82</v>
      </c>
      <c r="C301" s="195">
        <v>308</v>
      </c>
      <c r="D301" s="220">
        <v>307</v>
      </c>
      <c r="E301" s="202">
        <v>386</v>
      </c>
      <c r="F301" s="221">
        <v>-0.26615969581749055</v>
      </c>
      <c r="G301" s="195">
        <v>857</v>
      </c>
      <c r="H301" s="220">
        <v>0.19860139860139858</v>
      </c>
      <c r="I301" s="202">
        <v>234</v>
      </c>
      <c r="J301" s="221">
        <v>-2.9045643153526979E-2</v>
      </c>
      <c r="K301" s="195">
        <v>31</v>
      </c>
      <c r="L301" s="220">
        <v>-0.48333333333333328</v>
      </c>
      <c r="M301" s="202">
        <v>1816</v>
      </c>
      <c r="N301" s="221">
        <v>0.17692806221646151</v>
      </c>
      <c r="O301" s="195">
        <v>5763</v>
      </c>
      <c r="P301" s="220">
        <v>-9.8404255319148981E-2</v>
      </c>
      <c r="Q301" s="202">
        <v>7579</v>
      </c>
      <c r="R301" s="221">
        <v>-4.4864524259609295E-2</v>
      </c>
    </row>
    <row r="302" spans="2:18" ht="15" hidden="1" customHeight="1" outlineLevel="1">
      <c r="B302" s="63" t="s">
        <v>81</v>
      </c>
      <c r="C302" s="195">
        <v>342</v>
      </c>
      <c r="D302" s="220" t="s">
        <v>143</v>
      </c>
      <c r="E302" s="202">
        <v>977</v>
      </c>
      <c r="F302" s="221">
        <v>-1.9076305220883549E-2</v>
      </c>
      <c r="G302" s="195">
        <v>1402</v>
      </c>
      <c r="H302" s="220">
        <v>0.14355628058727565</v>
      </c>
      <c r="I302" s="202">
        <v>748</v>
      </c>
      <c r="J302" s="221">
        <v>-6.6167290886392061E-2</v>
      </c>
      <c r="K302" s="195">
        <v>44</v>
      </c>
      <c r="L302" s="220">
        <v>-0.71052631578947367</v>
      </c>
      <c r="M302" s="202">
        <v>3513</v>
      </c>
      <c r="N302" s="221">
        <v>0.10645669291338589</v>
      </c>
      <c r="O302" s="195">
        <v>8695</v>
      </c>
      <c r="P302" s="220">
        <v>-5.0867809191136315E-2</v>
      </c>
      <c r="Q302" s="202">
        <v>12208</v>
      </c>
      <c r="R302" s="221">
        <v>-1.037613488975353E-2</v>
      </c>
    </row>
    <row r="303" spans="2:18" ht="15" hidden="1" customHeight="1" outlineLevel="1">
      <c r="B303" s="63" t="s">
        <v>80</v>
      </c>
      <c r="C303" s="195">
        <v>362</v>
      </c>
      <c r="D303" s="220" t="s">
        <v>143</v>
      </c>
      <c r="E303" s="202">
        <v>1041</v>
      </c>
      <c r="F303" s="221">
        <v>-0.11025641025641031</v>
      </c>
      <c r="G303" s="195">
        <v>1280</v>
      </c>
      <c r="H303" s="220">
        <v>4.6606704824202705E-2</v>
      </c>
      <c r="I303" s="202">
        <v>774</v>
      </c>
      <c r="J303" s="221">
        <v>9.126466753585305E-3</v>
      </c>
      <c r="K303" s="195">
        <v>61</v>
      </c>
      <c r="L303" s="220">
        <v>-0.42452830188679247</v>
      </c>
      <c r="M303" s="202">
        <v>3518</v>
      </c>
      <c r="N303" s="221">
        <v>7.7158603796693148E-2</v>
      </c>
      <c r="O303" s="195">
        <v>7652</v>
      </c>
      <c r="P303" s="220">
        <v>-0.16517564913811911</v>
      </c>
      <c r="Q303" s="202">
        <v>11170</v>
      </c>
      <c r="R303" s="221">
        <v>-0.10151222651222647</v>
      </c>
    </row>
    <row r="304" spans="2:18" ht="15" hidden="1" customHeight="1" outlineLevel="1">
      <c r="B304" s="63" t="s">
        <v>79</v>
      </c>
      <c r="C304" s="195">
        <v>351</v>
      </c>
      <c r="D304" s="220">
        <v>174.5</v>
      </c>
      <c r="E304" s="202">
        <v>1238</v>
      </c>
      <c r="F304" s="221">
        <v>-6.7771084337349352E-2</v>
      </c>
      <c r="G304" s="195">
        <v>1711</v>
      </c>
      <c r="H304" s="220">
        <v>7.0713391739674503E-2</v>
      </c>
      <c r="I304" s="202">
        <v>616</v>
      </c>
      <c r="J304" s="221">
        <v>-0.41333333333333333</v>
      </c>
      <c r="K304" s="195">
        <v>32</v>
      </c>
      <c r="L304" s="220">
        <v>-0.73983739837398366</v>
      </c>
      <c r="M304" s="202">
        <v>3948</v>
      </c>
      <c r="N304" s="221">
        <v>-3.7307973664959748E-2</v>
      </c>
      <c r="O304" s="195">
        <v>9905</v>
      </c>
      <c r="P304" s="220">
        <v>-9.8960415833666548E-3</v>
      </c>
      <c r="Q304" s="202">
        <v>13853</v>
      </c>
      <c r="R304" s="221">
        <v>-1.7866004962779125E-2</v>
      </c>
    </row>
    <row r="305" spans="2:18" collapsed="1">
      <c r="B305" s="227">
        <v>1989</v>
      </c>
      <c r="C305" s="228">
        <v>1747</v>
      </c>
      <c r="D305" s="229">
        <v>115.46666666666667</v>
      </c>
      <c r="E305" s="228">
        <v>6477</v>
      </c>
      <c r="F305" s="229">
        <v>-1.1145038167938881E-2</v>
      </c>
      <c r="G305" s="228">
        <v>9093</v>
      </c>
      <c r="H305" s="229">
        <v>1.1907411529045175E-2</v>
      </c>
      <c r="I305" s="228">
        <v>3409</v>
      </c>
      <c r="J305" s="229">
        <v>-0.10076496966499604</v>
      </c>
      <c r="K305" s="228">
        <v>342</v>
      </c>
      <c r="L305" s="229">
        <v>-0.38709677419354838</v>
      </c>
      <c r="M305" s="228">
        <v>21068</v>
      </c>
      <c r="N305" s="229">
        <v>5.8693467336683458E-2</v>
      </c>
      <c r="O305" s="228">
        <v>66208</v>
      </c>
      <c r="P305" s="229">
        <v>-0.21196900627254012</v>
      </c>
      <c r="Q305" s="228">
        <v>87276</v>
      </c>
      <c r="R305" s="229">
        <v>-0.1601374173619331</v>
      </c>
    </row>
    <row r="306" spans="2:18" ht="15" hidden="1" customHeight="1" outlineLevel="1">
      <c r="B306" s="63" t="s">
        <v>90</v>
      </c>
      <c r="C306" s="195">
        <v>0</v>
      </c>
      <c r="D306" s="220" t="s">
        <v>143</v>
      </c>
      <c r="E306" s="202">
        <v>1030</v>
      </c>
      <c r="F306" s="221">
        <v>-0.48241206030150752</v>
      </c>
      <c r="G306" s="195">
        <v>1138</v>
      </c>
      <c r="H306" s="220">
        <v>1.4473118279569892</v>
      </c>
      <c r="I306" s="202">
        <v>361</v>
      </c>
      <c r="J306" s="221">
        <v>-0.48132183908045978</v>
      </c>
      <c r="K306" s="195">
        <v>54</v>
      </c>
      <c r="L306" s="220">
        <v>-0.5</v>
      </c>
      <c r="M306" s="202">
        <v>2583</v>
      </c>
      <c r="N306" s="221">
        <v>-0.20449645826917151</v>
      </c>
      <c r="O306" s="195">
        <v>11820</v>
      </c>
      <c r="P306" s="220">
        <v>0.8620037807183365</v>
      </c>
      <c r="Q306" s="202">
        <v>14403</v>
      </c>
      <c r="R306" s="221">
        <v>0.50109431995831155</v>
      </c>
    </row>
    <row r="307" spans="2:18" ht="15" hidden="1" customHeight="1" outlineLevel="1">
      <c r="B307" s="63" t="s">
        <v>89</v>
      </c>
      <c r="C307" s="195">
        <v>0</v>
      </c>
      <c r="D307" s="220" t="s">
        <v>143</v>
      </c>
      <c r="E307" s="202">
        <v>1028</v>
      </c>
      <c r="F307" s="221">
        <v>-0.46374543557642145</v>
      </c>
      <c r="G307" s="195">
        <v>1847</v>
      </c>
      <c r="H307" s="220">
        <v>0.19469598965071144</v>
      </c>
      <c r="I307" s="202">
        <v>360</v>
      </c>
      <c r="J307" s="221">
        <v>-0.55000000000000004</v>
      </c>
      <c r="K307" s="195">
        <v>34</v>
      </c>
      <c r="L307" s="220">
        <v>-0.66666666666666674</v>
      </c>
      <c r="M307" s="202">
        <v>3269</v>
      </c>
      <c r="N307" s="221">
        <v>-0.25108820160366552</v>
      </c>
      <c r="O307" s="195">
        <v>9759</v>
      </c>
      <c r="P307" s="220">
        <v>0.73585912486659555</v>
      </c>
      <c r="Q307" s="202">
        <v>13028</v>
      </c>
      <c r="R307" s="221">
        <v>0.30449584459797729</v>
      </c>
    </row>
    <row r="308" spans="2:18" ht="15" hidden="1" customHeight="1" outlineLevel="1">
      <c r="B308" s="63" t="s">
        <v>88</v>
      </c>
      <c r="C308" s="195">
        <v>0</v>
      </c>
      <c r="D308" s="220" t="s">
        <v>143</v>
      </c>
      <c r="E308" s="202">
        <v>452</v>
      </c>
      <c r="F308" s="221">
        <v>-0.72622652937613563</v>
      </c>
      <c r="G308" s="195">
        <v>1214</v>
      </c>
      <c r="H308" s="220">
        <v>0.76197387518142246</v>
      </c>
      <c r="I308" s="202">
        <v>177</v>
      </c>
      <c r="J308" s="221">
        <v>-0.39795918367346939</v>
      </c>
      <c r="K308" s="195">
        <v>6</v>
      </c>
      <c r="L308" s="220">
        <v>-0.7931034482758621</v>
      </c>
      <c r="M308" s="202">
        <v>1849</v>
      </c>
      <c r="N308" s="221">
        <v>-0.30567029665790457</v>
      </c>
      <c r="O308" s="195">
        <v>6469</v>
      </c>
      <c r="P308" s="220">
        <v>0.72231096911608095</v>
      </c>
      <c r="Q308" s="202">
        <v>8318</v>
      </c>
      <c r="R308" s="221">
        <v>0.29584047359401766</v>
      </c>
    </row>
    <row r="309" spans="2:18" ht="15" hidden="1" customHeight="1" outlineLevel="1">
      <c r="B309" s="63" t="s">
        <v>87</v>
      </c>
      <c r="C309" s="195">
        <v>0</v>
      </c>
      <c r="D309" s="220">
        <v>-1</v>
      </c>
      <c r="E309" s="202">
        <v>0</v>
      </c>
      <c r="F309" s="221">
        <v>-1</v>
      </c>
      <c r="G309" s="195">
        <v>5</v>
      </c>
      <c r="H309" s="220" t="s">
        <v>143</v>
      </c>
      <c r="I309" s="202">
        <v>17</v>
      </c>
      <c r="J309" s="221">
        <v>-0.91584158415841588</v>
      </c>
      <c r="K309" s="195">
        <v>7</v>
      </c>
      <c r="L309" s="220" t="s">
        <v>143</v>
      </c>
      <c r="M309" s="202">
        <v>29</v>
      </c>
      <c r="N309" s="221">
        <v>-0.96759776536312847</v>
      </c>
      <c r="O309" s="195">
        <v>4403</v>
      </c>
      <c r="P309" s="220">
        <v>0.86330935251798557</v>
      </c>
      <c r="Q309" s="202">
        <v>4432</v>
      </c>
      <c r="R309" s="221">
        <v>0.36034376918354827</v>
      </c>
    </row>
    <row r="310" spans="2:18" ht="15" hidden="1" customHeight="1" outlineLevel="1">
      <c r="B310" s="63" t="s">
        <v>86</v>
      </c>
      <c r="C310" s="195">
        <v>5</v>
      </c>
      <c r="D310" s="220" t="s">
        <v>143</v>
      </c>
      <c r="E310" s="202">
        <v>1</v>
      </c>
      <c r="F310" s="221">
        <v>-0.99811676082862522</v>
      </c>
      <c r="G310" s="195">
        <v>9</v>
      </c>
      <c r="H310" s="220">
        <v>-0.25</v>
      </c>
      <c r="I310" s="202">
        <v>4</v>
      </c>
      <c r="J310" s="221">
        <v>-0.97402597402597402</v>
      </c>
      <c r="K310" s="195">
        <v>2</v>
      </c>
      <c r="L310" s="220">
        <v>-0.7142857142857143</v>
      </c>
      <c r="M310" s="202">
        <v>21</v>
      </c>
      <c r="N310" s="221">
        <v>-0.97017045454545459</v>
      </c>
      <c r="O310" s="195">
        <v>4574</v>
      </c>
      <c r="P310" s="220">
        <v>1.2225461613216715</v>
      </c>
      <c r="Q310" s="202">
        <v>4595</v>
      </c>
      <c r="R310" s="221">
        <v>0.66364952932657495</v>
      </c>
    </row>
    <row r="311" spans="2:18" ht="15" hidden="1" customHeight="1" outlineLevel="1">
      <c r="B311" s="63" t="s">
        <v>85</v>
      </c>
      <c r="C311" s="195">
        <v>7</v>
      </c>
      <c r="D311" s="220">
        <v>1.3333333333333335</v>
      </c>
      <c r="E311" s="202">
        <v>4</v>
      </c>
      <c r="F311" s="221">
        <v>-0.99568500539374327</v>
      </c>
      <c r="G311" s="195">
        <v>5</v>
      </c>
      <c r="H311" s="220">
        <v>-0.44444444444444442</v>
      </c>
      <c r="I311" s="202">
        <v>4</v>
      </c>
      <c r="J311" s="221">
        <v>-0.97938144329896903</v>
      </c>
      <c r="K311" s="195">
        <v>9</v>
      </c>
      <c r="L311" s="220">
        <v>8</v>
      </c>
      <c r="M311" s="202">
        <v>29</v>
      </c>
      <c r="N311" s="221">
        <v>-0.97442680776014112</v>
      </c>
      <c r="O311" s="195">
        <v>4319</v>
      </c>
      <c r="P311" s="220">
        <v>0.35732243871778757</v>
      </c>
      <c r="Q311" s="202">
        <v>4348</v>
      </c>
      <c r="R311" s="221">
        <v>7.4142724745134281E-3</v>
      </c>
    </row>
    <row r="312" spans="2:18" ht="15" hidden="1" customHeight="1" outlineLevel="1">
      <c r="B312" s="63" t="s">
        <v>84</v>
      </c>
      <c r="C312" s="195">
        <v>0</v>
      </c>
      <c r="D312" s="220" t="s">
        <v>143</v>
      </c>
      <c r="E312" s="202">
        <v>6</v>
      </c>
      <c r="F312" s="221">
        <v>-0.98886827458256032</v>
      </c>
      <c r="G312" s="195">
        <v>5</v>
      </c>
      <c r="H312" s="220">
        <v>-0.70588235294117641</v>
      </c>
      <c r="I312" s="202">
        <v>7</v>
      </c>
      <c r="J312" s="221">
        <v>-0.93333333333333335</v>
      </c>
      <c r="K312" s="195">
        <v>3</v>
      </c>
      <c r="L312" s="220" t="s">
        <v>143</v>
      </c>
      <c r="M312" s="202">
        <v>21</v>
      </c>
      <c r="N312" s="221">
        <v>-0.9682299546142209</v>
      </c>
      <c r="O312" s="195">
        <v>4041</v>
      </c>
      <c r="P312" s="220">
        <v>0.43654461429079272</v>
      </c>
      <c r="Q312" s="202">
        <v>4062</v>
      </c>
      <c r="R312" s="221">
        <v>0.16925734024179628</v>
      </c>
    </row>
    <row r="313" spans="2:18" ht="15" hidden="1" customHeight="1" outlineLevel="1">
      <c r="B313" s="63" t="s">
        <v>83</v>
      </c>
      <c r="C313" s="195">
        <v>0</v>
      </c>
      <c r="D313" s="220" t="s">
        <v>143</v>
      </c>
      <c r="E313" s="202">
        <v>9</v>
      </c>
      <c r="F313" s="221">
        <v>-0.98228346456692917</v>
      </c>
      <c r="G313" s="195">
        <v>1</v>
      </c>
      <c r="H313" s="220">
        <v>-0.75</v>
      </c>
      <c r="I313" s="202">
        <v>2</v>
      </c>
      <c r="J313" s="221">
        <v>-0.97959183673469385</v>
      </c>
      <c r="K313" s="195">
        <v>2</v>
      </c>
      <c r="L313" s="220">
        <v>0</v>
      </c>
      <c r="M313" s="202">
        <v>14</v>
      </c>
      <c r="N313" s="221">
        <v>-0.97712418300653592</v>
      </c>
      <c r="O313" s="195">
        <v>3909</v>
      </c>
      <c r="P313" s="220">
        <v>0.75134408602150549</v>
      </c>
      <c r="Q313" s="202">
        <v>3923</v>
      </c>
      <c r="R313" s="221">
        <v>0.37939521800281284</v>
      </c>
    </row>
    <row r="314" spans="2:18" ht="15" hidden="1" customHeight="1" outlineLevel="1">
      <c r="B314" s="63" t="s">
        <v>82</v>
      </c>
      <c r="C314" s="195">
        <v>1</v>
      </c>
      <c r="D314" s="220" t="s">
        <v>143</v>
      </c>
      <c r="E314" s="202">
        <v>526</v>
      </c>
      <c r="F314" s="221">
        <v>-0.5912975912975913</v>
      </c>
      <c r="G314" s="195">
        <v>715</v>
      </c>
      <c r="H314" s="220">
        <v>2.0425531914893615</v>
      </c>
      <c r="I314" s="202">
        <v>241</v>
      </c>
      <c r="J314" s="221">
        <v>-0.50614754098360648</v>
      </c>
      <c r="K314" s="195">
        <v>60</v>
      </c>
      <c r="L314" s="220">
        <v>-3.2258064516129004E-2</v>
      </c>
      <c r="M314" s="202">
        <v>1543</v>
      </c>
      <c r="N314" s="221">
        <v>-0.25530888030888033</v>
      </c>
      <c r="O314" s="195">
        <v>6392</v>
      </c>
      <c r="P314" s="220">
        <v>0.55750487329434706</v>
      </c>
      <c r="Q314" s="202">
        <v>7935</v>
      </c>
      <c r="R314" s="221">
        <v>0.28481217616580312</v>
      </c>
    </row>
    <row r="315" spans="2:18" ht="15" hidden="1" customHeight="1" outlineLevel="1">
      <c r="B315" s="63" t="s">
        <v>81</v>
      </c>
      <c r="C315" s="195">
        <v>0</v>
      </c>
      <c r="D315" s="220" t="s">
        <v>143</v>
      </c>
      <c r="E315" s="202">
        <v>996</v>
      </c>
      <c r="F315" s="221">
        <v>-0.40036122817579767</v>
      </c>
      <c r="G315" s="195">
        <v>1226</v>
      </c>
      <c r="H315" s="220">
        <v>0.43896713615023475</v>
      </c>
      <c r="I315" s="202">
        <v>801</v>
      </c>
      <c r="J315" s="221">
        <v>-0.14787234042553188</v>
      </c>
      <c r="K315" s="195">
        <v>152</v>
      </c>
      <c r="L315" s="220">
        <v>0.21599999999999997</v>
      </c>
      <c r="M315" s="202">
        <v>3175</v>
      </c>
      <c r="N315" s="221">
        <v>-0.11263275572945775</v>
      </c>
      <c r="O315" s="195">
        <v>9161</v>
      </c>
      <c r="P315" s="220">
        <v>0.36283844094019635</v>
      </c>
      <c r="Q315" s="202">
        <v>12336</v>
      </c>
      <c r="R315" s="221">
        <v>0.19766990291262143</v>
      </c>
    </row>
    <row r="316" spans="2:18" ht="15" hidden="1" customHeight="1" outlineLevel="1">
      <c r="B316" s="63" t="s">
        <v>80</v>
      </c>
      <c r="C316" s="195">
        <v>0</v>
      </c>
      <c r="D316" s="220" t="s">
        <v>143</v>
      </c>
      <c r="E316" s="202">
        <v>1170</v>
      </c>
      <c r="F316" s="221">
        <v>-0.270573566084788</v>
      </c>
      <c r="G316" s="195">
        <v>1223</v>
      </c>
      <c r="H316" s="220">
        <v>0.54810126582278484</v>
      </c>
      <c r="I316" s="202">
        <v>767</v>
      </c>
      <c r="J316" s="221">
        <v>-0.2811621368322399</v>
      </c>
      <c r="K316" s="195">
        <v>106</v>
      </c>
      <c r="L316" s="220">
        <v>-4.5045045045045029E-2</v>
      </c>
      <c r="M316" s="202">
        <v>3266</v>
      </c>
      <c r="N316" s="221">
        <v>-8.5666293393057091E-2</v>
      </c>
      <c r="O316" s="195">
        <v>9166</v>
      </c>
      <c r="P316" s="220">
        <v>0.39725609756097557</v>
      </c>
      <c r="Q316" s="202">
        <v>12432</v>
      </c>
      <c r="R316" s="221">
        <v>0.22700355309909193</v>
      </c>
    </row>
    <row r="317" spans="2:18" ht="15" hidden="1" customHeight="1" outlineLevel="1">
      <c r="B317" s="63" t="s">
        <v>79</v>
      </c>
      <c r="C317" s="195">
        <v>2</v>
      </c>
      <c r="D317" s="220" t="s">
        <v>143</v>
      </c>
      <c r="E317" s="202">
        <v>1328</v>
      </c>
      <c r="F317" s="221">
        <v>-0.2411428571428571</v>
      </c>
      <c r="G317" s="195">
        <v>1598</v>
      </c>
      <c r="H317" s="220">
        <v>0.95593635250917997</v>
      </c>
      <c r="I317" s="202">
        <v>1050</v>
      </c>
      <c r="J317" s="221">
        <v>9.9476439790575855E-2</v>
      </c>
      <c r="K317" s="195">
        <v>123</v>
      </c>
      <c r="L317" s="220">
        <v>0.59740259740259738</v>
      </c>
      <c r="M317" s="202">
        <v>4101</v>
      </c>
      <c r="N317" s="221">
        <v>0.13948318977493757</v>
      </c>
      <c r="O317" s="195">
        <v>10004</v>
      </c>
      <c r="P317" s="220">
        <v>0.26504805260495701</v>
      </c>
      <c r="Q317" s="202">
        <v>14105</v>
      </c>
      <c r="R317" s="221">
        <v>0.22577561484313891</v>
      </c>
    </row>
    <row r="318" spans="2:18" collapsed="1">
      <c r="B318" s="227">
        <v>1988</v>
      </c>
      <c r="C318" s="228">
        <v>15</v>
      </c>
      <c r="D318" s="229">
        <v>2.75</v>
      </c>
      <c r="E318" s="228">
        <v>6550</v>
      </c>
      <c r="F318" s="229">
        <v>-0.56498638507006715</v>
      </c>
      <c r="G318" s="228">
        <v>8986</v>
      </c>
      <c r="H318" s="229">
        <v>0.65305371596762329</v>
      </c>
      <c r="I318" s="228">
        <v>3791</v>
      </c>
      <c r="J318" s="229">
        <v>-0.36742866677790753</v>
      </c>
      <c r="K318" s="228">
        <v>558</v>
      </c>
      <c r="L318" s="229">
        <v>-0.10576923076923073</v>
      </c>
      <c r="M318" s="228">
        <v>19900</v>
      </c>
      <c r="N318" s="229">
        <v>-0.26573684598922587</v>
      </c>
      <c r="O318" s="228">
        <v>84017</v>
      </c>
      <c r="P318" s="229">
        <v>0.56549526719833043</v>
      </c>
      <c r="Q318" s="228">
        <v>103917</v>
      </c>
      <c r="R318" s="229">
        <v>0.28657917543642442</v>
      </c>
    </row>
    <row r="319" spans="2:18" ht="15" hidden="1" customHeight="1" outlineLevel="1">
      <c r="B319" s="63" t="s">
        <v>90</v>
      </c>
      <c r="C319" s="195">
        <v>0</v>
      </c>
      <c r="D319" s="220" t="s">
        <v>143</v>
      </c>
      <c r="E319" s="202">
        <v>1990</v>
      </c>
      <c r="F319" s="221">
        <v>0.22612446087492288</v>
      </c>
      <c r="G319" s="195">
        <v>465</v>
      </c>
      <c r="H319" s="220">
        <v>-0.44708680142687274</v>
      </c>
      <c r="I319" s="202">
        <v>696</v>
      </c>
      <c r="J319" s="221">
        <v>-9.2568448500651934E-2</v>
      </c>
      <c r="K319" s="195">
        <v>108</v>
      </c>
      <c r="L319" s="220">
        <v>0.31707317073170738</v>
      </c>
      <c r="M319" s="202">
        <v>3247</v>
      </c>
      <c r="N319" s="221">
        <v>-1.9921521279806842E-2</v>
      </c>
      <c r="O319" s="195">
        <v>6348</v>
      </c>
      <c r="P319" s="220">
        <v>0.18543417366946779</v>
      </c>
      <c r="Q319" s="202">
        <v>9595</v>
      </c>
      <c r="R319" s="221">
        <v>0.10694508537148129</v>
      </c>
    </row>
    <row r="320" spans="2:18" ht="15" hidden="1" customHeight="1" outlineLevel="1">
      <c r="B320" s="63" t="s">
        <v>89</v>
      </c>
      <c r="C320" s="195">
        <v>0</v>
      </c>
      <c r="D320" s="220">
        <v>-1</v>
      </c>
      <c r="E320" s="202">
        <v>1917</v>
      </c>
      <c r="F320" s="221">
        <v>0.19439252336448609</v>
      </c>
      <c r="G320" s="195">
        <v>1546</v>
      </c>
      <c r="H320" s="220">
        <v>0.86265060240963853</v>
      </c>
      <c r="I320" s="202">
        <v>800</v>
      </c>
      <c r="J320" s="221">
        <v>-2.7946537059538312E-2</v>
      </c>
      <c r="K320" s="195">
        <v>102</v>
      </c>
      <c r="L320" s="220">
        <v>0.22891566265060237</v>
      </c>
      <c r="M320" s="202">
        <v>4365</v>
      </c>
      <c r="N320" s="221">
        <v>0.30493273542600896</v>
      </c>
      <c r="O320" s="195">
        <v>5622</v>
      </c>
      <c r="P320" s="220">
        <v>-2.2430881585811191E-2</v>
      </c>
      <c r="Q320" s="202">
        <v>9987</v>
      </c>
      <c r="R320" s="221">
        <v>9.7955145118733489E-2</v>
      </c>
    </row>
    <row r="321" spans="2:18" ht="15" hidden="1" customHeight="1" outlineLevel="1">
      <c r="B321" s="63" t="s">
        <v>88</v>
      </c>
      <c r="C321" s="195">
        <v>0</v>
      </c>
      <c r="D321" s="220" t="s">
        <v>143</v>
      </c>
      <c r="E321" s="202">
        <v>1651</v>
      </c>
      <c r="F321" s="221">
        <v>0.66599394550958624</v>
      </c>
      <c r="G321" s="195">
        <v>689</v>
      </c>
      <c r="H321" s="220">
        <v>2.8926553672316384</v>
      </c>
      <c r="I321" s="202">
        <v>294</v>
      </c>
      <c r="J321" s="221">
        <v>-8.411214953271029E-2</v>
      </c>
      <c r="K321" s="195">
        <v>29</v>
      </c>
      <c r="L321" s="220">
        <v>-0.38297872340425532</v>
      </c>
      <c r="M321" s="202">
        <v>2663</v>
      </c>
      <c r="N321" s="221">
        <v>0.73372395833333326</v>
      </c>
      <c r="O321" s="195">
        <v>3756</v>
      </c>
      <c r="P321" s="220">
        <v>0.6678507992895204</v>
      </c>
      <c r="Q321" s="202">
        <v>6419</v>
      </c>
      <c r="R321" s="221">
        <v>0.69456177402323127</v>
      </c>
    </row>
    <row r="322" spans="2:18" ht="15" hidden="1" customHeight="1" outlineLevel="1">
      <c r="B322" s="63" t="s">
        <v>87</v>
      </c>
      <c r="C322" s="195">
        <v>1</v>
      </c>
      <c r="D322" s="220" t="s">
        <v>143</v>
      </c>
      <c r="E322" s="202">
        <v>692</v>
      </c>
      <c r="F322" s="221">
        <v>1.3378378378378377</v>
      </c>
      <c r="G322" s="195">
        <v>0</v>
      </c>
      <c r="H322" s="220">
        <v>-1</v>
      </c>
      <c r="I322" s="202">
        <v>202</v>
      </c>
      <c r="J322" s="221">
        <v>32.666666666666664</v>
      </c>
      <c r="K322" s="195">
        <v>0</v>
      </c>
      <c r="L322" s="220">
        <v>-1</v>
      </c>
      <c r="M322" s="202">
        <v>895</v>
      </c>
      <c r="N322" s="221">
        <v>1.8144654088050314</v>
      </c>
      <c r="O322" s="195">
        <v>2363</v>
      </c>
      <c r="P322" s="220">
        <v>0.53341985723556129</v>
      </c>
      <c r="Q322" s="202">
        <v>3258</v>
      </c>
      <c r="R322" s="221">
        <v>0.75255513717052169</v>
      </c>
    </row>
    <row r="323" spans="2:18" ht="15" hidden="1" customHeight="1" outlineLevel="1">
      <c r="B323" s="63" t="s">
        <v>86</v>
      </c>
      <c r="C323" s="195">
        <v>0</v>
      </c>
      <c r="D323" s="220" t="s">
        <v>143</v>
      </c>
      <c r="E323" s="202">
        <v>531</v>
      </c>
      <c r="F323" s="221">
        <v>1.8244680851063828</v>
      </c>
      <c r="G323" s="195">
        <v>12</v>
      </c>
      <c r="H323" s="220">
        <v>-0.36842105263157898</v>
      </c>
      <c r="I323" s="202">
        <v>154</v>
      </c>
      <c r="J323" s="221">
        <v>6</v>
      </c>
      <c r="K323" s="195">
        <v>7</v>
      </c>
      <c r="L323" s="220">
        <v>0.39999999999999991</v>
      </c>
      <c r="M323" s="202">
        <v>704</v>
      </c>
      <c r="N323" s="221">
        <v>2.0085470085470085</v>
      </c>
      <c r="O323" s="195">
        <v>2058</v>
      </c>
      <c r="P323" s="220">
        <v>0.6596774193548387</v>
      </c>
      <c r="Q323" s="202">
        <v>2762</v>
      </c>
      <c r="R323" s="221">
        <v>0.87381275440976935</v>
      </c>
    </row>
    <row r="324" spans="2:18" ht="15" hidden="1" customHeight="1" outlineLevel="1">
      <c r="B324" s="63" t="s">
        <v>85</v>
      </c>
      <c r="C324" s="195">
        <v>3</v>
      </c>
      <c r="D324" s="220" t="s">
        <v>143</v>
      </c>
      <c r="E324" s="202">
        <v>927</v>
      </c>
      <c r="F324" s="221">
        <v>1.9903225806451612</v>
      </c>
      <c r="G324" s="195">
        <v>9</v>
      </c>
      <c r="H324" s="220">
        <v>-0.5</v>
      </c>
      <c r="I324" s="202">
        <v>194</v>
      </c>
      <c r="J324" s="221">
        <v>9.2105263157894743</v>
      </c>
      <c r="K324" s="195">
        <v>1</v>
      </c>
      <c r="L324" s="220">
        <v>0</v>
      </c>
      <c r="M324" s="202">
        <v>1134</v>
      </c>
      <c r="N324" s="221">
        <v>2.2586206896551726</v>
      </c>
      <c r="O324" s="195">
        <v>3182</v>
      </c>
      <c r="P324" s="220">
        <v>0.98132004981320042</v>
      </c>
      <c r="Q324" s="202">
        <v>4316</v>
      </c>
      <c r="R324" s="221">
        <v>1.2088024564994884</v>
      </c>
    </row>
    <row r="325" spans="2:18" ht="15" hidden="1" customHeight="1" outlineLevel="1">
      <c r="B325" s="63" t="s">
        <v>84</v>
      </c>
      <c r="C325" s="195">
        <v>0</v>
      </c>
      <c r="D325" s="220" t="s">
        <v>143</v>
      </c>
      <c r="E325" s="202">
        <v>539</v>
      </c>
      <c r="F325" s="221">
        <v>1.1560000000000001</v>
      </c>
      <c r="G325" s="195">
        <v>17</v>
      </c>
      <c r="H325" s="220">
        <v>4.666666666666667</v>
      </c>
      <c r="I325" s="202">
        <v>105</v>
      </c>
      <c r="J325" s="221">
        <v>20</v>
      </c>
      <c r="K325" s="195">
        <v>0</v>
      </c>
      <c r="L325" s="220">
        <v>-1</v>
      </c>
      <c r="M325" s="202">
        <v>661</v>
      </c>
      <c r="N325" s="221">
        <v>1.5521235521235521</v>
      </c>
      <c r="O325" s="195">
        <v>2813</v>
      </c>
      <c r="P325" s="220">
        <v>1.4524847428073233</v>
      </c>
      <c r="Q325" s="202">
        <v>3474</v>
      </c>
      <c r="R325" s="221">
        <v>1.4708392603129443</v>
      </c>
    </row>
    <row r="326" spans="2:18" ht="15" hidden="1" customHeight="1" outlineLevel="1">
      <c r="B326" s="63" t="s">
        <v>83</v>
      </c>
      <c r="C326" s="195">
        <v>0</v>
      </c>
      <c r="D326" s="220" t="s">
        <v>143</v>
      </c>
      <c r="E326" s="202">
        <v>508</v>
      </c>
      <c r="F326" s="221">
        <v>1.3738317757009346</v>
      </c>
      <c r="G326" s="195">
        <v>4</v>
      </c>
      <c r="H326" s="220">
        <v>0.33333333333333326</v>
      </c>
      <c r="I326" s="202">
        <v>98</v>
      </c>
      <c r="J326" s="221" t="s">
        <v>143</v>
      </c>
      <c r="K326" s="195">
        <v>2</v>
      </c>
      <c r="L326" s="220">
        <v>-0.92307692307692313</v>
      </c>
      <c r="M326" s="202">
        <v>612</v>
      </c>
      <c r="N326" s="221">
        <v>1.5185185185185186</v>
      </c>
      <c r="O326" s="195">
        <v>2232</v>
      </c>
      <c r="P326" s="220">
        <v>0.91259640102827766</v>
      </c>
      <c r="Q326" s="202">
        <v>2844</v>
      </c>
      <c r="R326" s="221">
        <v>1.0170212765957447</v>
      </c>
    </row>
    <row r="327" spans="2:18" ht="15" hidden="1" customHeight="1" outlineLevel="1">
      <c r="B327" s="63" t="s">
        <v>82</v>
      </c>
      <c r="C327" s="195">
        <v>0</v>
      </c>
      <c r="D327" s="220" t="s">
        <v>143</v>
      </c>
      <c r="E327" s="202">
        <v>1287</v>
      </c>
      <c r="F327" s="221">
        <v>0.54873646209386284</v>
      </c>
      <c r="G327" s="195">
        <v>235</v>
      </c>
      <c r="H327" s="220">
        <v>1.0614035087719298</v>
      </c>
      <c r="I327" s="202">
        <v>488</v>
      </c>
      <c r="J327" s="221">
        <v>0.56913183279742774</v>
      </c>
      <c r="K327" s="195">
        <v>62</v>
      </c>
      <c r="L327" s="220">
        <v>-0.7720588235294118</v>
      </c>
      <c r="M327" s="202">
        <v>2072</v>
      </c>
      <c r="N327" s="221">
        <v>0.35602094240837689</v>
      </c>
      <c r="O327" s="195">
        <v>4104</v>
      </c>
      <c r="P327" s="220">
        <v>0.78434782608695652</v>
      </c>
      <c r="Q327" s="202">
        <v>6176</v>
      </c>
      <c r="R327" s="221">
        <v>0.61337513061650983</v>
      </c>
    </row>
    <row r="328" spans="2:18" ht="15" hidden="1" customHeight="1" outlineLevel="1">
      <c r="B328" s="63" t="s">
        <v>81</v>
      </c>
      <c r="C328" s="195">
        <v>0</v>
      </c>
      <c r="D328" s="220">
        <v>-1</v>
      </c>
      <c r="E328" s="202">
        <v>1661</v>
      </c>
      <c r="F328" s="221">
        <v>0.11327077747989267</v>
      </c>
      <c r="G328" s="195">
        <v>852</v>
      </c>
      <c r="H328" s="220">
        <v>0.1122715404699739</v>
      </c>
      <c r="I328" s="202">
        <v>940</v>
      </c>
      <c r="J328" s="221">
        <v>-0.16814159292035402</v>
      </c>
      <c r="K328" s="195">
        <v>125</v>
      </c>
      <c r="L328" s="220">
        <v>0.5625</v>
      </c>
      <c r="M328" s="202">
        <v>3578</v>
      </c>
      <c r="N328" s="221">
        <v>4.2099354476565765E-3</v>
      </c>
      <c r="O328" s="195">
        <v>6722</v>
      </c>
      <c r="P328" s="220">
        <v>0.25480679484786251</v>
      </c>
      <c r="Q328" s="202">
        <v>10300</v>
      </c>
      <c r="R328" s="221">
        <v>0.15470852017937209</v>
      </c>
    </row>
    <row r="329" spans="2:18" ht="15" hidden="1" customHeight="1" outlineLevel="1">
      <c r="B329" s="63" t="s">
        <v>80</v>
      </c>
      <c r="C329" s="195">
        <v>0</v>
      </c>
      <c r="D329" s="220">
        <v>-1</v>
      </c>
      <c r="E329" s="202">
        <v>1604</v>
      </c>
      <c r="F329" s="221">
        <v>8.6720867208672114E-2</v>
      </c>
      <c r="G329" s="195">
        <v>790</v>
      </c>
      <c r="H329" s="220">
        <v>0.37630662020905925</v>
      </c>
      <c r="I329" s="202">
        <v>1067</v>
      </c>
      <c r="J329" s="221">
        <v>-0.34779951100244499</v>
      </c>
      <c r="K329" s="195">
        <v>111</v>
      </c>
      <c r="L329" s="220">
        <v>0.58571428571428563</v>
      </c>
      <c r="M329" s="202">
        <v>3572</v>
      </c>
      <c r="N329" s="221">
        <v>-7.2930184271995824E-2</v>
      </c>
      <c r="O329" s="195">
        <v>6560</v>
      </c>
      <c r="P329" s="220">
        <v>0.67774936061381075</v>
      </c>
      <c r="Q329" s="202">
        <v>10132</v>
      </c>
      <c r="R329" s="221">
        <v>0.30516552879041603</v>
      </c>
    </row>
    <row r="330" spans="2:18" ht="15" hidden="1" customHeight="1" outlineLevel="1">
      <c r="B330" s="63" t="s">
        <v>79</v>
      </c>
      <c r="C330" s="195">
        <v>0</v>
      </c>
      <c r="D330" s="220">
        <v>-1</v>
      </c>
      <c r="E330" s="202">
        <v>1750</v>
      </c>
      <c r="F330" s="221">
        <v>5.6763285024154619E-2</v>
      </c>
      <c r="G330" s="195">
        <v>817</v>
      </c>
      <c r="H330" s="220">
        <v>7.4999999999999956E-2</v>
      </c>
      <c r="I330" s="202">
        <v>955</v>
      </c>
      <c r="J330" s="221">
        <v>-0.25273865414710484</v>
      </c>
      <c r="K330" s="195">
        <v>77</v>
      </c>
      <c r="L330" s="220">
        <v>-9.4117647058823528E-2</v>
      </c>
      <c r="M330" s="202">
        <v>3599</v>
      </c>
      <c r="N330" s="221">
        <v>-8.3524318818436472E-2</v>
      </c>
      <c r="O330" s="195">
        <v>7908</v>
      </c>
      <c r="P330" s="220">
        <v>1.0045627376425856</v>
      </c>
      <c r="Q330" s="202">
        <v>11507</v>
      </c>
      <c r="R330" s="221">
        <v>0.46176321138211374</v>
      </c>
    </row>
    <row r="331" spans="2:18" collapsed="1">
      <c r="B331" s="227">
        <v>1987</v>
      </c>
      <c r="C331" s="228">
        <v>4</v>
      </c>
      <c r="D331" s="229">
        <v>-0.98837209302325579</v>
      </c>
      <c r="E331" s="228">
        <v>15057</v>
      </c>
      <c r="F331" s="229">
        <v>0.37733260153677284</v>
      </c>
      <c r="G331" s="228">
        <v>5436</v>
      </c>
      <c r="H331" s="229">
        <v>0.3200582807187955</v>
      </c>
      <c r="I331" s="228">
        <v>5993</v>
      </c>
      <c r="J331" s="229">
        <v>-5.1440329218107039E-2</v>
      </c>
      <c r="K331" s="228">
        <v>624</v>
      </c>
      <c r="L331" s="229">
        <v>-0.17350993377483448</v>
      </c>
      <c r="M331" s="228">
        <v>27102</v>
      </c>
      <c r="N331" s="229">
        <v>0.20630257711309929</v>
      </c>
      <c r="O331" s="228">
        <v>53668</v>
      </c>
      <c r="P331" s="229">
        <v>0.50875713362008379</v>
      </c>
      <c r="Q331" s="228">
        <v>80770</v>
      </c>
      <c r="R331" s="229">
        <v>0.39167442020745025</v>
      </c>
    </row>
    <row r="332" spans="2:18" ht="15" hidden="1" customHeight="1" outlineLevel="1">
      <c r="B332" s="63" t="s">
        <v>90</v>
      </c>
      <c r="C332" s="195">
        <v>0</v>
      </c>
      <c r="D332" s="220" t="s">
        <v>143</v>
      </c>
      <c r="E332" s="202">
        <v>1623</v>
      </c>
      <c r="F332" s="221">
        <v>-1.4571948998178486E-2</v>
      </c>
      <c r="G332" s="195">
        <v>841</v>
      </c>
      <c r="H332" s="220">
        <v>-0.25509300265721879</v>
      </c>
      <c r="I332" s="202">
        <v>767</v>
      </c>
      <c r="J332" s="221">
        <v>0.11644832605531286</v>
      </c>
      <c r="K332" s="195">
        <v>82</v>
      </c>
      <c r="L332" s="220">
        <v>1.0499999999999998</v>
      </c>
      <c r="M332" s="202">
        <v>3313</v>
      </c>
      <c r="N332" s="221">
        <v>-5.4239223522694835E-2</v>
      </c>
      <c r="O332" s="195">
        <v>5355</v>
      </c>
      <c r="P332" s="220">
        <v>0.30577907827359185</v>
      </c>
      <c r="Q332" s="202">
        <v>8668</v>
      </c>
      <c r="R332" s="221">
        <v>0.13992635455023672</v>
      </c>
    </row>
    <row r="333" spans="2:18" ht="15" hidden="1" customHeight="1" outlineLevel="1">
      <c r="B333" s="63" t="s">
        <v>89</v>
      </c>
      <c r="C333" s="195">
        <v>4</v>
      </c>
      <c r="D333" s="220">
        <v>1</v>
      </c>
      <c r="E333" s="202">
        <v>1605</v>
      </c>
      <c r="F333" s="221">
        <v>8.3727211343686658E-2</v>
      </c>
      <c r="G333" s="195">
        <v>830</v>
      </c>
      <c r="H333" s="220">
        <v>-0.35206869633099136</v>
      </c>
      <c r="I333" s="202">
        <v>823</v>
      </c>
      <c r="J333" s="221">
        <v>-2.7186761229314405E-2</v>
      </c>
      <c r="K333" s="195">
        <v>83</v>
      </c>
      <c r="L333" s="220">
        <v>-9.7826086956521729E-2</v>
      </c>
      <c r="M333" s="202">
        <v>3345</v>
      </c>
      <c r="N333" s="221">
        <v>-9.6434359805510517E-2</v>
      </c>
      <c r="O333" s="195">
        <v>5751</v>
      </c>
      <c r="P333" s="220">
        <v>0.94751100575685743</v>
      </c>
      <c r="Q333" s="202">
        <v>9096</v>
      </c>
      <c r="R333" s="221">
        <v>0.36679188580015021</v>
      </c>
    </row>
    <row r="334" spans="2:18" ht="15" hidden="1" customHeight="1" outlineLevel="1">
      <c r="B334" s="63" t="s">
        <v>88</v>
      </c>
      <c r="C334" s="195">
        <v>0</v>
      </c>
      <c r="D334" s="220" t="s">
        <v>143</v>
      </c>
      <c r="E334" s="202">
        <v>991</v>
      </c>
      <c r="F334" s="221">
        <v>-0.24638783269961972</v>
      </c>
      <c r="G334" s="195">
        <v>177</v>
      </c>
      <c r="H334" s="220">
        <v>-0.66091954022988508</v>
      </c>
      <c r="I334" s="202">
        <v>321</v>
      </c>
      <c r="J334" s="221">
        <v>3.8834951456310662E-2</v>
      </c>
      <c r="K334" s="195">
        <v>47</v>
      </c>
      <c r="L334" s="220">
        <v>-0.1454545454545455</v>
      </c>
      <c r="M334" s="202">
        <v>1536</v>
      </c>
      <c r="N334" s="221">
        <v>-0.30213539300318037</v>
      </c>
      <c r="O334" s="195">
        <v>2252</v>
      </c>
      <c r="P334" s="220">
        <v>0.20427807486631022</v>
      </c>
      <c r="Q334" s="202">
        <v>3788</v>
      </c>
      <c r="R334" s="221">
        <v>-6.9516089412920645E-2</v>
      </c>
    </row>
    <row r="335" spans="2:18" ht="15" hidden="1" customHeight="1" outlineLevel="1">
      <c r="B335" s="63" t="s">
        <v>87</v>
      </c>
      <c r="C335" s="195">
        <v>0</v>
      </c>
      <c r="D335" s="220" t="s">
        <v>143</v>
      </c>
      <c r="E335" s="202">
        <v>296</v>
      </c>
      <c r="F335" s="221">
        <v>0.44390243902439019</v>
      </c>
      <c r="G335" s="195">
        <v>13</v>
      </c>
      <c r="H335" s="220">
        <v>-0.96933962264150941</v>
      </c>
      <c r="I335" s="202">
        <v>6</v>
      </c>
      <c r="J335" s="221">
        <v>2</v>
      </c>
      <c r="K335" s="195">
        <v>3</v>
      </c>
      <c r="L335" s="220">
        <v>0</v>
      </c>
      <c r="M335" s="202">
        <v>318</v>
      </c>
      <c r="N335" s="221">
        <v>-0.49842271293375395</v>
      </c>
      <c r="O335" s="195">
        <v>1541</v>
      </c>
      <c r="P335" s="220">
        <v>1.6846689895470384</v>
      </c>
      <c r="Q335" s="202">
        <v>1859</v>
      </c>
      <c r="R335" s="221">
        <v>0.53890728476821192</v>
      </c>
    </row>
    <row r="336" spans="2:18" ht="15" hidden="1" customHeight="1" outlineLevel="1">
      <c r="B336" s="63" t="s">
        <v>86</v>
      </c>
      <c r="C336" s="195">
        <v>0</v>
      </c>
      <c r="D336" s="220" t="s">
        <v>143</v>
      </c>
      <c r="E336" s="202">
        <v>188</v>
      </c>
      <c r="F336" s="221">
        <v>-5.5276381909547756E-2</v>
      </c>
      <c r="G336" s="195">
        <v>19</v>
      </c>
      <c r="H336" s="220">
        <v>-0.9467787114845938</v>
      </c>
      <c r="I336" s="202">
        <v>22</v>
      </c>
      <c r="J336" s="221">
        <v>1.4444444444444446</v>
      </c>
      <c r="K336" s="195">
        <v>5</v>
      </c>
      <c r="L336" s="220">
        <v>0.66666666666666674</v>
      </c>
      <c r="M336" s="202">
        <v>234</v>
      </c>
      <c r="N336" s="221">
        <v>-0.5880281690140845</v>
      </c>
      <c r="O336" s="195">
        <v>1240</v>
      </c>
      <c r="P336" s="220">
        <v>2.0769230769230771</v>
      </c>
      <c r="Q336" s="202">
        <v>1474</v>
      </c>
      <c r="R336" s="221">
        <v>0.51802265705458295</v>
      </c>
    </row>
    <row r="337" spans="2:18" ht="15" hidden="1" customHeight="1" outlineLevel="1">
      <c r="B337" s="63" t="s">
        <v>85</v>
      </c>
      <c r="C337" s="195">
        <v>0</v>
      </c>
      <c r="D337" s="220" t="s">
        <v>143</v>
      </c>
      <c r="E337" s="202">
        <v>310</v>
      </c>
      <c r="F337" s="221">
        <v>0.30252100840336138</v>
      </c>
      <c r="G337" s="195">
        <v>18</v>
      </c>
      <c r="H337" s="220">
        <v>3.5</v>
      </c>
      <c r="I337" s="202">
        <v>19</v>
      </c>
      <c r="J337" s="221">
        <v>2.8</v>
      </c>
      <c r="K337" s="195">
        <v>1</v>
      </c>
      <c r="L337" s="220">
        <v>-0.88888888888888884</v>
      </c>
      <c r="M337" s="202">
        <v>348</v>
      </c>
      <c r="N337" s="221">
        <v>0.359375</v>
      </c>
      <c r="O337" s="195">
        <v>1606</v>
      </c>
      <c r="P337" s="220">
        <v>1.96309963099631</v>
      </c>
      <c r="Q337" s="202">
        <v>1954</v>
      </c>
      <c r="R337" s="221">
        <v>1.4486215538847116</v>
      </c>
    </row>
    <row r="338" spans="2:18" ht="15" hidden="1" customHeight="1" outlineLevel="1">
      <c r="B338" s="63" t="s">
        <v>84</v>
      </c>
      <c r="C338" s="195">
        <v>0</v>
      </c>
      <c r="D338" s="220" t="s">
        <v>143</v>
      </c>
      <c r="E338" s="202">
        <v>250</v>
      </c>
      <c r="F338" s="221">
        <v>0.41242937853107353</v>
      </c>
      <c r="G338" s="195">
        <v>3</v>
      </c>
      <c r="H338" s="220">
        <v>-0.99663677130044848</v>
      </c>
      <c r="I338" s="202">
        <v>5</v>
      </c>
      <c r="J338" s="221">
        <v>-0.66666666666666674</v>
      </c>
      <c r="K338" s="195">
        <v>1</v>
      </c>
      <c r="L338" s="220">
        <v>-0.95833333333333337</v>
      </c>
      <c r="M338" s="202">
        <v>259</v>
      </c>
      <c r="N338" s="221">
        <v>-0.76624548736462095</v>
      </c>
      <c r="O338" s="195">
        <v>1147</v>
      </c>
      <c r="P338" s="220">
        <v>2.4757575757575756</v>
      </c>
      <c r="Q338" s="202">
        <v>1406</v>
      </c>
      <c r="R338" s="221">
        <v>-2.2253129346314293E-2</v>
      </c>
    </row>
    <row r="339" spans="2:18" ht="15" hidden="1" customHeight="1" outlineLevel="1">
      <c r="B339" s="63" t="s">
        <v>83</v>
      </c>
      <c r="C339" s="195">
        <v>0</v>
      </c>
      <c r="D339" s="220">
        <v>-1</v>
      </c>
      <c r="E339" s="202">
        <v>214</v>
      </c>
      <c r="F339" s="221">
        <v>-0.72422680412371132</v>
      </c>
      <c r="G339" s="195">
        <v>3</v>
      </c>
      <c r="H339" s="220">
        <v>-0.99633251833740832</v>
      </c>
      <c r="I339" s="202">
        <v>0</v>
      </c>
      <c r="J339" s="221">
        <v>-1</v>
      </c>
      <c r="K339" s="195">
        <v>26</v>
      </c>
      <c r="L339" s="220">
        <v>1.1666666666666665</v>
      </c>
      <c r="M339" s="202">
        <v>243</v>
      </c>
      <c r="N339" s="221">
        <v>-0.85343787696019302</v>
      </c>
      <c r="O339" s="195">
        <v>1167</v>
      </c>
      <c r="P339" s="220">
        <v>1.3865030674846626</v>
      </c>
      <c r="Q339" s="202">
        <v>1410</v>
      </c>
      <c r="R339" s="221">
        <v>-0.34326967862133206</v>
      </c>
    </row>
    <row r="340" spans="2:18" ht="15" hidden="1" customHeight="1" outlineLevel="1">
      <c r="B340" s="63" t="s">
        <v>82</v>
      </c>
      <c r="C340" s="195">
        <v>0</v>
      </c>
      <c r="D340" s="220" t="s">
        <v>143</v>
      </c>
      <c r="E340" s="202">
        <v>831</v>
      </c>
      <c r="F340" s="221">
        <v>8.4856396866840766E-2</v>
      </c>
      <c r="G340" s="195">
        <v>114</v>
      </c>
      <c r="H340" s="220">
        <v>-0.90492076730608839</v>
      </c>
      <c r="I340" s="202">
        <v>311</v>
      </c>
      <c r="J340" s="221">
        <v>-0.26477541371158397</v>
      </c>
      <c r="K340" s="195">
        <v>272</v>
      </c>
      <c r="L340" s="220">
        <v>1.6930693069306932</v>
      </c>
      <c r="M340" s="202">
        <v>1528</v>
      </c>
      <c r="N340" s="221">
        <v>-0.3860988348734431</v>
      </c>
      <c r="O340" s="195">
        <v>2300</v>
      </c>
      <c r="P340" s="220">
        <v>1.0140105078809105</v>
      </c>
      <c r="Q340" s="202">
        <v>3828</v>
      </c>
      <c r="R340" s="221">
        <v>5.4255026163591236E-2</v>
      </c>
    </row>
    <row r="341" spans="2:18" ht="15" hidden="1" customHeight="1" outlineLevel="1">
      <c r="B341" s="63" t="s">
        <v>81</v>
      </c>
      <c r="C341" s="195">
        <v>95</v>
      </c>
      <c r="D341" s="220">
        <v>-0.81870229007633588</v>
      </c>
      <c r="E341" s="202">
        <v>1492</v>
      </c>
      <c r="F341" s="221">
        <v>-7.7303648732220176E-2</v>
      </c>
      <c r="G341" s="195">
        <v>766</v>
      </c>
      <c r="H341" s="220">
        <v>-0.48830995323981297</v>
      </c>
      <c r="I341" s="202">
        <v>1130</v>
      </c>
      <c r="J341" s="221">
        <v>-1.8245004344048632E-2</v>
      </c>
      <c r="K341" s="195">
        <v>80</v>
      </c>
      <c r="L341" s="220">
        <v>-0.58549222797927469</v>
      </c>
      <c r="M341" s="202">
        <v>3563</v>
      </c>
      <c r="N341" s="221">
        <v>-0.28482537133681252</v>
      </c>
      <c r="O341" s="195">
        <v>5357</v>
      </c>
      <c r="P341" s="220">
        <v>0.88229093464511599</v>
      </c>
      <c r="Q341" s="202">
        <v>8920</v>
      </c>
      <c r="R341" s="221">
        <v>0.13949923352069504</v>
      </c>
    </row>
    <row r="342" spans="2:18" ht="15" hidden="1" customHeight="1" outlineLevel="1">
      <c r="B342" s="63" t="s">
        <v>80</v>
      </c>
      <c r="C342" s="195">
        <v>97</v>
      </c>
      <c r="D342" s="220">
        <v>-0.77122641509433965</v>
      </c>
      <c r="E342" s="202">
        <v>1476</v>
      </c>
      <c r="F342" s="221">
        <v>6.1107117181883552E-2</v>
      </c>
      <c r="G342" s="195">
        <v>574</v>
      </c>
      <c r="H342" s="220">
        <v>-0.61031907671418872</v>
      </c>
      <c r="I342" s="202">
        <v>1636</v>
      </c>
      <c r="J342" s="221">
        <v>1.0449999999999999</v>
      </c>
      <c r="K342" s="195">
        <v>70</v>
      </c>
      <c r="L342" s="220">
        <v>-0.59537572254335258</v>
      </c>
      <c r="M342" s="202">
        <v>3853</v>
      </c>
      <c r="N342" s="221">
        <v>-9.5752170851912677E-2</v>
      </c>
      <c r="O342" s="195">
        <v>3910</v>
      </c>
      <c r="P342" s="220">
        <v>0.65959252971137516</v>
      </c>
      <c r="Q342" s="202">
        <v>7763</v>
      </c>
      <c r="R342" s="221">
        <v>0.17319026749282163</v>
      </c>
    </row>
    <row r="343" spans="2:18" ht="15" hidden="1" customHeight="1" outlineLevel="1">
      <c r="B343" s="63" t="s">
        <v>79</v>
      </c>
      <c r="C343" s="195">
        <v>148</v>
      </c>
      <c r="D343" s="220">
        <v>-0.65011820330969261</v>
      </c>
      <c r="E343" s="202">
        <v>1656</v>
      </c>
      <c r="F343" s="221">
        <v>0.1820128479657388</v>
      </c>
      <c r="G343" s="195">
        <v>760</v>
      </c>
      <c r="H343" s="220">
        <v>-0.48474576271186443</v>
      </c>
      <c r="I343" s="202">
        <v>1278</v>
      </c>
      <c r="J343" s="221">
        <v>0.59949937421777211</v>
      </c>
      <c r="K343" s="195">
        <v>85</v>
      </c>
      <c r="L343" s="220">
        <v>0.93181818181818188</v>
      </c>
      <c r="M343" s="202">
        <v>3927</v>
      </c>
      <c r="N343" s="221">
        <v>-5.1907291163689084E-2</v>
      </c>
      <c r="O343" s="195">
        <v>3945</v>
      </c>
      <c r="P343" s="220">
        <v>0.65825977301387129</v>
      </c>
      <c r="Q343" s="202">
        <v>7872</v>
      </c>
      <c r="R343" s="221">
        <v>0.20717681337218208</v>
      </c>
    </row>
    <row r="344" spans="2:18" collapsed="1">
      <c r="B344" s="227">
        <v>1986</v>
      </c>
      <c r="C344" s="228">
        <v>344</v>
      </c>
      <c r="D344" s="229">
        <v>-0.7512653651482285</v>
      </c>
      <c r="E344" s="228">
        <v>10932</v>
      </c>
      <c r="F344" s="229">
        <v>-2.5060197984482335E-2</v>
      </c>
      <c r="G344" s="228">
        <v>4118</v>
      </c>
      <c r="H344" s="229">
        <v>-0.62803721434378112</v>
      </c>
      <c r="I344" s="228">
        <v>6318</v>
      </c>
      <c r="J344" s="229">
        <v>0.241745283018868</v>
      </c>
      <c r="K344" s="228">
        <v>755</v>
      </c>
      <c r="L344" s="229">
        <v>8.0106809078772656E-3</v>
      </c>
      <c r="M344" s="228">
        <v>22467</v>
      </c>
      <c r="N344" s="229">
        <v>-0.23851003253796099</v>
      </c>
      <c r="O344" s="228">
        <v>35571</v>
      </c>
      <c r="P344" s="229">
        <v>0.77988491368526391</v>
      </c>
      <c r="Q344" s="228">
        <v>58038</v>
      </c>
      <c r="R344" s="229">
        <v>0.17274545858675672</v>
      </c>
    </row>
    <row r="345" spans="2:18" ht="15" hidden="1" customHeight="1" outlineLevel="1">
      <c r="B345" s="63" t="s">
        <v>90</v>
      </c>
      <c r="C345" s="195">
        <v>0</v>
      </c>
      <c r="D345" s="220">
        <v>-1</v>
      </c>
      <c r="E345" s="202">
        <v>1647</v>
      </c>
      <c r="F345" s="221">
        <v>0.81188118811881194</v>
      </c>
      <c r="G345" s="195">
        <v>1129</v>
      </c>
      <c r="H345" s="220">
        <v>-0.58674963396778912</v>
      </c>
      <c r="I345" s="202">
        <v>687</v>
      </c>
      <c r="J345" s="221">
        <v>-4.7156726768377233E-2</v>
      </c>
      <c r="K345" s="195">
        <v>40</v>
      </c>
      <c r="L345" s="220">
        <v>0.29032258064516125</v>
      </c>
      <c r="M345" s="202">
        <v>3503</v>
      </c>
      <c r="N345" s="221">
        <v>-0.202776513427401</v>
      </c>
      <c r="O345" s="195">
        <v>4101</v>
      </c>
      <c r="P345" s="220">
        <v>0.91188811188811192</v>
      </c>
      <c r="Q345" s="202">
        <v>7604</v>
      </c>
      <c r="R345" s="221">
        <v>0.16286894020492437</v>
      </c>
    </row>
    <row r="346" spans="2:18" ht="15" hidden="1" customHeight="1" outlineLevel="1">
      <c r="B346" s="63" t="s">
        <v>89</v>
      </c>
      <c r="C346" s="195">
        <v>2</v>
      </c>
      <c r="D346" s="220">
        <v>-0.6</v>
      </c>
      <c r="E346" s="202">
        <v>1481</v>
      </c>
      <c r="F346" s="221">
        <v>0.31410825199645065</v>
      </c>
      <c r="G346" s="195">
        <v>1281</v>
      </c>
      <c r="H346" s="220">
        <v>-6.496350364963499E-2</v>
      </c>
      <c r="I346" s="202">
        <v>846</v>
      </c>
      <c r="J346" s="221">
        <v>0.28376327769347487</v>
      </c>
      <c r="K346" s="195">
        <v>92</v>
      </c>
      <c r="L346" s="220">
        <v>-0.29230769230769227</v>
      </c>
      <c r="M346" s="202">
        <v>3702</v>
      </c>
      <c r="N346" s="221">
        <v>0.1248860528714677</v>
      </c>
      <c r="O346" s="195">
        <v>2953</v>
      </c>
      <c r="P346" s="220">
        <v>0.40887404580152675</v>
      </c>
      <c r="Q346" s="202">
        <v>6655</v>
      </c>
      <c r="R346" s="221">
        <v>0.23538147391869324</v>
      </c>
    </row>
    <row r="347" spans="2:18" ht="15" hidden="1" customHeight="1" outlineLevel="1">
      <c r="B347" s="63" t="s">
        <v>88</v>
      </c>
      <c r="C347" s="195">
        <v>0</v>
      </c>
      <c r="D347" s="220" t="s">
        <v>143</v>
      </c>
      <c r="E347" s="202">
        <v>1315</v>
      </c>
      <c r="F347" s="221">
        <v>0.67729591836734704</v>
      </c>
      <c r="G347" s="195">
        <v>522</v>
      </c>
      <c r="H347" s="220">
        <v>-0.41870824053452116</v>
      </c>
      <c r="I347" s="202">
        <v>309</v>
      </c>
      <c r="J347" s="221">
        <v>1.6637931034482758</v>
      </c>
      <c r="K347" s="195">
        <v>55</v>
      </c>
      <c r="L347" s="220">
        <v>-1.7857142857142905E-2</v>
      </c>
      <c r="M347" s="202">
        <v>2201</v>
      </c>
      <c r="N347" s="221">
        <v>0.18716289104638628</v>
      </c>
      <c r="O347" s="195">
        <v>1870</v>
      </c>
      <c r="P347" s="220">
        <v>0.84965380811078139</v>
      </c>
      <c r="Q347" s="202">
        <v>4071</v>
      </c>
      <c r="R347" s="221">
        <v>0.42094240837696328</v>
      </c>
    </row>
    <row r="348" spans="2:18" ht="15" hidden="1" customHeight="1" outlineLevel="1">
      <c r="B348" s="63" t="s">
        <v>87</v>
      </c>
      <c r="C348" s="195">
        <v>0</v>
      </c>
      <c r="D348" s="220" t="s">
        <v>143</v>
      </c>
      <c r="E348" s="202">
        <v>205</v>
      </c>
      <c r="F348" s="221">
        <v>-0.50721153846153844</v>
      </c>
      <c r="G348" s="195">
        <v>424</v>
      </c>
      <c r="H348" s="220">
        <v>-0.3385335413416537</v>
      </c>
      <c r="I348" s="202">
        <v>2</v>
      </c>
      <c r="J348" s="221">
        <v>-0.6</v>
      </c>
      <c r="K348" s="195">
        <v>3</v>
      </c>
      <c r="L348" s="220">
        <v>2</v>
      </c>
      <c r="M348" s="202">
        <v>634</v>
      </c>
      <c r="N348" s="221">
        <v>-0.40357478833490124</v>
      </c>
      <c r="O348" s="195">
        <v>574</v>
      </c>
      <c r="P348" s="220">
        <v>1.1660377358490566</v>
      </c>
      <c r="Q348" s="202">
        <v>1208</v>
      </c>
      <c r="R348" s="221">
        <v>-9.0361445783132543E-2</v>
      </c>
    </row>
    <row r="349" spans="2:18" ht="15" hidden="1" customHeight="1" outlineLevel="1">
      <c r="B349" s="63" t="s">
        <v>86</v>
      </c>
      <c r="C349" s="195">
        <v>0</v>
      </c>
      <c r="D349" s="220" t="s">
        <v>143</v>
      </c>
      <c r="E349" s="202">
        <v>199</v>
      </c>
      <c r="F349" s="221">
        <v>14.307692307692308</v>
      </c>
      <c r="G349" s="195">
        <v>357</v>
      </c>
      <c r="H349" s="220">
        <v>-0.48110465116279066</v>
      </c>
      <c r="I349" s="202">
        <v>9</v>
      </c>
      <c r="J349" s="221" t="s">
        <v>143</v>
      </c>
      <c r="K349" s="195">
        <v>3</v>
      </c>
      <c r="L349" s="220">
        <v>0</v>
      </c>
      <c r="M349" s="202">
        <v>568</v>
      </c>
      <c r="N349" s="221">
        <v>-0.19318181818181823</v>
      </c>
      <c r="O349" s="195">
        <v>403</v>
      </c>
      <c r="P349" s="220">
        <v>0.70042194092827015</v>
      </c>
      <c r="Q349" s="202">
        <v>971</v>
      </c>
      <c r="R349" s="221">
        <v>3.1880977683315548E-2</v>
      </c>
    </row>
    <row r="350" spans="2:18" ht="15" hidden="1" customHeight="1" outlineLevel="1">
      <c r="B350" s="63" t="s">
        <v>85</v>
      </c>
      <c r="C350" s="195">
        <v>0</v>
      </c>
      <c r="D350" s="220" t="s">
        <v>143</v>
      </c>
      <c r="E350" s="202">
        <v>238</v>
      </c>
      <c r="F350" s="221">
        <v>20.636363636363637</v>
      </c>
      <c r="G350" s="195">
        <v>4</v>
      </c>
      <c r="H350" s="220">
        <v>-0.99570354457572507</v>
      </c>
      <c r="I350" s="202">
        <v>5</v>
      </c>
      <c r="J350" s="221">
        <v>1.5</v>
      </c>
      <c r="K350" s="195">
        <v>9</v>
      </c>
      <c r="L350" s="220" t="s">
        <v>143</v>
      </c>
      <c r="M350" s="202">
        <v>256</v>
      </c>
      <c r="N350" s="221">
        <v>-0.72881355932203395</v>
      </c>
      <c r="O350" s="195">
        <v>542</v>
      </c>
      <c r="P350" s="220">
        <v>0.30288461538461542</v>
      </c>
      <c r="Q350" s="202">
        <v>798</v>
      </c>
      <c r="R350" s="221">
        <v>-0.41323529411764703</v>
      </c>
    </row>
    <row r="351" spans="2:18" ht="15" hidden="1" customHeight="1" outlineLevel="1">
      <c r="B351" s="63" t="s">
        <v>84</v>
      </c>
      <c r="C351" s="195">
        <v>0</v>
      </c>
      <c r="D351" s="220" t="s">
        <v>143</v>
      </c>
      <c r="E351" s="202">
        <v>177</v>
      </c>
      <c r="F351" s="221">
        <v>58</v>
      </c>
      <c r="G351" s="195">
        <v>892</v>
      </c>
      <c r="H351" s="220">
        <v>2.3916349809885933</v>
      </c>
      <c r="I351" s="202">
        <v>15</v>
      </c>
      <c r="J351" s="221">
        <v>0.66666666666666674</v>
      </c>
      <c r="K351" s="195">
        <v>24</v>
      </c>
      <c r="L351" s="220">
        <v>7</v>
      </c>
      <c r="M351" s="202">
        <v>1108</v>
      </c>
      <c r="N351" s="221">
        <v>2.985611510791367</v>
      </c>
      <c r="O351" s="195">
        <v>330</v>
      </c>
      <c r="P351" s="220">
        <v>0.2890625</v>
      </c>
      <c r="Q351" s="202">
        <v>1438</v>
      </c>
      <c r="R351" s="221">
        <v>1.6928838951310863</v>
      </c>
    </row>
    <row r="352" spans="2:18" ht="15" hidden="1" customHeight="1" outlineLevel="1">
      <c r="B352" s="63" t="s">
        <v>83</v>
      </c>
      <c r="C352" s="195">
        <v>10</v>
      </c>
      <c r="D352" s="220" t="s">
        <v>143</v>
      </c>
      <c r="E352" s="202">
        <v>776</v>
      </c>
      <c r="F352" s="221">
        <v>47.5</v>
      </c>
      <c r="G352" s="195">
        <v>818</v>
      </c>
      <c r="H352" s="220">
        <v>1.1871657754010694</v>
      </c>
      <c r="I352" s="202">
        <v>42</v>
      </c>
      <c r="J352" s="221">
        <v>5</v>
      </c>
      <c r="K352" s="195">
        <v>12</v>
      </c>
      <c r="L352" s="220">
        <v>3</v>
      </c>
      <c r="M352" s="202">
        <v>1658</v>
      </c>
      <c r="N352" s="221">
        <v>3.1449999999999996</v>
      </c>
      <c r="O352" s="195">
        <v>489</v>
      </c>
      <c r="P352" s="220">
        <v>0.5</v>
      </c>
      <c r="Q352" s="202">
        <v>2147</v>
      </c>
      <c r="R352" s="221">
        <v>1.9573002754820936</v>
      </c>
    </row>
    <row r="353" spans="2:18" ht="15" hidden="1" customHeight="1" outlineLevel="1">
      <c r="B353" s="63" t="s">
        <v>82</v>
      </c>
      <c r="C353" s="195">
        <v>0</v>
      </c>
      <c r="D353" s="220" t="s">
        <v>143</v>
      </c>
      <c r="E353" s="202">
        <v>766</v>
      </c>
      <c r="F353" s="221">
        <v>0.24350649350649345</v>
      </c>
      <c r="G353" s="195">
        <v>1199</v>
      </c>
      <c r="H353" s="220">
        <v>0.52738853503184724</v>
      </c>
      <c r="I353" s="202">
        <v>423</v>
      </c>
      <c r="J353" s="221">
        <v>1.8581081081081079</v>
      </c>
      <c r="K353" s="195">
        <v>101</v>
      </c>
      <c r="L353" s="220">
        <v>0.34666666666666668</v>
      </c>
      <c r="M353" s="202">
        <v>2489</v>
      </c>
      <c r="N353" s="221">
        <v>0.5326354679802956</v>
      </c>
      <c r="O353" s="195">
        <v>1142</v>
      </c>
      <c r="P353" s="220">
        <v>7.9395085066162663E-2</v>
      </c>
      <c r="Q353" s="202">
        <v>3631</v>
      </c>
      <c r="R353" s="221">
        <v>0.3538404175988068</v>
      </c>
    </row>
    <row r="354" spans="2:18" ht="15" hidden="1" customHeight="1" outlineLevel="1">
      <c r="B354" s="63" t="s">
        <v>81</v>
      </c>
      <c r="C354" s="195">
        <v>524</v>
      </c>
      <c r="D354" s="220">
        <v>29.823529411764707</v>
      </c>
      <c r="E354" s="202">
        <v>1617</v>
      </c>
      <c r="F354" s="221">
        <v>0.57602339181286544</v>
      </c>
      <c r="G354" s="195">
        <v>1497</v>
      </c>
      <c r="H354" s="220">
        <v>0.43390804597701149</v>
      </c>
      <c r="I354" s="202">
        <v>1151</v>
      </c>
      <c r="J354" s="221">
        <v>2.0775401069518717</v>
      </c>
      <c r="K354" s="195">
        <v>193</v>
      </c>
      <c r="L354" s="220">
        <v>1.6805555555555554</v>
      </c>
      <c r="M354" s="202">
        <v>4982</v>
      </c>
      <c r="N354" s="221">
        <v>0.96683774180813264</v>
      </c>
      <c r="O354" s="195">
        <v>2846</v>
      </c>
      <c r="P354" s="220">
        <v>0.55434188967777165</v>
      </c>
      <c r="Q354" s="202">
        <v>7828</v>
      </c>
      <c r="R354" s="221">
        <v>0.7937671860678277</v>
      </c>
    </row>
    <row r="355" spans="2:18" ht="15" hidden="1" customHeight="1" outlineLevel="1">
      <c r="B355" s="63" t="s">
        <v>80</v>
      </c>
      <c r="C355" s="195">
        <v>424</v>
      </c>
      <c r="D355" s="220">
        <v>34.333333333333336</v>
      </c>
      <c r="E355" s="202">
        <v>1391</v>
      </c>
      <c r="F355" s="221">
        <v>2.7326440177252609E-2</v>
      </c>
      <c r="G355" s="195">
        <v>1473</v>
      </c>
      <c r="H355" s="220">
        <v>0.44553483807654559</v>
      </c>
      <c r="I355" s="202">
        <v>800</v>
      </c>
      <c r="J355" s="221">
        <v>0.90476190476190466</v>
      </c>
      <c r="K355" s="195">
        <v>173</v>
      </c>
      <c r="L355" s="220">
        <v>3.5526315789473681</v>
      </c>
      <c r="M355" s="202">
        <v>4261</v>
      </c>
      <c r="N355" s="221">
        <v>0.49876890608512126</v>
      </c>
      <c r="O355" s="195">
        <v>2356</v>
      </c>
      <c r="P355" s="220">
        <v>0.17272274763563966</v>
      </c>
      <c r="Q355" s="202">
        <v>6617</v>
      </c>
      <c r="R355" s="221">
        <v>0.36376751854905187</v>
      </c>
    </row>
    <row r="356" spans="2:18" ht="15" hidden="1" customHeight="1" outlineLevel="1">
      <c r="B356" s="63" t="s">
        <v>79</v>
      </c>
      <c r="C356" s="195">
        <v>423</v>
      </c>
      <c r="D356" s="220">
        <v>31.53846153846154</v>
      </c>
      <c r="E356" s="202">
        <v>1401</v>
      </c>
      <c r="F356" s="221">
        <v>2.1881838074398141E-2</v>
      </c>
      <c r="G356" s="195">
        <v>1475</v>
      </c>
      <c r="H356" s="220">
        <v>9.4213649851631942E-2</v>
      </c>
      <c r="I356" s="202">
        <v>799</v>
      </c>
      <c r="J356" s="221">
        <v>0.55750487329434706</v>
      </c>
      <c r="K356" s="195">
        <v>44</v>
      </c>
      <c r="L356" s="220">
        <v>-0.30158730158730163</v>
      </c>
      <c r="M356" s="202">
        <v>4142</v>
      </c>
      <c r="N356" s="221">
        <v>0.25211608222490933</v>
      </c>
      <c r="O356" s="195">
        <v>2379</v>
      </c>
      <c r="P356" s="220">
        <v>-0.18971389645776571</v>
      </c>
      <c r="Q356" s="202">
        <v>6521</v>
      </c>
      <c r="R356" s="221">
        <v>4.4362588084561283E-2</v>
      </c>
    </row>
    <row r="357" spans="2:18" collapsed="1">
      <c r="B357" s="227">
        <v>1985</v>
      </c>
      <c r="C357" s="228">
        <v>1383</v>
      </c>
      <c r="D357" s="229">
        <v>27.8125</v>
      </c>
      <c r="E357" s="228">
        <v>11213</v>
      </c>
      <c r="F357" s="229">
        <v>0.46651844101490969</v>
      </c>
      <c r="G357" s="228">
        <v>11071</v>
      </c>
      <c r="H357" s="229">
        <v>-8.4511700984040372E-2</v>
      </c>
      <c r="I357" s="228">
        <v>5088</v>
      </c>
      <c r="J357" s="229">
        <v>0.71082716879623398</v>
      </c>
      <c r="K357" s="228">
        <v>749</v>
      </c>
      <c r="L357" s="229">
        <v>0.57684210526315782</v>
      </c>
      <c r="M357" s="228">
        <v>29504</v>
      </c>
      <c r="N357" s="229">
        <v>0.2697538302633844</v>
      </c>
      <c r="O357" s="228">
        <v>19985</v>
      </c>
      <c r="P357" s="229">
        <v>0.37014945838475244</v>
      </c>
      <c r="Q357" s="228">
        <v>49489</v>
      </c>
      <c r="R357" s="229">
        <v>0.30847126011316162</v>
      </c>
    </row>
    <row r="358" spans="2:18" ht="15" hidden="1" customHeight="1" outlineLevel="1">
      <c r="B358" s="63" t="s">
        <v>90</v>
      </c>
      <c r="C358" s="195">
        <v>1</v>
      </c>
      <c r="D358" s="220">
        <v>-0.66666666666666674</v>
      </c>
      <c r="E358" s="202">
        <v>909</v>
      </c>
      <c r="F358" s="221">
        <v>-0.42866121935889379</v>
      </c>
      <c r="G358" s="195">
        <v>2732</v>
      </c>
      <c r="H358" s="220">
        <v>1.152876280535855</v>
      </c>
      <c r="I358" s="202">
        <v>721</v>
      </c>
      <c r="J358" s="221">
        <v>0.66129032258064524</v>
      </c>
      <c r="K358" s="195">
        <v>31</v>
      </c>
      <c r="L358" s="220">
        <v>-0.59740259740259738</v>
      </c>
      <c r="M358" s="202">
        <v>4394</v>
      </c>
      <c r="N358" s="221">
        <v>0.30231179608772973</v>
      </c>
      <c r="O358" s="195">
        <v>2145</v>
      </c>
      <c r="P358" s="220">
        <v>3.3734939759036076E-2</v>
      </c>
      <c r="Q358" s="202">
        <v>6539</v>
      </c>
      <c r="R358" s="221">
        <v>0.20003670398238205</v>
      </c>
    </row>
    <row r="359" spans="2:18" ht="15" hidden="1" customHeight="1" outlineLevel="1">
      <c r="B359" s="63" t="s">
        <v>89</v>
      </c>
      <c r="C359" s="195">
        <v>5</v>
      </c>
      <c r="D359" s="220" t="s">
        <v>143</v>
      </c>
      <c r="E359" s="202">
        <v>1127</v>
      </c>
      <c r="F359" s="221">
        <v>0.11805555555555558</v>
      </c>
      <c r="G359" s="195">
        <v>1370</v>
      </c>
      <c r="H359" s="220">
        <v>-0.15432098765432101</v>
      </c>
      <c r="I359" s="202">
        <v>659</v>
      </c>
      <c r="J359" s="221">
        <v>2.0123839009287936E-2</v>
      </c>
      <c r="K359" s="195">
        <v>130</v>
      </c>
      <c r="L359" s="220">
        <v>1.6</v>
      </c>
      <c r="M359" s="202">
        <v>3291</v>
      </c>
      <c r="N359" s="221">
        <v>-9.9277978339350481E-3</v>
      </c>
      <c r="O359" s="195">
        <v>2096</v>
      </c>
      <c r="P359" s="220">
        <v>-7.2566371681415887E-2</v>
      </c>
      <c r="Q359" s="202">
        <v>5387</v>
      </c>
      <c r="R359" s="221">
        <v>-3.5279369627507218E-2</v>
      </c>
    </row>
    <row r="360" spans="2:18" ht="15" hidden="1" customHeight="1" outlineLevel="1">
      <c r="B360" s="63" t="s">
        <v>88</v>
      </c>
      <c r="C360" s="195">
        <v>0</v>
      </c>
      <c r="D360" s="220" t="s">
        <v>143</v>
      </c>
      <c r="E360" s="202">
        <v>784</v>
      </c>
      <c r="F360" s="221">
        <v>1.1420765027322406</v>
      </c>
      <c r="G360" s="195">
        <v>898</v>
      </c>
      <c r="H360" s="220">
        <v>2.5114155251141579E-2</v>
      </c>
      <c r="I360" s="202">
        <v>116</v>
      </c>
      <c r="J360" s="221">
        <v>-0.21088435374149661</v>
      </c>
      <c r="K360" s="195">
        <v>56</v>
      </c>
      <c r="L360" s="220">
        <v>1.5454545454545454</v>
      </c>
      <c r="M360" s="202">
        <v>1854</v>
      </c>
      <c r="N360" s="221">
        <v>0.31396172927002119</v>
      </c>
      <c r="O360" s="195">
        <v>1011</v>
      </c>
      <c r="P360" s="220">
        <v>-0.20643642072213497</v>
      </c>
      <c r="Q360" s="202">
        <v>2865</v>
      </c>
      <c r="R360" s="221">
        <v>6.7039106145251326E-2</v>
      </c>
    </row>
    <row r="361" spans="2:18" ht="15" hidden="1" customHeight="1" outlineLevel="1">
      <c r="B361" s="63" t="s">
        <v>87</v>
      </c>
      <c r="C361" s="195">
        <v>0</v>
      </c>
      <c r="D361" s="220" t="s">
        <v>143</v>
      </c>
      <c r="E361" s="202">
        <v>416</v>
      </c>
      <c r="F361" s="221">
        <v>0.48571428571428577</v>
      </c>
      <c r="G361" s="195">
        <v>641</v>
      </c>
      <c r="H361" s="220">
        <v>5.8191489361702127</v>
      </c>
      <c r="I361" s="202">
        <v>5</v>
      </c>
      <c r="J361" s="221">
        <v>0.25</v>
      </c>
      <c r="K361" s="195">
        <v>1</v>
      </c>
      <c r="L361" s="220">
        <v>0</v>
      </c>
      <c r="M361" s="202">
        <v>1063</v>
      </c>
      <c r="N361" s="221">
        <v>1.8047493403693933</v>
      </c>
      <c r="O361" s="195">
        <v>265</v>
      </c>
      <c r="P361" s="220">
        <v>2.8405797101449277</v>
      </c>
      <c r="Q361" s="202">
        <v>1328</v>
      </c>
      <c r="R361" s="221">
        <v>1.9642857142857144</v>
      </c>
    </row>
    <row r="362" spans="2:18" ht="15" hidden="1" customHeight="1" outlineLevel="1">
      <c r="B362" s="63" t="s">
        <v>86</v>
      </c>
      <c r="C362" s="195">
        <v>0</v>
      </c>
      <c r="D362" s="220" t="s">
        <v>143</v>
      </c>
      <c r="E362" s="202">
        <v>13</v>
      </c>
      <c r="F362" s="221">
        <v>1.6</v>
      </c>
      <c r="G362" s="195">
        <v>688</v>
      </c>
      <c r="H362" s="220">
        <v>97.285714285714292</v>
      </c>
      <c r="I362" s="202">
        <v>0</v>
      </c>
      <c r="J362" s="221">
        <v>-1</v>
      </c>
      <c r="K362" s="195">
        <v>3</v>
      </c>
      <c r="L362" s="220">
        <v>-0.4</v>
      </c>
      <c r="M362" s="202">
        <v>704</v>
      </c>
      <c r="N362" s="221">
        <v>38.111111111111114</v>
      </c>
      <c r="O362" s="195">
        <v>237</v>
      </c>
      <c r="P362" s="220" t="s">
        <v>143</v>
      </c>
      <c r="Q362" s="202">
        <v>941</v>
      </c>
      <c r="R362" s="221">
        <v>51.277777777777779</v>
      </c>
    </row>
    <row r="363" spans="2:18" ht="15" hidden="1" customHeight="1" outlineLevel="1">
      <c r="B363" s="63" t="s">
        <v>85</v>
      </c>
      <c r="C363" s="195">
        <v>0</v>
      </c>
      <c r="D363" s="220" t="s">
        <v>143</v>
      </c>
      <c r="E363" s="202">
        <v>11</v>
      </c>
      <c r="F363" s="221">
        <v>0</v>
      </c>
      <c r="G363" s="195">
        <v>931</v>
      </c>
      <c r="H363" s="220">
        <v>185.2</v>
      </c>
      <c r="I363" s="202">
        <v>2</v>
      </c>
      <c r="J363" s="221">
        <v>0</v>
      </c>
      <c r="K363" s="195">
        <v>0</v>
      </c>
      <c r="L363" s="220" t="s">
        <v>143</v>
      </c>
      <c r="M363" s="202">
        <v>944</v>
      </c>
      <c r="N363" s="221">
        <v>51.444444444444443</v>
      </c>
      <c r="O363" s="195">
        <v>416</v>
      </c>
      <c r="P363" s="220" t="s">
        <v>143</v>
      </c>
      <c r="Q363" s="202">
        <v>1360</v>
      </c>
      <c r="R363" s="221">
        <v>74.555555555555557</v>
      </c>
    </row>
    <row r="364" spans="2:18" ht="15" hidden="1" customHeight="1" outlineLevel="1">
      <c r="B364" s="63" t="s">
        <v>84</v>
      </c>
      <c r="C364" s="195">
        <v>0</v>
      </c>
      <c r="D364" s="220" t="s">
        <v>143</v>
      </c>
      <c r="E364" s="202">
        <v>3</v>
      </c>
      <c r="F364" s="221">
        <v>-0.25</v>
      </c>
      <c r="G364" s="195">
        <v>263</v>
      </c>
      <c r="H364" s="220">
        <v>28.222222222222221</v>
      </c>
      <c r="I364" s="202">
        <v>9</v>
      </c>
      <c r="J364" s="221">
        <v>0.125</v>
      </c>
      <c r="K364" s="195">
        <v>3</v>
      </c>
      <c r="L364" s="220">
        <v>-0.5714285714285714</v>
      </c>
      <c r="M364" s="202">
        <v>278</v>
      </c>
      <c r="N364" s="221">
        <v>8.9285714285714288</v>
      </c>
      <c r="O364" s="195">
        <v>256</v>
      </c>
      <c r="P364" s="220">
        <v>255</v>
      </c>
      <c r="Q364" s="202">
        <v>534</v>
      </c>
      <c r="R364" s="221">
        <v>17.413793103448278</v>
      </c>
    </row>
    <row r="365" spans="2:18" ht="15" hidden="1" customHeight="1" outlineLevel="1">
      <c r="B365" s="63" t="s">
        <v>83</v>
      </c>
      <c r="C365" s="195">
        <v>0</v>
      </c>
      <c r="D365" s="220" t="s">
        <v>143</v>
      </c>
      <c r="E365" s="202">
        <v>16</v>
      </c>
      <c r="F365" s="221">
        <v>7</v>
      </c>
      <c r="G365" s="195">
        <v>374</v>
      </c>
      <c r="H365" s="220">
        <v>61.333333333333336</v>
      </c>
      <c r="I365" s="202">
        <v>7</v>
      </c>
      <c r="J365" s="221">
        <v>6</v>
      </c>
      <c r="K365" s="195">
        <v>3</v>
      </c>
      <c r="L365" s="220">
        <v>-0.66666666666666674</v>
      </c>
      <c r="M365" s="202">
        <v>400</v>
      </c>
      <c r="N365" s="221">
        <v>21.222222222222221</v>
      </c>
      <c r="O365" s="195">
        <v>326</v>
      </c>
      <c r="P365" s="220">
        <v>162</v>
      </c>
      <c r="Q365" s="202">
        <v>726</v>
      </c>
      <c r="R365" s="221">
        <v>35.299999999999997</v>
      </c>
    </row>
    <row r="366" spans="2:18" ht="15" hidden="1" customHeight="1" outlineLevel="1">
      <c r="B366" s="63" t="s">
        <v>82</v>
      </c>
      <c r="C366" s="195">
        <v>0</v>
      </c>
      <c r="D366" s="220" t="s">
        <v>143</v>
      </c>
      <c r="E366" s="202">
        <v>616</v>
      </c>
      <c r="F366" s="221">
        <v>-0.12747875354107652</v>
      </c>
      <c r="G366" s="195">
        <v>785</v>
      </c>
      <c r="H366" s="220">
        <v>0.58906882591093113</v>
      </c>
      <c r="I366" s="202">
        <v>148</v>
      </c>
      <c r="J366" s="221">
        <v>0.1212121212121211</v>
      </c>
      <c r="K366" s="195">
        <v>75</v>
      </c>
      <c r="L366" s="220">
        <v>0.11940298507462677</v>
      </c>
      <c r="M366" s="202">
        <v>1624</v>
      </c>
      <c r="N366" s="221">
        <v>0.16082916368834876</v>
      </c>
      <c r="O366" s="195">
        <v>1058</v>
      </c>
      <c r="P366" s="220">
        <v>0.3866317169069462</v>
      </c>
      <c r="Q366" s="202">
        <v>2682</v>
      </c>
      <c r="R366" s="221">
        <v>0.24051803885291401</v>
      </c>
    </row>
    <row r="367" spans="2:18" ht="15" hidden="1" customHeight="1" outlineLevel="1">
      <c r="B367" s="63" t="s">
        <v>81</v>
      </c>
      <c r="C367" s="195">
        <v>17</v>
      </c>
      <c r="D367" s="220" t="s">
        <v>143</v>
      </c>
      <c r="E367" s="202">
        <v>1026</v>
      </c>
      <c r="F367" s="221">
        <v>-6.2157221206581403E-2</v>
      </c>
      <c r="G367" s="195">
        <v>1044</v>
      </c>
      <c r="H367" s="220">
        <v>-0.18564742589703587</v>
      </c>
      <c r="I367" s="202">
        <v>374</v>
      </c>
      <c r="J367" s="221">
        <v>-0.66873339238263951</v>
      </c>
      <c r="K367" s="195">
        <v>72</v>
      </c>
      <c r="L367" s="220">
        <v>-9.9999999999999978E-2</v>
      </c>
      <c r="M367" s="202">
        <v>2533</v>
      </c>
      <c r="N367" s="221">
        <v>-0.29344490934449097</v>
      </c>
      <c r="O367" s="195">
        <v>1831</v>
      </c>
      <c r="P367" s="220">
        <v>-7.9899497487437188E-2</v>
      </c>
      <c r="Q367" s="202">
        <v>4364</v>
      </c>
      <c r="R367" s="221">
        <v>-0.21721973094170399</v>
      </c>
    </row>
    <row r="368" spans="2:18" ht="15" hidden="1" customHeight="1" outlineLevel="1">
      <c r="B368" s="63" t="s">
        <v>80</v>
      </c>
      <c r="C368" s="195">
        <v>12</v>
      </c>
      <c r="D368" s="220">
        <v>-0.5</v>
      </c>
      <c r="E368" s="202">
        <v>1354</v>
      </c>
      <c r="F368" s="221">
        <v>-0.18531889290012038</v>
      </c>
      <c r="G368" s="195">
        <v>1019</v>
      </c>
      <c r="H368" s="220">
        <v>-0.25890909090909087</v>
      </c>
      <c r="I368" s="202">
        <v>420</v>
      </c>
      <c r="J368" s="221">
        <v>-0.59143968871595332</v>
      </c>
      <c r="K368" s="195">
        <v>38</v>
      </c>
      <c r="L368" s="220">
        <v>-0.67241379310344829</v>
      </c>
      <c r="M368" s="202">
        <v>2843</v>
      </c>
      <c r="N368" s="221">
        <v>-0.32390011890606418</v>
      </c>
      <c r="O368" s="195">
        <v>2009</v>
      </c>
      <c r="P368" s="220">
        <v>0.20951234196267299</v>
      </c>
      <c r="Q368" s="202">
        <v>4852</v>
      </c>
      <c r="R368" s="221">
        <v>-0.17286055233549269</v>
      </c>
    </row>
    <row r="369" spans="2:18" ht="15" hidden="1" customHeight="1" outlineLevel="1">
      <c r="B369" s="63" t="s">
        <v>79</v>
      </c>
      <c r="C369" s="195">
        <v>13</v>
      </c>
      <c r="D369" s="220">
        <v>3.333333333333333</v>
      </c>
      <c r="E369" s="202">
        <v>1371</v>
      </c>
      <c r="F369" s="221">
        <v>7.299270072993469E-4</v>
      </c>
      <c r="G369" s="195">
        <v>1348</v>
      </c>
      <c r="H369" s="220">
        <v>5.3948397185300978E-2</v>
      </c>
      <c r="I369" s="202">
        <v>513</v>
      </c>
      <c r="J369" s="221">
        <v>-0.52978918423464716</v>
      </c>
      <c r="K369" s="195">
        <v>63</v>
      </c>
      <c r="L369" s="220">
        <v>-0.58000000000000007</v>
      </c>
      <c r="M369" s="202">
        <v>3308</v>
      </c>
      <c r="N369" s="221">
        <v>-0.15026971487284868</v>
      </c>
      <c r="O369" s="195">
        <v>2936</v>
      </c>
      <c r="P369" s="220">
        <v>0.25954525954525964</v>
      </c>
      <c r="Q369" s="202">
        <v>6244</v>
      </c>
      <c r="R369" s="221">
        <v>3.2133676092545027E-3</v>
      </c>
    </row>
    <row r="370" spans="2:18" collapsed="1">
      <c r="B370" s="227">
        <v>1984</v>
      </c>
      <c r="C370" s="228">
        <v>48</v>
      </c>
      <c r="D370" s="229">
        <v>0.60000000000000009</v>
      </c>
      <c r="E370" s="228">
        <v>7646</v>
      </c>
      <c r="F370" s="229">
        <v>-5.593283121373005E-2</v>
      </c>
      <c r="G370" s="228">
        <v>12093</v>
      </c>
      <c r="H370" s="229">
        <v>0.45418470418470425</v>
      </c>
      <c r="I370" s="228">
        <v>2974</v>
      </c>
      <c r="J370" s="229">
        <v>-0.35669478693489076</v>
      </c>
      <c r="K370" s="228">
        <v>475</v>
      </c>
      <c r="L370" s="229">
        <v>-0.18664383561643838</v>
      </c>
      <c r="M370" s="228">
        <v>23236</v>
      </c>
      <c r="N370" s="229">
        <v>7.3157214114169644E-2</v>
      </c>
      <c r="O370" s="228">
        <v>14586</v>
      </c>
      <c r="P370" s="229">
        <v>0.17382906808305165</v>
      </c>
      <c r="Q370" s="228">
        <v>37822</v>
      </c>
      <c r="R370" s="229">
        <v>0.10986560244145793</v>
      </c>
    </row>
    <row r="371" spans="2:18" ht="15" hidden="1" customHeight="1" outlineLevel="1">
      <c r="B371" s="63" t="s">
        <v>90</v>
      </c>
      <c r="C371" s="195">
        <v>3</v>
      </c>
      <c r="D371" s="220">
        <v>-0.5</v>
      </c>
      <c r="E371" s="202">
        <v>1591</v>
      </c>
      <c r="F371" s="221">
        <v>0.24199843871975024</v>
      </c>
      <c r="G371" s="195">
        <v>1269</v>
      </c>
      <c r="H371" s="220">
        <v>0.52707581227436817</v>
      </c>
      <c r="I371" s="202">
        <v>434</v>
      </c>
      <c r="J371" s="221">
        <v>-0.30000000000000004</v>
      </c>
      <c r="K371" s="195">
        <v>77</v>
      </c>
      <c r="L371" s="220">
        <v>-0.45774647887323938</v>
      </c>
      <c r="M371" s="202">
        <v>3374</v>
      </c>
      <c r="N371" s="221">
        <v>0.17152777777777772</v>
      </c>
      <c r="O371" s="195">
        <v>2075</v>
      </c>
      <c r="P371" s="220">
        <v>-0.22400897531787589</v>
      </c>
      <c r="Q371" s="202">
        <v>5449</v>
      </c>
      <c r="R371" s="221">
        <v>-1.8905293482174956E-2</v>
      </c>
    </row>
    <row r="372" spans="2:18" ht="15" hidden="1" customHeight="1" outlineLevel="1">
      <c r="B372" s="63" t="s">
        <v>89</v>
      </c>
      <c r="C372" s="195">
        <v>0</v>
      </c>
      <c r="D372" s="220">
        <v>-1</v>
      </c>
      <c r="E372" s="202">
        <v>1008</v>
      </c>
      <c r="F372" s="221">
        <v>0.54601226993865026</v>
      </c>
      <c r="G372" s="195">
        <v>1620</v>
      </c>
      <c r="H372" s="220">
        <v>1.25</v>
      </c>
      <c r="I372" s="202">
        <v>646</v>
      </c>
      <c r="J372" s="221">
        <v>0.30241935483870974</v>
      </c>
      <c r="K372" s="195">
        <v>50</v>
      </c>
      <c r="L372" s="220">
        <v>-0.5</v>
      </c>
      <c r="M372" s="202">
        <v>3324</v>
      </c>
      <c r="N372" s="221">
        <v>0.68389057750759874</v>
      </c>
      <c r="O372" s="195">
        <v>2260</v>
      </c>
      <c r="P372" s="220">
        <v>6.2333036509349959E-3</v>
      </c>
      <c r="Q372" s="202">
        <v>5584</v>
      </c>
      <c r="R372" s="221">
        <v>0.32322274881516577</v>
      </c>
    </row>
    <row r="373" spans="2:18" ht="15" hidden="1" customHeight="1" outlineLevel="1">
      <c r="B373" s="63" t="s">
        <v>88</v>
      </c>
      <c r="C373" s="195">
        <v>0</v>
      </c>
      <c r="D373" s="220" t="s">
        <v>143</v>
      </c>
      <c r="E373" s="202">
        <v>366</v>
      </c>
      <c r="F373" s="221">
        <v>0.38636363636363646</v>
      </c>
      <c r="G373" s="195">
        <v>876</v>
      </c>
      <c r="H373" s="220">
        <v>0.67495219885277247</v>
      </c>
      <c r="I373" s="202">
        <v>147</v>
      </c>
      <c r="J373" s="221">
        <v>-0.4555555555555556</v>
      </c>
      <c r="K373" s="195">
        <v>22</v>
      </c>
      <c r="L373" s="220">
        <v>-0.83703703703703702</v>
      </c>
      <c r="M373" s="202">
        <v>1411</v>
      </c>
      <c r="N373" s="221">
        <v>0.1837248322147651</v>
      </c>
      <c r="O373" s="195">
        <v>1274</v>
      </c>
      <c r="P373" s="220">
        <v>-0.14381720430107525</v>
      </c>
      <c r="Q373" s="202">
        <v>2685</v>
      </c>
      <c r="R373" s="221">
        <v>1.8656716417910779E-3</v>
      </c>
    </row>
    <row r="374" spans="2:18" ht="15" hidden="1" customHeight="1" outlineLevel="1">
      <c r="B374" s="63" t="s">
        <v>87</v>
      </c>
      <c r="C374" s="195">
        <v>0</v>
      </c>
      <c r="D374" s="220" t="s">
        <v>143</v>
      </c>
      <c r="E374" s="202">
        <v>280</v>
      </c>
      <c r="F374" s="221">
        <v>279</v>
      </c>
      <c r="G374" s="195">
        <v>94</v>
      </c>
      <c r="H374" s="220">
        <v>-0.4303030303030303</v>
      </c>
      <c r="I374" s="202">
        <v>4</v>
      </c>
      <c r="J374" s="221">
        <v>-0.6</v>
      </c>
      <c r="K374" s="195">
        <v>1</v>
      </c>
      <c r="L374" s="220">
        <v>-0.96153846153846156</v>
      </c>
      <c r="M374" s="202">
        <v>379</v>
      </c>
      <c r="N374" s="221">
        <v>0.87623762376237613</v>
      </c>
      <c r="O374" s="195">
        <v>69</v>
      </c>
      <c r="P374" s="220">
        <v>-0.82307692307692304</v>
      </c>
      <c r="Q374" s="202">
        <v>448</v>
      </c>
      <c r="R374" s="221">
        <v>-0.2432432432432432</v>
      </c>
    </row>
    <row r="375" spans="2:18" ht="15" hidden="1" customHeight="1" outlineLevel="1">
      <c r="B375" s="63" t="s">
        <v>86</v>
      </c>
      <c r="C375" s="195">
        <v>0</v>
      </c>
      <c r="D375" s="220">
        <v>-1</v>
      </c>
      <c r="E375" s="202">
        <v>5</v>
      </c>
      <c r="F375" s="221">
        <v>4</v>
      </c>
      <c r="G375" s="195">
        <v>7</v>
      </c>
      <c r="H375" s="220">
        <v>-0.58823529411764708</v>
      </c>
      <c r="I375" s="202">
        <v>1</v>
      </c>
      <c r="J375" s="221" t="s">
        <v>143</v>
      </c>
      <c r="K375" s="195">
        <v>5</v>
      </c>
      <c r="L375" s="220">
        <v>4</v>
      </c>
      <c r="M375" s="202">
        <v>18</v>
      </c>
      <c r="N375" s="221">
        <v>-0.18181818181818177</v>
      </c>
      <c r="O375" s="195">
        <v>0</v>
      </c>
      <c r="P375" s="220" t="s">
        <v>143</v>
      </c>
      <c r="Q375" s="202">
        <v>18</v>
      </c>
      <c r="R375" s="221">
        <v>-0.18181818181818177</v>
      </c>
    </row>
    <row r="376" spans="2:18" ht="15" hidden="1" customHeight="1" outlineLevel="1">
      <c r="B376" s="63" t="s">
        <v>85</v>
      </c>
      <c r="C376" s="195">
        <v>0</v>
      </c>
      <c r="D376" s="220">
        <v>-1</v>
      </c>
      <c r="E376" s="202">
        <v>11</v>
      </c>
      <c r="F376" s="221">
        <v>0.375</v>
      </c>
      <c r="G376" s="195">
        <v>5</v>
      </c>
      <c r="H376" s="220">
        <v>-0.54545454545454541</v>
      </c>
      <c r="I376" s="202">
        <v>2</v>
      </c>
      <c r="J376" s="221">
        <v>1</v>
      </c>
      <c r="K376" s="195">
        <v>0</v>
      </c>
      <c r="L376" s="220">
        <v>-1</v>
      </c>
      <c r="M376" s="202">
        <v>18</v>
      </c>
      <c r="N376" s="221">
        <v>-0.55000000000000004</v>
      </c>
      <c r="O376" s="195">
        <v>0</v>
      </c>
      <c r="P376" s="220" t="s">
        <v>143</v>
      </c>
      <c r="Q376" s="202">
        <v>18</v>
      </c>
      <c r="R376" s="221">
        <v>-0.55000000000000004</v>
      </c>
    </row>
    <row r="377" spans="2:18" ht="15" hidden="1" customHeight="1" outlineLevel="1">
      <c r="B377" s="63" t="s">
        <v>84</v>
      </c>
      <c r="C377" s="195">
        <v>0</v>
      </c>
      <c r="D377" s="220">
        <v>-1</v>
      </c>
      <c r="E377" s="202">
        <v>4</v>
      </c>
      <c r="F377" s="221">
        <v>-0.5</v>
      </c>
      <c r="G377" s="195">
        <v>9</v>
      </c>
      <c r="H377" s="220" t="s">
        <v>143</v>
      </c>
      <c r="I377" s="202">
        <v>8</v>
      </c>
      <c r="J377" s="221">
        <v>-0.38461538461538458</v>
      </c>
      <c r="K377" s="195">
        <v>7</v>
      </c>
      <c r="L377" s="220">
        <v>0.16666666666666674</v>
      </c>
      <c r="M377" s="202">
        <v>28</v>
      </c>
      <c r="N377" s="221">
        <v>-0.26315789473684215</v>
      </c>
      <c r="O377" s="195">
        <v>1</v>
      </c>
      <c r="P377" s="220" t="s">
        <v>143</v>
      </c>
      <c r="Q377" s="202">
        <v>29</v>
      </c>
      <c r="R377" s="221">
        <v>-0.23684210526315785</v>
      </c>
    </row>
    <row r="378" spans="2:18" ht="15" hidden="1" customHeight="1" outlineLevel="1">
      <c r="B378" s="63" t="s">
        <v>83</v>
      </c>
      <c r="C378" s="195">
        <v>0</v>
      </c>
      <c r="D378" s="220">
        <v>-1</v>
      </c>
      <c r="E378" s="202">
        <v>2</v>
      </c>
      <c r="F378" s="221">
        <v>-0.66666666666666674</v>
      </c>
      <c r="G378" s="195">
        <v>6</v>
      </c>
      <c r="H378" s="220">
        <v>-0.53846153846153844</v>
      </c>
      <c r="I378" s="202">
        <v>1</v>
      </c>
      <c r="J378" s="221">
        <v>-0.94736842105263164</v>
      </c>
      <c r="K378" s="195">
        <v>9</v>
      </c>
      <c r="L378" s="220" t="s">
        <v>143</v>
      </c>
      <c r="M378" s="202">
        <v>18</v>
      </c>
      <c r="N378" s="221">
        <v>-0.53846153846153844</v>
      </c>
      <c r="O378" s="195">
        <v>2</v>
      </c>
      <c r="P378" s="220" t="s">
        <v>143</v>
      </c>
      <c r="Q378" s="202">
        <v>20</v>
      </c>
      <c r="R378" s="221">
        <v>-0.48717948717948723</v>
      </c>
    </row>
    <row r="379" spans="2:18" ht="15" hidden="1" customHeight="1" outlineLevel="1">
      <c r="B379" s="63" t="s">
        <v>82</v>
      </c>
      <c r="C379" s="195">
        <v>0</v>
      </c>
      <c r="D379" s="220">
        <v>-1</v>
      </c>
      <c r="E379" s="202">
        <v>706</v>
      </c>
      <c r="F379" s="221">
        <v>4.0428571428571427</v>
      </c>
      <c r="G379" s="195">
        <v>494</v>
      </c>
      <c r="H379" s="220">
        <v>0.27319587628865971</v>
      </c>
      <c r="I379" s="202">
        <v>132</v>
      </c>
      <c r="J379" s="221">
        <v>-0.6732673267326732</v>
      </c>
      <c r="K379" s="195">
        <v>67</v>
      </c>
      <c r="L379" s="220">
        <v>-0.71966527196652719</v>
      </c>
      <c r="M379" s="202">
        <v>1399</v>
      </c>
      <c r="N379" s="221">
        <v>0.19165247018739362</v>
      </c>
      <c r="O379" s="195">
        <v>763</v>
      </c>
      <c r="P379" s="220">
        <v>-0.44184345281638626</v>
      </c>
      <c r="Q379" s="202">
        <v>2162</v>
      </c>
      <c r="R379" s="221">
        <v>-0.14915387642660372</v>
      </c>
    </row>
    <row r="380" spans="2:18" ht="15" hidden="1" customHeight="1" outlineLevel="1">
      <c r="B380" s="63" t="s">
        <v>81</v>
      </c>
      <c r="C380" s="195">
        <v>0</v>
      </c>
      <c r="D380" s="220">
        <v>-1</v>
      </c>
      <c r="E380" s="202">
        <v>1094</v>
      </c>
      <c r="F380" s="221">
        <v>0.29774614472123373</v>
      </c>
      <c r="G380" s="195">
        <v>1282</v>
      </c>
      <c r="H380" s="220">
        <v>8.8285229202037296E-2</v>
      </c>
      <c r="I380" s="202">
        <v>1129</v>
      </c>
      <c r="J380" s="221">
        <v>0.38697788697788704</v>
      </c>
      <c r="K380" s="195">
        <v>80</v>
      </c>
      <c r="L380" s="220">
        <v>-0.69230769230769229</v>
      </c>
      <c r="M380" s="202">
        <v>3585</v>
      </c>
      <c r="N380" s="221">
        <v>0.15794573643410859</v>
      </c>
      <c r="O380" s="195">
        <v>1990</v>
      </c>
      <c r="P380" s="220">
        <v>-0.32358939496940853</v>
      </c>
      <c r="Q380" s="202">
        <v>5575</v>
      </c>
      <c r="R380" s="221">
        <v>-7.6681020205366046E-2</v>
      </c>
    </row>
    <row r="381" spans="2:18" ht="15" hidden="1" customHeight="1" outlineLevel="1">
      <c r="B381" s="63" t="s">
        <v>80</v>
      </c>
      <c r="C381" s="195">
        <v>24</v>
      </c>
      <c r="D381" s="220" t="s">
        <v>143</v>
      </c>
      <c r="E381" s="202">
        <v>1662</v>
      </c>
      <c r="F381" s="221">
        <v>1.60093896713615</v>
      </c>
      <c r="G381" s="195">
        <v>1375</v>
      </c>
      <c r="H381" s="220">
        <v>0.1822871883061048</v>
      </c>
      <c r="I381" s="202">
        <v>1028</v>
      </c>
      <c r="J381" s="221">
        <v>0.2209026128266034</v>
      </c>
      <c r="K381" s="195">
        <v>116</v>
      </c>
      <c r="L381" s="220">
        <v>-0.41708542713567842</v>
      </c>
      <c r="M381" s="202">
        <v>4205</v>
      </c>
      <c r="N381" s="221">
        <v>0.47907140344706289</v>
      </c>
      <c r="O381" s="195">
        <v>1661</v>
      </c>
      <c r="P381" s="220">
        <v>-0.38114754098360659</v>
      </c>
      <c r="Q381" s="202">
        <v>5866</v>
      </c>
      <c r="R381" s="221">
        <v>6.1335263253120997E-2</v>
      </c>
    </row>
    <row r="382" spans="2:18" ht="15" hidden="1" customHeight="1" outlineLevel="1">
      <c r="B382" s="63" t="s">
        <v>79</v>
      </c>
      <c r="C382" s="195">
        <v>3</v>
      </c>
      <c r="D382" s="220">
        <v>-0.8125</v>
      </c>
      <c r="E382" s="202">
        <v>1370</v>
      </c>
      <c r="F382" s="221">
        <v>1.2532894736842106</v>
      </c>
      <c r="G382" s="195">
        <v>1279</v>
      </c>
      <c r="H382" s="220">
        <v>0.26633663366336635</v>
      </c>
      <c r="I382" s="202">
        <v>1091</v>
      </c>
      <c r="J382" s="221">
        <v>0.60205580029368577</v>
      </c>
      <c r="K382" s="195">
        <v>150</v>
      </c>
      <c r="L382" s="220">
        <v>-0.50495049504950495</v>
      </c>
      <c r="M382" s="202">
        <v>3893</v>
      </c>
      <c r="N382" s="221">
        <v>0.48701298701298712</v>
      </c>
      <c r="O382" s="195">
        <v>2331</v>
      </c>
      <c r="P382" s="220">
        <v>-0.22942148760330583</v>
      </c>
      <c r="Q382" s="202">
        <v>6224</v>
      </c>
      <c r="R382" s="221">
        <v>0.10295941874889247</v>
      </c>
    </row>
    <row r="383" spans="2:18" collapsed="1">
      <c r="B383" s="227">
        <v>1983</v>
      </c>
      <c r="C383" s="228">
        <v>30</v>
      </c>
      <c r="D383" s="229">
        <v>-0.5</v>
      </c>
      <c r="E383" s="228">
        <v>8099</v>
      </c>
      <c r="F383" s="229">
        <v>0.81959110312289374</v>
      </c>
      <c r="G383" s="228">
        <v>8316</v>
      </c>
      <c r="H383" s="229">
        <v>0.38162485462701445</v>
      </c>
      <c r="I383" s="228">
        <v>4623</v>
      </c>
      <c r="J383" s="229">
        <v>0.1086330935251798</v>
      </c>
      <c r="K383" s="228">
        <v>584</v>
      </c>
      <c r="L383" s="229">
        <v>-0.58815232722143862</v>
      </c>
      <c r="M383" s="228">
        <v>21652</v>
      </c>
      <c r="N383" s="229">
        <v>0.34334284650701075</v>
      </c>
      <c r="O383" s="228">
        <v>12426</v>
      </c>
      <c r="P383" s="229">
        <v>-0.26106089438629876</v>
      </c>
      <c r="Q383" s="228">
        <v>34078</v>
      </c>
      <c r="R383" s="229">
        <v>3.4736138944555739E-2</v>
      </c>
    </row>
    <row r="384" spans="2:18" ht="15" hidden="1" customHeight="1" outlineLevel="1">
      <c r="B384" s="63" t="s">
        <v>90</v>
      </c>
      <c r="C384" s="195">
        <v>6</v>
      </c>
      <c r="D384" s="220">
        <v>-0.86046511627906974</v>
      </c>
      <c r="E384" s="202">
        <v>1281</v>
      </c>
      <c r="F384" s="221">
        <v>0.72874493927125505</v>
      </c>
      <c r="G384" s="195">
        <v>831</v>
      </c>
      <c r="H384" s="220">
        <v>0.68218623481781382</v>
      </c>
      <c r="I384" s="202">
        <v>620</v>
      </c>
      <c r="J384" s="221">
        <v>0.25760649087221088</v>
      </c>
      <c r="K384" s="195">
        <v>142</v>
      </c>
      <c r="L384" s="220">
        <v>-9.5541401273885329E-2</v>
      </c>
      <c r="M384" s="202">
        <v>2880</v>
      </c>
      <c r="N384" s="221">
        <v>0.49377593360995853</v>
      </c>
      <c r="O384" s="195">
        <v>2674</v>
      </c>
      <c r="P384" s="220">
        <v>-0.10057181298351836</v>
      </c>
      <c r="Q384" s="202">
        <v>5554</v>
      </c>
      <c r="R384" s="221">
        <v>0.1332381146704753</v>
      </c>
    </row>
    <row r="385" spans="2:18" ht="15" hidden="1" customHeight="1" outlineLevel="1">
      <c r="B385" s="63" t="s">
        <v>89</v>
      </c>
      <c r="C385" s="195">
        <v>6</v>
      </c>
      <c r="D385" s="220">
        <v>0.5</v>
      </c>
      <c r="E385" s="202">
        <v>652</v>
      </c>
      <c r="F385" s="221">
        <v>-0.22288438617401674</v>
      </c>
      <c r="G385" s="195">
        <v>720</v>
      </c>
      <c r="H385" s="220">
        <v>0.28801431127012522</v>
      </c>
      <c r="I385" s="202">
        <v>496</v>
      </c>
      <c r="J385" s="221">
        <v>-0.26951399116347574</v>
      </c>
      <c r="K385" s="195">
        <v>100</v>
      </c>
      <c r="L385" s="220">
        <v>-0.36708860759493667</v>
      </c>
      <c r="M385" s="202">
        <v>1974</v>
      </c>
      <c r="N385" s="221">
        <v>-0.11835640911121037</v>
      </c>
      <c r="O385" s="195">
        <v>2246</v>
      </c>
      <c r="P385" s="220">
        <v>-0.21742160278745648</v>
      </c>
      <c r="Q385" s="202">
        <v>4220</v>
      </c>
      <c r="R385" s="221">
        <v>-0.17400665492268541</v>
      </c>
    </row>
    <row r="386" spans="2:18" ht="15" hidden="1" customHeight="1" outlineLevel="1">
      <c r="B386" s="63" t="s">
        <v>88</v>
      </c>
      <c r="C386" s="195">
        <v>0</v>
      </c>
      <c r="D386" s="220" t="s">
        <v>143</v>
      </c>
      <c r="E386" s="202">
        <v>264</v>
      </c>
      <c r="F386" s="221">
        <v>2.2592592592592591</v>
      </c>
      <c r="G386" s="195">
        <v>523</v>
      </c>
      <c r="H386" s="220">
        <v>1.1974789915966388</v>
      </c>
      <c r="I386" s="202">
        <v>270</v>
      </c>
      <c r="J386" s="221">
        <v>1.26890756302521</v>
      </c>
      <c r="K386" s="195">
        <v>135</v>
      </c>
      <c r="L386" s="220">
        <v>2.9705882352941178</v>
      </c>
      <c r="M386" s="202">
        <v>1192</v>
      </c>
      <c r="N386" s="221">
        <v>1.5254237288135593</v>
      </c>
      <c r="O386" s="195">
        <v>1488</v>
      </c>
      <c r="P386" s="220">
        <v>0.70642201834862384</v>
      </c>
      <c r="Q386" s="202">
        <v>2680</v>
      </c>
      <c r="R386" s="221">
        <v>0.99404761904761907</v>
      </c>
    </row>
    <row r="387" spans="2:18" ht="15" hidden="1" customHeight="1" outlineLevel="1">
      <c r="B387" s="63" t="s">
        <v>87</v>
      </c>
      <c r="C387" s="195">
        <v>0</v>
      </c>
      <c r="D387" s="220" t="s">
        <v>143</v>
      </c>
      <c r="E387" s="202">
        <v>1</v>
      </c>
      <c r="F387" s="221">
        <v>-0.5</v>
      </c>
      <c r="G387" s="195">
        <v>165</v>
      </c>
      <c r="H387" s="220">
        <v>4</v>
      </c>
      <c r="I387" s="202">
        <v>10</v>
      </c>
      <c r="J387" s="221">
        <v>-9.0909090909090939E-2</v>
      </c>
      <c r="K387" s="195">
        <v>26</v>
      </c>
      <c r="L387" s="220">
        <v>1.1666666666666665</v>
      </c>
      <c r="M387" s="202">
        <v>202</v>
      </c>
      <c r="N387" s="221">
        <v>2.4827586206896552</v>
      </c>
      <c r="O387" s="195">
        <v>390</v>
      </c>
      <c r="P387" s="220">
        <v>20.666666666666668</v>
      </c>
      <c r="Q387" s="202">
        <v>592</v>
      </c>
      <c r="R387" s="221">
        <v>6.7894736842105265</v>
      </c>
    </row>
    <row r="388" spans="2:18" ht="15" hidden="1" customHeight="1" outlineLevel="1">
      <c r="B388" s="63" t="s">
        <v>86</v>
      </c>
      <c r="C388" s="195">
        <v>3</v>
      </c>
      <c r="D388" s="220" t="s">
        <v>143</v>
      </c>
      <c r="E388" s="202">
        <v>1</v>
      </c>
      <c r="F388" s="221">
        <v>-0.85714285714285721</v>
      </c>
      <c r="G388" s="195">
        <v>17</v>
      </c>
      <c r="H388" s="220">
        <v>0.30769230769230771</v>
      </c>
      <c r="I388" s="202">
        <v>0</v>
      </c>
      <c r="J388" s="221">
        <v>-1</v>
      </c>
      <c r="K388" s="195">
        <v>1</v>
      </c>
      <c r="L388" s="220">
        <v>-0.66666666666666674</v>
      </c>
      <c r="M388" s="202">
        <v>22</v>
      </c>
      <c r="N388" s="221">
        <v>-0.12</v>
      </c>
      <c r="O388" s="195">
        <v>0</v>
      </c>
      <c r="P388" s="220">
        <v>-1</v>
      </c>
      <c r="Q388" s="202">
        <v>22</v>
      </c>
      <c r="R388" s="221">
        <v>-0.37142857142857144</v>
      </c>
    </row>
    <row r="389" spans="2:18" ht="15" hidden="1" customHeight="1" outlineLevel="1">
      <c r="B389" s="63" t="s">
        <v>85</v>
      </c>
      <c r="C389" s="195">
        <v>13</v>
      </c>
      <c r="D389" s="220" t="s">
        <v>143</v>
      </c>
      <c r="E389" s="202">
        <v>8</v>
      </c>
      <c r="F389" s="221">
        <v>0.33333333333333326</v>
      </c>
      <c r="G389" s="195">
        <v>11</v>
      </c>
      <c r="H389" s="220">
        <v>-0.5</v>
      </c>
      <c r="I389" s="202">
        <v>1</v>
      </c>
      <c r="J389" s="221">
        <v>-0.85714285714285721</v>
      </c>
      <c r="K389" s="195">
        <v>7</v>
      </c>
      <c r="L389" s="220">
        <v>0.39999999999999991</v>
      </c>
      <c r="M389" s="202">
        <v>40</v>
      </c>
      <c r="N389" s="221">
        <v>0</v>
      </c>
      <c r="O389" s="195">
        <v>0</v>
      </c>
      <c r="P389" s="220">
        <v>-1</v>
      </c>
      <c r="Q389" s="202">
        <v>40</v>
      </c>
      <c r="R389" s="221">
        <v>-4.7619047619047672E-2</v>
      </c>
    </row>
    <row r="390" spans="2:18" ht="15" hidden="1" customHeight="1" outlineLevel="1">
      <c r="B390" s="63" t="s">
        <v>84</v>
      </c>
      <c r="C390" s="195">
        <v>11</v>
      </c>
      <c r="D390" s="220" t="s">
        <v>143</v>
      </c>
      <c r="E390" s="202">
        <v>8</v>
      </c>
      <c r="F390" s="221">
        <v>7</v>
      </c>
      <c r="G390" s="195">
        <v>0</v>
      </c>
      <c r="H390" s="220">
        <v>-1</v>
      </c>
      <c r="I390" s="202">
        <v>13</v>
      </c>
      <c r="J390" s="221">
        <v>0.625</v>
      </c>
      <c r="K390" s="195">
        <v>6</v>
      </c>
      <c r="L390" s="220">
        <v>-0.1428571428571429</v>
      </c>
      <c r="M390" s="202">
        <v>38</v>
      </c>
      <c r="N390" s="221">
        <v>2.7027027027026973E-2</v>
      </c>
      <c r="O390" s="195">
        <v>0</v>
      </c>
      <c r="P390" s="220">
        <v>-1</v>
      </c>
      <c r="Q390" s="202">
        <v>38</v>
      </c>
      <c r="R390" s="221">
        <v>-2.5641025641025661E-2</v>
      </c>
    </row>
    <row r="391" spans="2:18" ht="15" hidden="1" customHeight="1" outlineLevel="1">
      <c r="B391" s="63" t="s">
        <v>83</v>
      </c>
      <c r="C391" s="195">
        <v>1</v>
      </c>
      <c r="D391" s="220" t="s">
        <v>143</v>
      </c>
      <c r="E391" s="202">
        <v>6</v>
      </c>
      <c r="F391" s="221">
        <v>5</v>
      </c>
      <c r="G391" s="195">
        <v>13</v>
      </c>
      <c r="H391" s="220">
        <v>0.30000000000000004</v>
      </c>
      <c r="I391" s="202">
        <v>19</v>
      </c>
      <c r="J391" s="221">
        <v>0.89999999999999991</v>
      </c>
      <c r="K391" s="195">
        <v>0</v>
      </c>
      <c r="L391" s="220">
        <v>-1</v>
      </c>
      <c r="M391" s="202">
        <v>39</v>
      </c>
      <c r="N391" s="221">
        <v>0.14705882352941169</v>
      </c>
      <c r="O391" s="195">
        <v>0</v>
      </c>
      <c r="P391" s="220">
        <v>-1</v>
      </c>
      <c r="Q391" s="202">
        <v>39</v>
      </c>
      <c r="R391" s="221">
        <v>-0.36065573770491799</v>
      </c>
    </row>
    <row r="392" spans="2:18" ht="15" hidden="1" customHeight="1" outlineLevel="1">
      <c r="B392" s="63" t="s">
        <v>82</v>
      </c>
      <c r="C392" s="195">
        <v>3</v>
      </c>
      <c r="D392" s="220" t="s">
        <v>143</v>
      </c>
      <c r="E392" s="202">
        <v>140</v>
      </c>
      <c r="F392" s="221">
        <v>139</v>
      </c>
      <c r="G392" s="195">
        <v>388</v>
      </c>
      <c r="H392" s="220">
        <v>-0.26654064272211719</v>
      </c>
      <c r="I392" s="202">
        <v>404</v>
      </c>
      <c r="J392" s="221">
        <v>-0.30940170940170941</v>
      </c>
      <c r="K392" s="195">
        <v>239</v>
      </c>
      <c r="L392" s="220">
        <v>4.0851063829787231</v>
      </c>
      <c r="M392" s="202">
        <v>1174</v>
      </c>
      <c r="N392" s="221">
        <v>1.0327022375215211E-2</v>
      </c>
      <c r="O392" s="195">
        <v>1367</v>
      </c>
      <c r="P392" s="220">
        <v>-0.25095890410958899</v>
      </c>
      <c r="Q392" s="202">
        <v>2541</v>
      </c>
      <c r="R392" s="221">
        <v>-0.14931369266822903</v>
      </c>
    </row>
    <row r="393" spans="2:18" ht="15" hidden="1" customHeight="1" outlineLevel="1">
      <c r="B393" s="63" t="s">
        <v>81</v>
      </c>
      <c r="C393" s="195">
        <v>1</v>
      </c>
      <c r="D393" s="220" t="s">
        <v>143</v>
      </c>
      <c r="E393" s="202">
        <v>843</v>
      </c>
      <c r="F393" s="221">
        <v>420.5</v>
      </c>
      <c r="G393" s="195">
        <v>1178</v>
      </c>
      <c r="H393" s="220">
        <v>0.25586353944562901</v>
      </c>
      <c r="I393" s="202">
        <v>814</v>
      </c>
      <c r="J393" s="221">
        <v>-2.6315789473684181E-2</v>
      </c>
      <c r="K393" s="195">
        <v>260</v>
      </c>
      <c r="L393" s="220">
        <v>1.7083333333333335</v>
      </c>
      <c r="M393" s="202">
        <v>3096</v>
      </c>
      <c r="N393" s="221">
        <v>0.65384615384615374</v>
      </c>
      <c r="O393" s="195">
        <v>2942</v>
      </c>
      <c r="P393" s="220">
        <v>0.27746417716022576</v>
      </c>
      <c r="Q393" s="202">
        <v>6038</v>
      </c>
      <c r="R393" s="221">
        <v>0.44622754491017957</v>
      </c>
    </row>
    <row r="394" spans="2:18" ht="15" hidden="1" customHeight="1" outlineLevel="1">
      <c r="B394" s="63" t="s">
        <v>80</v>
      </c>
      <c r="C394" s="195">
        <v>0</v>
      </c>
      <c r="D394" s="220" t="s">
        <v>143</v>
      </c>
      <c r="E394" s="202">
        <v>639</v>
      </c>
      <c r="F394" s="221">
        <v>638</v>
      </c>
      <c r="G394" s="195">
        <v>1163</v>
      </c>
      <c r="H394" s="220">
        <v>0.28935698447893565</v>
      </c>
      <c r="I394" s="202">
        <v>842</v>
      </c>
      <c r="J394" s="221">
        <v>1.2019230769230838E-2</v>
      </c>
      <c r="K394" s="195">
        <v>199</v>
      </c>
      <c r="L394" s="220">
        <v>1.842857142857143</v>
      </c>
      <c r="M394" s="202">
        <v>2843</v>
      </c>
      <c r="N394" s="221">
        <v>0.57506925207756243</v>
      </c>
      <c r="O394" s="195">
        <v>2684</v>
      </c>
      <c r="P394" s="220">
        <v>0.20900900900900909</v>
      </c>
      <c r="Q394" s="202">
        <v>5527</v>
      </c>
      <c r="R394" s="221">
        <v>0.37316770186335413</v>
      </c>
    </row>
    <row r="395" spans="2:18" ht="15" hidden="1" customHeight="1" outlineLevel="1">
      <c r="B395" s="63" t="s">
        <v>79</v>
      </c>
      <c r="C395" s="195">
        <v>16</v>
      </c>
      <c r="D395" s="220">
        <v>2.2000000000000002</v>
      </c>
      <c r="E395" s="202">
        <v>608</v>
      </c>
      <c r="F395" s="221">
        <v>100.33333333333333</v>
      </c>
      <c r="G395" s="195">
        <v>1010</v>
      </c>
      <c r="H395" s="220">
        <v>-0.28165007112375529</v>
      </c>
      <c r="I395" s="202">
        <v>681</v>
      </c>
      <c r="J395" s="221">
        <v>-0.29062500000000002</v>
      </c>
      <c r="K395" s="195">
        <v>303</v>
      </c>
      <c r="L395" s="220">
        <v>0.38356164383561642</v>
      </c>
      <c r="M395" s="202">
        <v>2618</v>
      </c>
      <c r="N395" s="221">
        <v>8.4745762711864181E-3</v>
      </c>
      <c r="O395" s="195">
        <v>3025</v>
      </c>
      <c r="P395" s="220">
        <v>0.13465866466616649</v>
      </c>
      <c r="Q395" s="202">
        <v>5643</v>
      </c>
      <c r="R395" s="221">
        <v>7.2405929304447003E-2</v>
      </c>
    </row>
    <row r="396" spans="2:18" collapsed="1">
      <c r="B396" s="227">
        <v>1982</v>
      </c>
      <c r="C396" s="228">
        <v>60</v>
      </c>
      <c r="D396" s="229">
        <v>0.15384615384615374</v>
      </c>
      <c r="E396" s="228">
        <v>4451</v>
      </c>
      <c r="F396" s="229">
        <v>1.6368483412322274</v>
      </c>
      <c r="G396" s="228">
        <v>6019</v>
      </c>
      <c r="H396" s="229">
        <v>0.16534365924491778</v>
      </c>
      <c r="I396" s="228">
        <v>4170</v>
      </c>
      <c r="J396" s="229">
        <v>-8.1902245706737098E-2</v>
      </c>
      <c r="K396" s="228">
        <v>1418</v>
      </c>
      <c r="L396" s="229">
        <v>0.7271619975639465</v>
      </c>
      <c r="M396" s="228">
        <v>16118</v>
      </c>
      <c r="N396" s="229">
        <v>0.31382458428431703</v>
      </c>
      <c r="O396" s="228">
        <v>16816</v>
      </c>
      <c r="P396" s="229">
        <v>6.5112743856093225E-2</v>
      </c>
      <c r="Q396" s="228">
        <v>32934</v>
      </c>
      <c r="R396" s="229">
        <v>0.17386655260906747</v>
      </c>
    </row>
    <row r="397" spans="2:18" ht="15" hidden="1" customHeight="1" outlineLevel="1">
      <c r="B397" s="63" t="s">
        <v>90</v>
      </c>
      <c r="C397" s="195">
        <v>43</v>
      </c>
      <c r="D397" s="220" t="s">
        <v>143</v>
      </c>
      <c r="E397" s="202">
        <v>741</v>
      </c>
      <c r="F397" s="221">
        <v>246</v>
      </c>
      <c r="G397" s="195">
        <v>494</v>
      </c>
      <c r="H397" s="220">
        <v>-0.59240924092409242</v>
      </c>
      <c r="I397" s="202">
        <v>493</v>
      </c>
      <c r="J397" s="221">
        <v>-0.33914209115281502</v>
      </c>
      <c r="K397" s="195">
        <v>157</v>
      </c>
      <c r="L397" s="220">
        <v>2.4130434782608696</v>
      </c>
      <c r="M397" s="202">
        <v>1928</v>
      </c>
      <c r="N397" s="221">
        <v>-3.9362232187344248E-2</v>
      </c>
      <c r="O397" s="195">
        <v>2973</v>
      </c>
      <c r="P397" s="220">
        <v>0.49848790322580649</v>
      </c>
      <c r="Q397" s="202">
        <v>4901</v>
      </c>
      <c r="R397" s="221">
        <v>0.22801302931596101</v>
      </c>
    </row>
    <row r="398" spans="2:18" ht="15" hidden="1" customHeight="1" outlineLevel="1">
      <c r="B398" s="63" t="s">
        <v>89</v>
      </c>
      <c r="C398" s="195">
        <v>4</v>
      </c>
      <c r="D398" s="220" t="s">
        <v>143</v>
      </c>
      <c r="E398" s="202">
        <v>839</v>
      </c>
      <c r="F398" s="221">
        <v>54.93333333333333</v>
      </c>
      <c r="G398" s="195">
        <v>559</v>
      </c>
      <c r="H398" s="220">
        <v>3.9035087719298245</v>
      </c>
      <c r="I398" s="202">
        <v>679</v>
      </c>
      <c r="J398" s="221">
        <v>0.15672913117546838</v>
      </c>
      <c r="K398" s="195">
        <v>158</v>
      </c>
      <c r="L398" s="220">
        <v>2.7619047619047619</v>
      </c>
      <c r="M398" s="202">
        <v>2239</v>
      </c>
      <c r="N398" s="221">
        <v>1.9538258575197891</v>
      </c>
      <c r="O398" s="195">
        <v>2870</v>
      </c>
      <c r="P398" s="220">
        <v>0.29046762589928066</v>
      </c>
      <c r="Q398" s="202">
        <v>5109</v>
      </c>
      <c r="R398" s="221">
        <v>0.71327967806841053</v>
      </c>
    </row>
    <row r="399" spans="2:18" ht="15" hidden="1" customHeight="1" outlineLevel="1">
      <c r="B399" s="63" t="s">
        <v>88</v>
      </c>
      <c r="C399" s="195">
        <v>0</v>
      </c>
      <c r="D399" s="220">
        <v>-1</v>
      </c>
      <c r="E399" s="202">
        <v>81</v>
      </c>
      <c r="F399" s="221">
        <v>9.125</v>
      </c>
      <c r="G399" s="195">
        <v>238</v>
      </c>
      <c r="H399" s="220">
        <v>1.404040404040404</v>
      </c>
      <c r="I399" s="202">
        <v>119</v>
      </c>
      <c r="J399" s="221">
        <v>-0.7908611599297013</v>
      </c>
      <c r="K399" s="195">
        <v>34</v>
      </c>
      <c r="L399" s="220">
        <v>3.0303030303030276E-2</v>
      </c>
      <c r="M399" s="202">
        <v>472</v>
      </c>
      <c r="N399" s="221">
        <v>-0.3370786516853933</v>
      </c>
      <c r="O399" s="195">
        <v>872</v>
      </c>
      <c r="P399" s="220">
        <v>-0.27333333333333332</v>
      </c>
      <c r="Q399" s="202">
        <v>1344</v>
      </c>
      <c r="R399" s="221">
        <v>-0.29707112970711302</v>
      </c>
    </row>
    <row r="400" spans="2:18" ht="15" hidden="1" customHeight="1" outlineLevel="1">
      <c r="B400" s="63" t="s">
        <v>87</v>
      </c>
      <c r="C400" s="195">
        <v>0</v>
      </c>
      <c r="D400" s="220" t="s">
        <v>143</v>
      </c>
      <c r="E400" s="202">
        <v>2</v>
      </c>
      <c r="F400" s="221">
        <v>-0.33333333333333337</v>
      </c>
      <c r="G400" s="195">
        <v>33</v>
      </c>
      <c r="H400" s="220" t="s">
        <v>143</v>
      </c>
      <c r="I400" s="202">
        <v>11</v>
      </c>
      <c r="J400" s="221">
        <v>-0.95582329317269077</v>
      </c>
      <c r="K400" s="195">
        <v>12</v>
      </c>
      <c r="L400" s="220">
        <v>2</v>
      </c>
      <c r="M400" s="202">
        <v>58</v>
      </c>
      <c r="N400" s="221">
        <v>-0.7734375</v>
      </c>
      <c r="O400" s="195">
        <v>18</v>
      </c>
      <c r="P400" s="220">
        <v>-0.96178343949044587</v>
      </c>
      <c r="Q400" s="202">
        <v>76</v>
      </c>
      <c r="R400" s="221">
        <v>-0.89546079779917465</v>
      </c>
    </row>
    <row r="401" spans="2:18" ht="15" hidden="1" customHeight="1" outlineLevel="1">
      <c r="B401" s="63" t="s">
        <v>86</v>
      </c>
      <c r="C401" s="195">
        <v>0</v>
      </c>
      <c r="D401" s="220" t="s">
        <v>143</v>
      </c>
      <c r="E401" s="202">
        <v>7</v>
      </c>
      <c r="F401" s="221">
        <v>6</v>
      </c>
      <c r="G401" s="195">
        <v>13</v>
      </c>
      <c r="H401" s="220">
        <v>3.333333333333333</v>
      </c>
      <c r="I401" s="202">
        <v>2</v>
      </c>
      <c r="J401" s="221">
        <v>-0.99230769230769234</v>
      </c>
      <c r="K401" s="195">
        <v>3</v>
      </c>
      <c r="L401" s="220">
        <v>0.5</v>
      </c>
      <c r="M401" s="202">
        <v>25</v>
      </c>
      <c r="N401" s="221">
        <v>-0.90601503759398494</v>
      </c>
      <c r="O401" s="195">
        <v>10</v>
      </c>
      <c r="P401" s="220">
        <v>-0.96551724137931039</v>
      </c>
      <c r="Q401" s="202">
        <v>35</v>
      </c>
      <c r="R401" s="221">
        <v>-0.93705035971223016</v>
      </c>
    </row>
    <row r="402" spans="2:18" ht="15" hidden="1" customHeight="1" outlineLevel="1">
      <c r="B402" s="63" t="s">
        <v>85</v>
      </c>
      <c r="C402" s="195">
        <v>0</v>
      </c>
      <c r="D402" s="220">
        <v>-1</v>
      </c>
      <c r="E402" s="202">
        <v>6</v>
      </c>
      <c r="F402" s="221">
        <v>2</v>
      </c>
      <c r="G402" s="195">
        <v>22</v>
      </c>
      <c r="H402" s="220">
        <v>0.5714285714285714</v>
      </c>
      <c r="I402" s="202">
        <v>7</v>
      </c>
      <c r="J402" s="221">
        <v>-0.98153034300791553</v>
      </c>
      <c r="K402" s="195">
        <v>5</v>
      </c>
      <c r="L402" s="220">
        <v>4</v>
      </c>
      <c r="M402" s="202">
        <v>40</v>
      </c>
      <c r="N402" s="221">
        <v>-0.89974937343358397</v>
      </c>
      <c r="O402" s="195">
        <v>2</v>
      </c>
      <c r="P402" s="220">
        <v>-0.99592668024439923</v>
      </c>
      <c r="Q402" s="202">
        <v>42</v>
      </c>
      <c r="R402" s="221">
        <v>-0.95280898876404496</v>
      </c>
    </row>
    <row r="403" spans="2:18" ht="15" hidden="1" customHeight="1" outlineLevel="1">
      <c r="B403" s="63" t="s">
        <v>84</v>
      </c>
      <c r="C403" s="195">
        <v>0</v>
      </c>
      <c r="D403" s="220" t="s">
        <v>143</v>
      </c>
      <c r="E403" s="202">
        <v>1</v>
      </c>
      <c r="F403" s="221" t="s">
        <v>143</v>
      </c>
      <c r="G403" s="195">
        <v>21</v>
      </c>
      <c r="H403" s="220">
        <v>0.90909090909090917</v>
      </c>
      <c r="I403" s="202">
        <v>8</v>
      </c>
      <c r="J403" s="221">
        <v>-0.94074074074074077</v>
      </c>
      <c r="K403" s="195">
        <v>7</v>
      </c>
      <c r="L403" s="220">
        <v>2.5</v>
      </c>
      <c r="M403" s="202">
        <v>37</v>
      </c>
      <c r="N403" s="221">
        <v>-0.75</v>
      </c>
      <c r="O403" s="195">
        <v>2</v>
      </c>
      <c r="P403" s="220">
        <v>-0.99423631123919309</v>
      </c>
      <c r="Q403" s="202">
        <v>39</v>
      </c>
      <c r="R403" s="221">
        <v>-0.92121212121212126</v>
      </c>
    </row>
    <row r="404" spans="2:18" ht="15" hidden="1" customHeight="1" outlineLevel="1">
      <c r="B404" s="63" t="s">
        <v>83</v>
      </c>
      <c r="C404" s="195">
        <v>0</v>
      </c>
      <c r="D404" s="220" t="s">
        <v>143</v>
      </c>
      <c r="E404" s="202">
        <v>1</v>
      </c>
      <c r="F404" s="221" t="s">
        <v>143</v>
      </c>
      <c r="G404" s="195">
        <v>10</v>
      </c>
      <c r="H404" s="220" t="s">
        <v>143</v>
      </c>
      <c r="I404" s="202">
        <v>10</v>
      </c>
      <c r="J404" s="221">
        <v>-0.96268656716417911</v>
      </c>
      <c r="K404" s="195">
        <v>13</v>
      </c>
      <c r="L404" s="220">
        <v>0.18181818181818188</v>
      </c>
      <c r="M404" s="202">
        <v>34</v>
      </c>
      <c r="N404" s="221">
        <v>-0.87813620071684584</v>
      </c>
      <c r="O404" s="195">
        <v>27</v>
      </c>
      <c r="P404" s="220">
        <v>-0.92643051771117169</v>
      </c>
      <c r="Q404" s="202">
        <v>61</v>
      </c>
      <c r="R404" s="221">
        <v>-0.90557275541795668</v>
      </c>
    </row>
    <row r="405" spans="2:18" ht="15" hidden="1" customHeight="1" outlineLevel="1">
      <c r="B405" s="63" t="s">
        <v>82</v>
      </c>
      <c r="C405" s="195">
        <v>0</v>
      </c>
      <c r="D405" s="220" t="s">
        <v>143</v>
      </c>
      <c r="E405" s="202">
        <v>1</v>
      </c>
      <c r="F405" s="221" t="s">
        <v>143</v>
      </c>
      <c r="G405" s="195">
        <v>529</v>
      </c>
      <c r="H405" s="220">
        <v>1.47196261682243</v>
      </c>
      <c r="I405" s="202">
        <v>585</v>
      </c>
      <c r="J405" s="221">
        <v>-6.7911714770797493E-3</v>
      </c>
      <c r="K405" s="195">
        <v>47</v>
      </c>
      <c r="L405" s="220">
        <v>-0.65693430656934304</v>
      </c>
      <c r="M405" s="202">
        <v>1162</v>
      </c>
      <c r="N405" s="221">
        <v>0.23617021276595751</v>
      </c>
      <c r="O405" s="195">
        <v>1825</v>
      </c>
      <c r="P405" s="220">
        <v>0.20621282220753478</v>
      </c>
      <c r="Q405" s="202">
        <v>2987</v>
      </c>
      <c r="R405" s="221">
        <v>0.21769262128006517</v>
      </c>
    </row>
    <row r="406" spans="2:18" ht="15" hidden="1" customHeight="1" outlineLevel="1">
      <c r="B406" s="63" t="s">
        <v>81</v>
      </c>
      <c r="C406" s="195">
        <v>0</v>
      </c>
      <c r="D406" s="220">
        <v>-1</v>
      </c>
      <c r="E406" s="202">
        <v>2</v>
      </c>
      <c r="F406" s="221">
        <v>-0.99710564399421131</v>
      </c>
      <c r="G406" s="195">
        <v>938</v>
      </c>
      <c r="H406" s="220">
        <v>0.15375153751537507</v>
      </c>
      <c r="I406" s="202">
        <v>836</v>
      </c>
      <c r="J406" s="221">
        <v>-0.26017699115044246</v>
      </c>
      <c r="K406" s="195">
        <v>96</v>
      </c>
      <c r="L406" s="220">
        <v>-0.61445783132530118</v>
      </c>
      <c r="M406" s="202">
        <v>1872</v>
      </c>
      <c r="N406" s="221">
        <v>-0.37349397590361444</v>
      </c>
      <c r="O406" s="195">
        <v>2303</v>
      </c>
      <c r="P406" s="220">
        <v>6.2759575449930827E-2</v>
      </c>
      <c r="Q406" s="202">
        <v>4175</v>
      </c>
      <c r="R406" s="221">
        <v>-0.19010669253152279</v>
      </c>
    </row>
    <row r="407" spans="2:18" ht="15" hidden="1" customHeight="1" outlineLevel="1">
      <c r="B407" s="63" t="s">
        <v>80</v>
      </c>
      <c r="C407" s="195">
        <v>0</v>
      </c>
      <c r="D407" s="220">
        <v>-1</v>
      </c>
      <c r="E407" s="202">
        <v>1</v>
      </c>
      <c r="F407" s="221">
        <v>-0.99760765550239239</v>
      </c>
      <c r="G407" s="195">
        <v>902</v>
      </c>
      <c r="H407" s="220">
        <v>0.27943262411347525</v>
      </c>
      <c r="I407" s="202">
        <v>832</v>
      </c>
      <c r="J407" s="221">
        <v>-0.35403726708074534</v>
      </c>
      <c r="K407" s="195">
        <v>70</v>
      </c>
      <c r="L407" s="220">
        <v>-0.66183574879227058</v>
      </c>
      <c r="M407" s="202">
        <v>1805</v>
      </c>
      <c r="N407" s="221">
        <v>-0.33688464364437909</v>
      </c>
      <c r="O407" s="195">
        <v>2220</v>
      </c>
      <c r="P407" s="220">
        <v>-3.8961038961038974E-2</v>
      </c>
      <c r="Q407" s="202">
        <v>4025</v>
      </c>
      <c r="R407" s="221">
        <v>-0.20011923688394273</v>
      </c>
    </row>
    <row r="408" spans="2:18" ht="15" hidden="1" customHeight="1" outlineLevel="1">
      <c r="B408" s="63" t="s">
        <v>79</v>
      </c>
      <c r="C408" s="195">
        <v>5</v>
      </c>
      <c r="D408" s="220">
        <v>-0.94623655913978499</v>
      </c>
      <c r="E408" s="202">
        <v>6</v>
      </c>
      <c r="F408" s="221">
        <v>-0.98857142857142855</v>
      </c>
      <c r="G408" s="195">
        <v>1406</v>
      </c>
      <c r="H408" s="220">
        <v>0.77974683544303791</v>
      </c>
      <c r="I408" s="202">
        <v>960</v>
      </c>
      <c r="J408" s="221">
        <v>-0.19327731092436973</v>
      </c>
      <c r="K408" s="195">
        <v>219</v>
      </c>
      <c r="L408" s="220">
        <v>-0.23157894736842111</v>
      </c>
      <c r="M408" s="202">
        <v>2596</v>
      </c>
      <c r="N408" s="221">
        <v>-9.9549080818591706E-2</v>
      </c>
      <c r="O408" s="195">
        <v>2666</v>
      </c>
      <c r="P408" s="220">
        <v>0.1272727272727272</v>
      </c>
      <c r="Q408" s="202">
        <v>5262</v>
      </c>
      <c r="R408" s="221">
        <v>2.6676829268292845E-3</v>
      </c>
    </row>
    <row r="409" spans="2:18" collapsed="1">
      <c r="B409" s="227">
        <v>1981</v>
      </c>
      <c r="C409" s="228">
        <v>52</v>
      </c>
      <c r="D409" s="229">
        <v>-0.83116883116883122</v>
      </c>
      <c r="E409" s="228">
        <v>1688</v>
      </c>
      <c r="F409" s="229">
        <v>1.3205282112845218E-2</v>
      </c>
      <c r="G409" s="228">
        <v>5165</v>
      </c>
      <c r="H409" s="229">
        <v>0.29937106918238987</v>
      </c>
      <c r="I409" s="228">
        <v>4542</v>
      </c>
      <c r="J409" s="229">
        <v>-0.38538565629228683</v>
      </c>
      <c r="K409" s="228">
        <v>821</v>
      </c>
      <c r="L409" s="229">
        <v>-0.19430814524043183</v>
      </c>
      <c r="M409" s="228">
        <v>12268</v>
      </c>
      <c r="N409" s="229">
        <v>-0.14556344894832152</v>
      </c>
      <c r="O409" s="228">
        <v>15788</v>
      </c>
      <c r="P409" s="229">
        <v>3.7510331235297567E-3</v>
      </c>
      <c r="Q409" s="228">
        <v>28056</v>
      </c>
      <c r="R409" s="229">
        <v>-6.7504237710639181E-2</v>
      </c>
    </row>
    <row r="410" spans="2:18" ht="15" hidden="1" customHeight="1" outlineLevel="1">
      <c r="B410" s="63" t="s">
        <v>90</v>
      </c>
      <c r="C410" s="195">
        <v>0</v>
      </c>
      <c r="D410" s="220">
        <v>-1</v>
      </c>
      <c r="E410" s="202">
        <v>3</v>
      </c>
      <c r="F410" s="221">
        <v>-0.99311926605504586</v>
      </c>
      <c r="G410" s="195">
        <v>1212</v>
      </c>
      <c r="H410" s="220">
        <v>0.37104072398190047</v>
      </c>
      <c r="I410" s="202">
        <v>746</v>
      </c>
      <c r="J410" s="221">
        <v>-0.31809872029250452</v>
      </c>
      <c r="K410" s="195">
        <v>46</v>
      </c>
      <c r="L410" s="220">
        <v>-0.80508474576271183</v>
      </c>
      <c r="M410" s="202">
        <v>2007</v>
      </c>
      <c r="N410" s="221">
        <v>-0.2736156351791531</v>
      </c>
      <c r="O410" s="195">
        <v>1984</v>
      </c>
      <c r="P410" s="220">
        <v>-0.2558139534883721</v>
      </c>
      <c r="Q410" s="202">
        <v>3991</v>
      </c>
      <c r="R410" s="221">
        <v>-0.26487382575059859</v>
      </c>
    </row>
    <row r="411" spans="2:18" ht="15" hidden="1" customHeight="1" outlineLevel="1">
      <c r="B411" s="63" t="s">
        <v>89</v>
      </c>
      <c r="C411" s="195">
        <v>0</v>
      </c>
      <c r="D411" s="220">
        <v>-1</v>
      </c>
      <c r="E411" s="202">
        <v>15</v>
      </c>
      <c r="F411" s="221">
        <v>-0.97377622377622375</v>
      </c>
      <c r="G411" s="195">
        <v>114</v>
      </c>
      <c r="H411" s="220">
        <v>-0.89502762430939231</v>
      </c>
      <c r="I411" s="202">
        <v>587</v>
      </c>
      <c r="J411" s="221">
        <v>-0.39733059548254623</v>
      </c>
      <c r="K411" s="195">
        <v>42</v>
      </c>
      <c r="L411" s="220">
        <v>-0.82995951417004044</v>
      </c>
      <c r="M411" s="202">
        <v>758</v>
      </c>
      <c r="N411" s="221">
        <v>-0.74597855227882037</v>
      </c>
      <c r="O411" s="195">
        <v>2224</v>
      </c>
      <c r="P411" s="220">
        <v>-0.21690140845070427</v>
      </c>
      <c r="Q411" s="202">
        <v>2982</v>
      </c>
      <c r="R411" s="221">
        <v>-0.48798076923076927</v>
      </c>
    </row>
    <row r="412" spans="2:18" ht="15" hidden="1" customHeight="1" outlineLevel="1">
      <c r="B412" s="63" t="s">
        <v>88</v>
      </c>
      <c r="C412" s="195">
        <v>3</v>
      </c>
      <c r="D412" s="220">
        <v>-0.92500000000000004</v>
      </c>
      <c r="E412" s="202">
        <v>8</v>
      </c>
      <c r="F412" s="221">
        <v>-0.96078431372549022</v>
      </c>
      <c r="G412" s="195">
        <v>99</v>
      </c>
      <c r="H412" s="220">
        <v>-0.15384615384615385</v>
      </c>
      <c r="I412" s="202">
        <v>569</v>
      </c>
      <c r="J412" s="221">
        <v>-0.15453194650817237</v>
      </c>
      <c r="K412" s="195">
        <v>33</v>
      </c>
      <c r="L412" s="220">
        <v>-0.77083333333333337</v>
      </c>
      <c r="M412" s="202">
        <v>712</v>
      </c>
      <c r="N412" s="221">
        <v>-0.39558573853989809</v>
      </c>
      <c r="O412" s="195">
        <v>1200</v>
      </c>
      <c r="P412" s="220">
        <v>-0.43635509628933766</v>
      </c>
      <c r="Q412" s="202">
        <v>1912</v>
      </c>
      <c r="R412" s="221">
        <v>-0.42183247656486245</v>
      </c>
    </row>
    <row r="413" spans="2:18" ht="15" hidden="1" customHeight="1" outlineLevel="1">
      <c r="B413" s="63" t="s">
        <v>87</v>
      </c>
      <c r="C413" s="195">
        <v>0</v>
      </c>
      <c r="D413" s="220">
        <v>-1</v>
      </c>
      <c r="E413" s="202">
        <v>3</v>
      </c>
      <c r="F413" s="221">
        <v>-0.4</v>
      </c>
      <c r="G413" s="195">
        <v>0</v>
      </c>
      <c r="H413" s="220">
        <v>-1</v>
      </c>
      <c r="I413" s="202">
        <v>249</v>
      </c>
      <c r="J413" s="221">
        <v>-0.48659793814432994</v>
      </c>
      <c r="K413" s="195">
        <v>4</v>
      </c>
      <c r="L413" s="220">
        <v>-0.69230769230769229</v>
      </c>
      <c r="M413" s="202">
        <v>256</v>
      </c>
      <c r="N413" s="221">
        <v>-0.50291262135922332</v>
      </c>
      <c r="O413" s="195">
        <v>471</v>
      </c>
      <c r="P413" s="220">
        <v>0.91463414634146334</v>
      </c>
      <c r="Q413" s="202">
        <v>727</v>
      </c>
      <c r="R413" s="221">
        <v>-4.4678055190538801E-2</v>
      </c>
    </row>
    <row r="414" spans="2:18" ht="15" hidden="1" customHeight="1" outlineLevel="1">
      <c r="B414" s="63" t="s">
        <v>86</v>
      </c>
      <c r="C414" s="195">
        <v>0</v>
      </c>
      <c r="D414" s="220" t="s">
        <v>143</v>
      </c>
      <c r="E414" s="202">
        <v>1</v>
      </c>
      <c r="F414" s="221">
        <v>-0.8</v>
      </c>
      <c r="G414" s="195">
        <v>3</v>
      </c>
      <c r="H414" s="220">
        <v>2</v>
      </c>
      <c r="I414" s="202">
        <v>260</v>
      </c>
      <c r="J414" s="221">
        <v>-0.38242280285035635</v>
      </c>
      <c r="K414" s="195">
        <v>2</v>
      </c>
      <c r="L414" s="220" t="s">
        <v>143</v>
      </c>
      <c r="M414" s="202">
        <v>266</v>
      </c>
      <c r="N414" s="221">
        <v>-0.37704918032786883</v>
      </c>
      <c r="O414" s="195">
        <v>290</v>
      </c>
      <c r="P414" s="220">
        <v>0.33640552995391704</v>
      </c>
      <c r="Q414" s="202">
        <v>556</v>
      </c>
      <c r="R414" s="221">
        <v>-0.13664596273291929</v>
      </c>
    </row>
    <row r="415" spans="2:18" ht="15" hidden="1" customHeight="1" outlineLevel="1">
      <c r="B415" s="63" t="s">
        <v>85</v>
      </c>
      <c r="C415" s="195">
        <v>3</v>
      </c>
      <c r="D415" s="220">
        <v>-0.85714285714285721</v>
      </c>
      <c r="E415" s="202">
        <v>2</v>
      </c>
      <c r="F415" s="221">
        <v>-0.7142857142857143</v>
      </c>
      <c r="G415" s="195">
        <v>14</v>
      </c>
      <c r="H415" s="220">
        <v>6</v>
      </c>
      <c r="I415" s="202">
        <v>379</v>
      </c>
      <c r="J415" s="221">
        <v>0.50996015936254979</v>
      </c>
      <c r="K415" s="195">
        <v>1</v>
      </c>
      <c r="L415" s="220">
        <v>-0.875</v>
      </c>
      <c r="M415" s="202">
        <v>399</v>
      </c>
      <c r="N415" s="221">
        <v>0.38062283737024227</v>
      </c>
      <c r="O415" s="195">
        <v>491</v>
      </c>
      <c r="P415" s="220">
        <v>0.66440677966101691</v>
      </c>
      <c r="Q415" s="202">
        <v>890</v>
      </c>
      <c r="R415" s="221">
        <v>0.52397260273972601</v>
      </c>
    </row>
    <row r="416" spans="2:18" ht="15" hidden="1" customHeight="1" outlineLevel="1">
      <c r="B416" s="63" t="s">
        <v>84</v>
      </c>
      <c r="C416" s="195">
        <v>0</v>
      </c>
      <c r="D416" s="220">
        <v>-1</v>
      </c>
      <c r="E416" s="202">
        <v>0</v>
      </c>
      <c r="F416" s="221">
        <v>-1</v>
      </c>
      <c r="G416" s="195">
        <v>11</v>
      </c>
      <c r="H416" s="220">
        <v>2.6666666666666665</v>
      </c>
      <c r="I416" s="202">
        <v>135</v>
      </c>
      <c r="J416" s="221">
        <v>-0.62184873949579833</v>
      </c>
      <c r="K416" s="195">
        <v>2</v>
      </c>
      <c r="L416" s="220">
        <v>-0.81818181818181812</v>
      </c>
      <c r="M416" s="202">
        <v>148</v>
      </c>
      <c r="N416" s="221">
        <v>-0.80026990553306343</v>
      </c>
      <c r="O416" s="195">
        <v>347</v>
      </c>
      <c r="P416" s="220">
        <v>-0.12151898734177213</v>
      </c>
      <c r="Q416" s="202">
        <v>495</v>
      </c>
      <c r="R416" s="221">
        <v>-0.56426056338028174</v>
      </c>
    </row>
    <row r="417" spans="2:18" ht="15" hidden="1" customHeight="1" outlineLevel="1">
      <c r="B417" s="63" t="s">
        <v>83</v>
      </c>
      <c r="C417" s="195">
        <v>0</v>
      </c>
      <c r="D417" s="220">
        <v>-1</v>
      </c>
      <c r="E417" s="202">
        <v>0</v>
      </c>
      <c r="F417" s="221">
        <v>-1</v>
      </c>
      <c r="G417" s="195">
        <v>0</v>
      </c>
      <c r="H417" s="220">
        <v>-1</v>
      </c>
      <c r="I417" s="202">
        <v>268</v>
      </c>
      <c r="J417" s="221">
        <v>-0.44855967078189296</v>
      </c>
      <c r="K417" s="195">
        <v>11</v>
      </c>
      <c r="L417" s="220">
        <v>0.5714285714285714</v>
      </c>
      <c r="M417" s="202">
        <v>279</v>
      </c>
      <c r="N417" s="221">
        <v>-0.47556390977443608</v>
      </c>
      <c r="O417" s="195">
        <v>367</v>
      </c>
      <c r="P417" s="220">
        <v>6.0693641618497107E-2</v>
      </c>
      <c r="Q417" s="202">
        <v>646</v>
      </c>
      <c r="R417" s="221">
        <v>-0.26423690205011385</v>
      </c>
    </row>
    <row r="418" spans="2:18" ht="15" hidden="1" customHeight="1" outlineLevel="1">
      <c r="B418" s="63" t="s">
        <v>82</v>
      </c>
      <c r="C418" s="195">
        <v>0</v>
      </c>
      <c r="D418" s="220">
        <v>-1</v>
      </c>
      <c r="E418" s="202">
        <v>0</v>
      </c>
      <c r="F418" s="221">
        <v>-1</v>
      </c>
      <c r="G418" s="195">
        <v>214</v>
      </c>
      <c r="H418" s="220">
        <v>-0.62521891418563924</v>
      </c>
      <c r="I418" s="202">
        <v>589</v>
      </c>
      <c r="J418" s="221">
        <v>-0.22295514511873349</v>
      </c>
      <c r="K418" s="195">
        <v>137</v>
      </c>
      <c r="L418" s="220">
        <v>-0.62872628726287261</v>
      </c>
      <c r="M418" s="202">
        <v>940</v>
      </c>
      <c r="N418" s="221">
        <v>-0.61332784862196621</v>
      </c>
      <c r="O418" s="195">
        <v>1513</v>
      </c>
      <c r="P418" s="220">
        <v>-0.37193856371938561</v>
      </c>
      <c r="Q418" s="202">
        <v>2453</v>
      </c>
      <c r="R418" s="221">
        <v>-0.49318181818181817</v>
      </c>
    </row>
    <row r="419" spans="2:18" ht="15" hidden="1" customHeight="1" outlineLevel="1">
      <c r="B419" s="63" t="s">
        <v>81</v>
      </c>
      <c r="C419" s="195">
        <v>105</v>
      </c>
      <c r="D419" s="220">
        <v>-0.26056338028169013</v>
      </c>
      <c r="E419" s="202">
        <v>691</v>
      </c>
      <c r="F419" s="221">
        <v>-0.4709035222052067</v>
      </c>
      <c r="G419" s="195">
        <v>813</v>
      </c>
      <c r="H419" s="220">
        <v>-0.32193494578815685</v>
      </c>
      <c r="I419" s="202">
        <v>1130</v>
      </c>
      <c r="J419" s="221">
        <v>-3.7478705281090319E-2</v>
      </c>
      <c r="K419" s="195">
        <v>249</v>
      </c>
      <c r="L419" s="220">
        <v>0.12669683257918551</v>
      </c>
      <c r="M419" s="202">
        <v>2988</v>
      </c>
      <c r="N419" s="221">
        <v>-0.26076199901039088</v>
      </c>
      <c r="O419" s="195">
        <v>2167</v>
      </c>
      <c r="P419" s="220">
        <v>-0.48758571766375025</v>
      </c>
      <c r="Q419" s="202">
        <v>5155</v>
      </c>
      <c r="R419" s="221">
        <v>-0.3767380002418087</v>
      </c>
    </row>
    <row r="420" spans="2:18" ht="15" hidden="1" customHeight="1" outlineLevel="1">
      <c r="B420" s="63" t="s">
        <v>80</v>
      </c>
      <c r="C420" s="195">
        <v>104</v>
      </c>
      <c r="D420" s="220">
        <v>5.0505050505050608E-2</v>
      </c>
      <c r="E420" s="202">
        <v>418</v>
      </c>
      <c r="F420" s="221">
        <v>-0.78835443037974684</v>
      </c>
      <c r="G420" s="195">
        <v>705</v>
      </c>
      <c r="H420" s="220">
        <v>-0.53125</v>
      </c>
      <c r="I420" s="202">
        <v>1288</v>
      </c>
      <c r="J420" s="221">
        <v>0.15102770330652371</v>
      </c>
      <c r="K420" s="195">
        <v>207</v>
      </c>
      <c r="L420" s="220">
        <v>-0.60795454545454541</v>
      </c>
      <c r="M420" s="202">
        <v>2722</v>
      </c>
      <c r="N420" s="221">
        <v>-0.47904306220095694</v>
      </c>
      <c r="O420" s="195">
        <v>2310</v>
      </c>
      <c r="P420" s="220">
        <v>-0.41430020283975655</v>
      </c>
      <c r="Q420" s="202">
        <v>5032</v>
      </c>
      <c r="R420" s="221">
        <v>-0.45119424146580867</v>
      </c>
    </row>
    <row r="421" spans="2:18" ht="15" hidden="1" customHeight="1" outlineLevel="1">
      <c r="B421" s="63" t="s">
        <v>79</v>
      </c>
      <c r="C421" s="195">
        <v>93</v>
      </c>
      <c r="D421" s="220">
        <v>-0.23140495867768596</v>
      </c>
      <c r="E421" s="202">
        <v>525</v>
      </c>
      <c r="F421" s="221">
        <v>-0.81964960494675365</v>
      </c>
      <c r="G421" s="195">
        <v>790</v>
      </c>
      <c r="H421" s="220">
        <v>-0.35615321923390386</v>
      </c>
      <c r="I421" s="202">
        <v>1190</v>
      </c>
      <c r="J421" s="221">
        <v>1.3628620102214661E-2</v>
      </c>
      <c r="K421" s="195">
        <v>285</v>
      </c>
      <c r="L421" s="220">
        <v>-5.0000000000000044E-2</v>
      </c>
      <c r="M421" s="202">
        <v>2883</v>
      </c>
      <c r="N421" s="221">
        <v>-0.49712192569335423</v>
      </c>
      <c r="O421" s="195">
        <v>2365</v>
      </c>
      <c r="P421" s="220">
        <v>-0.47676991150442483</v>
      </c>
      <c r="Q421" s="202">
        <v>5248</v>
      </c>
      <c r="R421" s="221">
        <v>-0.48814980981176237</v>
      </c>
    </row>
    <row r="422" spans="2:18" collapsed="1">
      <c r="B422" s="227">
        <v>1980</v>
      </c>
      <c r="C422" s="228">
        <v>308</v>
      </c>
      <c r="D422" s="229">
        <v>-0.77185185185185179</v>
      </c>
      <c r="E422" s="228">
        <v>1666</v>
      </c>
      <c r="F422" s="229">
        <v>-0.78779773277289511</v>
      </c>
      <c r="G422" s="228">
        <v>3975</v>
      </c>
      <c r="H422" s="229">
        <v>-0.39854743531547887</v>
      </c>
      <c r="I422" s="228">
        <v>7390</v>
      </c>
      <c r="J422" s="229">
        <v>-0.17577515056881554</v>
      </c>
      <c r="K422" s="228">
        <v>1019</v>
      </c>
      <c r="L422" s="229">
        <v>-0.51103646833013427</v>
      </c>
      <c r="M422" s="228">
        <v>14358</v>
      </c>
      <c r="N422" s="229">
        <v>-0.46545048399106481</v>
      </c>
      <c r="O422" s="228">
        <v>15729</v>
      </c>
      <c r="P422" s="229">
        <v>-0.3510067667932002</v>
      </c>
      <c r="Q422" s="228">
        <v>30087</v>
      </c>
      <c r="R422" s="229">
        <v>-0.41116721465476747</v>
      </c>
    </row>
    <row r="423" spans="2:18" ht="15" hidden="1" customHeight="1" outlineLevel="1">
      <c r="B423" s="63" t="s">
        <v>90</v>
      </c>
      <c r="C423" s="195">
        <v>113</v>
      </c>
      <c r="D423" s="220">
        <v>0.41250000000000009</v>
      </c>
      <c r="E423" s="202">
        <v>436</v>
      </c>
      <c r="F423" s="221">
        <v>-0.78265204386839482</v>
      </c>
      <c r="G423" s="195">
        <v>884</v>
      </c>
      <c r="H423" s="220">
        <v>-0.18374884579870732</v>
      </c>
      <c r="I423" s="202">
        <v>1094</v>
      </c>
      <c r="J423" s="221">
        <v>-6.7348678601875545E-2</v>
      </c>
      <c r="K423" s="195">
        <v>236</v>
      </c>
      <c r="L423" s="220">
        <v>-0.4869565217391304</v>
      </c>
      <c r="M423" s="202">
        <v>2763</v>
      </c>
      <c r="N423" s="221">
        <v>-0.42461474385672637</v>
      </c>
      <c r="O423" s="195">
        <v>2666</v>
      </c>
      <c r="P423" s="220">
        <v>-0.19407496977025396</v>
      </c>
      <c r="Q423" s="202">
        <v>5429</v>
      </c>
      <c r="R423" s="221">
        <v>-0.33057953144266339</v>
      </c>
    </row>
    <row r="424" spans="2:18" ht="15" hidden="1" customHeight="1" outlineLevel="1">
      <c r="B424" s="63" t="s">
        <v>89</v>
      </c>
      <c r="C424" s="195">
        <v>105</v>
      </c>
      <c r="D424" s="220">
        <v>0.36363636363636354</v>
      </c>
      <c r="E424" s="202">
        <v>572</v>
      </c>
      <c r="F424" s="221">
        <v>-0.7428057553956835</v>
      </c>
      <c r="G424" s="195">
        <v>1086</v>
      </c>
      <c r="H424" s="220">
        <v>-0.21075581395348841</v>
      </c>
      <c r="I424" s="202">
        <v>974</v>
      </c>
      <c r="J424" s="221">
        <v>-0.20748576078112291</v>
      </c>
      <c r="K424" s="195">
        <v>247</v>
      </c>
      <c r="L424" s="220">
        <v>-0.15410958904109584</v>
      </c>
      <c r="M424" s="202">
        <v>2984</v>
      </c>
      <c r="N424" s="221">
        <v>-0.42593305117352831</v>
      </c>
      <c r="O424" s="195">
        <v>2840</v>
      </c>
      <c r="P424" s="220">
        <v>-0.20179876335019675</v>
      </c>
      <c r="Q424" s="202">
        <v>5824</v>
      </c>
      <c r="R424" s="221">
        <v>-0.33485609867519417</v>
      </c>
    </row>
    <row r="425" spans="2:18" ht="15" hidden="1" customHeight="1" outlineLevel="1">
      <c r="B425" s="63" t="s">
        <v>88</v>
      </c>
      <c r="C425" s="195">
        <v>40</v>
      </c>
      <c r="D425" s="220">
        <v>1.5</v>
      </c>
      <c r="E425" s="202">
        <v>204</v>
      </c>
      <c r="F425" s="221">
        <v>-0.79414732593340065</v>
      </c>
      <c r="G425" s="195">
        <v>117</v>
      </c>
      <c r="H425" s="220">
        <v>-0.77966101694915257</v>
      </c>
      <c r="I425" s="202">
        <v>673</v>
      </c>
      <c r="J425" s="221">
        <v>1.8154311649016597E-2</v>
      </c>
      <c r="K425" s="195">
        <v>144</v>
      </c>
      <c r="L425" s="220">
        <v>-0.61185983827493262</v>
      </c>
      <c r="M425" s="202">
        <v>1178</v>
      </c>
      <c r="N425" s="221">
        <v>-0.54163424124513626</v>
      </c>
      <c r="O425" s="195">
        <v>2129</v>
      </c>
      <c r="P425" s="220">
        <v>0.13667912439935925</v>
      </c>
      <c r="Q425" s="202">
        <v>3307</v>
      </c>
      <c r="R425" s="221">
        <v>-0.25568309700652714</v>
      </c>
    </row>
    <row r="426" spans="2:18" ht="15" hidden="1" customHeight="1" outlineLevel="1">
      <c r="B426" s="63" t="s">
        <v>87</v>
      </c>
      <c r="C426" s="195">
        <v>5</v>
      </c>
      <c r="D426" s="220">
        <v>-0.16666666666666663</v>
      </c>
      <c r="E426" s="202">
        <v>5</v>
      </c>
      <c r="F426" s="221">
        <v>-0.99427262313860254</v>
      </c>
      <c r="G426" s="195">
        <v>7</v>
      </c>
      <c r="H426" s="220">
        <v>0.39999999999999991</v>
      </c>
      <c r="I426" s="202">
        <v>485</v>
      </c>
      <c r="J426" s="221">
        <v>0.26302083333333326</v>
      </c>
      <c r="K426" s="195">
        <v>13</v>
      </c>
      <c r="L426" s="220">
        <v>-0.71111111111111114</v>
      </c>
      <c r="M426" s="202">
        <v>515</v>
      </c>
      <c r="N426" s="221">
        <v>-0.60776846915460769</v>
      </c>
      <c r="O426" s="195">
        <v>246</v>
      </c>
      <c r="P426" s="220">
        <v>0.12844036697247696</v>
      </c>
      <c r="Q426" s="202">
        <v>761</v>
      </c>
      <c r="R426" s="221">
        <v>-0.50293925538863493</v>
      </c>
    </row>
    <row r="427" spans="2:18" ht="15" hidden="1" customHeight="1" outlineLevel="1">
      <c r="B427" s="63" t="s">
        <v>86</v>
      </c>
      <c r="C427" s="195">
        <v>0</v>
      </c>
      <c r="D427" s="220">
        <v>-1</v>
      </c>
      <c r="E427" s="202">
        <v>5</v>
      </c>
      <c r="F427" s="221" t="s">
        <v>143</v>
      </c>
      <c r="G427" s="195">
        <v>1</v>
      </c>
      <c r="H427" s="220">
        <v>-0.66666666666666674</v>
      </c>
      <c r="I427" s="202">
        <v>421</v>
      </c>
      <c r="J427" s="221">
        <v>-7.4725274725274682E-2</v>
      </c>
      <c r="K427" s="195">
        <v>0</v>
      </c>
      <c r="L427" s="220">
        <v>-1</v>
      </c>
      <c r="M427" s="202">
        <v>427</v>
      </c>
      <c r="N427" s="221">
        <v>-9.5338983050847426E-2</v>
      </c>
      <c r="O427" s="195">
        <v>217</v>
      </c>
      <c r="P427" s="220">
        <v>-6.4655172413793149E-2</v>
      </c>
      <c r="Q427" s="202">
        <v>644</v>
      </c>
      <c r="R427" s="221">
        <v>-8.5227272727272707E-2</v>
      </c>
    </row>
    <row r="428" spans="2:18" ht="15" hidden="1" customHeight="1" outlineLevel="1">
      <c r="B428" s="63" t="s">
        <v>85</v>
      </c>
      <c r="C428" s="195">
        <v>21</v>
      </c>
      <c r="D428" s="220" t="s">
        <v>143</v>
      </c>
      <c r="E428" s="202">
        <v>7</v>
      </c>
      <c r="F428" s="221">
        <v>-0.93518518518518523</v>
      </c>
      <c r="G428" s="195">
        <v>2</v>
      </c>
      <c r="H428" s="220" t="s">
        <v>143</v>
      </c>
      <c r="I428" s="202">
        <v>251</v>
      </c>
      <c r="J428" s="221">
        <v>-0.22049689440993792</v>
      </c>
      <c r="K428" s="195">
        <v>8</v>
      </c>
      <c r="L428" s="220">
        <v>-0.38461538461538458</v>
      </c>
      <c r="M428" s="202">
        <v>289</v>
      </c>
      <c r="N428" s="221">
        <v>-0.34762979683972917</v>
      </c>
      <c r="O428" s="195">
        <v>295</v>
      </c>
      <c r="P428" s="220">
        <v>0.53645833333333326</v>
      </c>
      <c r="Q428" s="202">
        <v>584</v>
      </c>
      <c r="R428" s="221">
        <v>-8.0314960629921273E-2</v>
      </c>
    </row>
    <row r="429" spans="2:18" ht="15" hidden="1" customHeight="1" outlineLevel="1">
      <c r="B429" s="63" t="s">
        <v>84</v>
      </c>
      <c r="C429" s="195">
        <v>369</v>
      </c>
      <c r="D429" s="220">
        <v>122</v>
      </c>
      <c r="E429" s="202">
        <v>1</v>
      </c>
      <c r="F429" s="221">
        <v>-0.98648648648648651</v>
      </c>
      <c r="G429" s="195">
        <v>3</v>
      </c>
      <c r="H429" s="220">
        <v>-0.4</v>
      </c>
      <c r="I429" s="202">
        <v>357</v>
      </c>
      <c r="J429" s="221">
        <v>0.10869565217391308</v>
      </c>
      <c r="K429" s="195">
        <v>11</v>
      </c>
      <c r="L429" s="220">
        <v>10</v>
      </c>
      <c r="M429" s="202">
        <v>741</v>
      </c>
      <c r="N429" s="221">
        <v>0.82962962962962972</v>
      </c>
      <c r="O429" s="195">
        <v>395</v>
      </c>
      <c r="P429" s="220">
        <v>-0.52294685990338163</v>
      </c>
      <c r="Q429" s="202">
        <v>1136</v>
      </c>
      <c r="R429" s="221">
        <v>-7.866991078669916E-2</v>
      </c>
    </row>
    <row r="430" spans="2:18" ht="15" hidden="1" customHeight="1" outlineLevel="1">
      <c r="B430" s="63" t="s">
        <v>83</v>
      </c>
      <c r="C430" s="195">
        <v>26</v>
      </c>
      <c r="D430" s="220">
        <v>12</v>
      </c>
      <c r="E430" s="202">
        <v>5</v>
      </c>
      <c r="F430" s="221">
        <v>-0.9509803921568627</v>
      </c>
      <c r="G430" s="195">
        <v>8</v>
      </c>
      <c r="H430" s="220">
        <v>0</v>
      </c>
      <c r="I430" s="202">
        <v>486</v>
      </c>
      <c r="J430" s="221">
        <v>0.14352941176470591</v>
      </c>
      <c r="K430" s="195">
        <v>7</v>
      </c>
      <c r="L430" s="220">
        <v>0.16666666666666674</v>
      </c>
      <c r="M430" s="202">
        <v>532</v>
      </c>
      <c r="N430" s="221">
        <v>-2.025782688766109E-2</v>
      </c>
      <c r="O430" s="195">
        <v>346</v>
      </c>
      <c r="P430" s="220">
        <v>-0.55754475703324813</v>
      </c>
      <c r="Q430" s="202">
        <v>878</v>
      </c>
      <c r="R430" s="221">
        <v>-0.33735849056603773</v>
      </c>
    </row>
    <row r="431" spans="2:18" ht="15" hidden="1" customHeight="1" outlineLevel="1">
      <c r="B431" s="63" t="s">
        <v>82</v>
      </c>
      <c r="C431" s="195">
        <v>309</v>
      </c>
      <c r="D431" s="220">
        <v>2.6352941176470588</v>
      </c>
      <c r="E431" s="202">
        <v>424</v>
      </c>
      <c r="F431" s="221">
        <v>14.703703703703704</v>
      </c>
      <c r="G431" s="195">
        <v>571</v>
      </c>
      <c r="H431" s="220">
        <v>1.4194915254237288</v>
      </c>
      <c r="I431" s="202">
        <v>758</v>
      </c>
      <c r="J431" s="221">
        <v>0.21669341894061001</v>
      </c>
      <c r="K431" s="195">
        <v>369</v>
      </c>
      <c r="L431" s="220">
        <v>3.4457831325301207</v>
      </c>
      <c r="M431" s="202">
        <v>2431</v>
      </c>
      <c r="N431" s="221">
        <v>1.306451612903226</v>
      </c>
      <c r="O431" s="195">
        <v>2409</v>
      </c>
      <c r="P431" s="220">
        <v>0.3495798319327732</v>
      </c>
      <c r="Q431" s="202">
        <v>4840</v>
      </c>
      <c r="R431" s="221">
        <v>0.70482564283198301</v>
      </c>
    </row>
    <row r="432" spans="2:18" ht="15" hidden="1" customHeight="1" outlineLevel="1">
      <c r="B432" s="63" t="s">
        <v>81</v>
      </c>
      <c r="C432" s="195">
        <v>142</v>
      </c>
      <c r="D432" s="220">
        <v>-0.73605947955390327</v>
      </c>
      <c r="E432" s="202">
        <v>1306</v>
      </c>
      <c r="F432" s="221">
        <v>0.75773889636608338</v>
      </c>
      <c r="G432" s="195">
        <v>1199</v>
      </c>
      <c r="H432" s="220">
        <v>-5.8043117744610573E-3</v>
      </c>
      <c r="I432" s="202">
        <v>1174</v>
      </c>
      <c r="J432" s="221">
        <v>-7.9937304075235138E-2</v>
      </c>
      <c r="K432" s="195">
        <v>221</v>
      </c>
      <c r="L432" s="220">
        <v>-0.16603773584905657</v>
      </c>
      <c r="M432" s="202">
        <v>4042</v>
      </c>
      <c r="N432" s="221">
        <v>3.4756703078451245E-3</v>
      </c>
      <c r="O432" s="195">
        <v>4229</v>
      </c>
      <c r="P432" s="220">
        <v>0.76797658862876261</v>
      </c>
      <c r="Q432" s="202">
        <v>8271</v>
      </c>
      <c r="R432" s="221">
        <v>0.28831775700934581</v>
      </c>
    </row>
    <row r="433" spans="2:18" ht="15" hidden="1" customHeight="1" outlineLevel="1">
      <c r="B433" s="63" t="s">
        <v>80</v>
      </c>
      <c r="C433" s="195">
        <v>99</v>
      </c>
      <c r="D433" s="220">
        <v>-0.7744874715261959</v>
      </c>
      <c r="E433" s="202">
        <v>1975</v>
      </c>
      <c r="F433" s="221">
        <v>1.7777777777777777</v>
      </c>
      <c r="G433" s="195">
        <v>1504</v>
      </c>
      <c r="H433" s="220">
        <v>0.61894510226049526</v>
      </c>
      <c r="I433" s="202">
        <v>1119</v>
      </c>
      <c r="J433" s="221">
        <v>-9.6122778675282738E-2</v>
      </c>
      <c r="K433" s="195">
        <v>528</v>
      </c>
      <c r="L433" s="220">
        <v>1.0625</v>
      </c>
      <c r="M433" s="202">
        <v>5225</v>
      </c>
      <c r="N433" s="221">
        <v>0.46235656311223061</v>
      </c>
      <c r="O433" s="195">
        <v>3944</v>
      </c>
      <c r="P433" s="220">
        <v>0.32794612794612799</v>
      </c>
      <c r="Q433" s="202">
        <v>9169</v>
      </c>
      <c r="R433" s="221">
        <v>0.40134494880024452</v>
      </c>
    </row>
    <row r="434" spans="2:18" ht="15" hidden="1" customHeight="1" outlineLevel="1">
      <c r="B434" s="63" t="s">
        <v>79</v>
      </c>
      <c r="C434" s="195">
        <v>121</v>
      </c>
      <c r="D434" s="220">
        <v>-0.75992063492063489</v>
      </c>
      <c r="E434" s="202">
        <v>2911</v>
      </c>
      <c r="F434" s="221">
        <v>1.9051896207584829</v>
      </c>
      <c r="G434" s="195">
        <v>1227</v>
      </c>
      <c r="H434" s="220">
        <v>0.45551601423487553</v>
      </c>
      <c r="I434" s="202">
        <v>1174</v>
      </c>
      <c r="J434" s="221">
        <v>-7.6077768385460764E-3</v>
      </c>
      <c r="K434" s="195">
        <v>300</v>
      </c>
      <c r="L434" s="220">
        <v>3.4482758620689724E-2</v>
      </c>
      <c r="M434" s="202">
        <v>5733</v>
      </c>
      <c r="N434" s="221">
        <v>0.5</v>
      </c>
      <c r="O434" s="195">
        <v>4520</v>
      </c>
      <c r="P434" s="220">
        <v>0.1143984220907297</v>
      </c>
      <c r="Q434" s="202">
        <v>10253</v>
      </c>
      <c r="R434" s="221">
        <v>0.30147245493780139</v>
      </c>
    </row>
    <row r="435" spans="2:18" collapsed="1">
      <c r="B435" s="227">
        <v>1979</v>
      </c>
      <c r="C435" s="228">
        <v>1350</v>
      </c>
      <c r="D435" s="229">
        <v>-0.22945205479452058</v>
      </c>
      <c r="E435" s="228">
        <v>7851</v>
      </c>
      <c r="F435" s="229">
        <v>-0.11398262047173002</v>
      </c>
      <c r="G435" s="228">
        <v>6609</v>
      </c>
      <c r="H435" s="229">
        <v>6.1686746987951846E-2</v>
      </c>
      <c r="I435" s="228">
        <v>8966</v>
      </c>
      <c r="J435" s="229">
        <v>-3.4980088257453468E-2</v>
      </c>
      <c r="K435" s="228">
        <v>2084</v>
      </c>
      <c r="L435" s="229">
        <v>-4.7755491881565915E-3</v>
      </c>
      <c r="M435" s="228">
        <v>26860</v>
      </c>
      <c r="N435" s="229">
        <v>-4.8293944655068533E-2</v>
      </c>
      <c r="O435" s="228">
        <v>24236</v>
      </c>
      <c r="P435" s="229">
        <v>9.2006848697846255E-2</v>
      </c>
      <c r="Q435" s="228">
        <v>51096</v>
      </c>
      <c r="R435" s="229">
        <v>1.3467679552531919E-2</v>
      </c>
    </row>
    <row r="436" spans="2:18" ht="15" hidden="1" customHeight="1" outlineLevel="1">
      <c r="B436" s="63" t="s">
        <v>90</v>
      </c>
      <c r="C436" s="195">
        <v>80</v>
      </c>
      <c r="D436" s="195"/>
      <c r="E436" s="202">
        <v>2006</v>
      </c>
      <c r="F436" s="202"/>
      <c r="G436" s="195">
        <v>1083</v>
      </c>
      <c r="H436" s="195"/>
      <c r="I436" s="202">
        <v>1173</v>
      </c>
      <c r="J436" s="202"/>
      <c r="K436" s="195">
        <v>460</v>
      </c>
      <c r="L436" s="195"/>
      <c r="M436" s="202">
        <v>4802</v>
      </c>
      <c r="N436" s="202"/>
      <c r="O436" s="195">
        <v>3308</v>
      </c>
      <c r="P436" s="195"/>
      <c r="Q436" s="202">
        <v>8110</v>
      </c>
      <c r="R436" s="202"/>
    </row>
    <row r="437" spans="2:18" ht="15" hidden="1" customHeight="1" outlineLevel="1">
      <c r="B437" s="63" t="s">
        <v>89</v>
      </c>
      <c r="C437" s="195">
        <v>77</v>
      </c>
      <c r="D437" s="195"/>
      <c r="E437" s="202">
        <v>2224</v>
      </c>
      <c r="F437" s="202"/>
      <c r="G437" s="195">
        <v>1376</v>
      </c>
      <c r="H437" s="195"/>
      <c r="I437" s="202">
        <v>1229</v>
      </c>
      <c r="J437" s="202"/>
      <c r="K437" s="195">
        <v>292</v>
      </c>
      <c r="L437" s="195"/>
      <c r="M437" s="202">
        <v>5198</v>
      </c>
      <c r="N437" s="202"/>
      <c r="O437" s="195">
        <v>3558</v>
      </c>
      <c r="P437" s="195"/>
      <c r="Q437" s="202">
        <v>8756</v>
      </c>
      <c r="R437" s="202"/>
    </row>
    <row r="438" spans="2:18" ht="15" hidden="1" customHeight="1" outlineLevel="1">
      <c r="B438" s="63" t="s">
        <v>88</v>
      </c>
      <c r="C438" s="195">
        <v>16</v>
      </c>
      <c r="D438" s="195"/>
      <c r="E438" s="202">
        <v>991</v>
      </c>
      <c r="F438" s="202"/>
      <c r="G438" s="195">
        <v>531</v>
      </c>
      <c r="H438" s="195"/>
      <c r="I438" s="202">
        <v>661</v>
      </c>
      <c r="J438" s="202"/>
      <c r="K438" s="195">
        <v>371</v>
      </c>
      <c r="L438" s="195"/>
      <c r="M438" s="202">
        <v>2570</v>
      </c>
      <c r="N438" s="202"/>
      <c r="O438" s="195">
        <v>1873</v>
      </c>
      <c r="P438" s="195"/>
      <c r="Q438" s="202">
        <v>4443</v>
      </c>
      <c r="R438" s="202"/>
    </row>
    <row r="439" spans="2:18" ht="15" hidden="1" customHeight="1" outlineLevel="1">
      <c r="B439" s="63" t="s">
        <v>87</v>
      </c>
      <c r="C439" s="195">
        <v>6</v>
      </c>
      <c r="D439" s="195"/>
      <c r="E439" s="202">
        <v>873</v>
      </c>
      <c r="F439" s="202"/>
      <c r="G439" s="195">
        <v>5</v>
      </c>
      <c r="H439" s="195"/>
      <c r="I439" s="202">
        <v>384</v>
      </c>
      <c r="J439" s="202"/>
      <c r="K439" s="195">
        <v>45</v>
      </c>
      <c r="L439" s="195"/>
      <c r="M439" s="202">
        <v>1313</v>
      </c>
      <c r="N439" s="202"/>
      <c r="O439" s="195">
        <v>218</v>
      </c>
      <c r="P439" s="195"/>
      <c r="Q439" s="202">
        <v>1531</v>
      </c>
      <c r="R439" s="202"/>
    </row>
    <row r="440" spans="2:18" ht="15" hidden="1" customHeight="1" outlineLevel="1">
      <c r="B440" s="63" t="s">
        <v>86</v>
      </c>
      <c r="C440" s="195">
        <v>2</v>
      </c>
      <c r="D440" s="195"/>
      <c r="E440" s="202">
        <v>0</v>
      </c>
      <c r="F440" s="202"/>
      <c r="G440" s="195">
        <v>3</v>
      </c>
      <c r="H440" s="195"/>
      <c r="I440" s="202">
        <v>455</v>
      </c>
      <c r="J440" s="202"/>
      <c r="K440" s="195">
        <v>12</v>
      </c>
      <c r="L440" s="195"/>
      <c r="M440" s="202">
        <v>472</v>
      </c>
      <c r="N440" s="202"/>
      <c r="O440" s="195">
        <v>232</v>
      </c>
      <c r="P440" s="195"/>
      <c r="Q440" s="202">
        <v>704</v>
      </c>
      <c r="R440" s="202"/>
    </row>
    <row r="441" spans="2:18" ht="15" hidden="1" customHeight="1" outlineLevel="1">
      <c r="B441" s="63" t="s">
        <v>85</v>
      </c>
      <c r="C441" s="195">
        <v>0</v>
      </c>
      <c r="D441" s="195"/>
      <c r="E441" s="202">
        <v>108</v>
      </c>
      <c r="F441" s="202"/>
      <c r="G441" s="195">
        <v>0</v>
      </c>
      <c r="H441" s="195"/>
      <c r="I441" s="202">
        <v>322</v>
      </c>
      <c r="J441" s="202"/>
      <c r="K441" s="195">
        <v>13</v>
      </c>
      <c r="L441" s="195"/>
      <c r="M441" s="202">
        <v>443</v>
      </c>
      <c r="N441" s="202"/>
      <c r="O441" s="195">
        <v>192</v>
      </c>
      <c r="P441" s="195"/>
      <c r="Q441" s="202">
        <v>635</v>
      </c>
      <c r="R441" s="202"/>
    </row>
    <row r="442" spans="2:18" ht="15" hidden="1" customHeight="1" outlineLevel="1">
      <c r="B442" s="63" t="s">
        <v>84</v>
      </c>
      <c r="C442" s="195">
        <v>3</v>
      </c>
      <c r="D442" s="195"/>
      <c r="E442" s="202">
        <v>74</v>
      </c>
      <c r="F442" s="202"/>
      <c r="G442" s="195">
        <v>5</v>
      </c>
      <c r="H442" s="195"/>
      <c r="I442" s="202">
        <v>322</v>
      </c>
      <c r="J442" s="202"/>
      <c r="K442" s="195">
        <v>1</v>
      </c>
      <c r="L442" s="195"/>
      <c r="M442" s="202">
        <v>405</v>
      </c>
      <c r="N442" s="202"/>
      <c r="O442" s="195">
        <v>828</v>
      </c>
      <c r="P442" s="195"/>
      <c r="Q442" s="202">
        <v>1233</v>
      </c>
      <c r="R442" s="202"/>
    </row>
    <row r="443" spans="2:18" ht="15" hidden="1" customHeight="1" outlineLevel="1">
      <c r="B443" s="63" t="s">
        <v>83</v>
      </c>
      <c r="C443" s="195">
        <v>2</v>
      </c>
      <c r="D443" s="195"/>
      <c r="E443" s="202">
        <v>102</v>
      </c>
      <c r="F443" s="202"/>
      <c r="G443" s="195">
        <v>8</v>
      </c>
      <c r="H443" s="195"/>
      <c r="I443" s="202">
        <v>425</v>
      </c>
      <c r="J443" s="202"/>
      <c r="K443" s="195">
        <v>6</v>
      </c>
      <c r="L443" s="195"/>
      <c r="M443" s="202">
        <v>543</v>
      </c>
      <c r="N443" s="202"/>
      <c r="O443" s="195">
        <v>782</v>
      </c>
      <c r="P443" s="195"/>
      <c r="Q443" s="202">
        <v>1325</v>
      </c>
      <c r="R443" s="202"/>
    </row>
    <row r="444" spans="2:18" ht="15" hidden="1" customHeight="1" outlineLevel="1">
      <c r="B444" s="63" t="s">
        <v>82</v>
      </c>
      <c r="C444" s="195">
        <v>85</v>
      </c>
      <c r="D444" s="195"/>
      <c r="E444" s="202">
        <v>27</v>
      </c>
      <c r="F444" s="202"/>
      <c r="G444" s="195">
        <v>236</v>
      </c>
      <c r="H444" s="195"/>
      <c r="I444" s="202">
        <v>623</v>
      </c>
      <c r="J444" s="202"/>
      <c r="K444" s="195">
        <v>83</v>
      </c>
      <c r="L444" s="195"/>
      <c r="M444" s="202">
        <v>1054</v>
      </c>
      <c r="N444" s="202"/>
      <c r="O444" s="195">
        <v>1785</v>
      </c>
      <c r="P444" s="195"/>
      <c r="Q444" s="202">
        <v>2839</v>
      </c>
      <c r="R444" s="202"/>
    </row>
    <row r="445" spans="2:18" ht="15" hidden="1" customHeight="1" outlineLevel="1">
      <c r="B445" s="63" t="s">
        <v>81</v>
      </c>
      <c r="C445" s="195">
        <v>538</v>
      </c>
      <c r="D445" s="195"/>
      <c r="E445" s="202">
        <v>743</v>
      </c>
      <c r="F445" s="202"/>
      <c r="G445" s="195">
        <v>1206</v>
      </c>
      <c r="H445" s="195"/>
      <c r="I445" s="202">
        <v>1276</v>
      </c>
      <c r="J445" s="202"/>
      <c r="K445" s="195">
        <v>265</v>
      </c>
      <c r="L445" s="195"/>
      <c r="M445" s="202">
        <v>4028</v>
      </c>
      <c r="N445" s="202"/>
      <c r="O445" s="195">
        <v>2392</v>
      </c>
      <c r="P445" s="195"/>
      <c r="Q445" s="202">
        <v>6420</v>
      </c>
      <c r="R445" s="202"/>
    </row>
    <row r="446" spans="2:18" ht="15" hidden="1" customHeight="1" outlineLevel="1">
      <c r="B446" s="63" t="s">
        <v>80</v>
      </c>
      <c r="C446" s="195">
        <v>439</v>
      </c>
      <c r="D446" s="195"/>
      <c r="E446" s="202">
        <v>711</v>
      </c>
      <c r="F446" s="202"/>
      <c r="G446" s="195">
        <v>929</v>
      </c>
      <c r="H446" s="195"/>
      <c r="I446" s="202">
        <v>1238</v>
      </c>
      <c r="J446" s="202"/>
      <c r="K446" s="195">
        <v>256</v>
      </c>
      <c r="L446" s="195"/>
      <c r="M446" s="202">
        <v>3573</v>
      </c>
      <c r="N446" s="202"/>
      <c r="O446" s="195">
        <v>2970</v>
      </c>
      <c r="P446" s="195"/>
      <c r="Q446" s="202">
        <v>6543</v>
      </c>
      <c r="R446" s="202"/>
    </row>
    <row r="447" spans="2:18" ht="15" hidden="1" customHeight="1" outlineLevel="1">
      <c r="B447" s="63" t="s">
        <v>79</v>
      </c>
      <c r="C447" s="195">
        <v>504</v>
      </c>
      <c r="D447" s="195"/>
      <c r="E447" s="202">
        <v>1002</v>
      </c>
      <c r="F447" s="202"/>
      <c r="G447" s="195">
        <v>843</v>
      </c>
      <c r="H447" s="195"/>
      <c r="I447" s="202">
        <v>1183</v>
      </c>
      <c r="J447" s="202"/>
      <c r="K447" s="195">
        <v>290</v>
      </c>
      <c r="L447" s="195"/>
      <c r="M447" s="202">
        <v>3822</v>
      </c>
      <c r="N447" s="202"/>
      <c r="O447" s="195">
        <v>4056</v>
      </c>
      <c r="P447" s="195"/>
      <c r="Q447" s="202">
        <v>7878</v>
      </c>
      <c r="R447" s="202"/>
    </row>
    <row r="448" spans="2:18" collapsed="1">
      <c r="B448" s="227">
        <v>1978</v>
      </c>
      <c r="C448" s="228">
        <v>1752</v>
      </c>
      <c r="D448" s="228"/>
      <c r="E448" s="228">
        <v>8861</v>
      </c>
      <c r="F448" s="228"/>
      <c r="G448" s="228">
        <v>6225</v>
      </c>
      <c r="H448" s="228"/>
      <c r="I448" s="228">
        <v>9291</v>
      </c>
      <c r="J448" s="228"/>
      <c r="K448" s="228">
        <v>2094</v>
      </c>
      <c r="L448" s="228"/>
      <c r="M448" s="228">
        <v>28223</v>
      </c>
      <c r="N448" s="228"/>
      <c r="O448" s="228">
        <v>22194</v>
      </c>
      <c r="P448" s="228"/>
      <c r="Q448" s="228">
        <v>50417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0.38461538461538458</v>
      </c>
      <c r="D7" s="220">
        <v>17.214285714285715</v>
      </c>
      <c r="E7" s="220">
        <v>0.4155688622754492</v>
      </c>
      <c r="F7" s="220">
        <v>-8.5519922254616132E-2</v>
      </c>
      <c r="G7" s="220">
        <v>0.68103448275862077</v>
      </c>
      <c r="H7" s="221">
        <v>0.31919060052219317</v>
      </c>
      <c r="I7" s="220">
        <v>-0.1553119940216714</v>
      </c>
      <c r="J7" s="221">
        <v>-2.4249526728567616E-2</v>
      </c>
    </row>
    <row r="8" spans="2:10">
      <c r="B8" s="63" t="s">
        <v>89</v>
      </c>
      <c r="C8" s="220">
        <v>4.5</v>
      </c>
      <c r="D8" s="220">
        <v>13.808510638297872</v>
      </c>
      <c r="E8" s="220">
        <v>0.203576341127923</v>
      </c>
      <c r="F8" s="220">
        <v>-0.14742451154529312</v>
      </c>
      <c r="G8" s="220">
        <v>0.50909090909090904</v>
      </c>
      <c r="H8" s="221">
        <v>0.18556701030927836</v>
      </c>
      <c r="I8" s="220">
        <v>-0.16845462452884896</v>
      </c>
      <c r="J8" s="221">
        <v>-5.6243192395286634E-2</v>
      </c>
    </row>
    <row r="9" spans="2:10">
      <c r="B9" s="63" t="s">
        <v>88</v>
      </c>
      <c r="C9" s="220">
        <v>0.25</v>
      </c>
      <c r="D9" s="220">
        <v>0.24207492795389052</v>
      </c>
      <c r="E9" s="220">
        <v>0.59484777517564402</v>
      </c>
      <c r="F9" s="220">
        <v>-0.11170212765957444</v>
      </c>
      <c r="G9" s="220">
        <v>-9.8522167487684609E-3</v>
      </c>
      <c r="H9" s="221">
        <v>4.4390073400908836E-2</v>
      </c>
      <c r="I9" s="220">
        <v>-0.15866993974559251</v>
      </c>
      <c r="J9" s="221">
        <v>-7.9542359030236987E-2</v>
      </c>
    </row>
    <row r="10" spans="2:10">
      <c r="B10" s="63" t="s">
        <v>87</v>
      </c>
      <c r="C10" s="220">
        <v>-0.36363636363636365</v>
      </c>
      <c r="D10" s="220">
        <v>18.53846153846154</v>
      </c>
      <c r="E10" s="220">
        <v>0.36538461538461542</v>
      </c>
      <c r="F10" s="220">
        <v>0.26913580246913571</v>
      </c>
      <c r="G10" s="220">
        <v>0.59090909090909083</v>
      </c>
      <c r="H10" s="221">
        <v>0.71057192374350087</v>
      </c>
      <c r="I10" s="220">
        <v>0.81325301204819267</v>
      </c>
      <c r="J10" s="221">
        <v>0.75813953488372099</v>
      </c>
    </row>
    <row r="11" spans="2:10">
      <c r="B11" s="63" t="s">
        <v>86</v>
      </c>
      <c r="C11" s="220">
        <v>0.5</v>
      </c>
      <c r="D11" s="220">
        <v>1.0445859872611467</v>
      </c>
      <c r="E11" s="220">
        <v>1.3037974683544302</v>
      </c>
      <c r="F11" s="220">
        <v>0.22043010752688175</v>
      </c>
      <c r="G11" s="220">
        <v>12.8</v>
      </c>
      <c r="H11" s="221">
        <v>0.673170731707317</v>
      </c>
      <c r="I11" s="220">
        <v>0.89388489208633093</v>
      </c>
      <c r="J11" s="221">
        <v>0.77796754910333044</v>
      </c>
    </row>
    <row r="12" spans="2:10">
      <c r="B12" s="63" t="s">
        <v>85</v>
      </c>
      <c r="C12" s="220" t="s">
        <v>143</v>
      </c>
      <c r="D12" s="220">
        <v>0.60000000000000009</v>
      </c>
      <c r="E12" s="220">
        <v>2.2602739726027399</v>
      </c>
      <c r="F12" s="220">
        <v>0.44827586206896552</v>
      </c>
      <c r="G12" s="220">
        <v>1.0377358490566038</v>
      </c>
      <c r="H12" s="221">
        <v>0.69086357947434296</v>
      </c>
      <c r="I12" s="220">
        <v>0.76923076923076916</v>
      </c>
      <c r="J12" s="221">
        <v>0.73202614379084974</v>
      </c>
    </row>
    <row r="13" spans="2:10">
      <c r="B13" s="63" t="s">
        <v>84</v>
      </c>
      <c r="C13" s="220">
        <v>4</v>
      </c>
      <c r="D13" s="220">
        <v>0.5547945205479452</v>
      </c>
      <c r="E13" s="220">
        <v>0.52941176470588225</v>
      </c>
      <c r="F13" s="220">
        <v>-0.49624060150375937</v>
      </c>
      <c r="G13" s="220">
        <v>1.6315789473684212</v>
      </c>
      <c r="H13" s="221">
        <v>-8.9775561097256817E-2</v>
      </c>
      <c r="I13" s="220">
        <v>0.37010159651669094</v>
      </c>
      <c r="J13" s="221">
        <v>0.12273641851106643</v>
      </c>
    </row>
    <row r="14" spans="2:10">
      <c r="B14" s="63" t="s">
        <v>83</v>
      </c>
      <c r="C14" s="220" t="s">
        <v>143</v>
      </c>
      <c r="D14" s="220">
        <v>-0.98245614035087714</v>
      </c>
      <c r="E14" s="220">
        <v>1.2763157894736841</v>
      </c>
      <c r="F14" s="220">
        <v>0.61596009975062338</v>
      </c>
      <c r="G14" s="220">
        <v>-0.11627906976744184</v>
      </c>
      <c r="H14" s="221">
        <v>0.25759768451519527</v>
      </c>
      <c r="I14" s="220">
        <v>0.71515768056968465</v>
      </c>
      <c r="J14" s="221">
        <v>0.52628434886499398</v>
      </c>
    </row>
    <row r="15" spans="2:10">
      <c r="B15" s="63" t="s">
        <v>82</v>
      </c>
      <c r="C15" s="220">
        <v>16</v>
      </c>
      <c r="D15" s="220">
        <v>-0.81639344262295088</v>
      </c>
      <c r="E15" s="220">
        <v>1.3048973143759874</v>
      </c>
      <c r="F15" s="220">
        <v>1.9781181619256016</v>
      </c>
      <c r="G15" s="220">
        <v>0.7850467289719627</v>
      </c>
      <c r="H15" s="221">
        <v>1.2678571428571428</v>
      </c>
      <c r="I15" s="220">
        <v>1.8023346303501944</v>
      </c>
      <c r="J15" s="221">
        <v>1.571081677704194</v>
      </c>
    </row>
    <row r="16" spans="2:10">
      <c r="B16" s="63" t="s">
        <v>81</v>
      </c>
      <c r="C16" s="220">
        <v>1.0909090909090908</v>
      </c>
      <c r="D16" s="220">
        <v>-0.8004246284501062</v>
      </c>
      <c r="E16" s="220">
        <v>0.48475120385232739</v>
      </c>
      <c r="F16" s="220">
        <v>0.27446043165467615</v>
      </c>
      <c r="G16" s="220">
        <v>0.94957983193277307</v>
      </c>
      <c r="H16" s="221">
        <v>0.25874420564686051</v>
      </c>
      <c r="I16" s="220">
        <v>0.46993734168777501</v>
      </c>
      <c r="J16" s="221">
        <v>0.38809504368416747</v>
      </c>
    </row>
    <row r="17" spans="2:10">
      <c r="B17" s="63" t="s">
        <v>80</v>
      </c>
      <c r="C17" s="220">
        <v>0.63636363636363646</v>
      </c>
      <c r="D17" s="220">
        <v>-0.82024793388429751</v>
      </c>
      <c r="E17" s="220">
        <v>0.88968253968253963</v>
      </c>
      <c r="F17" s="220">
        <v>0.48465774980330445</v>
      </c>
      <c r="G17" s="220">
        <v>0.4625550660792952</v>
      </c>
      <c r="H17" s="221">
        <v>0.45711759504862948</v>
      </c>
      <c r="I17" s="220">
        <v>0.19927999070955749</v>
      </c>
      <c r="J17" s="221">
        <v>0.28808526836695858</v>
      </c>
    </row>
    <row r="18" spans="2:10">
      <c r="B18" s="63" t="s">
        <v>79</v>
      </c>
      <c r="C18" s="220">
        <v>0.5</v>
      </c>
      <c r="D18" s="220">
        <v>-0.9307958477508651</v>
      </c>
      <c r="E18" s="220">
        <v>0.31353383458646622</v>
      </c>
      <c r="F18" s="220">
        <v>0.34168157423971368</v>
      </c>
      <c r="G18" s="220">
        <v>0.52173913043478271</v>
      </c>
      <c r="H18" s="221">
        <v>0.16631578947368419</v>
      </c>
      <c r="I18" s="220">
        <v>-0.16826980168626049</v>
      </c>
      <c r="J18" s="221">
        <v>-5.5608065532451123E-2</v>
      </c>
    </row>
    <row r="19" spans="2:10" ht="30" customHeight="1">
      <c r="B19" s="181" t="s">
        <v>290</v>
      </c>
      <c r="C19" s="223">
        <v>1.3125</v>
      </c>
      <c r="D19" s="223">
        <v>0.10914654879292751</v>
      </c>
      <c r="E19" s="223">
        <v>0.60581818181818181</v>
      </c>
      <c r="F19" s="223">
        <v>0.25164541950785657</v>
      </c>
      <c r="G19" s="223">
        <v>0.61890694239290989</v>
      </c>
      <c r="H19" s="223">
        <v>0.34405121821091944</v>
      </c>
      <c r="I19" s="223">
        <v>0.15713972187306724</v>
      </c>
      <c r="J19" s="223">
        <v>0.22430850247967693</v>
      </c>
    </row>
    <row r="20" spans="2:10" outlineLevel="1">
      <c r="B20" s="63" t="s">
        <v>90</v>
      </c>
      <c r="C20" s="220">
        <v>2.25</v>
      </c>
      <c r="D20" s="220">
        <v>-0.91796875</v>
      </c>
      <c r="E20" s="220">
        <v>-0.1164021164021164</v>
      </c>
      <c r="F20" s="220">
        <v>-4.2790697674418565E-2</v>
      </c>
      <c r="G20" s="220">
        <v>1.3199999999999998</v>
      </c>
      <c r="H20" s="221">
        <v>-0.1630701993990713</v>
      </c>
      <c r="I20" s="220">
        <v>0.15292935094773119</v>
      </c>
      <c r="J20" s="221">
        <v>4.4047058823529328E-2</v>
      </c>
    </row>
    <row r="21" spans="2:10" outlineLevel="1">
      <c r="B21" s="63" t="s">
        <v>89</v>
      </c>
      <c r="C21" s="220">
        <v>0.25</v>
      </c>
      <c r="D21" s="220">
        <v>-0.91064638783269958</v>
      </c>
      <c r="E21" s="220">
        <v>0.36397748592870549</v>
      </c>
      <c r="F21" s="220">
        <v>0.12095569935291195</v>
      </c>
      <c r="G21" s="220">
        <v>-3.5087719298245612E-2</v>
      </c>
      <c r="H21" s="221">
        <v>-1.4166923313828184E-2</v>
      </c>
      <c r="I21" s="220">
        <v>-4.5259515570934217E-2</v>
      </c>
      <c r="J21" s="221">
        <v>-3.5618792971734203E-2</v>
      </c>
    </row>
    <row r="22" spans="2:10" outlineLevel="1">
      <c r="B22" s="63" t="s">
        <v>88</v>
      </c>
      <c r="C22" s="220">
        <v>0</v>
      </c>
      <c r="D22" s="220">
        <v>3.5820895522387985E-2</v>
      </c>
      <c r="E22" s="220">
        <v>-0.325434439178515</v>
      </c>
      <c r="F22" s="220">
        <v>8.7333718912666392E-2</v>
      </c>
      <c r="G22" s="220">
        <v>0.54961832061068705</v>
      </c>
      <c r="H22" s="221">
        <v>1.0240112994350348E-2</v>
      </c>
      <c r="I22" s="220">
        <v>6.0089898273006925E-2</v>
      </c>
      <c r="J22" s="221">
        <v>4.0090664400056708E-2</v>
      </c>
    </row>
    <row r="23" spans="2:10" outlineLevel="1">
      <c r="B23" s="63" t="s">
        <v>87</v>
      </c>
      <c r="C23" s="220">
        <v>10</v>
      </c>
      <c r="D23" s="220">
        <v>-0.97173913043478266</v>
      </c>
      <c r="E23" s="220">
        <v>-0.36969696969696975</v>
      </c>
      <c r="F23" s="220">
        <v>-0.18181818181818177</v>
      </c>
      <c r="G23" s="220">
        <v>3.4000000000000004</v>
      </c>
      <c r="H23" s="221">
        <v>-0.48983200707338637</v>
      </c>
      <c r="I23" s="220">
        <v>-0.51603498542274051</v>
      </c>
      <c r="J23" s="221">
        <v>-0.50231481481481488</v>
      </c>
    </row>
    <row r="24" spans="2:10" outlineLevel="1">
      <c r="B24" s="63" t="s">
        <v>86</v>
      </c>
      <c r="C24" s="220">
        <v>-0.66666666666666674</v>
      </c>
      <c r="D24" s="220">
        <v>-0.50473186119873814</v>
      </c>
      <c r="E24" s="220">
        <v>-0.31304347826086953</v>
      </c>
      <c r="F24" s="220">
        <v>0.35272727272727278</v>
      </c>
      <c r="G24" s="220">
        <v>0.66666666666666674</v>
      </c>
      <c r="H24" s="221">
        <v>-0.14106145251396651</v>
      </c>
      <c r="I24" s="220">
        <v>-0.26162018592297476</v>
      </c>
      <c r="J24" s="221">
        <v>-0.20285908781484008</v>
      </c>
    </row>
    <row r="25" spans="2:10" outlineLevel="1">
      <c r="B25" s="63" t="s">
        <v>85</v>
      </c>
      <c r="C25" s="220">
        <v>-1</v>
      </c>
      <c r="D25" s="220">
        <v>-0.52</v>
      </c>
      <c r="E25" s="220">
        <v>-0.41600000000000004</v>
      </c>
      <c r="F25" s="220">
        <v>0.2481012658227848</v>
      </c>
      <c r="G25" s="220">
        <v>-0.171875</v>
      </c>
      <c r="H25" s="221">
        <v>-0.16943866943866948</v>
      </c>
      <c r="I25" s="220">
        <v>-6.7510548523206704E-2</v>
      </c>
      <c r="J25" s="221">
        <v>-0.11884816753926697</v>
      </c>
    </row>
    <row r="26" spans="2:10" outlineLevel="1">
      <c r="B26" s="63" t="s">
        <v>84</v>
      </c>
      <c r="C26" s="220">
        <v>-0.94117647058823528</v>
      </c>
      <c r="D26" s="220">
        <v>-0.67770419426048567</v>
      </c>
      <c r="E26" s="220">
        <v>0.18055555555555558</v>
      </c>
      <c r="F26" s="220">
        <v>-4.3165467625899234E-2</v>
      </c>
      <c r="G26" s="220">
        <v>-0.3666666666666667</v>
      </c>
      <c r="H26" s="221">
        <v>-0.30742659758203794</v>
      </c>
      <c r="I26" s="220">
        <v>-0.36904761904761907</v>
      </c>
      <c r="J26" s="221">
        <v>-0.33733333333333337</v>
      </c>
    </row>
    <row r="27" spans="2:10" outlineLevel="1">
      <c r="B27" s="63" t="s">
        <v>83</v>
      </c>
      <c r="C27" s="220" t="s">
        <v>143</v>
      </c>
      <c r="D27" s="220">
        <v>-0.33720930232558144</v>
      </c>
      <c r="E27" s="220">
        <v>-0.17391304347826086</v>
      </c>
      <c r="F27" s="220">
        <v>0.15229885057471271</v>
      </c>
      <c r="G27" s="220">
        <v>-0.80717488789237668</v>
      </c>
      <c r="H27" s="221">
        <v>-0.249728555917481</v>
      </c>
      <c r="I27" s="220">
        <v>-6.9128787878787845E-2</v>
      </c>
      <c r="J27" s="221">
        <v>-0.15326251896813359</v>
      </c>
    </row>
    <row r="28" spans="2:10" outlineLevel="1">
      <c r="B28" s="63" t="s">
        <v>82</v>
      </c>
      <c r="C28" s="220">
        <v>-0.85714285714285721</v>
      </c>
      <c r="D28" s="220">
        <v>-0.24504950495049505</v>
      </c>
      <c r="E28" s="220">
        <v>-0.11344537815126055</v>
      </c>
      <c r="F28" s="220">
        <v>-0.25931928687196115</v>
      </c>
      <c r="G28" s="220">
        <v>-5.3097345132743334E-2</v>
      </c>
      <c r="H28" s="221">
        <v>-0.20711974110032361</v>
      </c>
      <c r="I28" s="220">
        <v>-0.39515180042362907</v>
      </c>
      <c r="J28" s="221">
        <v>-0.32599315578038979</v>
      </c>
    </row>
    <row r="29" spans="2:10" outlineLevel="1">
      <c r="B29" s="63" t="s">
        <v>81</v>
      </c>
      <c r="C29" s="220">
        <v>-0.15384615384615385</v>
      </c>
      <c r="D29" s="220">
        <v>-0.59640102827763497</v>
      </c>
      <c r="E29" s="220">
        <v>-0.52095347943098802</v>
      </c>
      <c r="F29" s="220">
        <v>0.19518486672398971</v>
      </c>
      <c r="G29" s="220">
        <v>8.6757990867579959E-2</v>
      </c>
      <c r="H29" s="221">
        <v>-0.24976288333860264</v>
      </c>
      <c r="I29" s="220">
        <v>-0.3609643891634009</v>
      </c>
      <c r="J29" s="221">
        <v>-0.32202170062001767</v>
      </c>
    </row>
    <row r="30" spans="2:10" outlineLevel="1">
      <c r="B30" s="63" t="s">
        <v>80</v>
      </c>
      <c r="C30" s="220">
        <v>1.2000000000000002</v>
      </c>
      <c r="D30" s="220">
        <v>-0.32307692307692304</v>
      </c>
      <c r="E30" s="220">
        <v>-0.37869822485207105</v>
      </c>
      <c r="F30" s="220">
        <v>1.8021625951141429E-2</v>
      </c>
      <c r="G30" s="220">
        <v>-0.11328125</v>
      </c>
      <c r="H30" s="221">
        <v>-0.17760407198691142</v>
      </c>
      <c r="I30" s="220">
        <v>-0.17463816735358961</v>
      </c>
      <c r="J30" s="221">
        <v>-0.17566210618802558</v>
      </c>
    </row>
    <row r="31" spans="2:10" outlineLevel="1">
      <c r="B31" s="63" t="s">
        <v>79</v>
      </c>
      <c r="C31" s="220">
        <v>-0.27272727272727271</v>
      </c>
      <c r="D31" s="220">
        <v>-8.8328075709779186E-2</v>
      </c>
      <c r="E31" s="220">
        <v>-0.47965571205007829</v>
      </c>
      <c r="F31" s="220">
        <v>8.701993193971802E-2</v>
      </c>
      <c r="G31" s="220">
        <v>-0.29012345679012341</v>
      </c>
      <c r="H31" s="221">
        <v>-0.21285214509298467</v>
      </c>
      <c r="I31" s="220">
        <v>-0.21062992125984248</v>
      </c>
      <c r="J31" s="221">
        <v>-0.21137958879433505</v>
      </c>
    </row>
    <row r="32" spans="2:10" ht="15" customHeight="1">
      <c r="B32" s="224">
        <v>2010</v>
      </c>
      <c r="C32" s="226">
        <v>-0.11111111111111116</v>
      </c>
      <c r="D32" s="226">
        <v>-0.52225471085120212</v>
      </c>
      <c r="E32" s="226">
        <v>-0.35012761130541636</v>
      </c>
      <c r="F32" s="226">
        <v>4.9405761931429204E-2</v>
      </c>
      <c r="G32" s="226">
        <v>-7.3871409028727797E-2</v>
      </c>
      <c r="H32" s="226">
        <v>-0.18170440654287212</v>
      </c>
      <c r="I32" s="226">
        <v>-0.16993474876618864</v>
      </c>
      <c r="J32" s="226">
        <v>-0.17420308211948488</v>
      </c>
    </row>
    <row r="33" spans="2:10" ht="15" hidden="1" customHeight="1" outlineLevel="1">
      <c r="B33" s="63" t="s">
        <v>90</v>
      </c>
      <c r="C33" s="220">
        <v>-0.19999999999999996</v>
      </c>
      <c r="D33" s="220">
        <v>-0.32984293193717273</v>
      </c>
      <c r="E33" s="220">
        <v>-0.4568965517241379</v>
      </c>
      <c r="F33" s="220">
        <v>-1.8712916476494756E-2</v>
      </c>
      <c r="G33" s="220">
        <v>-0.44444444444444442</v>
      </c>
      <c r="H33" s="221">
        <v>-0.23569937369519833</v>
      </c>
      <c r="I33" s="220">
        <v>-0.2784167443788208</v>
      </c>
      <c r="J33" s="221">
        <v>-0.26424762828059001</v>
      </c>
    </row>
    <row r="34" spans="2:10" ht="15" hidden="1" customHeight="1" outlineLevel="1">
      <c r="B34" s="63" t="s">
        <v>89</v>
      </c>
      <c r="C34" s="220" t="s">
        <v>143</v>
      </c>
      <c r="D34" s="220">
        <v>-0.65976714100905565</v>
      </c>
      <c r="E34" s="220">
        <v>-0.65635074145712435</v>
      </c>
      <c r="F34" s="220">
        <v>-0.17663934426229511</v>
      </c>
      <c r="G34" s="220">
        <v>-0.16176470588235292</v>
      </c>
      <c r="H34" s="221">
        <v>-0.43441909075074026</v>
      </c>
      <c r="I34" s="220">
        <v>-0.41668012271919908</v>
      </c>
      <c r="J34" s="221">
        <v>-0.42229822916092019</v>
      </c>
    </row>
    <row r="35" spans="2:10" ht="15" hidden="1" customHeight="1" outlineLevel="1">
      <c r="B35" s="63" t="s">
        <v>88</v>
      </c>
      <c r="C35" s="220">
        <v>0.33333333333333326</v>
      </c>
      <c r="D35" s="220">
        <v>-0.72473294987674608</v>
      </c>
      <c r="E35" s="220">
        <v>-0.51531393568147021</v>
      </c>
      <c r="F35" s="220">
        <v>-9.4290204295442659E-2</v>
      </c>
      <c r="G35" s="220">
        <v>2.34375E-2</v>
      </c>
      <c r="H35" s="221">
        <v>-0.37935568704799472</v>
      </c>
      <c r="I35" s="220">
        <v>-0.24315129811996417</v>
      </c>
      <c r="J35" s="221">
        <v>-0.30439495467087108</v>
      </c>
    </row>
    <row r="36" spans="2:10" ht="15" hidden="1" customHeight="1" outlineLevel="1">
      <c r="B36" s="63" t="s">
        <v>87</v>
      </c>
      <c r="C36" s="220">
        <v>0</v>
      </c>
      <c r="D36" s="220">
        <v>-0.55512572533849136</v>
      </c>
      <c r="E36" s="220">
        <v>-0.2289719626168224</v>
      </c>
      <c r="F36" s="220">
        <v>0.4864864864864864</v>
      </c>
      <c r="G36" s="220">
        <v>-0.72222222222222221</v>
      </c>
      <c r="H36" s="221">
        <v>-0.30098887515451178</v>
      </c>
      <c r="I36" s="220">
        <v>-0.3042596348884381</v>
      </c>
      <c r="J36" s="221">
        <v>-0.30255085566677431</v>
      </c>
    </row>
    <row r="37" spans="2:10" ht="15" hidden="1" customHeight="1" outlineLevel="1">
      <c r="B37" s="63" t="s">
        <v>86</v>
      </c>
      <c r="C37" s="220" t="s">
        <v>143</v>
      </c>
      <c r="D37" s="220">
        <v>-0.60815822002472186</v>
      </c>
      <c r="E37" s="220">
        <v>0.61971830985915499</v>
      </c>
      <c r="F37" s="220">
        <v>-0.2142857142857143</v>
      </c>
      <c r="G37" s="220">
        <v>-0.88888888888888884</v>
      </c>
      <c r="H37" s="221">
        <v>-0.43038981702466195</v>
      </c>
      <c r="I37" s="220">
        <v>-0.35695986336464558</v>
      </c>
      <c r="J37" s="221">
        <v>-0.39497528830313011</v>
      </c>
    </row>
    <row r="38" spans="2:10" ht="15" hidden="1" customHeight="1" outlineLevel="1">
      <c r="B38" s="63" t="s">
        <v>85</v>
      </c>
      <c r="C38" s="220">
        <v>0.5</v>
      </c>
      <c r="D38" s="220">
        <v>-0.65405904059040587</v>
      </c>
      <c r="E38" s="220">
        <v>0.40449438202247201</v>
      </c>
      <c r="F38" s="220">
        <v>-0.26443202979515834</v>
      </c>
      <c r="G38" s="220">
        <v>2.7647058823529411</v>
      </c>
      <c r="H38" s="221">
        <v>-0.44360902255639101</v>
      </c>
      <c r="I38" s="220">
        <v>-0.52217741935483875</v>
      </c>
      <c r="J38" s="221">
        <v>-0.48559116617290599</v>
      </c>
    </row>
    <row r="39" spans="2:10" ht="15" hidden="1" customHeight="1" outlineLevel="1">
      <c r="B39" s="63" t="s">
        <v>84</v>
      </c>
      <c r="C39" s="220">
        <v>7.5</v>
      </c>
      <c r="D39" s="220">
        <v>-0.53538461538461535</v>
      </c>
      <c r="E39" s="220">
        <v>-0.16279069767441856</v>
      </c>
      <c r="F39" s="220">
        <v>1.7799999999999998</v>
      </c>
      <c r="G39" s="220">
        <v>2</v>
      </c>
      <c r="H39" s="221">
        <v>-9.7427903351519851E-2</v>
      </c>
      <c r="I39" s="220">
        <v>-0.27777777777777779</v>
      </c>
      <c r="J39" s="221">
        <v>-0.19499105545617168</v>
      </c>
    </row>
    <row r="40" spans="2:10" ht="15" hidden="1" customHeight="1" outlineLevel="1">
      <c r="B40" s="63" t="s">
        <v>83</v>
      </c>
      <c r="C40" s="220">
        <v>-1</v>
      </c>
      <c r="D40" s="220">
        <v>-0.3645320197044335</v>
      </c>
      <c r="E40" s="220">
        <v>-9.8039215686274495E-2</v>
      </c>
      <c r="F40" s="220">
        <v>17.315789473684209</v>
      </c>
      <c r="G40" s="220">
        <v>4.4390243902439028</v>
      </c>
      <c r="H40" s="221">
        <v>0.61013986013986021</v>
      </c>
      <c r="I40" s="220">
        <v>-0.42546245919477688</v>
      </c>
      <c r="J40" s="221">
        <v>-0.17966804979253115</v>
      </c>
    </row>
    <row r="41" spans="2:10" ht="15" hidden="1" customHeight="1" outlineLevel="1">
      <c r="B41" s="63" t="s">
        <v>82</v>
      </c>
      <c r="C41" s="220">
        <v>-0.125</v>
      </c>
      <c r="D41" s="220">
        <v>-0.31058020477815695</v>
      </c>
      <c r="E41" s="220">
        <v>0.129746835443038</v>
      </c>
      <c r="F41" s="220">
        <v>0.205078125</v>
      </c>
      <c r="G41" s="220">
        <v>0.25555555555555554</v>
      </c>
      <c r="H41" s="221">
        <v>5.6410256410256432E-2</v>
      </c>
      <c r="I41" s="220">
        <v>3.6341463414634179E-2</v>
      </c>
      <c r="J41" s="221">
        <v>4.3633540372670865E-2</v>
      </c>
    </row>
    <row r="42" spans="2:10" ht="15" hidden="1" customHeight="1" outlineLevel="1">
      <c r="B42" s="63" t="s">
        <v>81</v>
      </c>
      <c r="C42" s="220">
        <v>0.44444444444444442</v>
      </c>
      <c r="D42" s="220">
        <v>0.25618945102260504</v>
      </c>
      <c r="E42" s="220">
        <v>8.0598255089322723E-2</v>
      </c>
      <c r="F42" s="220">
        <v>-0.1492318946598391</v>
      </c>
      <c r="G42" s="220">
        <v>-4.7826086956521685E-2</v>
      </c>
      <c r="H42" s="221">
        <v>2.6945633222381637E-3</v>
      </c>
      <c r="I42" s="220">
        <v>-0.1673996311533551</v>
      </c>
      <c r="J42" s="221">
        <v>-0.11481354437202917</v>
      </c>
    </row>
    <row r="43" spans="2:10" ht="15" hidden="1" customHeight="1" outlineLevel="1">
      <c r="B43" s="63" t="s">
        <v>80</v>
      </c>
      <c r="C43" s="220">
        <v>-0.75</v>
      </c>
      <c r="D43" s="220">
        <v>-0.21600877192982459</v>
      </c>
      <c r="E43" s="220">
        <v>5.4536440257808572E-3</v>
      </c>
      <c r="F43" s="220">
        <v>2.0064205457464013E-3</v>
      </c>
      <c r="G43" s="220">
        <v>-0.17948717948717952</v>
      </c>
      <c r="H43" s="221">
        <v>-4.3803233095776162E-2</v>
      </c>
      <c r="I43" s="220">
        <v>-0.20878204155922953</v>
      </c>
      <c r="J43" s="221">
        <v>-0.15866730027984577</v>
      </c>
    </row>
    <row r="44" spans="2:10" ht="15" hidden="1" customHeight="1" outlineLevel="1">
      <c r="B44" s="63" t="s">
        <v>79</v>
      </c>
      <c r="C44" s="220">
        <v>0.69230769230769229</v>
      </c>
      <c r="D44" s="220">
        <v>-7.1742313323572504E-2</v>
      </c>
      <c r="E44" s="220">
        <v>0.31009738595591996</v>
      </c>
      <c r="F44" s="220">
        <v>-5.2510363887609435E-2</v>
      </c>
      <c r="G44" s="220">
        <v>-0.13368983957219249</v>
      </c>
      <c r="H44" s="221">
        <v>8.5114885114885075E-2</v>
      </c>
      <c r="I44" s="220">
        <v>-0.14690123950419831</v>
      </c>
      <c r="J44" s="221">
        <v>-8.0582524271844647E-2</v>
      </c>
    </row>
    <row r="45" spans="2:10" collapsed="1">
      <c r="B45" s="227">
        <v>2009</v>
      </c>
      <c r="C45" s="229">
        <v>0.34328358208955234</v>
      </c>
      <c r="D45" s="229">
        <v>-0.43755139333028781</v>
      </c>
      <c r="E45" s="229">
        <v>-0.1304455038632254</v>
      </c>
      <c r="F45" s="229">
        <v>-2.006097560975606E-2</v>
      </c>
      <c r="G45" s="229">
        <v>5.7887120115774238E-2</v>
      </c>
      <c r="H45" s="229">
        <v>-0.16118164062499996</v>
      </c>
      <c r="I45" s="229">
        <v>-0.24043021573683876</v>
      </c>
      <c r="J45" s="229">
        <v>-0.21348221327466688</v>
      </c>
    </row>
    <row r="46" spans="2:10" ht="15" hidden="1" customHeight="1" outlineLevel="1">
      <c r="B46" s="63" t="s">
        <v>90</v>
      </c>
      <c r="C46" s="220">
        <v>-0.16666666666666663</v>
      </c>
      <c r="D46" s="220">
        <v>-0.25825242718446606</v>
      </c>
      <c r="E46" s="220">
        <v>-6.6523605150214604E-2</v>
      </c>
      <c r="F46" s="220">
        <v>-2.1000893655049202E-2</v>
      </c>
      <c r="G46" s="220">
        <v>-9.0909090909090939E-2</v>
      </c>
      <c r="H46" s="221">
        <v>-8.5354210425816257E-2</v>
      </c>
      <c r="I46" s="220">
        <v>-0.3213557415090359</v>
      </c>
      <c r="J46" s="221">
        <v>-0.25783739336005751</v>
      </c>
    </row>
    <row r="47" spans="2:10" ht="15" hidden="1" customHeight="1" outlineLevel="1">
      <c r="B47" s="63" t="s">
        <v>89</v>
      </c>
      <c r="C47" s="220">
        <v>-1</v>
      </c>
      <c r="D47" s="220">
        <v>1.1005434782608696</v>
      </c>
      <c r="E47" s="220">
        <v>0.68954248366013071</v>
      </c>
      <c r="F47" s="220">
        <v>0.34583563154991737</v>
      </c>
      <c r="G47" s="220">
        <v>-0.12446351931330468</v>
      </c>
      <c r="H47" s="221">
        <v>0.54577275175013473</v>
      </c>
      <c r="I47" s="220">
        <v>0.11055321438178067</v>
      </c>
      <c r="J47" s="221">
        <v>0.2192775946727652</v>
      </c>
    </row>
    <row r="48" spans="2:10" ht="15" hidden="1" customHeight="1" outlineLevel="1">
      <c r="B48" s="63" t="s">
        <v>88</v>
      </c>
      <c r="C48" s="220">
        <v>-0.4</v>
      </c>
      <c r="D48" s="220">
        <v>63.05263157894737</v>
      </c>
      <c r="E48" s="220">
        <v>1.0279503105590062</v>
      </c>
      <c r="F48" s="220">
        <v>7.7313769751693018E-2</v>
      </c>
      <c r="G48" s="220">
        <v>-0.33333333333333337</v>
      </c>
      <c r="H48" s="221">
        <v>0.73366261398176302</v>
      </c>
      <c r="I48" s="220">
        <v>-8.4726319239593617E-2</v>
      </c>
      <c r="J48" s="221">
        <v>0.16189603847034584</v>
      </c>
    </row>
    <row r="49" spans="2:10" ht="15" hidden="1" customHeight="1" outlineLevel="1">
      <c r="B49" s="63" t="s">
        <v>87</v>
      </c>
      <c r="C49" s="220">
        <v>-0.83333333333333337</v>
      </c>
      <c r="D49" s="220">
        <v>0.62323390894819464</v>
      </c>
      <c r="E49" s="220">
        <v>-0.30293159609120524</v>
      </c>
      <c r="F49" s="220">
        <v>8.4690553745928376E-2</v>
      </c>
      <c r="G49" s="220">
        <v>1.4</v>
      </c>
      <c r="H49" s="221">
        <v>0.27201257861635231</v>
      </c>
      <c r="I49" s="220">
        <v>8.1931236283833142E-2</v>
      </c>
      <c r="J49" s="221">
        <v>0.17355058734369089</v>
      </c>
    </row>
    <row r="50" spans="2:10" ht="15" hidden="1" customHeight="1" outlineLevel="1">
      <c r="B50" s="63" t="s">
        <v>86</v>
      </c>
      <c r="C50" s="220">
        <v>-1</v>
      </c>
      <c r="D50" s="220">
        <v>808</v>
      </c>
      <c r="E50" s="220">
        <v>-0.63020833333333326</v>
      </c>
      <c r="F50" s="220">
        <v>2.8653295128939771E-3</v>
      </c>
      <c r="G50" s="220">
        <v>0.5</v>
      </c>
      <c r="H50" s="221">
        <v>1.2366548042704628</v>
      </c>
      <c r="I50" s="220">
        <v>-0.23812621990891347</v>
      </c>
      <c r="J50" s="221">
        <v>0.15674130538351605</v>
      </c>
    </row>
    <row r="51" spans="2:10" ht="15" hidden="1" customHeight="1" outlineLevel="1">
      <c r="B51" s="63" t="s">
        <v>85</v>
      </c>
      <c r="C51" s="220" t="s">
        <v>143</v>
      </c>
      <c r="D51" s="220">
        <v>179.66666666666666</v>
      </c>
      <c r="E51" s="220">
        <v>-0.36879432624113473</v>
      </c>
      <c r="F51" s="220">
        <v>0.13530655391120505</v>
      </c>
      <c r="G51" s="220">
        <v>-0.52777777777777779</v>
      </c>
      <c r="H51" s="221">
        <v>1.6356707317073171</v>
      </c>
      <c r="I51" s="220">
        <v>0.16981132075471694</v>
      </c>
      <c r="J51" s="221">
        <v>0.57865646258503411</v>
      </c>
    </row>
    <row r="52" spans="2:10" ht="15" hidden="1" customHeight="1" outlineLevel="1">
      <c r="B52" s="63" t="s">
        <v>84</v>
      </c>
      <c r="C52" s="220" t="s">
        <v>143</v>
      </c>
      <c r="D52" s="220">
        <v>87.63636363636364</v>
      </c>
      <c r="E52" s="220">
        <v>-0.43046357615894038</v>
      </c>
      <c r="F52" s="220">
        <v>1.6666666666666665</v>
      </c>
      <c r="G52" s="220">
        <v>-0.39393939393939392</v>
      </c>
      <c r="H52" s="221">
        <v>3.7518518518518515</v>
      </c>
      <c r="I52" s="220">
        <v>0.20863309352517989</v>
      </c>
      <c r="J52" s="221">
        <v>0.83760683760683752</v>
      </c>
    </row>
    <row r="53" spans="2:10" ht="15" hidden="1" customHeight="1" outlineLevel="1">
      <c r="B53" s="63" t="s">
        <v>83</v>
      </c>
      <c r="C53" s="220">
        <v>0</v>
      </c>
      <c r="D53" s="220">
        <v>405</v>
      </c>
      <c r="E53" s="220">
        <v>-0.50485436893203883</v>
      </c>
      <c r="F53" s="220">
        <v>-0.76543209876543217</v>
      </c>
      <c r="G53" s="220">
        <v>-0.25454545454545452</v>
      </c>
      <c r="H53" s="221">
        <v>0.64841498559077815</v>
      </c>
      <c r="I53" s="220">
        <v>-9.3241243216576231E-2</v>
      </c>
      <c r="J53" s="221">
        <v>1.5164279696714411E-2</v>
      </c>
    </row>
    <row r="54" spans="2:10" ht="15" hidden="1" customHeight="1" outlineLevel="1">
      <c r="B54" s="63" t="s">
        <v>82</v>
      </c>
      <c r="C54" s="220">
        <v>0.33333333333333326</v>
      </c>
      <c r="D54" s="220">
        <v>44.07692307692308</v>
      </c>
      <c r="E54" s="220">
        <v>-0.47157190635451507</v>
      </c>
      <c r="F54" s="220">
        <v>-0.13513513513513509</v>
      </c>
      <c r="G54" s="220">
        <v>0.32352941176470584</v>
      </c>
      <c r="H54" s="221">
        <v>-5.1479529793271195E-2</v>
      </c>
      <c r="I54" s="220">
        <v>-0.16241062308478038</v>
      </c>
      <c r="J54" s="221">
        <v>-0.12523770714479765</v>
      </c>
    </row>
    <row r="55" spans="2:10" ht="15" hidden="1" customHeight="1" outlineLevel="1">
      <c r="B55" s="63" t="s">
        <v>81</v>
      </c>
      <c r="C55" s="220">
        <v>3.5</v>
      </c>
      <c r="D55" s="220">
        <v>-0.11523809523809525</v>
      </c>
      <c r="E55" s="220">
        <v>0.12529219261337077</v>
      </c>
      <c r="F55" s="220">
        <v>0.31695568400770724</v>
      </c>
      <c r="G55" s="220">
        <v>-0.20415224913494812</v>
      </c>
      <c r="H55" s="221">
        <v>0.13552915766738671</v>
      </c>
      <c r="I55" s="220">
        <v>0.45445166615083044</v>
      </c>
      <c r="J55" s="221">
        <v>0.3382516886353204</v>
      </c>
    </row>
    <row r="56" spans="2:10" ht="15" hidden="1" customHeight="1" outlineLevel="1">
      <c r="B56" s="63" t="s">
        <v>80</v>
      </c>
      <c r="C56" s="220">
        <v>0.4285714285714286</v>
      </c>
      <c r="D56" s="220">
        <v>-0.19148936170212771</v>
      </c>
      <c r="E56" s="220">
        <v>-0.18472109943411474</v>
      </c>
      <c r="F56" s="220">
        <v>4.6619067618647536E-2</v>
      </c>
      <c r="G56" s="220">
        <v>1.298701298701288E-2</v>
      </c>
      <c r="H56" s="221">
        <v>-8.7549563838223654E-2</v>
      </c>
      <c r="I56" s="220">
        <v>0.31820453863840847</v>
      </c>
      <c r="J56" s="221">
        <v>0.16133186166298752</v>
      </c>
    </row>
    <row r="57" spans="2:10" ht="15" hidden="1" customHeight="1" outlineLevel="1">
      <c r="B57" s="63" t="s">
        <v>79</v>
      </c>
      <c r="C57" s="220">
        <v>-0.71111111111111114</v>
      </c>
      <c r="D57" s="220">
        <v>-0.27340425531914891</v>
      </c>
      <c r="E57" s="220">
        <v>-4.3627450980392113E-2</v>
      </c>
      <c r="F57" s="220">
        <v>0.25274091171379109</v>
      </c>
      <c r="G57" s="220">
        <v>-8.333333333333337E-2</v>
      </c>
      <c r="H57" s="221">
        <v>8.6658605401048749E-3</v>
      </c>
      <c r="I57" s="220">
        <v>3.5010759807978742E-2</v>
      </c>
      <c r="J57" s="221">
        <v>2.7340999765313345E-2</v>
      </c>
    </row>
    <row r="58" spans="2:10" collapsed="1">
      <c r="B58" s="227">
        <v>2008</v>
      </c>
      <c r="C58" s="229">
        <v>-0.35576923076923073</v>
      </c>
      <c r="D58" s="229">
        <v>0.96428571428571419</v>
      </c>
      <c r="E58" s="229">
        <v>-8.6375488917861398E-3</v>
      </c>
      <c r="F58" s="229">
        <v>0.13244027068084518</v>
      </c>
      <c r="G58" s="229">
        <v>-0.10838709677419356</v>
      </c>
      <c r="H58" s="229">
        <v>0.20541494997057086</v>
      </c>
      <c r="I58" s="229">
        <v>4.5615373485735411E-2</v>
      </c>
      <c r="J58" s="229">
        <v>9.4975774268910129E-2</v>
      </c>
    </row>
    <row r="59" spans="2:10" ht="15" hidden="1" customHeight="1" outlineLevel="1">
      <c r="B59" s="63" t="s">
        <v>90</v>
      </c>
      <c r="C59" s="220">
        <v>-0.73913043478260865</v>
      </c>
      <c r="D59" s="220">
        <v>-0.49485041687101516</v>
      </c>
      <c r="E59" s="220">
        <v>8.1834010446894867E-2</v>
      </c>
      <c r="F59" s="220">
        <v>0.34981905910735822</v>
      </c>
      <c r="G59" s="220">
        <v>-0.10810810810810811</v>
      </c>
      <c r="H59" s="221">
        <v>-5.7075981274756882E-2</v>
      </c>
      <c r="I59" s="220">
        <v>0.61126217992295495</v>
      </c>
      <c r="J59" s="221">
        <v>0.35312934631432547</v>
      </c>
    </row>
    <row r="60" spans="2:10" ht="15" hidden="1" customHeight="1" outlineLevel="1">
      <c r="B60" s="63" t="s">
        <v>89</v>
      </c>
      <c r="C60" s="220">
        <v>0.39999999999999991</v>
      </c>
      <c r="D60" s="220">
        <v>-0.53240152477763658</v>
      </c>
      <c r="E60" s="220">
        <v>0.11678832116788329</v>
      </c>
      <c r="F60" s="220">
        <v>1.6825574873808202E-2</v>
      </c>
      <c r="G60" s="220">
        <v>7.870370370370372E-2</v>
      </c>
      <c r="H60" s="221">
        <v>-0.15686719636776392</v>
      </c>
      <c r="I60" s="220">
        <v>0.61497248769186208</v>
      </c>
      <c r="J60" s="221">
        <v>0.3143842277429052</v>
      </c>
    </row>
    <row r="61" spans="2:10" ht="15" hidden="1" customHeight="1" outlineLevel="1">
      <c r="B61" s="63" t="s">
        <v>88</v>
      </c>
      <c r="C61" s="220">
        <v>1.5</v>
      </c>
      <c r="D61" s="220">
        <v>-0.98849878934624702</v>
      </c>
      <c r="E61" s="220">
        <v>-0.23696682464454977</v>
      </c>
      <c r="F61" s="220">
        <v>0.35993860322333071</v>
      </c>
      <c r="G61" s="220">
        <v>-9.4339622641509413E-2</v>
      </c>
      <c r="H61" s="221">
        <v>-0.34413157238973335</v>
      </c>
      <c r="I61" s="220">
        <v>0.30972311654861562</v>
      </c>
      <c r="J61" s="221">
        <v>7.1494464944650282E-3</v>
      </c>
    </row>
    <row r="62" spans="2:10" ht="15" hidden="1" customHeight="1" outlineLevel="1">
      <c r="B62" s="63" t="s">
        <v>87</v>
      </c>
      <c r="C62" s="220" t="s">
        <v>143</v>
      </c>
      <c r="D62" s="220">
        <v>-0.17380025940337229</v>
      </c>
      <c r="E62" s="220">
        <v>0.57435897435897432</v>
      </c>
      <c r="F62" s="220">
        <v>1.5798319327731094</v>
      </c>
      <c r="G62" s="220">
        <v>-0.2857142857142857</v>
      </c>
      <c r="H62" s="221">
        <v>0.15009041591320083</v>
      </c>
      <c r="I62" s="220">
        <v>1.7015810276679844</v>
      </c>
      <c r="J62" s="221">
        <v>0.63709677419354849</v>
      </c>
    </row>
    <row r="63" spans="2:10" ht="15" hidden="1" customHeight="1" outlineLevel="1">
      <c r="B63" s="63" t="s">
        <v>86</v>
      </c>
      <c r="C63" s="220">
        <v>-0.5</v>
      </c>
      <c r="D63" s="220">
        <v>-0.99891067538126366</v>
      </c>
      <c r="E63" s="220">
        <v>2.1475409836065573</v>
      </c>
      <c r="F63" s="220">
        <v>0.89673913043478271</v>
      </c>
      <c r="G63" s="220">
        <v>0.19999999999999996</v>
      </c>
      <c r="H63" s="221">
        <v>-0.52453468697123518</v>
      </c>
      <c r="I63" s="220">
        <v>1.5404958677685952</v>
      </c>
      <c r="J63" s="221">
        <v>0.17459429210968103</v>
      </c>
    </row>
    <row r="64" spans="2:10" ht="15" hidden="1" customHeight="1" outlineLevel="1">
      <c r="B64" s="63" t="s">
        <v>85</v>
      </c>
      <c r="C64" s="220">
        <v>-1</v>
      </c>
      <c r="D64" s="220">
        <v>-0.991044776119403</v>
      </c>
      <c r="E64" s="220">
        <v>1.4736842105263159</v>
      </c>
      <c r="F64" s="220">
        <v>1.2000000000000002</v>
      </c>
      <c r="G64" s="220">
        <v>-0.23404255319148937</v>
      </c>
      <c r="H64" s="221">
        <v>-0.33804238143289611</v>
      </c>
      <c r="I64" s="220">
        <v>1.3921015514809589</v>
      </c>
      <c r="J64" s="221">
        <v>0.3835294117647059</v>
      </c>
    </row>
    <row r="65" spans="2:10" ht="15" hidden="1" customHeight="1" outlineLevel="1">
      <c r="B65" s="63" t="s">
        <v>84</v>
      </c>
      <c r="C65" s="220">
        <v>-1</v>
      </c>
      <c r="D65" s="220">
        <v>-0.98419540229885061</v>
      </c>
      <c r="E65" s="220">
        <v>1.435483870967742</v>
      </c>
      <c r="F65" s="220">
        <v>1.8846153846153846</v>
      </c>
      <c r="G65" s="220">
        <v>1.2000000000000002</v>
      </c>
      <c r="H65" s="221">
        <v>-0.66376089663760895</v>
      </c>
      <c r="I65" s="220">
        <v>1.5900621118012421</v>
      </c>
      <c r="J65" s="221">
        <v>0.18273716951788499</v>
      </c>
    </row>
    <row r="66" spans="2:10" ht="15" hidden="1" customHeight="1" outlineLevel="1">
      <c r="B66" s="63" t="s">
        <v>83</v>
      </c>
      <c r="C66" s="220" t="s">
        <v>143</v>
      </c>
      <c r="D66" s="220">
        <v>-0.99883177570093462</v>
      </c>
      <c r="E66" s="220">
        <v>3.3829787234042552</v>
      </c>
      <c r="F66" s="220">
        <v>4.4000000000000004</v>
      </c>
      <c r="G66" s="220">
        <v>0.34146341463414642</v>
      </c>
      <c r="H66" s="221">
        <v>-0.63816475495307612</v>
      </c>
      <c r="I66" s="220">
        <v>1.0029644268774702</v>
      </c>
      <c r="J66" s="221">
        <v>0.2044647387113141</v>
      </c>
    </row>
    <row r="67" spans="2:10" ht="15" hidden="1" customHeight="1" outlineLevel="1">
      <c r="B67" s="63" t="s">
        <v>82</v>
      </c>
      <c r="C67" s="220" t="s">
        <v>143</v>
      </c>
      <c r="D67" s="220">
        <v>-0.98696088264794379</v>
      </c>
      <c r="E67" s="220">
        <v>-0.31185270425776757</v>
      </c>
      <c r="F67" s="220">
        <v>-3.1096563011456579E-2</v>
      </c>
      <c r="G67" s="220">
        <v>-0.40869565217391302</v>
      </c>
      <c r="H67" s="221">
        <v>-0.39415520628683698</v>
      </c>
      <c r="I67" s="220">
        <v>2.2988505747126409E-2</v>
      </c>
      <c r="J67" s="221">
        <v>-0.16879304504911374</v>
      </c>
    </row>
    <row r="68" spans="2:10" ht="15" hidden="1" customHeight="1" outlineLevel="1">
      <c r="B68" s="63" t="s">
        <v>81</v>
      </c>
      <c r="C68" s="220">
        <v>-0.92592592592592593</v>
      </c>
      <c r="D68" s="220">
        <v>1.2536162005786E-2</v>
      </c>
      <c r="E68" s="220">
        <v>-7.2821846553966174E-2</v>
      </c>
      <c r="F68" s="220">
        <v>0.23866348448687358</v>
      </c>
      <c r="G68" s="220">
        <v>0.20416666666666661</v>
      </c>
      <c r="H68" s="221">
        <v>5.0879515793455621E-2</v>
      </c>
      <c r="I68" s="220">
        <v>-4.8025928108426652E-2</v>
      </c>
      <c r="J68" s="221">
        <v>-1.4221992371840408E-2</v>
      </c>
    </row>
    <row r="69" spans="2:10" ht="15" hidden="1" customHeight="1" outlineLevel="1">
      <c r="B69" s="63" t="s">
        <v>80</v>
      </c>
      <c r="C69" s="220">
        <v>0.39999999999999991</v>
      </c>
      <c r="D69" s="220">
        <v>1.9891500904159143E-2</v>
      </c>
      <c r="E69" s="220">
        <v>-5.6805184902783079E-2</v>
      </c>
      <c r="F69" s="220">
        <v>0.36368843069874002</v>
      </c>
      <c r="G69" s="220">
        <v>0.63829787234042556</v>
      </c>
      <c r="H69" s="221">
        <v>0.11140490040542916</v>
      </c>
      <c r="I69" s="220">
        <v>-5.4268696227663837E-2</v>
      </c>
      <c r="J69" s="221">
        <v>3.569230769230769E-3</v>
      </c>
    </row>
    <row r="70" spans="2:10" ht="15" hidden="1" customHeight="1" outlineLevel="1">
      <c r="B70" s="63" t="s">
        <v>79</v>
      </c>
      <c r="C70" s="220">
        <v>21.5</v>
      </c>
      <c r="D70" s="220">
        <v>-0.23701298701298701</v>
      </c>
      <c r="E70" s="220">
        <v>-0.29606625258799169</v>
      </c>
      <c r="F70" s="220">
        <v>0.20598469032707034</v>
      </c>
      <c r="G70" s="220">
        <v>1.04</v>
      </c>
      <c r="H70" s="221">
        <v>-0.12471335332510147</v>
      </c>
      <c r="I70" s="220">
        <v>5.0426012867327508E-2</v>
      </c>
      <c r="J70" s="221">
        <v>-7.3961912526935292E-3</v>
      </c>
    </row>
    <row r="71" spans="2:10" collapsed="1">
      <c r="B71" s="227">
        <v>2007</v>
      </c>
      <c r="C71" s="229">
        <v>0.23809523809523814</v>
      </c>
      <c r="D71" s="229">
        <v>-0.58872158252140538</v>
      </c>
      <c r="E71" s="229">
        <v>-8.2604470359572413E-2</v>
      </c>
      <c r="F71" s="229">
        <v>0.27213633169360496</v>
      </c>
      <c r="G71" s="229">
        <v>0.17335352006056026</v>
      </c>
      <c r="H71" s="229">
        <v>-0.14438233368585385</v>
      </c>
      <c r="I71" s="229">
        <v>0.25143205161969973</v>
      </c>
      <c r="J71" s="229">
        <v>9.4967451675193493E-2</v>
      </c>
    </row>
    <row r="72" spans="2:10" ht="15" hidden="1" customHeight="1" outlineLevel="1">
      <c r="B72" s="63" t="s">
        <v>90</v>
      </c>
      <c r="C72" s="220" t="s">
        <v>143</v>
      </c>
      <c r="D72" s="220">
        <v>0.34144736842105261</v>
      </c>
      <c r="E72" s="220">
        <v>-0.19636194029850751</v>
      </c>
      <c r="F72" s="220">
        <v>0.63188976377952755</v>
      </c>
      <c r="G72" s="220">
        <v>1.8461538461538463</v>
      </c>
      <c r="H72" s="221">
        <v>0.17694426785335882</v>
      </c>
      <c r="I72" s="220">
        <v>-3.5000564525233813E-3</v>
      </c>
      <c r="J72" s="221">
        <v>5.9222156747200883E-2</v>
      </c>
    </row>
    <row r="73" spans="2:10" ht="15" hidden="1" customHeight="1" outlineLevel="1">
      <c r="B73" s="63" t="s">
        <v>89</v>
      </c>
      <c r="C73" s="220">
        <v>1.5</v>
      </c>
      <c r="D73" s="220">
        <v>2.741514360313313E-2</v>
      </c>
      <c r="E73" s="220">
        <v>-0.47676639083386374</v>
      </c>
      <c r="F73" s="220">
        <v>0.30336257309941517</v>
      </c>
      <c r="G73" s="220">
        <v>1.0377358490566038</v>
      </c>
      <c r="H73" s="221">
        <v>-3.8419559048242791E-2</v>
      </c>
      <c r="I73" s="220">
        <v>-0.18580523461447773</v>
      </c>
      <c r="J73" s="221">
        <v>-0.13411926816198427</v>
      </c>
    </row>
    <row r="74" spans="2:10" ht="15" hidden="1" customHeight="1" outlineLevel="1">
      <c r="B74" s="63" t="s">
        <v>88</v>
      </c>
      <c r="C74" s="220" t="s">
        <v>143</v>
      </c>
      <c r="D74" s="220">
        <v>3.2499999999999973E-2</v>
      </c>
      <c r="E74" s="220">
        <v>-2.3640661938534313E-3</v>
      </c>
      <c r="F74" s="220">
        <v>0.52934272300469476</v>
      </c>
      <c r="G74" s="220">
        <v>0.92727272727272725</v>
      </c>
      <c r="H74" s="221">
        <v>0.17752347417840375</v>
      </c>
      <c r="I74" s="220">
        <v>0.16097682531771751</v>
      </c>
      <c r="J74" s="221">
        <v>0.16857566365718912</v>
      </c>
    </row>
    <row r="75" spans="2:10" ht="15" hidden="1" customHeight="1" outlineLevel="1">
      <c r="B75" s="63" t="s">
        <v>87</v>
      </c>
      <c r="C75" s="220">
        <v>-1</v>
      </c>
      <c r="D75" s="220">
        <v>-0.26220095693779899</v>
      </c>
      <c r="E75" s="220">
        <v>1.1428571428571428</v>
      </c>
      <c r="F75" s="220">
        <v>-0.47345132743362828</v>
      </c>
      <c r="G75" s="220">
        <v>-0.41666666666666663</v>
      </c>
      <c r="H75" s="221">
        <v>-0.20943531093638312</v>
      </c>
      <c r="I75" s="220">
        <v>1.0569105691056913</v>
      </c>
      <c r="J75" s="221">
        <v>-2.0060790273556228E-2</v>
      </c>
    </row>
    <row r="76" spans="2:10" ht="15" hidden="1" customHeight="1" outlineLevel="1">
      <c r="B76" s="63" t="s">
        <v>86</v>
      </c>
      <c r="C76" s="220">
        <v>-0.76470588235294112</v>
      </c>
      <c r="D76" s="220">
        <v>3.8461538461538547E-2</v>
      </c>
      <c r="E76" s="220">
        <v>1.0333333333333332</v>
      </c>
      <c r="F76" s="220">
        <v>-0.21030042918454939</v>
      </c>
      <c r="G76" s="220">
        <v>0.66666666666666674</v>
      </c>
      <c r="H76" s="221">
        <v>7.6726342710997653E-3</v>
      </c>
      <c r="I76" s="220">
        <v>0.63072776280323439</v>
      </c>
      <c r="J76" s="221">
        <v>0.15738341968911906</v>
      </c>
    </row>
    <row r="77" spans="2:10" ht="15" hidden="1" customHeight="1" outlineLevel="1">
      <c r="B77" s="63" t="s">
        <v>85</v>
      </c>
      <c r="C77" s="220">
        <v>-0.7142857142857143</v>
      </c>
      <c r="D77" s="220">
        <v>-0.45924132364810333</v>
      </c>
      <c r="E77" s="220">
        <v>0.1875</v>
      </c>
      <c r="F77" s="220">
        <v>-0.10041841004184104</v>
      </c>
      <c r="G77" s="220">
        <v>1.6111111111111112</v>
      </c>
      <c r="H77" s="221">
        <v>-0.36105738233397811</v>
      </c>
      <c r="I77" s="220">
        <v>0.37137330754352038</v>
      </c>
      <c r="J77" s="221">
        <v>-0.17794970986460346</v>
      </c>
    </row>
    <row r="78" spans="2:10" ht="15" hidden="1" customHeight="1" outlineLevel="1">
      <c r="B78" s="63" t="s">
        <v>84</v>
      </c>
      <c r="C78" s="220" t="s">
        <v>143</v>
      </c>
      <c r="D78" s="220">
        <v>-0.35074626865671643</v>
      </c>
      <c r="E78" s="220">
        <v>1.6956521739130435</v>
      </c>
      <c r="F78" s="220">
        <v>-0.8779342723004695</v>
      </c>
      <c r="G78" s="220">
        <v>-0.21052631578947367</v>
      </c>
      <c r="H78" s="221">
        <v>-0.39487565938206481</v>
      </c>
      <c r="I78" s="220">
        <v>0.35674157303370779</v>
      </c>
      <c r="J78" s="221">
        <v>-0.23588829471182415</v>
      </c>
    </row>
    <row r="79" spans="2:10" ht="15" hidden="1" customHeight="1" outlineLevel="1">
      <c r="B79" s="63" t="s">
        <v>83</v>
      </c>
      <c r="C79" s="220">
        <v>-1</v>
      </c>
      <c r="D79" s="220">
        <v>-0.36167039522744215</v>
      </c>
      <c r="E79" s="220">
        <v>-0.53465346534653468</v>
      </c>
      <c r="F79" s="220">
        <v>-0.93055555555555558</v>
      </c>
      <c r="G79" s="220">
        <v>2.1538461538461537</v>
      </c>
      <c r="H79" s="221">
        <v>-0.42643540669856461</v>
      </c>
      <c r="I79" s="220">
        <v>2.2332268370607027</v>
      </c>
      <c r="J79" s="221">
        <v>-7.0528967254408492E-3</v>
      </c>
    </row>
    <row r="80" spans="2:10" ht="15" hidden="1" customHeight="1" outlineLevel="1">
      <c r="B80" s="63" t="s">
        <v>82</v>
      </c>
      <c r="C80" s="220" t="s">
        <v>143</v>
      </c>
      <c r="D80" s="220">
        <v>-4.2267050912584092E-2</v>
      </c>
      <c r="E80" s="220">
        <v>0.93756967670011138</v>
      </c>
      <c r="F80" s="220">
        <v>1.2756052141527001</v>
      </c>
      <c r="G80" s="220">
        <v>0.41975308641975317</v>
      </c>
      <c r="H80" s="221">
        <v>0.59311424100156485</v>
      </c>
      <c r="I80" s="220">
        <v>0.29991850040749801</v>
      </c>
      <c r="J80" s="221">
        <v>0.42007375340708664</v>
      </c>
    </row>
    <row r="81" spans="2:10" ht="15" hidden="1" customHeight="1" outlineLevel="1">
      <c r="B81" s="63" t="s">
        <v>81</v>
      </c>
      <c r="C81" s="220">
        <v>2.375</v>
      </c>
      <c r="D81" s="220">
        <v>44.086956521739133</v>
      </c>
      <c r="E81" s="220">
        <v>-5.5669259107654523E-2</v>
      </c>
      <c r="F81" s="220">
        <v>0.20229555236728847</v>
      </c>
      <c r="G81" s="220">
        <v>0.39534883720930236</v>
      </c>
      <c r="H81" s="221">
        <v>0.3086633663366336</v>
      </c>
      <c r="I81" s="220">
        <v>0.10445818418483577</v>
      </c>
      <c r="J81" s="221">
        <v>0.16667923674485263</v>
      </c>
    </row>
    <row r="82" spans="2:10" ht="15" hidden="1" customHeight="1" outlineLevel="1">
      <c r="B82" s="63" t="s">
        <v>80</v>
      </c>
      <c r="C82" s="220">
        <v>-0.56521739130434789</v>
      </c>
      <c r="D82" s="220">
        <v>-9.1954022988505746E-2</v>
      </c>
      <c r="E82" s="220">
        <v>0.31941649899396385</v>
      </c>
      <c r="F82" s="220">
        <v>9.8804279421019547E-2</v>
      </c>
      <c r="G82" s="220">
        <v>-0.25984251968503935</v>
      </c>
      <c r="H82" s="221">
        <v>0.11849369085173511</v>
      </c>
      <c r="I82" s="220">
        <v>0.11137963644005455</v>
      </c>
      <c r="J82" s="221">
        <v>0.11385290287202676</v>
      </c>
    </row>
    <row r="83" spans="2:10" ht="15" hidden="1" customHeight="1" outlineLevel="1">
      <c r="B83" s="63" t="s">
        <v>79</v>
      </c>
      <c r="C83" s="220">
        <v>-0.6</v>
      </c>
      <c r="D83" s="220">
        <v>2.0712510356255098E-2</v>
      </c>
      <c r="E83" s="220">
        <v>-1.8292682926829285E-2</v>
      </c>
      <c r="F83" s="220">
        <v>6.6815144766146917E-2</v>
      </c>
      <c r="G83" s="220">
        <v>-0.35483870967741937</v>
      </c>
      <c r="H83" s="221">
        <v>5.2947405577130624E-4</v>
      </c>
      <c r="I83" s="220">
        <v>0.17199918483798649</v>
      </c>
      <c r="J83" s="221">
        <v>0.10923772609819116</v>
      </c>
    </row>
    <row r="84" spans="2:10" collapsed="1">
      <c r="B84" s="227">
        <v>2006</v>
      </c>
      <c r="C84" s="229">
        <v>0.27272727272727271</v>
      </c>
      <c r="D84" s="229">
        <v>-1.2680367293397499E-2</v>
      </c>
      <c r="E84" s="229">
        <v>1.8501598903609029E-2</v>
      </c>
      <c r="F84" s="229">
        <v>0.23336944745395449</v>
      </c>
      <c r="G84" s="229">
        <v>0.30533596837944654</v>
      </c>
      <c r="H84" s="229">
        <v>6.8614788505004798E-2</v>
      </c>
      <c r="I84" s="229">
        <v>9.6883689018885555E-2</v>
      </c>
      <c r="J84" s="229">
        <v>8.553214478660176E-2</v>
      </c>
    </row>
    <row r="85" spans="2:10" ht="15" hidden="1" customHeight="1" outlineLevel="1">
      <c r="B85" s="63" t="s">
        <v>90</v>
      </c>
      <c r="C85" s="220">
        <v>-1</v>
      </c>
      <c r="D85" s="220">
        <v>-0.16253443526170797</v>
      </c>
      <c r="E85" s="220">
        <v>0.34083802376485295</v>
      </c>
      <c r="F85" s="220">
        <v>-4.7797563261480769E-2</v>
      </c>
      <c r="G85" s="220">
        <v>8.3333333333333259E-2</v>
      </c>
      <c r="H85" s="221">
        <v>3.874092009685226E-2</v>
      </c>
      <c r="I85" s="220">
        <v>8.6348583343554441E-2</v>
      </c>
      <c r="J85" s="221">
        <v>6.9313169502205341E-2</v>
      </c>
    </row>
    <row r="86" spans="2:10" ht="15" hidden="1" customHeight="1" outlineLevel="1">
      <c r="B86" s="63" t="s">
        <v>89</v>
      </c>
      <c r="C86" s="220">
        <v>-0.4285714285714286</v>
      </c>
      <c r="D86" s="220">
        <v>-0.2227295788939625</v>
      </c>
      <c r="E86" s="220">
        <v>0.21972049689440998</v>
      </c>
      <c r="F86" s="220">
        <v>0.17829457364341095</v>
      </c>
      <c r="G86" s="220">
        <v>0.73770491803278682</v>
      </c>
      <c r="H86" s="221">
        <v>2.0721925133689867E-2</v>
      </c>
      <c r="I86" s="220">
        <v>8.8971626652972091E-2</v>
      </c>
      <c r="J86" s="221">
        <v>6.4022155249653823E-2</v>
      </c>
    </row>
    <row r="87" spans="2:10" ht="15" hidden="1" customHeight="1" outlineLevel="1">
      <c r="B87" s="63" t="s">
        <v>88</v>
      </c>
      <c r="C87" s="220">
        <v>-1</v>
      </c>
      <c r="D87" s="220">
        <v>0.53846153846153855</v>
      </c>
      <c r="E87" s="220">
        <v>0.51885098743267499</v>
      </c>
      <c r="F87" s="220">
        <v>-0.15476190476190477</v>
      </c>
      <c r="G87" s="220">
        <v>0.5714285714285714</v>
      </c>
      <c r="H87" s="221">
        <v>0.27164179104477615</v>
      </c>
      <c r="I87" s="220">
        <v>-0.26983260553129551</v>
      </c>
      <c r="J87" s="221">
        <v>-9.2343444227005911E-2</v>
      </c>
    </row>
    <row r="88" spans="2:10" ht="15" hidden="1" customHeight="1" outlineLevel="1">
      <c r="B88" s="63" t="s">
        <v>87</v>
      </c>
      <c r="C88" s="220">
        <v>-0.75</v>
      </c>
      <c r="D88" s="220">
        <v>0.22941176470588243</v>
      </c>
      <c r="E88" s="220">
        <v>0.82000000000000006</v>
      </c>
      <c r="F88" s="220">
        <v>-0.19572953736654808</v>
      </c>
      <c r="G88" s="220">
        <v>3.5</v>
      </c>
      <c r="H88" s="221">
        <v>0.17267393126571662</v>
      </c>
      <c r="I88" s="220">
        <v>-5.7471264367816133E-2</v>
      </c>
      <c r="J88" s="221">
        <v>0.13136176066024752</v>
      </c>
    </row>
    <row r="89" spans="2:10" ht="15" hidden="1" customHeight="1" outlineLevel="1">
      <c r="B89" s="63" t="s">
        <v>86</v>
      </c>
      <c r="C89" s="220">
        <v>0.7</v>
      </c>
      <c r="D89" s="220">
        <v>-0.19343065693430661</v>
      </c>
      <c r="E89" s="220">
        <v>0.25</v>
      </c>
      <c r="F89" s="220">
        <v>-0.29819277108433739</v>
      </c>
      <c r="G89" s="220">
        <v>0.28571428571428581</v>
      </c>
      <c r="H89" s="221">
        <v>-0.20149761742682093</v>
      </c>
      <c r="I89" s="220">
        <v>1.0273224043715845</v>
      </c>
      <c r="J89" s="221">
        <v>-6.5375302663438273E-2</v>
      </c>
    </row>
    <row r="90" spans="2:10" ht="15" hidden="1" customHeight="1" outlineLevel="1">
      <c r="B90" s="63" t="s">
        <v>85</v>
      </c>
      <c r="C90" s="220">
        <v>-0.22222222222222221</v>
      </c>
      <c r="D90" s="220">
        <v>64.21052631578948</v>
      </c>
      <c r="E90" s="220">
        <v>2.6923076923076925</v>
      </c>
      <c r="F90" s="220">
        <v>-0.3286516853932584</v>
      </c>
      <c r="G90" s="220">
        <v>0.5</v>
      </c>
      <c r="H90" s="221">
        <v>2.7921760391198043</v>
      </c>
      <c r="I90" s="220">
        <v>-0.62235208181154134</v>
      </c>
      <c r="J90" s="221">
        <v>0.16310461192350956</v>
      </c>
    </row>
    <row r="91" spans="2:10" ht="15" hidden="1" customHeight="1" outlineLevel="1">
      <c r="B91" s="63" t="s">
        <v>84</v>
      </c>
      <c r="C91" s="220" t="s">
        <v>143</v>
      </c>
      <c r="D91" s="220">
        <v>267</v>
      </c>
      <c r="E91" s="220">
        <v>0.14999999999999991</v>
      </c>
      <c r="F91" s="220">
        <v>0.11518324607329844</v>
      </c>
      <c r="G91" s="220">
        <v>1.7142857142857144</v>
      </c>
      <c r="H91" s="221">
        <v>4.9774774774774775</v>
      </c>
      <c r="I91" s="220">
        <v>-0.81696658097686381</v>
      </c>
      <c r="J91" s="221">
        <v>-0.2233502538071066</v>
      </c>
    </row>
    <row r="92" spans="2:10" ht="15" hidden="1" customHeight="1" outlineLevel="1">
      <c r="B92" s="63" t="s">
        <v>83</v>
      </c>
      <c r="C92" s="220">
        <v>-0.5</v>
      </c>
      <c r="D92" s="220">
        <v>110.75</v>
      </c>
      <c r="E92" s="220">
        <v>1.0000000000000009E-2</v>
      </c>
      <c r="F92" s="220">
        <v>-0.1910112359550562</v>
      </c>
      <c r="G92" s="220">
        <v>8.3333333333333259E-2</v>
      </c>
      <c r="H92" s="221">
        <v>3.2544529262086517</v>
      </c>
      <c r="I92" s="220">
        <v>-0.78707482993197275</v>
      </c>
      <c r="J92" s="221">
        <v>6.5485775630703236E-2</v>
      </c>
    </row>
    <row r="93" spans="2:10" ht="15" hidden="1" customHeight="1" outlineLevel="1">
      <c r="B93" s="63" t="s">
        <v>82</v>
      </c>
      <c r="C93" s="220">
        <v>-1</v>
      </c>
      <c r="D93" s="220">
        <v>28.742857142857144</v>
      </c>
      <c r="E93" s="220">
        <v>-0.28297362110311752</v>
      </c>
      <c r="F93" s="220">
        <v>0.16485900216919736</v>
      </c>
      <c r="G93" s="220">
        <v>6.578947368421062E-2</v>
      </c>
      <c r="H93" s="221">
        <v>0.39672131147540979</v>
      </c>
      <c r="I93" s="220">
        <v>-0.27396449704142012</v>
      </c>
      <c r="J93" s="221">
        <v>-9.6086956521739153E-2</v>
      </c>
    </row>
    <row r="94" spans="2:10" ht="15" hidden="1" customHeight="1" outlineLevel="1">
      <c r="B94" s="63" t="s">
        <v>81</v>
      </c>
      <c r="C94" s="220">
        <v>0.14285714285714279</v>
      </c>
      <c r="D94" s="220">
        <v>-0.11538461538461542</v>
      </c>
      <c r="E94" s="220">
        <v>0.59882198952879584</v>
      </c>
      <c r="F94" s="220">
        <v>1.6153846153846154</v>
      </c>
      <c r="G94" s="220">
        <v>1.4927536231884058</v>
      </c>
      <c r="H94" s="221">
        <v>0.86777623670827553</v>
      </c>
      <c r="I94" s="220">
        <v>-5.8709413926893994E-2</v>
      </c>
      <c r="J94" s="221">
        <v>0.10889018984695165</v>
      </c>
    </row>
    <row r="95" spans="2:10" ht="15" hidden="1" customHeight="1" outlineLevel="1">
      <c r="B95" s="63" t="s">
        <v>80</v>
      </c>
      <c r="C95" s="220">
        <v>-0.3783783783783784</v>
      </c>
      <c r="D95" s="220">
        <v>35.909090909090907</v>
      </c>
      <c r="E95" s="220">
        <v>0.27435897435897427</v>
      </c>
      <c r="F95" s="220">
        <v>0.90527577937649872</v>
      </c>
      <c r="G95" s="220">
        <v>0.95384615384615379</v>
      </c>
      <c r="H95" s="221">
        <v>0.95528141865844263</v>
      </c>
      <c r="I95" s="220">
        <v>-1.3373419033796408E-2</v>
      </c>
      <c r="J95" s="221">
        <v>0.19191176470588234</v>
      </c>
    </row>
    <row r="96" spans="2:10" ht="15" hidden="1" customHeight="1" outlineLevel="1">
      <c r="B96" s="63" t="s">
        <v>79</v>
      </c>
      <c r="C96" s="220">
        <v>-0.66666666666666674</v>
      </c>
      <c r="D96" s="220">
        <v>13.901234567901234</v>
      </c>
      <c r="E96" s="220">
        <v>1.0013559322033898</v>
      </c>
      <c r="F96" s="220">
        <v>0.95500725689404931</v>
      </c>
      <c r="G96" s="220">
        <v>1.5</v>
      </c>
      <c r="H96" s="221">
        <v>1.4401378122308355</v>
      </c>
      <c r="I96" s="220">
        <v>0.10754993793025625</v>
      </c>
      <c r="J96" s="221">
        <v>0.38424394169721898</v>
      </c>
    </row>
    <row r="97" spans="2:10" collapsed="1">
      <c r="B97" s="227">
        <v>2005</v>
      </c>
      <c r="C97" s="229">
        <v>-0.48837209302325579</v>
      </c>
      <c r="D97" s="229">
        <v>0.96533944428530516</v>
      </c>
      <c r="E97" s="229">
        <v>0.38763866877971465</v>
      </c>
      <c r="F97" s="229">
        <v>0.28551532033426175</v>
      </c>
      <c r="G97" s="229">
        <v>0.84000000000000008</v>
      </c>
      <c r="H97" s="229">
        <v>0.52900518390520856</v>
      </c>
      <c r="I97" s="229">
        <v>-7.7468894181921155E-2</v>
      </c>
      <c r="J97" s="229">
        <v>9.7305051990087987E-2</v>
      </c>
    </row>
    <row r="98" spans="2:10" ht="15" hidden="1" customHeight="1" outlineLevel="1">
      <c r="B98" s="63" t="s">
        <v>90</v>
      </c>
      <c r="C98" s="220">
        <v>0.625</v>
      </c>
      <c r="D98" s="220">
        <v>77.913043478260875</v>
      </c>
      <c r="E98" s="220">
        <v>5.1973684210526283E-2</v>
      </c>
      <c r="F98" s="220">
        <v>1.2995689655172415</v>
      </c>
      <c r="G98" s="220">
        <v>-5.2631578947368474E-2</v>
      </c>
      <c r="H98" s="221">
        <v>1.2042697719553614</v>
      </c>
      <c r="I98" s="220">
        <v>7.3752140129066168E-2</v>
      </c>
      <c r="J98" s="221">
        <v>0.31510254816656302</v>
      </c>
    </row>
    <row r="99" spans="2:10" ht="15" hidden="1" customHeight="1" outlineLevel="1">
      <c r="B99" s="63" t="s">
        <v>89</v>
      </c>
      <c r="C99" s="220">
        <v>-0.5</v>
      </c>
      <c r="D99" s="220">
        <v>62.58064516129032</v>
      </c>
      <c r="E99" s="220">
        <v>9.4043887147334804E-3</v>
      </c>
      <c r="F99" s="220">
        <v>1.1263736263736264</v>
      </c>
      <c r="G99" s="220">
        <v>0.15094339622641506</v>
      </c>
      <c r="H99" s="221">
        <v>1.3374999999999999</v>
      </c>
      <c r="I99" s="220">
        <v>-2.7347652347652351E-2</v>
      </c>
      <c r="J99" s="221">
        <v>0.23660354552780016</v>
      </c>
    </row>
    <row r="100" spans="2:10" ht="15" hidden="1" customHeight="1" outlineLevel="1">
      <c r="B100" s="63" t="s">
        <v>88</v>
      </c>
      <c r="C100" s="220">
        <v>-0.44444444444444442</v>
      </c>
      <c r="D100" s="220">
        <v>85.666666666666671</v>
      </c>
      <c r="E100" s="220">
        <v>-0.45177165354330706</v>
      </c>
      <c r="F100" s="220">
        <v>1.1865509761388284</v>
      </c>
      <c r="G100" s="220">
        <v>0.27272727272727271</v>
      </c>
      <c r="H100" s="221">
        <v>0.72569220862846096</v>
      </c>
      <c r="I100" s="220">
        <v>3.8352541092008252E-2</v>
      </c>
      <c r="J100" s="221">
        <v>0.19427402862985677</v>
      </c>
    </row>
    <row r="101" spans="2:10" ht="15" hidden="1" customHeight="1" outlineLevel="1">
      <c r="B101" s="63" t="s">
        <v>87</v>
      </c>
      <c r="C101" s="220">
        <v>-0.19999999999999996</v>
      </c>
      <c r="D101" s="220">
        <v>140.66666666666666</v>
      </c>
      <c r="E101" s="220">
        <v>-0.5934959349593496</v>
      </c>
      <c r="F101" s="220">
        <v>0.32547169811320753</v>
      </c>
      <c r="G101" s="220">
        <v>-0.52941176470588236</v>
      </c>
      <c r="H101" s="221">
        <v>2.2865013774104681</v>
      </c>
      <c r="I101" s="220">
        <v>-0.85491939966648134</v>
      </c>
      <c r="J101" s="221">
        <v>-0.32747456059204438</v>
      </c>
    </row>
    <row r="102" spans="2:10" ht="15" hidden="1" customHeight="1" outlineLevel="1">
      <c r="B102" s="63" t="s">
        <v>86</v>
      </c>
      <c r="C102" s="220">
        <v>4</v>
      </c>
      <c r="D102" s="220">
        <v>108.6</v>
      </c>
      <c r="E102" s="220">
        <v>-0.76237623762376239</v>
      </c>
      <c r="F102" s="220">
        <v>0.93023255813953498</v>
      </c>
      <c r="G102" s="220">
        <v>1.3333333333333335</v>
      </c>
      <c r="H102" s="221">
        <v>4.1006944444444446</v>
      </c>
      <c r="I102" s="220">
        <v>-0.8532477947072975</v>
      </c>
      <c r="J102" s="221">
        <v>7.6221498371335406E-2</v>
      </c>
    </row>
    <row r="103" spans="2:10" ht="15" hidden="1" customHeight="1" outlineLevel="1">
      <c r="B103" s="63" t="s">
        <v>85</v>
      </c>
      <c r="C103" s="220">
        <v>2</v>
      </c>
      <c r="D103" s="220">
        <v>0.46153846153846145</v>
      </c>
      <c r="E103" s="220">
        <v>-0.94650205761316875</v>
      </c>
      <c r="F103" s="220">
        <v>0.51489361702127656</v>
      </c>
      <c r="G103" s="220" t="s">
        <v>143</v>
      </c>
      <c r="H103" s="221">
        <v>-0.17206477732793524</v>
      </c>
      <c r="I103" s="220">
        <v>-0.13627760252365928</v>
      </c>
      <c r="J103" s="221">
        <v>-0.14478114478114479</v>
      </c>
    </row>
    <row r="104" spans="2:10" ht="15" hidden="1" customHeight="1" outlineLevel="1">
      <c r="B104" s="63" t="s">
        <v>84</v>
      </c>
      <c r="C104" s="220" t="s">
        <v>143</v>
      </c>
      <c r="D104" s="220">
        <v>-0.5</v>
      </c>
      <c r="E104" s="220">
        <v>-0.9095022624434389</v>
      </c>
      <c r="F104" s="220">
        <v>7.909604519774005E-2</v>
      </c>
      <c r="G104" s="220">
        <v>-0.61111111111111116</v>
      </c>
      <c r="H104" s="221">
        <v>-0.47641509433962259</v>
      </c>
      <c r="I104" s="220">
        <v>0.63445378151260501</v>
      </c>
      <c r="J104" s="221">
        <v>0.342627013630731</v>
      </c>
    </row>
    <row r="105" spans="2:10" ht="15" hidden="1" customHeight="1" outlineLevel="1">
      <c r="B105" s="63" t="s">
        <v>83</v>
      </c>
      <c r="C105" s="220" t="s">
        <v>143</v>
      </c>
      <c r="D105" s="220">
        <v>0.33333333333333326</v>
      </c>
      <c r="E105" s="220">
        <v>-0.4623655913978495</v>
      </c>
      <c r="F105" s="220">
        <v>0.53448275862068972</v>
      </c>
      <c r="G105" s="220">
        <v>-0.25</v>
      </c>
      <c r="H105" s="221">
        <v>2.0779220779220786E-2</v>
      </c>
      <c r="I105" s="220">
        <v>0.1620553359683794</v>
      </c>
      <c r="J105" s="221">
        <v>0.12909090909090915</v>
      </c>
    </row>
    <row r="106" spans="2:10" ht="15" hidden="1" customHeight="1" outlineLevel="1">
      <c r="B106" s="63" t="s">
        <v>82</v>
      </c>
      <c r="C106" s="220" t="s">
        <v>143</v>
      </c>
      <c r="D106" s="220">
        <v>6.0606060606060552E-2</v>
      </c>
      <c r="E106" s="220">
        <v>1.2024647887323945</v>
      </c>
      <c r="F106" s="220">
        <v>-9.6078431372549011E-2</v>
      </c>
      <c r="G106" s="220">
        <v>0.49019607843137258</v>
      </c>
      <c r="H106" s="221">
        <v>0.57487091222030973</v>
      </c>
      <c r="I106" s="220">
        <v>0.48332358104154483</v>
      </c>
      <c r="J106" s="221">
        <v>0.50655021834061142</v>
      </c>
    </row>
    <row r="107" spans="2:10" ht="15" hidden="1" customHeight="1" outlineLevel="1">
      <c r="B107" s="63" t="s">
        <v>81</v>
      </c>
      <c r="C107" s="220">
        <v>0.39999999999999991</v>
      </c>
      <c r="D107" s="220">
        <v>-0.7570093457943925</v>
      </c>
      <c r="E107" s="220">
        <v>0.13690476190476186</v>
      </c>
      <c r="F107" s="220">
        <v>-8.4192439862542989E-2</v>
      </c>
      <c r="G107" s="220">
        <v>-0.1785714285714286</v>
      </c>
      <c r="H107" s="221">
        <v>1.9321394910461809E-2</v>
      </c>
      <c r="I107" s="220">
        <v>0.25725288831835691</v>
      </c>
      <c r="J107" s="221">
        <v>0.20631557707828896</v>
      </c>
    </row>
    <row r="108" spans="2:10" ht="15" hidden="1" customHeight="1" outlineLevel="1">
      <c r="B108" s="63" t="s">
        <v>80</v>
      </c>
      <c r="C108" s="220">
        <v>0.76190476190476186</v>
      </c>
      <c r="D108" s="220">
        <v>-0.65263157894736845</v>
      </c>
      <c r="E108" s="220">
        <v>0.45522388059701502</v>
      </c>
      <c r="F108" s="220">
        <v>0.38079470198675502</v>
      </c>
      <c r="G108" s="220">
        <v>0.73333333333333339</v>
      </c>
      <c r="H108" s="221">
        <v>0.38939475093733256</v>
      </c>
      <c r="I108" s="220">
        <v>0.46684914841849157</v>
      </c>
      <c r="J108" s="221">
        <v>0.449721662916025</v>
      </c>
    </row>
    <row r="109" spans="2:10" ht="15" hidden="1" customHeight="1" outlineLevel="1">
      <c r="B109" s="63" t="s">
        <v>79</v>
      </c>
      <c r="C109" s="220">
        <v>0.15384615384615374</v>
      </c>
      <c r="D109" s="220">
        <v>0.32786885245901631</v>
      </c>
      <c r="E109" s="220">
        <v>0.19143780290791601</v>
      </c>
      <c r="F109" s="220">
        <v>0.26654411764705888</v>
      </c>
      <c r="G109" s="220">
        <v>0.40909090909090917</v>
      </c>
      <c r="H109" s="221">
        <v>0.22210526315789481</v>
      </c>
      <c r="I109" s="220">
        <v>0.19791807489522784</v>
      </c>
      <c r="J109" s="221">
        <v>0.20286113800150596</v>
      </c>
    </row>
    <row r="110" spans="2:10" collapsed="1">
      <c r="B110" s="227">
        <v>2004</v>
      </c>
      <c r="C110" s="229">
        <v>0.46590909090909083</v>
      </c>
      <c r="D110" s="229">
        <v>16.112745098039216</v>
      </c>
      <c r="E110" s="229">
        <v>6.2528064660978933E-2</v>
      </c>
      <c r="F110" s="229">
        <v>0.53386028626361881</v>
      </c>
      <c r="G110" s="229">
        <v>0.21145374449339216</v>
      </c>
      <c r="H110" s="229">
        <v>0.67177935208748885</v>
      </c>
      <c r="I110" s="229">
        <v>0.12934293937284846</v>
      </c>
      <c r="J110" s="229">
        <v>0.24583456425406203</v>
      </c>
    </row>
    <row r="111" spans="2:10" ht="15" hidden="1" customHeight="1" outlineLevel="1">
      <c r="B111" s="63" t="s">
        <v>90</v>
      </c>
      <c r="C111" s="220">
        <v>15</v>
      </c>
      <c r="D111" s="220">
        <v>-0.46511627906976749</v>
      </c>
      <c r="E111" s="220">
        <v>0.13011152416356886</v>
      </c>
      <c r="F111" s="220">
        <v>-0.48156424581005586</v>
      </c>
      <c r="G111" s="220">
        <v>1</v>
      </c>
      <c r="H111" s="221">
        <v>-0.10508033000434214</v>
      </c>
      <c r="I111" s="220">
        <v>-8.1973159231048198E-2</v>
      </c>
      <c r="J111" s="221">
        <v>-8.7005863438623043E-2</v>
      </c>
    </row>
    <row r="112" spans="2:10" ht="15" hidden="1" customHeight="1" outlineLevel="1">
      <c r="B112" s="63" t="s">
        <v>89</v>
      </c>
      <c r="C112" s="220">
        <v>0.55555555555555558</v>
      </c>
      <c r="D112" s="220">
        <v>-3.125E-2</v>
      </c>
      <c r="E112" s="220">
        <v>1.6733067729083562E-2</v>
      </c>
      <c r="F112" s="220">
        <v>0.16417910447761197</v>
      </c>
      <c r="G112" s="220">
        <v>-8.6206896551724088E-2</v>
      </c>
      <c r="H112" s="221">
        <v>5.3208996160175603E-2</v>
      </c>
      <c r="I112" s="220">
        <v>0.10883411797286069</v>
      </c>
      <c r="J112" s="221">
        <v>9.7622996130458883E-2</v>
      </c>
    </row>
    <row r="113" spans="2:10" ht="15" hidden="1" customHeight="1" outlineLevel="1">
      <c r="B113" s="63" t="s">
        <v>88</v>
      </c>
      <c r="C113" s="220">
        <v>3.5</v>
      </c>
      <c r="D113" s="220">
        <v>-0.82089552238805974</v>
      </c>
      <c r="E113" s="220">
        <v>-9.74658869395717E-3</v>
      </c>
      <c r="F113" s="220">
        <v>0.2877094972067038</v>
      </c>
      <c r="G113" s="220">
        <v>1.3913043478260869</v>
      </c>
      <c r="H113" s="221">
        <v>5.2168021680216725E-2</v>
      </c>
      <c r="I113" s="220">
        <v>0.10339795705649357</v>
      </c>
      <c r="J113" s="221">
        <v>9.1343854615016706E-2</v>
      </c>
    </row>
    <row r="114" spans="2:10" ht="15" hidden="1" customHeight="1" outlineLevel="1">
      <c r="B114" s="63" t="s">
        <v>87</v>
      </c>
      <c r="C114" s="220">
        <v>4</v>
      </c>
      <c r="D114" s="220">
        <v>-0.33333333333333337</v>
      </c>
      <c r="E114" s="220">
        <v>-0.2931034482758621</v>
      </c>
      <c r="F114" s="220">
        <v>22.555555555555557</v>
      </c>
      <c r="G114" s="220">
        <v>0.41666666666666674</v>
      </c>
      <c r="H114" s="221">
        <v>0.77073170731707319</v>
      </c>
      <c r="I114" s="220">
        <v>0.62658227848101267</v>
      </c>
      <c r="J114" s="221">
        <v>0.64912280701754388</v>
      </c>
    </row>
    <row r="115" spans="2:10" ht="15" hidden="1" customHeight="1" outlineLevel="1">
      <c r="B115" s="63" t="s">
        <v>86</v>
      </c>
      <c r="C115" s="220" t="s">
        <v>143</v>
      </c>
      <c r="D115" s="220">
        <v>-0.47368421052631582</v>
      </c>
      <c r="E115" s="220">
        <v>-0.37654320987654322</v>
      </c>
      <c r="F115" s="220">
        <v>-8.9947089947089998E-2</v>
      </c>
      <c r="G115" s="220">
        <v>-0.5714285714285714</v>
      </c>
      <c r="H115" s="221">
        <v>-0.23607427055702923</v>
      </c>
      <c r="I115" s="220">
        <v>0.1388127853881278</v>
      </c>
      <c r="J115" s="221">
        <v>4.2798913043478271E-2</v>
      </c>
    </row>
    <row r="116" spans="2:10" ht="15" hidden="1" customHeight="1" outlineLevel="1">
      <c r="B116" s="63" t="s">
        <v>85</v>
      </c>
      <c r="C116" s="220">
        <v>-0.85714285714285721</v>
      </c>
      <c r="D116" s="220">
        <v>5.5</v>
      </c>
      <c r="E116" s="220">
        <v>0.42941176470588238</v>
      </c>
      <c r="F116" s="220">
        <v>7.3928571428571423</v>
      </c>
      <c r="G116" s="220">
        <v>-1</v>
      </c>
      <c r="H116" s="221">
        <v>1.1293103448275863</v>
      </c>
      <c r="I116" s="220">
        <v>-0.20110887096774188</v>
      </c>
      <c r="J116" s="221">
        <v>-6.1823104693140785E-2</v>
      </c>
    </row>
    <row r="117" spans="2:10" ht="15" hidden="1" customHeight="1" outlineLevel="1">
      <c r="B117" s="63" t="s">
        <v>84</v>
      </c>
      <c r="C117" s="220" t="s">
        <v>143</v>
      </c>
      <c r="D117" s="220">
        <v>3</v>
      </c>
      <c r="E117" s="220">
        <v>6.7632850241545972E-2</v>
      </c>
      <c r="F117" s="220">
        <v>-0.56296296296296289</v>
      </c>
      <c r="G117" s="220">
        <v>0.63636363636363646</v>
      </c>
      <c r="H117" s="221">
        <v>-0.3216</v>
      </c>
      <c r="I117" s="220">
        <v>-0.1524216524216524</v>
      </c>
      <c r="J117" s="221">
        <v>-0.20453425332676201</v>
      </c>
    </row>
    <row r="118" spans="2:10" ht="15" hidden="1" customHeight="1" outlineLevel="1">
      <c r="B118" s="63" t="s">
        <v>83</v>
      </c>
      <c r="C118" s="220" t="s">
        <v>143</v>
      </c>
      <c r="D118" s="220">
        <v>1.25</v>
      </c>
      <c r="E118" s="220">
        <v>3.3333333333333437E-2</v>
      </c>
      <c r="F118" s="220">
        <v>33.799999999999997</v>
      </c>
      <c r="G118" s="220">
        <v>0.60000000000000009</v>
      </c>
      <c r="H118" s="221">
        <v>0.9346733668341709</v>
      </c>
      <c r="I118" s="220">
        <v>-0.27465596330275233</v>
      </c>
      <c r="J118" s="221">
        <v>-0.15079773546062791</v>
      </c>
    </row>
    <row r="119" spans="2:10" ht="15" hidden="1" customHeight="1" outlineLevel="1">
      <c r="B119" s="63" t="s">
        <v>82</v>
      </c>
      <c r="C119" s="220">
        <v>-1</v>
      </c>
      <c r="D119" s="220">
        <v>2.2999999999999998</v>
      </c>
      <c r="E119" s="220">
        <v>-0.44313725490196076</v>
      </c>
      <c r="F119" s="220">
        <v>10.86046511627907</v>
      </c>
      <c r="G119" s="220">
        <v>-0.31999999999999995</v>
      </c>
      <c r="H119" s="221">
        <v>9.5569070373588971E-3</v>
      </c>
      <c r="I119" s="220">
        <v>-6.7902917916553007E-2</v>
      </c>
      <c r="J119" s="221">
        <v>-4.9398090493980917E-2</v>
      </c>
    </row>
    <row r="120" spans="2:10" ht="15" hidden="1" customHeight="1" outlineLevel="1">
      <c r="B120" s="63" t="s">
        <v>81</v>
      </c>
      <c r="C120" s="220">
        <v>-0.66666666666666674</v>
      </c>
      <c r="D120" s="220">
        <v>4.6315789473684212</v>
      </c>
      <c r="E120" s="220">
        <v>0.64504283965728271</v>
      </c>
      <c r="F120" s="220">
        <v>0.88961038961038952</v>
      </c>
      <c r="G120" s="220">
        <v>-0.26956521739130435</v>
      </c>
      <c r="H120" s="221">
        <v>0.66562009419152268</v>
      </c>
      <c r="I120" s="220">
        <v>-0.18650793650793651</v>
      </c>
      <c r="J120" s="221">
        <v>-8.6451612903225783E-2</v>
      </c>
    </row>
    <row r="121" spans="2:10" ht="15" hidden="1" customHeight="1" outlineLevel="1">
      <c r="B121" s="63" t="s">
        <v>80</v>
      </c>
      <c r="C121" s="220">
        <v>20</v>
      </c>
      <c r="D121" s="220">
        <v>2.2758620689655173</v>
      </c>
      <c r="E121" s="220">
        <v>-0.22375090514120199</v>
      </c>
      <c r="F121" s="220">
        <v>0.58115183246073299</v>
      </c>
      <c r="G121" s="220">
        <v>-0.31818181818181823</v>
      </c>
      <c r="H121" s="221">
        <v>-1.8917498686284784E-2</v>
      </c>
      <c r="I121" s="220">
        <v>-0.22753435921531773</v>
      </c>
      <c r="J121" s="221">
        <v>-0.18942012288786481</v>
      </c>
    </row>
    <row r="122" spans="2:10" ht="15" hidden="1" customHeight="1" outlineLevel="1">
      <c r="B122" s="63" t="s">
        <v>79</v>
      </c>
      <c r="C122" s="220">
        <v>2.25</v>
      </c>
      <c r="D122" s="220">
        <v>2.8125</v>
      </c>
      <c r="E122" s="220">
        <v>-0.13968033356497567</v>
      </c>
      <c r="F122" s="220">
        <v>1.3964757709251101</v>
      </c>
      <c r="G122" s="220">
        <v>0</v>
      </c>
      <c r="H122" s="221">
        <v>9.8265895953757232E-2</v>
      </c>
      <c r="I122" s="220">
        <v>-0.13068515689270188</v>
      </c>
      <c r="J122" s="221">
        <v>-9.2001171989452124E-2</v>
      </c>
    </row>
    <row r="123" spans="2:10" collapsed="1">
      <c r="B123" s="227">
        <v>2003</v>
      </c>
      <c r="C123" s="229">
        <v>0.54385964912280693</v>
      </c>
      <c r="D123" s="229">
        <v>0.61904761904761907</v>
      </c>
      <c r="E123" s="229">
        <v>-2.9206625980819578E-2</v>
      </c>
      <c r="F123" s="229">
        <v>0.41078963230861976</v>
      </c>
      <c r="G123" s="229">
        <v>-8.2828282828282807E-2</v>
      </c>
      <c r="H123" s="229">
        <v>9.3322304105880605E-2</v>
      </c>
      <c r="I123" s="229">
        <v>-8.1657683803206149E-2</v>
      </c>
      <c r="J123" s="229">
        <v>-4.8970303149495686E-2</v>
      </c>
    </row>
    <row r="124" spans="2:10" ht="15" hidden="1" customHeight="1" outlineLevel="1">
      <c r="B124" s="63" t="s">
        <v>90</v>
      </c>
      <c r="C124" s="220">
        <v>-0.66666666666666674</v>
      </c>
      <c r="D124" s="220">
        <v>1.3888888888888888</v>
      </c>
      <c r="E124" s="220">
        <v>1.4410163339382942</v>
      </c>
      <c r="F124" s="220">
        <v>4.5590062111801242</v>
      </c>
      <c r="G124" s="220">
        <v>-0.34482758620689657</v>
      </c>
      <c r="H124" s="221">
        <v>2.0223097112860891</v>
      </c>
      <c r="I124" s="220">
        <v>-2.9680900985452841E-2</v>
      </c>
      <c r="J124" s="221">
        <v>0.13870342451001516</v>
      </c>
    </row>
    <row r="125" spans="2:10" ht="15" hidden="1" customHeight="1" outlineLevel="1">
      <c r="B125" s="63" t="s">
        <v>89</v>
      </c>
      <c r="C125" s="220">
        <v>0</v>
      </c>
      <c r="D125" s="220">
        <v>1.6666666666666665</v>
      </c>
      <c r="E125" s="220">
        <v>6.4461407972858265E-2</v>
      </c>
      <c r="F125" s="220">
        <v>1.1415525114155249</v>
      </c>
      <c r="G125" s="220">
        <v>0.93333333333333335</v>
      </c>
      <c r="H125" s="221">
        <v>0.25810904071773644</v>
      </c>
      <c r="I125" s="220">
        <v>6.0343561885185748E-2</v>
      </c>
      <c r="J125" s="221">
        <v>9.5036319612590736E-2</v>
      </c>
    </row>
    <row r="126" spans="2:10" ht="15" hidden="1" customHeight="1" outlineLevel="1">
      <c r="B126" s="63" t="s">
        <v>88</v>
      </c>
      <c r="C126" s="220">
        <v>-0.6</v>
      </c>
      <c r="D126" s="220">
        <v>0.52272727272727271</v>
      </c>
      <c r="E126" s="220">
        <v>0.35714285714285721</v>
      </c>
      <c r="F126" s="220">
        <v>0.84536082474226815</v>
      </c>
      <c r="G126" s="220">
        <v>0</v>
      </c>
      <c r="H126" s="221">
        <v>0.44422700587084152</v>
      </c>
      <c r="I126" s="220">
        <v>-4.8025401865449457E-2</v>
      </c>
      <c r="J126" s="221">
        <v>3.4977726447780855E-2</v>
      </c>
    </row>
    <row r="127" spans="2:10" ht="15" hidden="1" customHeight="1" outlineLevel="1">
      <c r="B127" s="63" t="s">
        <v>87</v>
      </c>
      <c r="C127" s="220">
        <v>-0.8</v>
      </c>
      <c r="D127" s="220">
        <v>-0.4375</v>
      </c>
      <c r="E127" s="220">
        <v>1.1481481481481484</v>
      </c>
      <c r="F127" s="220">
        <v>-0.47058823529411764</v>
      </c>
      <c r="G127" s="220">
        <v>11</v>
      </c>
      <c r="H127" s="221">
        <v>0.70833333333333326</v>
      </c>
      <c r="I127" s="220">
        <v>-0.29329073482428114</v>
      </c>
      <c r="J127" s="221">
        <v>-0.22195845697329375</v>
      </c>
    </row>
    <row r="128" spans="2:10" ht="15" hidden="1" customHeight="1" outlineLevel="1">
      <c r="B128" s="63" t="s">
        <v>86</v>
      </c>
      <c r="C128" s="220">
        <v>-1</v>
      </c>
      <c r="D128" s="220">
        <v>18</v>
      </c>
      <c r="E128" s="220">
        <v>2.5316455696202445E-2</v>
      </c>
      <c r="F128" s="220">
        <v>13.538461538461538</v>
      </c>
      <c r="G128" s="220" t="s">
        <v>143</v>
      </c>
      <c r="H128" s="221">
        <v>1.0828729281767955</v>
      </c>
      <c r="I128" s="220">
        <v>-0.35777126099706746</v>
      </c>
      <c r="J128" s="221">
        <v>-0.21951219512195119</v>
      </c>
    </row>
    <row r="129" spans="2:10" ht="15" hidden="1" customHeight="1" outlineLevel="1">
      <c r="B129" s="63" t="s">
        <v>85</v>
      </c>
      <c r="C129" s="220">
        <v>1.3333333333333335</v>
      </c>
      <c r="D129" s="220">
        <v>-0.8</v>
      </c>
      <c r="E129" s="220">
        <v>-0.2018779342723005</v>
      </c>
      <c r="F129" s="220">
        <v>0.12000000000000011</v>
      </c>
      <c r="G129" s="220" t="s">
        <v>143</v>
      </c>
      <c r="H129" s="221">
        <v>-9.7276264591439676E-2</v>
      </c>
      <c r="I129" s="220">
        <v>-0.13664055700609223</v>
      </c>
      <c r="J129" s="221">
        <v>-0.13268101761252449</v>
      </c>
    </row>
    <row r="130" spans="2:10" ht="15" hidden="1" customHeight="1" outlineLevel="1">
      <c r="B130" s="63" t="s">
        <v>84</v>
      </c>
      <c r="C130" s="220">
        <v>-1</v>
      </c>
      <c r="D130" s="220">
        <v>-0.6</v>
      </c>
      <c r="E130" s="220">
        <v>0.3441558441558441</v>
      </c>
      <c r="F130" s="220" t="s">
        <v>143</v>
      </c>
      <c r="G130" s="220">
        <v>0</v>
      </c>
      <c r="H130" s="221">
        <v>2.5511363636363638</v>
      </c>
      <c r="I130" s="220">
        <v>-0.11698113207547167</v>
      </c>
      <c r="J130" s="221">
        <v>0.14892412231030572</v>
      </c>
    </row>
    <row r="131" spans="2:10" ht="15" hidden="1" customHeight="1" outlineLevel="1">
      <c r="B131" s="63" t="s">
        <v>83</v>
      </c>
      <c r="C131" s="220">
        <v>-1</v>
      </c>
      <c r="D131" s="220">
        <v>-0.5</v>
      </c>
      <c r="E131" s="220">
        <v>-1.6393442622950838E-2</v>
      </c>
      <c r="F131" s="220">
        <v>-0.2857142857142857</v>
      </c>
      <c r="G131" s="220">
        <v>1.5</v>
      </c>
      <c r="H131" s="221">
        <v>-2.9268292682926855E-2</v>
      </c>
      <c r="I131" s="220">
        <v>-0.22729286663712889</v>
      </c>
      <c r="J131" s="221">
        <v>-0.21080422420796097</v>
      </c>
    </row>
    <row r="132" spans="2:10" ht="15" hidden="1" customHeight="1" outlineLevel="1">
      <c r="B132" s="63" t="s">
        <v>82</v>
      </c>
      <c r="C132" s="220" t="s">
        <v>143</v>
      </c>
      <c r="D132" s="220">
        <v>-9.0909090909090939E-2</v>
      </c>
      <c r="E132" s="220">
        <v>0.10990206746463538</v>
      </c>
      <c r="F132" s="220">
        <v>-0.69503546099290781</v>
      </c>
      <c r="G132" s="220">
        <v>9.7142857142857135</v>
      </c>
      <c r="H132" s="221">
        <v>6.7717996289424764E-2</v>
      </c>
      <c r="I132" s="220">
        <v>-0.21241408934707906</v>
      </c>
      <c r="J132" s="221">
        <v>-0.15974886641088248</v>
      </c>
    </row>
    <row r="133" spans="2:10" ht="15" hidden="1" customHeight="1" outlineLevel="1">
      <c r="B133" s="63" t="s">
        <v>81</v>
      </c>
      <c r="C133" s="220">
        <v>1.1428571428571428</v>
      </c>
      <c r="D133" s="220">
        <v>-0.62</v>
      </c>
      <c r="E133" s="220">
        <v>-0.34377510040160641</v>
      </c>
      <c r="F133" s="220">
        <v>-0.30000000000000004</v>
      </c>
      <c r="G133" s="220">
        <v>1.9487179487179489</v>
      </c>
      <c r="H133" s="221">
        <v>-0.28467153284671531</v>
      </c>
      <c r="I133" s="220">
        <v>0.2565280146962341</v>
      </c>
      <c r="J133" s="221">
        <v>0.1540097851520954</v>
      </c>
    </row>
    <row r="134" spans="2:10" ht="15" hidden="1" customHeight="1" outlineLevel="1">
      <c r="B134" s="63" t="s">
        <v>80</v>
      </c>
      <c r="C134" s="220" t="s">
        <v>143</v>
      </c>
      <c r="D134" s="220">
        <v>-0.1470588235294118</v>
      </c>
      <c r="E134" s="220">
        <v>9.4294770206022172E-2</v>
      </c>
      <c r="F134" s="220">
        <v>-5.9113300492610876E-2</v>
      </c>
      <c r="G134" s="220">
        <v>0.83333333333333326</v>
      </c>
      <c r="H134" s="221">
        <v>8.002270147559587E-2</v>
      </c>
      <c r="I134" s="220">
        <v>8.2665649243291339E-2</v>
      </c>
      <c r="J134" s="221">
        <v>8.2181818181818134E-2</v>
      </c>
    </row>
    <row r="135" spans="2:10" ht="15" hidden="1" customHeight="1" outlineLevel="1">
      <c r="B135" s="63" t="s">
        <v>79</v>
      </c>
      <c r="C135" s="220">
        <v>1</v>
      </c>
      <c r="D135" s="220">
        <v>-0.62790697674418605</v>
      </c>
      <c r="E135" s="220">
        <v>0.15675241157556274</v>
      </c>
      <c r="F135" s="220">
        <v>-0.50759219088937091</v>
      </c>
      <c r="G135" s="220">
        <v>0.29411764705882359</v>
      </c>
      <c r="H135" s="221">
        <v>-3.0269058295964157E-2</v>
      </c>
      <c r="I135" s="220">
        <v>-7.6967930029154807E-3</v>
      </c>
      <c r="J135" s="221">
        <v>-1.1584129742253091E-2</v>
      </c>
    </row>
    <row r="136" spans="2:10" collapsed="1">
      <c r="B136" s="227">
        <v>2002</v>
      </c>
      <c r="C136" s="229">
        <v>-1.7241379310344862E-2</v>
      </c>
      <c r="D136" s="229">
        <v>0</v>
      </c>
      <c r="E136" s="229">
        <v>0.15494021397105096</v>
      </c>
      <c r="F136" s="229">
        <v>0.59213051823416496</v>
      </c>
      <c r="G136" s="229">
        <v>1.0798319327731094</v>
      </c>
      <c r="H136" s="229">
        <v>0.25725631086319378</v>
      </c>
      <c r="I136" s="229">
        <v>-1.052919458498569E-2</v>
      </c>
      <c r="J136" s="229">
        <v>3.0471475514251445E-2</v>
      </c>
    </row>
    <row r="137" spans="2:10" ht="15" hidden="1" customHeight="1" outlineLevel="1">
      <c r="B137" s="63" t="s">
        <v>90</v>
      </c>
      <c r="C137" s="220">
        <v>-0.66666666666666674</v>
      </c>
      <c r="D137" s="220">
        <v>-0.30769230769230771</v>
      </c>
      <c r="E137" s="220">
        <v>-0.58509036144578319</v>
      </c>
      <c r="F137" s="220">
        <v>-0.45791245791245794</v>
      </c>
      <c r="G137" s="220">
        <v>0.61111111111111116</v>
      </c>
      <c r="H137" s="221">
        <v>-0.5458879618593564</v>
      </c>
      <c r="I137" s="220">
        <v>-4.5785290495914066E-2</v>
      </c>
      <c r="J137" s="221">
        <v>-0.12487041749128258</v>
      </c>
    </row>
    <row r="138" spans="2:10" ht="15" hidden="1" customHeight="1" outlineLevel="1">
      <c r="B138" s="63" t="s">
        <v>89</v>
      </c>
      <c r="C138" s="220">
        <v>1.25</v>
      </c>
      <c r="D138" s="220">
        <v>-0.66666666666666674</v>
      </c>
      <c r="E138" s="220">
        <v>6.8902991840435135E-2</v>
      </c>
      <c r="F138" s="220">
        <v>-0.57884615384615379</v>
      </c>
      <c r="G138" s="220">
        <v>-0.49152542372881358</v>
      </c>
      <c r="H138" s="221">
        <v>-0.15853658536585369</v>
      </c>
      <c r="I138" s="220">
        <v>-6.8390097113937953E-2</v>
      </c>
      <c r="J138" s="221">
        <v>-8.5575113472821873E-2</v>
      </c>
    </row>
    <row r="139" spans="2:10" ht="15" hidden="1" customHeight="1" outlineLevel="1">
      <c r="B139" s="63" t="s">
        <v>88</v>
      </c>
      <c r="C139" s="220">
        <v>4</v>
      </c>
      <c r="D139" s="220">
        <v>3.4000000000000004</v>
      </c>
      <c r="E139" s="220">
        <v>-0.24172517552657979</v>
      </c>
      <c r="F139" s="220">
        <v>-0.5186104218362283</v>
      </c>
      <c r="G139" s="220">
        <v>-0.36111111111111116</v>
      </c>
      <c r="H139" s="221">
        <v>-0.29371112646855568</v>
      </c>
      <c r="I139" s="220">
        <v>0.29670612454966538</v>
      </c>
      <c r="J139" s="221">
        <v>0.13650853178323641</v>
      </c>
    </row>
    <row r="140" spans="2:10" ht="15" hidden="1" customHeight="1" outlineLevel="1">
      <c r="B140" s="63" t="s">
        <v>87</v>
      </c>
      <c r="C140" s="220">
        <v>-0.16666666666666663</v>
      </c>
      <c r="D140" s="220">
        <v>7</v>
      </c>
      <c r="E140" s="220">
        <v>-0.4563758389261745</v>
      </c>
      <c r="F140" s="220">
        <v>1.4285714285714284</v>
      </c>
      <c r="G140" s="220">
        <v>-0.875</v>
      </c>
      <c r="H140" s="221">
        <v>-0.30232558139534882</v>
      </c>
      <c r="I140" s="220">
        <v>-7.2867298578199069E-2</v>
      </c>
      <c r="J140" s="221">
        <v>-9.4086021505376372E-2</v>
      </c>
    </row>
    <row r="141" spans="2:10" ht="15" hidden="1" customHeight="1" outlineLevel="1">
      <c r="B141" s="63" t="s">
        <v>86</v>
      </c>
      <c r="C141" s="220">
        <v>3.5</v>
      </c>
      <c r="D141" s="220">
        <v>-0.8</v>
      </c>
      <c r="E141" s="220">
        <v>-4.8192771084337394E-2</v>
      </c>
      <c r="F141" s="220">
        <v>0.85714285714285721</v>
      </c>
      <c r="G141" s="220">
        <v>-1</v>
      </c>
      <c r="H141" s="221">
        <v>-0.21645021645021645</v>
      </c>
      <c r="I141" s="220">
        <v>-0.2459088898717382</v>
      </c>
      <c r="J141" s="221">
        <v>-0.2431781701444623</v>
      </c>
    </row>
    <row r="142" spans="2:10" ht="15" hidden="1" customHeight="1" outlineLevel="1">
      <c r="B142" s="63" t="s">
        <v>85</v>
      </c>
      <c r="C142" s="220" t="s">
        <v>143</v>
      </c>
      <c r="D142" s="220">
        <v>1</v>
      </c>
      <c r="E142" s="220">
        <v>0.48951048951048959</v>
      </c>
      <c r="F142" s="220">
        <v>4</v>
      </c>
      <c r="G142" s="220">
        <v>-1</v>
      </c>
      <c r="H142" s="221">
        <v>0.58641975308641969</v>
      </c>
      <c r="I142" s="220">
        <v>0.37604790419161671</v>
      </c>
      <c r="J142" s="221">
        <v>0.39465065502183405</v>
      </c>
    </row>
    <row r="143" spans="2:10" ht="15" hidden="1" customHeight="1" outlineLevel="1">
      <c r="B143" s="63" t="s">
        <v>84</v>
      </c>
      <c r="C143" s="220" t="s">
        <v>143</v>
      </c>
      <c r="D143" s="220">
        <v>-0.375</v>
      </c>
      <c r="E143" s="220">
        <v>3.5294117647058822</v>
      </c>
      <c r="F143" s="220">
        <v>-1</v>
      </c>
      <c r="G143" s="220">
        <v>0.22222222222222232</v>
      </c>
      <c r="H143" s="221">
        <v>1.838709677419355</v>
      </c>
      <c r="I143" s="220">
        <v>-0.19289340101522845</v>
      </c>
      <c r="J143" s="221">
        <v>-0.13090551181102361</v>
      </c>
    </row>
    <row r="144" spans="2:10" ht="15" hidden="1" customHeight="1" outlineLevel="1">
      <c r="B144" s="63" t="s">
        <v>83</v>
      </c>
      <c r="C144" s="220">
        <v>0.5</v>
      </c>
      <c r="D144" s="220">
        <v>0.60000000000000009</v>
      </c>
      <c r="E144" s="220">
        <v>2.8125</v>
      </c>
      <c r="F144" s="220">
        <v>-0.125</v>
      </c>
      <c r="G144" s="220">
        <v>0.33333333333333326</v>
      </c>
      <c r="H144" s="221">
        <v>2.106060606060606</v>
      </c>
      <c r="I144" s="220">
        <v>-9.5028067361668023E-2</v>
      </c>
      <c r="J144" s="221">
        <v>-3.8281250000000044E-2</v>
      </c>
    </row>
    <row r="145" spans="2:10" ht="15" hidden="1" customHeight="1" outlineLevel="1">
      <c r="B145" s="63" t="s">
        <v>82</v>
      </c>
      <c r="C145" s="220">
        <v>-1</v>
      </c>
      <c r="D145" s="220">
        <v>-0.80701754385964919</v>
      </c>
      <c r="E145" s="220">
        <v>-0.1042884990253411</v>
      </c>
      <c r="F145" s="220">
        <v>-0.4928057553956835</v>
      </c>
      <c r="G145" s="220">
        <v>-0.5625</v>
      </c>
      <c r="H145" s="221">
        <v>-0.21940622737146998</v>
      </c>
      <c r="I145" s="220">
        <v>3.8358608385370196E-2</v>
      </c>
      <c r="J145" s="221">
        <v>-2.2335890878090403E-2</v>
      </c>
    </row>
    <row r="146" spans="2:10" ht="15" hidden="1" customHeight="1" outlineLevel="1">
      <c r="B146" s="63" t="s">
        <v>81</v>
      </c>
      <c r="C146" s="220">
        <v>2.5</v>
      </c>
      <c r="D146" s="220">
        <v>-0.13793103448275867</v>
      </c>
      <c r="E146" s="220">
        <v>-0.3117744610281924</v>
      </c>
      <c r="F146" s="220">
        <v>-0.34230194319880414</v>
      </c>
      <c r="G146" s="220">
        <v>3.875</v>
      </c>
      <c r="H146" s="221">
        <v>-0.30047132757266304</v>
      </c>
      <c r="I146" s="220">
        <v>6.9614035087719239E-2</v>
      </c>
      <c r="J146" s="221">
        <v>-2.7815117361182917E-2</v>
      </c>
    </row>
    <row r="147" spans="2:10" ht="15" hidden="1" customHeight="1" outlineLevel="1">
      <c r="B147" s="63" t="s">
        <v>80</v>
      </c>
      <c r="C147" s="220" t="s">
        <v>143</v>
      </c>
      <c r="D147" s="220">
        <v>0.1333333333333333</v>
      </c>
      <c r="E147" s="220">
        <v>-0.23282674772036471</v>
      </c>
      <c r="F147" s="220">
        <v>-0.27370304114490163</v>
      </c>
      <c r="G147" s="220">
        <v>-0.17808219178082196</v>
      </c>
      <c r="H147" s="221">
        <v>-0.23623753792804503</v>
      </c>
      <c r="I147" s="220">
        <v>-1.0445507173420632E-2</v>
      </c>
      <c r="J147" s="221">
        <v>-6.1250365746610802E-2</v>
      </c>
    </row>
    <row r="148" spans="2:10" ht="15" hidden="1" customHeight="1" outlineLevel="1">
      <c r="B148" s="63" t="s">
        <v>79</v>
      </c>
      <c r="C148" s="220">
        <v>-0.7142857142857143</v>
      </c>
      <c r="D148" s="220">
        <v>-0.18867924528301883</v>
      </c>
      <c r="E148" s="220">
        <v>-0.28792215226101892</v>
      </c>
      <c r="F148" s="220">
        <v>-0.16787003610108309</v>
      </c>
      <c r="G148" s="220">
        <v>0.88888888888888884</v>
      </c>
      <c r="H148" s="221">
        <v>-0.25010508617065996</v>
      </c>
      <c r="I148" s="220">
        <v>-0.15708247321340807</v>
      </c>
      <c r="J148" s="221">
        <v>-0.1747131931166348</v>
      </c>
    </row>
    <row r="149" spans="2:10" collapsed="1">
      <c r="B149" s="227">
        <v>2001</v>
      </c>
      <c r="C149" s="229">
        <v>0.56756756756756754</v>
      </c>
      <c r="D149" s="229">
        <v>-0.14576271186440681</v>
      </c>
      <c r="E149" s="229">
        <v>-0.22069641981363408</v>
      </c>
      <c r="F149" s="229">
        <v>-0.37191078963230861</v>
      </c>
      <c r="G149" s="229">
        <v>-0.22727272727272729</v>
      </c>
      <c r="H149" s="229">
        <v>-0.2526672790221155</v>
      </c>
      <c r="I149" s="229">
        <v>-2.3973574014447552E-2</v>
      </c>
      <c r="J149" s="229">
        <v>-6.7657300186249936E-2</v>
      </c>
    </row>
    <row r="150" spans="2:10" ht="15" hidden="1" customHeight="1" outlineLevel="1">
      <c r="B150" s="63" t="s">
        <v>90</v>
      </c>
      <c r="C150" s="220">
        <v>1.25</v>
      </c>
      <c r="D150" s="220">
        <v>-0.40909090909090906</v>
      </c>
      <c r="E150" s="220">
        <v>-0.19466343238326256</v>
      </c>
      <c r="F150" s="220">
        <v>-8.8957055214723968E-2</v>
      </c>
      <c r="G150" s="220">
        <v>0.38461538461538458</v>
      </c>
      <c r="H150" s="221">
        <v>-0.17583497053045183</v>
      </c>
      <c r="I150" s="220">
        <v>0.21985525058036326</v>
      </c>
      <c r="J150" s="221">
        <v>0.13377497595896992</v>
      </c>
    </row>
    <row r="151" spans="2:10" ht="15" hidden="1" customHeight="1" outlineLevel="1">
      <c r="B151" s="63" t="s">
        <v>89</v>
      </c>
      <c r="C151" s="220">
        <v>-0.19999999999999996</v>
      </c>
      <c r="D151" s="220">
        <v>0.33333333333333326</v>
      </c>
      <c r="E151" s="220">
        <v>-0.42251308900523565</v>
      </c>
      <c r="F151" s="220">
        <v>-0.10034602076124566</v>
      </c>
      <c r="G151" s="220">
        <v>3.5087719298245723E-2</v>
      </c>
      <c r="H151" s="221">
        <v>-0.33178114086146682</v>
      </c>
      <c r="I151" s="220">
        <v>-1.0690121786197548E-2</v>
      </c>
      <c r="J151" s="221">
        <v>-9.3709240493628942E-2</v>
      </c>
    </row>
    <row r="152" spans="2:10" ht="15" hidden="1" customHeight="1" outlineLevel="1">
      <c r="B152" s="63" t="s">
        <v>88</v>
      </c>
      <c r="C152" s="220">
        <v>0</v>
      </c>
      <c r="D152" s="220">
        <v>-0.47368421052631582</v>
      </c>
      <c r="E152" s="220">
        <v>-2.7317073170731732E-2</v>
      </c>
      <c r="F152" s="220">
        <v>1.088082901554404</v>
      </c>
      <c r="G152" s="220">
        <v>-0.66355140186915884</v>
      </c>
      <c r="H152" s="221">
        <v>7.5836431226765866E-2</v>
      </c>
      <c r="I152" s="220">
        <v>-0.28814801245649391</v>
      </c>
      <c r="J152" s="221">
        <v>-0.21619635508524393</v>
      </c>
    </row>
    <row r="153" spans="2:10" ht="15" hidden="1" customHeight="1" outlineLevel="1">
      <c r="B153" s="63" t="s">
        <v>87</v>
      </c>
      <c r="C153" s="220">
        <v>0.19999999999999996</v>
      </c>
      <c r="D153" s="220">
        <v>-0.8666666666666667</v>
      </c>
      <c r="E153" s="220">
        <v>1.442622950819672</v>
      </c>
      <c r="F153" s="220">
        <v>2.5</v>
      </c>
      <c r="G153" s="220">
        <v>1</v>
      </c>
      <c r="H153" s="221">
        <v>0.97701149425287359</v>
      </c>
      <c r="I153" s="220">
        <v>0.12010617120106182</v>
      </c>
      <c r="J153" s="221">
        <v>0.16687578419071514</v>
      </c>
    </row>
    <row r="154" spans="2:10" ht="15" hidden="1" customHeight="1" outlineLevel="1">
      <c r="B154" s="63" t="s">
        <v>86</v>
      </c>
      <c r="C154" s="220">
        <v>-0.7142857142857143</v>
      </c>
      <c r="D154" s="220">
        <v>-0.64285714285714279</v>
      </c>
      <c r="E154" s="220">
        <v>0.36065573770491799</v>
      </c>
      <c r="F154" s="220">
        <v>-0.22222222222222221</v>
      </c>
      <c r="G154" s="220">
        <v>1.2173913043478262</v>
      </c>
      <c r="H154" s="221">
        <v>0.32000000000000006</v>
      </c>
      <c r="I154" s="220">
        <v>7.1269487750555971E-3</v>
      </c>
      <c r="J154" s="221">
        <v>2.9752066115702469E-2</v>
      </c>
    </row>
    <row r="155" spans="2:10" ht="15" hidden="1" customHeight="1" outlineLevel="1">
      <c r="B155" s="63" t="s">
        <v>85</v>
      </c>
      <c r="C155" s="220">
        <v>-1</v>
      </c>
      <c r="D155" s="220">
        <v>-0.72222222222222221</v>
      </c>
      <c r="E155" s="220">
        <v>0.85714285714285721</v>
      </c>
      <c r="F155" s="220">
        <v>-0.61538461538461542</v>
      </c>
      <c r="G155" s="220">
        <v>0</v>
      </c>
      <c r="H155" s="221">
        <v>0.37288135593220328</v>
      </c>
      <c r="I155" s="220">
        <v>1.0797011207970111</v>
      </c>
      <c r="J155" s="221">
        <v>0.98914223669923995</v>
      </c>
    </row>
    <row r="156" spans="2:10" ht="15" hidden="1" customHeight="1" outlineLevel="1">
      <c r="B156" s="63" t="s">
        <v>84</v>
      </c>
      <c r="C156" s="220">
        <v>-1</v>
      </c>
      <c r="D156" s="220">
        <v>1</v>
      </c>
      <c r="E156" s="220">
        <v>-0.4925373134328358</v>
      </c>
      <c r="F156" s="220">
        <v>4.5</v>
      </c>
      <c r="G156" s="220">
        <v>0.5</v>
      </c>
      <c r="H156" s="221">
        <v>-0.25301204819277112</v>
      </c>
      <c r="I156" s="220">
        <v>-0.221958925750395</v>
      </c>
      <c r="J156" s="221">
        <v>-0.22294455066921604</v>
      </c>
    </row>
    <row r="157" spans="2:10" ht="15" hidden="1" customHeight="1" outlineLevel="1">
      <c r="B157" s="63" t="s">
        <v>83</v>
      </c>
      <c r="C157" s="220">
        <v>-0.77777777777777779</v>
      </c>
      <c r="D157" s="220">
        <v>-0.54545454545454541</v>
      </c>
      <c r="E157" s="220">
        <v>0</v>
      </c>
      <c r="F157" s="220">
        <v>3</v>
      </c>
      <c r="G157" s="220">
        <v>-0.75</v>
      </c>
      <c r="H157" s="221">
        <v>-0.19512195121951215</v>
      </c>
      <c r="I157" s="220">
        <v>0.27897435897435896</v>
      </c>
      <c r="J157" s="221">
        <v>0.25984251968503935</v>
      </c>
    </row>
    <row r="158" spans="2:10" ht="15" hidden="1" customHeight="1" outlineLevel="1">
      <c r="B158" s="63" t="s">
        <v>82</v>
      </c>
      <c r="C158" s="220">
        <v>3</v>
      </c>
      <c r="D158" s="220">
        <v>2.8</v>
      </c>
      <c r="E158" s="220">
        <v>1.1829787234042555</v>
      </c>
      <c r="F158" s="220">
        <v>1.0441176470588234</v>
      </c>
      <c r="G158" s="220">
        <v>0.33333333333333326</v>
      </c>
      <c r="H158" s="221">
        <v>1.1782334384858042</v>
      </c>
      <c r="I158" s="220">
        <v>-2.4156692056583218E-2</v>
      </c>
      <c r="J158" s="221">
        <v>0.12162937464142276</v>
      </c>
    </row>
    <row r="159" spans="2:10" ht="15" hidden="1" customHeight="1" outlineLevel="1">
      <c r="B159" s="63" t="s">
        <v>81</v>
      </c>
      <c r="C159" s="220" t="s">
        <v>143</v>
      </c>
      <c r="D159" s="220">
        <v>2.8666666666666667</v>
      </c>
      <c r="E159" s="220">
        <v>0.10981595092024543</v>
      </c>
      <c r="F159" s="220">
        <v>-7.5966850828729227E-2</v>
      </c>
      <c r="G159" s="220">
        <v>-0.66666666666666674</v>
      </c>
      <c r="H159" s="221">
        <v>6.3936481404095247E-2</v>
      </c>
      <c r="I159" s="220">
        <v>-0.26142842334404481</v>
      </c>
      <c r="J159" s="221">
        <v>-0.19676079734219265</v>
      </c>
    </row>
    <row r="160" spans="2:10" ht="15" hidden="1" customHeight="1" outlineLevel="1">
      <c r="B160" s="63" t="s">
        <v>80</v>
      </c>
      <c r="C160" s="220">
        <v>-1</v>
      </c>
      <c r="D160" s="220">
        <v>-0.23076923076923073</v>
      </c>
      <c r="E160" s="220">
        <v>-2.7202838557066844E-2</v>
      </c>
      <c r="F160" s="220">
        <v>-0.29508196721311475</v>
      </c>
      <c r="G160" s="220">
        <v>-0.30476190476190479</v>
      </c>
      <c r="H160" s="221">
        <v>-0.12348024316109418</v>
      </c>
      <c r="I160" s="220">
        <v>-0.10031702898550721</v>
      </c>
      <c r="J160" s="221">
        <v>-0.10563503140265174</v>
      </c>
    </row>
    <row r="161" spans="2:10" ht="15" hidden="1" customHeight="1" outlineLevel="1">
      <c r="B161" s="63" t="s">
        <v>79</v>
      </c>
      <c r="C161" s="220">
        <v>-0.41666666666666663</v>
      </c>
      <c r="D161" s="220">
        <v>1.7894736842105261</v>
      </c>
      <c r="E161" s="220">
        <v>-1.7987633501967415E-2</v>
      </c>
      <c r="F161" s="220">
        <v>-0.35204678362573094</v>
      </c>
      <c r="G161" s="220">
        <v>-0.81632653061224492</v>
      </c>
      <c r="H161" s="221">
        <v>-0.13897937024972851</v>
      </c>
      <c r="I161" s="220">
        <v>-7.1806569343065729E-2</v>
      </c>
      <c r="J161" s="221">
        <v>-8.5331195802667015E-2</v>
      </c>
    </row>
    <row r="162" spans="2:10" collapsed="1">
      <c r="B162" s="227">
        <v>2000</v>
      </c>
      <c r="C162" s="229">
        <v>-0.30188679245283023</v>
      </c>
      <c r="D162" s="229">
        <v>0.22916666666666674</v>
      </c>
      <c r="E162" s="229">
        <v>-3.1721910912717255E-2</v>
      </c>
      <c r="F162" s="229">
        <v>-8.6705202312138741E-2</v>
      </c>
      <c r="G162" s="229">
        <v>-0.34468085106382984</v>
      </c>
      <c r="H162" s="229">
        <v>-5.172529313232832E-2</v>
      </c>
      <c r="I162" s="229">
        <v>-5.2211311923849313E-2</v>
      </c>
      <c r="J162" s="229">
        <v>-5.2118513969910962E-2</v>
      </c>
    </row>
    <row r="163" spans="2:10" ht="15" hidden="1" customHeight="1" outlineLevel="1">
      <c r="B163" s="63" t="s">
        <v>90</v>
      </c>
      <c r="C163" s="220">
        <v>-0.33333333333333337</v>
      </c>
      <c r="D163" s="220">
        <v>-0.70666666666666667</v>
      </c>
      <c r="E163" s="220">
        <v>3.6518563603165077E-3</v>
      </c>
      <c r="F163" s="220">
        <v>-0.48822605965463106</v>
      </c>
      <c r="G163" s="220">
        <v>-0.73469387755102034</v>
      </c>
      <c r="H163" s="221">
        <v>-0.18068410462776663</v>
      </c>
      <c r="I163" s="220">
        <v>-0.2695261845386534</v>
      </c>
      <c r="J163" s="221">
        <v>-0.25187849720223821</v>
      </c>
    </row>
    <row r="164" spans="2:10" ht="15" hidden="1" customHeight="1" outlineLevel="1">
      <c r="B164" s="63" t="s">
        <v>89</v>
      </c>
      <c r="C164" s="220">
        <v>1.5</v>
      </c>
      <c r="D164" s="220">
        <v>-0.79069767441860461</v>
      </c>
      <c r="E164" s="220">
        <v>-5.8649581074420865E-2</v>
      </c>
      <c r="F164" s="220">
        <v>-0.40041493775933612</v>
      </c>
      <c r="G164" s="220">
        <v>-0.53658536585365857</v>
      </c>
      <c r="H164" s="221">
        <v>-0.20634431783184481</v>
      </c>
      <c r="I164" s="220">
        <v>-0.18324491600353665</v>
      </c>
      <c r="J164" s="221">
        <v>-0.18934526230174864</v>
      </c>
    </row>
    <row r="165" spans="2:10" ht="15" hidden="1" customHeight="1" outlineLevel="1">
      <c r="B165" s="63" t="s">
        <v>88</v>
      </c>
      <c r="C165" s="220">
        <v>0</v>
      </c>
      <c r="D165" s="220">
        <v>-0.7865168539325843</v>
      </c>
      <c r="E165" s="220">
        <v>3.2355371900826446</v>
      </c>
      <c r="F165" s="220">
        <v>-0.38141025641025639</v>
      </c>
      <c r="G165" s="220">
        <v>0.46575342465753433</v>
      </c>
      <c r="H165" s="221">
        <v>0.87587168758716882</v>
      </c>
      <c r="I165" s="220">
        <v>5.5899419729206867E-2</v>
      </c>
      <c r="J165" s="221">
        <v>0.15576694411414982</v>
      </c>
    </row>
    <row r="166" spans="2:10" ht="15" hidden="1" customHeight="1" outlineLevel="1">
      <c r="B166" s="63" t="s">
        <v>87</v>
      </c>
      <c r="C166" s="220" t="s">
        <v>143</v>
      </c>
      <c r="D166" s="220">
        <v>4</v>
      </c>
      <c r="E166" s="220">
        <v>3.3571428571428568</v>
      </c>
      <c r="F166" s="220">
        <v>-0.6</v>
      </c>
      <c r="G166" s="220">
        <v>0</v>
      </c>
      <c r="H166" s="221">
        <v>2.3461538461538463</v>
      </c>
      <c r="I166" s="220">
        <v>-0.29546517064048616</v>
      </c>
      <c r="J166" s="221">
        <v>-0.2637413394919168</v>
      </c>
    </row>
    <row r="167" spans="2:10" ht="15" hidden="1" customHeight="1" outlineLevel="1">
      <c r="B167" s="63" t="s">
        <v>86</v>
      </c>
      <c r="C167" s="220" t="s">
        <v>143</v>
      </c>
      <c r="D167" s="220">
        <v>0.39999999999999991</v>
      </c>
      <c r="E167" s="220">
        <v>10.090909090909092</v>
      </c>
      <c r="F167" s="220">
        <v>2</v>
      </c>
      <c r="G167" s="220" t="s">
        <v>143</v>
      </c>
      <c r="H167" s="221">
        <v>6.291666666666667</v>
      </c>
      <c r="I167" s="220">
        <v>2.4015151515151514</v>
      </c>
      <c r="J167" s="221">
        <v>2.5380116959064329</v>
      </c>
    </row>
    <row r="168" spans="2:10" ht="15" hidden="1" customHeight="1" outlineLevel="1">
      <c r="B168" s="63" t="s">
        <v>85</v>
      </c>
      <c r="C168" s="220">
        <v>0</v>
      </c>
      <c r="D168" s="220">
        <v>1.25</v>
      </c>
      <c r="E168" s="220">
        <v>8.625</v>
      </c>
      <c r="F168" s="220">
        <v>0.85714285714285721</v>
      </c>
      <c r="G168" s="220">
        <v>3.5</v>
      </c>
      <c r="H168" s="221">
        <v>3.5384615384615383</v>
      </c>
      <c r="I168" s="220">
        <v>-0.52513305736250737</v>
      </c>
      <c r="J168" s="221">
        <v>-0.46359930110658121</v>
      </c>
    </row>
    <row r="169" spans="2:10" ht="15" hidden="1" customHeight="1" outlineLevel="1">
      <c r="B169" s="63" t="s">
        <v>84</v>
      </c>
      <c r="C169" s="220">
        <v>3</v>
      </c>
      <c r="D169" s="220">
        <v>1</v>
      </c>
      <c r="E169" s="220">
        <v>32.5</v>
      </c>
      <c r="F169" s="220" t="s">
        <v>143</v>
      </c>
      <c r="G169" s="220">
        <v>0.5</v>
      </c>
      <c r="H169" s="221">
        <v>8.2222222222222214</v>
      </c>
      <c r="I169" s="220">
        <v>0.21965317919075145</v>
      </c>
      <c r="J169" s="221">
        <v>0.25419664268585129</v>
      </c>
    </row>
    <row r="170" spans="2:10" ht="15" hidden="1" customHeight="1" outlineLevel="1">
      <c r="B170" s="63" t="s">
        <v>83</v>
      </c>
      <c r="C170" s="220">
        <v>8</v>
      </c>
      <c r="D170" s="220">
        <v>2.6666666666666665</v>
      </c>
      <c r="E170" s="220">
        <v>15</v>
      </c>
      <c r="F170" s="220">
        <v>-0.6</v>
      </c>
      <c r="G170" s="220">
        <v>0.5</v>
      </c>
      <c r="H170" s="221">
        <v>3.0999999999999996</v>
      </c>
      <c r="I170" s="220">
        <v>0.17682558841279428</v>
      </c>
      <c r="J170" s="221">
        <v>0.21168753726893264</v>
      </c>
    </row>
    <row r="171" spans="2:10" ht="15" hidden="1" customHeight="1" outlineLevel="1">
      <c r="B171" s="63" t="s">
        <v>82</v>
      </c>
      <c r="C171" s="220">
        <v>-0.66666666666666674</v>
      </c>
      <c r="D171" s="220">
        <v>-0.625</v>
      </c>
      <c r="E171" s="220">
        <v>0.40298507462686572</v>
      </c>
      <c r="F171" s="220">
        <v>0.27102803738317749</v>
      </c>
      <c r="G171" s="220">
        <v>-0.63636363636363635</v>
      </c>
      <c r="H171" s="221">
        <v>0.22393822393822393</v>
      </c>
      <c r="I171" s="220">
        <v>0.32458921879504188</v>
      </c>
      <c r="J171" s="221">
        <v>0.31151241534988716</v>
      </c>
    </row>
    <row r="172" spans="2:10" ht="15" hidden="1" customHeight="1" outlineLevel="1">
      <c r="B172" s="63" t="s">
        <v>81</v>
      </c>
      <c r="C172" s="220">
        <v>-1</v>
      </c>
      <c r="D172" s="220">
        <v>-0.9</v>
      </c>
      <c r="E172" s="220">
        <v>0.21551081282624907</v>
      </c>
      <c r="F172" s="220">
        <v>0.41960784313725497</v>
      </c>
      <c r="G172" s="220">
        <v>-0.76237623762376239</v>
      </c>
      <c r="H172" s="221">
        <v>0.13251301467108378</v>
      </c>
      <c r="I172" s="220">
        <v>-0.13673378076062637</v>
      </c>
      <c r="J172" s="221">
        <v>-9.3919325707405132E-2</v>
      </c>
    </row>
    <row r="173" spans="2:10" ht="15" hidden="1" customHeight="1" outlineLevel="1">
      <c r="B173" s="63" t="s">
        <v>80</v>
      </c>
      <c r="C173" s="220">
        <v>-0.33333333333333337</v>
      </c>
      <c r="D173" s="220">
        <v>-0.63888888888888884</v>
      </c>
      <c r="E173" s="220">
        <v>0.48203330411919376</v>
      </c>
      <c r="F173" s="220">
        <v>0.6183673469387756</v>
      </c>
      <c r="G173" s="220">
        <v>-0.25531914893617025</v>
      </c>
      <c r="H173" s="221">
        <v>0.3955461293743372</v>
      </c>
      <c r="I173" s="220">
        <v>3.093264853507649E-2</v>
      </c>
      <c r="J173" s="221">
        <v>9.6718645364967104E-2</v>
      </c>
    </row>
    <row r="174" spans="2:10" ht="15" hidden="1" customHeight="1" outlineLevel="1">
      <c r="B174" s="63" t="s">
        <v>79</v>
      </c>
      <c r="C174" s="220">
        <v>1.4</v>
      </c>
      <c r="D174" s="220">
        <v>-0.83333333333333337</v>
      </c>
      <c r="E174" s="220">
        <v>0.3216939078751857</v>
      </c>
      <c r="F174" s="220">
        <v>1.016509433962264</v>
      </c>
      <c r="G174" s="220">
        <v>0.50769230769230766</v>
      </c>
      <c r="H174" s="221">
        <v>0.41402251791197542</v>
      </c>
      <c r="I174" s="220">
        <v>0.1534413807619448</v>
      </c>
      <c r="J174" s="221">
        <v>0.1978875698324023</v>
      </c>
    </row>
    <row r="175" spans="2:10" collapsed="1">
      <c r="B175" s="227">
        <v>1999</v>
      </c>
      <c r="C175" s="229">
        <v>0.43243243243243246</v>
      </c>
      <c r="D175" s="229">
        <v>-0.70223325062034747</v>
      </c>
      <c r="E175" s="229">
        <v>0.29747381392483052</v>
      </c>
      <c r="F175" s="229">
        <v>4.8787528868360353E-2</v>
      </c>
      <c r="G175" s="229">
        <v>-0.22056384742951907</v>
      </c>
      <c r="H175" s="229">
        <v>0.14587332053742808</v>
      </c>
      <c r="I175" s="229">
        <v>-2.9702818392427055E-2</v>
      </c>
      <c r="J175" s="229">
        <v>-4.6033450974369838E-4</v>
      </c>
    </row>
    <row r="176" spans="2:10" ht="15" hidden="1" customHeight="1" outlineLevel="1">
      <c r="B176" s="63" t="s">
        <v>90</v>
      </c>
      <c r="C176" s="220">
        <v>5</v>
      </c>
      <c r="D176" s="220">
        <v>0.92307692307692313</v>
      </c>
      <c r="E176" s="220">
        <v>1.1227390180878554</v>
      </c>
      <c r="F176" s="220">
        <v>0.53493975903614466</v>
      </c>
      <c r="G176" s="220">
        <v>-5.7692307692307709E-2</v>
      </c>
      <c r="H176" s="221">
        <v>0.88257575757575757</v>
      </c>
      <c r="I176" s="220">
        <v>0.11302320417453093</v>
      </c>
      <c r="J176" s="221">
        <v>0.21138762467318672</v>
      </c>
    </row>
    <row r="177" spans="2:10" ht="15" hidden="1" customHeight="1" outlineLevel="1">
      <c r="B177" s="63" t="s">
        <v>89</v>
      </c>
      <c r="C177" s="220">
        <v>-0.83333333333333337</v>
      </c>
      <c r="D177" s="220">
        <v>0.92537313432835822</v>
      </c>
      <c r="E177" s="220">
        <v>0.63234111021721651</v>
      </c>
      <c r="F177" s="220">
        <v>0.38307030129124819</v>
      </c>
      <c r="G177" s="220">
        <v>-0.18543046357615889</v>
      </c>
      <c r="H177" s="221">
        <v>0.49631336405529947</v>
      </c>
      <c r="I177" s="220">
        <v>5.9484777517564424E-2</v>
      </c>
      <c r="J177" s="221">
        <v>0.14799253034547144</v>
      </c>
    </row>
    <row r="178" spans="2:10" ht="15" hidden="1" customHeight="1" outlineLevel="1">
      <c r="B178" s="63" t="s">
        <v>88</v>
      </c>
      <c r="C178" s="220">
        <v>-0.75</v>
      </c>
      <c r="D178" s="220">
        <v>0.64814814814814814</v>
      </c>
      <c r="E178" s="220">
        <v>-0.46460176991150437</v>
      </c>
      <c r="F178" s="220">
        <v>-0.42435424354243545</v>
      </c>
      <c r="G178" s="220">
        <v>0.55319148936170204</v>
      </c>
      <c r="H178" s="221">
        <v>-0.34758871701546856</v>
      </c>
      <c r="I178" s="220">
        <v>0.30588532457691331</v>
      </c>
      <c r="J178" s="221">
        <v>0.16389877421905896</v>
      </c>
    </row>
    <row r="179" spans="2:10" ht="15" hidden="1" customHeight="1" outlineLevel="1">
      <c r="B179" s="63" t="s">
        <v>87</v>
      </c>
      <c r="C179" s="220">
        <v>-1</v>
      </c>
      <c r="D179" s="220">
        <v>-0.5</v>
      </c>
      <c r="E179" s="220">
        <v>3.666666666666667</v>
      </c>
      <c r="F179" s="220">
        <v>-0.95412844036697253</v>
      </c>
      <c r="G179" s="220">
        <v>-0.55555555555555558</v>
      </c>
      <c r="H179" s="221">
        <v>-0.796875</v>
      </c>
      <c r="I179" s="220">
        <v>0.91495076096687566</v>
      </c>
      <c r="J179" s="221">
        <v>0.73895582329317278</v>
      </c>
    </row>
    <row r="180" spans="2:10" ht="15" hidden="1" customHeight="1" outlineLevel="1">
      <c r="B180" s="63" t="s">
        <v>86</v>
      </c>
      <c r="C180" s="220" t="s">
        <v>143</v>
      </c>
      <c r="D180" s="220">
        <v>2.3333333333333335</v>
      </c>
      <c r="E180" s="220">
        <v>4.5</v>
      </c>
      <c r="F180" s="220">
        <v>-0.97619047619047616</v>
      </c>
      <c r="G180" s="220">
        <v>-1</v>
      </c>
      <c r="H180" s="221">
        <v>-0.81954887218045114</v>
      </c>
      <c r="I180" s="220">
        <v>-0.25085130533484679</v>
      </c>
      <c r="J180" s="221">
        <v>-0.32544378698224852</v>
      </c>
    </row>
    <row r="181" spans="2:10" ht="15" hidden="1" customHeight="1" outlineLevel="1">
      <c r="B181" s="63" t="s">
        <v>85</v>
      </c>
      <c r="C181" s="220">
        <v>-0.8</v>
      </c>
      <c r="D181" s="220">
        <v>0.33333333333333326</v>
      </c>
      <c r="E181" s="220">
        <v>-0.55555555555555558</v>
      </c>
      <c r="F181" s="220">
        <v>-0.90140845070422537</v>
      </c>
      <c r="G181" s="220" t="s">
        <v>143</v>
      </c>
      <c r="H181" s="221">
        <v>-0.74</v>
      </c>
      <c r="I181" s="220">
        <v>0.38379705400981989</v>
      </c>
      <c r="J181" s="221">
        <v>0.29878971255673226</v>
      </c>
    </row>
    <row r="182" spans="2:10" ht="15" hidden="1" customHeight="1" outlineLevel="1">
      <c r="B182" s="63" t="s">
        <v>84</v>
      </c>
      <c r="C182" s="220" t="s">
        <v>143</v>
      </c>
      <c r="D182" s="220">
        <v>0</v>
      </c>
      <c r="E182" s="220">
        <v>-0.66666666666666674</v>
      </c>
      <c r="F182" s="220">
        <v>-1</v>
      </c>
      <c r="G182" s="220">
        <v>-0.33333333333333337</v>
      </c>
      <c r="H182" s="221">
        <v>-0.73529411764705888</v>
      </c>
      <c r="I182" s="220">
        <v>1.131416837782341</v>
      </c>
      <c r="J182" s="221">
        <v>1.0684523809523809</v>
      </c>
    </row>
    <row r="183" spans="2:10" ht="15" hidden="1" customHeight="1" outlineLevel="1">
      <c r="B183" s="63" t="s">
        <v>83</v>
      </c>
      <c r="C183" s="220" t="s">
        <v>143</v>
      </c>
      <c r="D183" s="220">
        <v>2</v>
      </c>
      <c r="E183" s="220">
        <v>-0.8125</v>
      </c>
      <c r="F183" s="220">
        <v>-0.44444444444444442</v>
      </c>
      <c r="G183" s="220">
        <v>0.14285714285714279</v>
      </c>
      <c r="H183" s="221">
        <v>-0.39393939393939392</v>
      </c>
      <c r="I183" s="220">
        <v>54.233333333333334</v>
      </c>
      <c r="J183" s="221">
        <v>25.61904761904762</v>
      </c>
    </row>
    <row r="184" spans="2:10" ht="15" hidden="1" customHeight="1" outlineLevel="1">
      <c r="B184" s="63" t="s">
        <v>82</v>
      </c>
      <c r="C184" s="220">
        <v>0.5</v>
      </c>
      <c r="D184" s="220">
        <v>9</v>
      </c>
      <c r="E184" s="220">
        <v>0.10197368421052633</v>
      </c>
      <c r="F184" s="220">
        <v>0.27380952380952372</v>
      </c>
      <c r="G184" s="220">
        <v>0.13793103448275867</v>
      </c>
      <c r="H184" s="221">
        <v>0.22458628841607564</v>
      </c>
      <c r="I184" s="220">
        <v>0.30462579917262134</v>
      </c>
      <c r="J184" s="221">
        <v>0.29364049318624263</v>
      </c>
    </row>
    <row r="185" spans="2:10" ht="15" hidden="1" customHeight="1" outlineLevel="1">
      <c r="B185" s="63" t="s">
        <v>81</v>
      </c>
      <c r="C185" s="220">
        <v>0.5714285714285714</v>
      </c>
      <c r="D185" s="220">
        <v>1.7272727272727271</v>
      </c>
      <c r="E185" s="220">
        <v>-5.4301833568406233E-2</v>
      </c>
      <c r="F185" s="220">
        <v>-0.53038674033149169</v>
      </c>
      <c r="G185" s="220">
        <v>4.1237113402061931E-2</v>
      </c>
      <c r="H185" s="221">
        <v>-0.20653398422831393</v>
      </c>
      <c r="I185" s="220">
        <v>0.24568052613978364</v>
      </c>
      <c r="J185" s="221">
        <v>0.14216950318033361</v>
      </c>
    </row>
    <row r="186" spans="2:10" ht="15" hidden="1" customHeight="1" outlineLevel="1">
      <c r="B186" s="63" t="s">
        <v>80</v>
      </c>
      <c r="C186" s="220">
        <v>2</v>
      </c>
      <c r="D186" s="220">
        <v>6.7142857142857144</v>
      </c>
      <c r="E186" s="220">
        <v>0.20740740740740748</v>
      </c>
      <c r="F186" s="220">
        <v>-0.30298719772403981</v>
      </c>
      <c r="G186" s="220">
        <v>-4.7297297297297258E-2</v>
      </c>
      <c r="H186" s="221">
        <v>4.083885209713034E-2</v>
      </c>
      <c r="I186" s="220">
        <v>-4.8956483126110117E-2</v>
      </c>
      <c r="J186" s="221">
        <v>-3.3918669131238421E-2</v>
      </c>
    </row>
    <row r="187" spans="2:10" ht="15" hidden="1" customHeight="1" outlineLevel="1">
      <c r="B187" s="63" t="s">
        <v>79</v>
      </c>
      <c r="C187" s="220">
        <v>1.5</v>
      </c>
      <c r="D187" s="220">
        <v>37</v>
      </c>
      <c r="E187" s="220">
        <v>0.46782988004362047</v>
      </c>
      <c r="F187" s="220">
        <v>-0.44137022397891967</v>
      </c>
      <c r="G187" s="220">
        <v>-0.6649484536082475</v>
      </c>
      <c r="H187" s="221">
        <v>4.2133333333333356E-2</v>
      </c>
      <c r="I187" s="220">
        <v>0.26727127233929049</v>
      </c>
      <c r="J187" s="221">
        <v>0.22223407660300865</v>
      </c>
    </row>
    <row r="188" spans="2:10" collapsed="1">
      <c r="B188" s="227">
        <v>1998</v>
      </c>
      <c r="C188" s="229">
        <v>2.7777777777777679E-2</v>
      </c>
      <c r="D188" s="229">
        <v>1.7508532423208192</v>
      </c>
      <c r="E188" s="229">
        <v>0.33076418497868154</v>
      </c>
      <c r="F188" s="229">
        <v>-0.25037870590781219</v>
      </c>
      <c r="G188" s="229">
        <v>-0.18733153638814015</v>
      </c>
      <c r="H188" s="229">
        <v>0.10474978795589474</v>
      </c>
      <c r="I188" s="229">
        <v>0.21002116362826273</v>
      </c>
      <c r="J188" s="229">
        <v>0.19111733885707327</v>
      </c>
    </row>
    <row r="189" spans="2:10" ht="15" hidden="1" customHeight="1" outlineLevel="1">
      <c r="B189" s="63" t="s">
        <v>90</v>
      </c>
      <c r="C189" s="220">
        <v>-0.83333333333333337</v>
      </c>
      <c r="D189" s="220">
        <v>12</v>
      </c>
      <c r="E189" s="220">
        <v>-0.49444807315480077</v>
      </c>
      <c r="F189" s="220">
        <v>-0.31967213114754101</v>
      </c>
      <c r="G189" s="220">
        <v>-0.4285714285714286</v>
      </c>
      <c r="H189" s="221">
        <v>-0.41176470588235292</v>
      </c>
      <c r="I189" s="220">
        <v>-3.870825038708281E-3</v>
      </c>
      <c r="J189" s="221">
        <v>-8.4972532340953366E-2</v>
      </c>
    </row>
    <row r="190" spans="2:10" ht="15" hidden="1" customHeight="1" outlineLevel="1">
      <c r="B190" s="63" t="s">
        <v>89</v>
      </c>
      <c r="C190" s="220" t="s">
        <v>143</v>
      </c>
      <c r="D190" s="220">
        <v>5.7</v>
      </c>
      <c r="E190" s="220">
        <v>0.29885057471264376</v>
      </c>
      <c r="F190" s="220">
        <v>0.22280701754385968</v>
      </c>
      <c r="G190" s="220">
        <v>5.04</v>
      </c>
      <c r="H190" s="221">
        <v>0.38924455825864279</v>
      </c>
      <c r="I190" s="220">
        <v>0.14262777629114254</v>
      </c>
      <c r="J190" s="221">
        <v>0.18525896414342635</v>
      </c>
    </row>
    <row r="191" spans="2:10" ht="15" hidden="1" customHeight="1" outlineLevel="1">
      <c r="B191" s="63" t="s">
        <v>88</v>
      </c>
      <c r="C191" s="220" t="s">
        <v>143</v>
      </c>
      <c r="D191" s="220">
        <v>8</v>
      </c>
      <c r="E191" s="220">
        <v>-9.0543259557344102E-2</v>
      </c>
      <c r="F191" s="220">
        <v>0.55747126436781613</v>
      </c>
      <c r="G191" s="220">
        <v>5.7142857142857144</v>
      </c>
      <c r="H191" s="221">
        <v>0.28088578088578098</v>
      </c>
      <c r="I191" s="220">
        <v>1.2531969309462987E-2</v>
      </c>
      <c r="J191" s="221">
        <v>6.0822147651006686E-2</v>
      </c>
    </row>
    <row r="192" spans="2:10" ht="15" hidden="1" customHeight="1" outlineLevel="1">
      <c r="B192" s="63" t="s">
        <v>87</v>
      </c>
      <c r="C192" s="220" t="s">
        <v>143</v>
      </c>
      <c r="D192" s="220">
        <v>5</v>
      </c>
      <c r="E192" s="220">
        <v>-0.66666666666666674</v>
      </c>
      <c r="F192" s="220">
        <v>5.8125</v>
      </c>
      <c r="G192" s="220">
        <v>0.5</v>
      </c>
      <c r="H192" s="221">
        <v>3</v>
      </c>
      <c r="I192" s="220">
        <v>8.6293103448275854</v>
      </c>
      <c r="J192" s="221">
        <v>7.4121621621621614</v>
      </c>
    </row>
    <row r="193" spans="2:10" ht="15" hidden="1" customHeight="1" outlineLevel="1">
      <c r="B193" s="63" t="s">
        <v>86</v>
      </c>
      <c r="C193" s="220" t="s">
        <v>143</v>
      </c>
      <c r="D193" s="220">
        <v>2</v>
      </c>
      <c r="E193" s="220">
        <v>-0.84615384615384615</v>
      </c>
      <c r="F193" s="220">
        <v>20</v>
      </c>
      <c r="G193" s="220">
        <v>0</v>
      </c>
      <c r="H193" s="221">
        <v>5.0454545454545459</v>
      </c>
      <c r="I193" s="220">
        <v>9.4880952380952372</v>
      </c>
      <c r="J193" s="221">
        <v>8.566037735849056</v>
      </c>
    </row>
    <row r="194" spans="2:10" ht="15" hidden="1" customHeight="1" outlineLevel="1">
      <c r="B194" s="63" t="s">
        <v>85</v>
      </c>
      <c r="C194" s="220">
        <v>0.66666666666666674</v>
      </c>
      <c r="D194" s="220">
        <v>0.19999999999999996</v>
      </c>
      <c r="E194" s="220">
        <v>8</v>
      </c>
      <c r="F194" s="220">
        <v>1.2903225806451615</v>
      </c>
      <c r="G194" s="220">
        <v>-1</v>
      </c>
      <c r="H194" s="221">
        <v>1.3809523809523809</v>
      </c>
      <c r="I194" s="220">
        <v>10.75</v>
      </c>
      <c r="J194" s="221">
        <v>8.0547945205479454</v>
      </c>
    </row>
    <row r="195" spans="2:10" ht="15" hidden="1" customHeight="1" outlineLevel="1">
      <c r="B195" s="63" t="s">
        <v>84</v>
      </c>
      <c r="C195" s="220">
        <v>-1</v>
      </c>
      <c r="D195" s="220">
        <v>0</v>
      </c>
      <c r="E195" s="220">
        <v>1</v>
      </c>
      <c r="F195" s="220">
        <v>1</v>
      </c>
      <c r="G195" s="220">
        <v>0.5</v>
      </c>
      <c r="H195" s="221">
        <v>0.47826086956521729</v>
      </c>
      <c r="I195" s="220">
        <v>19.291666666666668</v>
      </c>
      <c r="J195" s="221">
        <v>13.19718309859155</v>
      </c>
    </row>
    <row r="196" spans="2:10" ht="15" hidden="1" customHeight="1" outlineLevel="1">
      <c r="B196" s="63" t="s">
        <v>83</v>
      </c>
      <c r="C196" s="220" t="s">
        <v>143</v>
      </c>
      <c r="D196" s="220">
        <v>-0.5</v>
      </c>
      <c r="E196" s="220">
        <v>3</v>
      </c>
      <c r="F196" s="220">
        <v>0.125</v>
      </c>
      <c r="G196" s="220">
        <v>0.39999999999999991</v>
      </c>
      <c r="H196" s="221">
        <v>0.73684210526315796</v>
      </c>
      <c r="I196" s="220">
        <v>-0.23076923076923073</v>
      </c>
      <c r="J196" s="221">
        <v>8.6206896551724199E-2</v>
      </c>
    </row>
    <row r="197" spans="2:10" ht="15" hidden="1" customHeight="1" outlineLevel="1">
      <c r="B197" s="63" t="s">
        <v>82</v>
      </c>
      <c r="C197" s="220">
        <v>-0.5</v>
      </c>
      <c r="D197" s="220">
        <v>-0.83333333333333337</v>
      </c>
      <c r="E197" s="220">
        <v>-0.31376975169300225</v>
      </c>
      <c r="F197" s="220">
        <v>-0.5714285714285714</v>
      </c>
      <c r="G197" s="220">
        <v>0.61111111111111116</v>
      </c>
      <c r="H197" s="221">
        <v>-0.38248175182481747</v>
      </c>
      <c r="I197" s="220">
        <v>-9.4654409261150874E-2</v>
      </c>
      <c r="J197" s="221">
        <v>-0.14908890115958029</v>
      </c>
    </row>
    <row r="198" spans="2:10" ht="15" hidden="1" customHeight="1" outlineLevel="1">
      <c r="B198" s="63" t="s">
        <v>81</v>
      </c>
      <c r="C198" s="220">
        <v>0.16666666666666674</v>
      </c>
      <c r="D198" s="220">
        <v>-0.20289855072463769</v>
      </c>
      <c r="E198" s="220">
        <v>0.26156583629893237</v>
      </c>
      <c r="F198" s="220">
        <v>0.39052496798975667</v>
      </c>
      <c r="G198" s="220">
        <v>1.6216216216216215</v>
      </c>
      <c r="H198" s="221">
        <v>0.32027764005949422</v>
      </c>
      <c r="I198" s="220">
        <v>5.120693695805012E-2</v>
      </c>
      <c r="J198" s="221">
        <v>0.10264429911856698</v>
      </c>
    </row>
    <row r="199" spans="2:10" ht="15" hidden="1" customHeight="1" outlineLevel="1">
      <c r="B199" s="63" t="s">
        <v>80</v>
      </c>
      <c r="C199" s="220">
        <v>-0.33333333333333337</v>
      </c>
      <c r="D199" s="220">
        <v>-0.78125</v>
      </c>
      <c r="E199" s="220">
        <v>-0.19437340153452687</v>
      </c>
      <c r="F199" s="220">
        <v>-5.6375838926174482E-2</v>
      </c>
      <c r="G199" s="220">
        <v>1.1142857142857143</v>
      </c>
      <c r="H199" s="221">
        <v>-0.11824817518248176</v>
      </c>
      <c r="I199" s="220">
        <v>0.19659936238044629</v>
      </c>
      <c r="J199" s="221">
        <v>0.12908275070437236</v>
      </c>
    </row>
    <row r="200" spans="2:10" ht="15" hidden="1" customHeight="1" outlineLevel="1">
      <c r="B200" s="63" t="s">
        <v>79</v>
      </c>
      <c r="C200" s="220">
        <v>0</v>
      </c>
      <c r="D200" s="220">
        <v>-0.93877551020408168</v>
      </c>
      <c r="E200" s="220">
        <v>-0.43742331288343561</v>
      </c>
      <c r="F200" s="220">
        <v>7.3550212164073647E-2</v>
      </c>
      <c r="G200" s="220">
        <v>-0.12217194570135748</v>
      </c>
      <c r="H200" s="221">
        <v>-0.28133384438482179</v>
      </c>
      <c r="I200" s="220">
        <v>-8.0451312239391726E-2</v>
      </c>
      <c r="J200" s="221">
        <v>-0.12914614884325937</v>
      </c>
    </row>
    <row r="201" spans="2:10" collapsed="1">
      <c r="B201" s="227">
        <v>1997</v>
      </c>
      <c r="C201" s="229">
        <v>0.28571428571428581</v>
      </c>
      <c r="D201" s="229">
        <v>0.22594142259414229</v>
      </c>
      <c r="E201" s="229">
        <v>-0.17438396967235315</v>
      </c>
      <c r="F201" s="229">
        <v>0.14721946375372386</v>
      </c>
      <c r="G201" s="229">
        <v>0.52361396303901442</v>
      </c>
      <c r="H201" s="229">
        <v>-3.1065088757396442E-2</v>
      </c>
      <c r="I201" s="229">
        <v>0.12291015217844481</v>
      </c>
      <c r="J201" s="229">
        <v>9.1755628720609161E-2</v>
      </c>
    </row>
    <row r="202" spans="2:10" ht="15" hidden="1" customHeight="1" outlineLevel="1">
      <c r="B202" s="63" t="s">
        <v>90</v>
      </c>
      <c r="C202" s="220">
        <v>1</v>
      </c>
      <c r="D202" s="220">
        <v>-0.86363636363636365</v>
      </c>
      <c r="E202" s="220">
        <v>2.8206850235056979E-2</v>
      </c>
      <c r="F202" s="220">
        <v>0.30901287553648071</v>
      </c>
      <c r="G202" s="220">
        <v>17.2</v>
      </c>
      <c r="H202" s="221">
        <v>0.11976047904191622</v>
      </c>
      <c r="I202" s="220">
        <v>0.22139673105497781</v>
      </c>
      <c r="J202" s="221">
        <v>0.19974487084086312</v>
      </c>
    </row>
    <row r="203" spans="2:10" ht="15" hidden="1" customHeight="1" outlineLevel="1">
      <c r="B203" s="63" t="s">
        <v>89</v>
      </c>
      <c r="C203" s="220">
        <v>-1</v>
      </c>
      <c r="D203" s="220">
        <v>-9.0909090909090939E-2</v>
      </c>
      <c r="E203" s="220">
        <v>2.025586353944564E-2</v>
      </c>
      <c r="F203" s="220">
        <v>-8.6538461538461564E-2</v>
      </c>
      <c r="G203" s="220">
        <v>2.125</v>
      </c>
      <c r="H203" s="221">
        <v>-2.6184538653366562E-2</v>
      </c>
      <c r="I203" s="220">
        <v>0.36262534184138562</v>
      </c>
      <c r="J203" s="221">
        <v>0.27465086754126111</v>
      </c>
    </row>
    <row r="204" spans="2:10" ht="15" hidden="1" customHeight="1" outlineLevel="1">
      <c r="B204" s="63" t="s">
        <v>88</v>
      </c>
      <c r="C204" s="220" t="s">
        <v>143</v>
      </c>
      <c r="D204" s="220">
        <v>-0.77777777777777779</v>
      </c>
      <c r="E204" s="220">
        <v>-0.11408199643493766</v>
      </c>
      <c r="F204" s="220">
        <v>0.359375</v>
      </c>
      <c r="G204" s="220">
        <v>-0.125</v>
      </c>
      <c r="H204" s="221">
        <v>7.0422535211267512E-3</v>
      </c>
      <c r="I204" s="220">
        <v>5.1357891906426367E-2</v>
      </c>
      <c r="J204" s="221">
        <v>4.3097790417851778E-2</v>
      </c>
    </row>
    <row r="205" spans="2:10" ht="15" hidden="1" customHeight="1" outlineLevel="1">
      <c r="B205" s="63" t="s">
        <v>87</v>
      </c>
      <c r="C205" s="220">
        <v>-1</v>
      </c>
      <c r="D205" s="220">
        <v>-0.5</v>
      </c>
      <c r="E205" s="220" t="s">
        <v>143</v>
      </c>
      <c r="F205" s="220">
        <v>0.77777777777777768</v>
      </c>
      <c r="G205" s="220">
        <v>2</v>
      </c>
      <c r="H205" s="221">
        <v>1</v>
      </c>
      <c r="I205" s="220">
        <v>-0.63291139240506333</v>
      </c>
      <c r="J205" s="221">
        <v>-0.55421686746987953</v>
      </c>
    </row>
    <row r="206" spans="2:10" ht="15" hidden="1" customHeight="1" outlineLevel="1">
      <c r="B206" s="63" t="s">
        <v>86</v>
      </c>
      <c r="C206" s="220">
        <v>-1</v>
      </c>
      <c r="D206" s="220">
        <v>-0.75</v>
      </c>
      <c r="E206" s="220">
        <v>1.1666666666666665</v>
      </c>
      <c r="F206" s="220">
        <v>-0.25</v>
      </c>
      <c r="G206" s="220">
        <v>0</v>
      </c>
      <c r="H206" s="221">
        <v>-4.3478260869565188E-2</v>
      </c>
      <c r="I206" s="220">
        <v>-0.58208955223880599</v>
      </c>
      <c r="J206" s="221">
        <v>-0.5267857142857143</v>
      </c>
    </row>
    <row r="207" spans="2:10" ht="15" hidden="1" customHeight="1" outlineLevel="1">
      <c r="B207" s="63" t="s">
        <v>85</v>
      </c>
      <c r="C207" s="220">
        <v>0.5</v>
      </c>
      <c r="D207" s="220">
        <v>-0.54545454545454541</v>
      </c>
      <c r="E207" s="220">
        <v>-0.94117647058823528</v>
      </c>
      <c r="F207" s="220">
        <v>2.1</v>
      </c>
      <c r="G207" s="220">
        <v>-0.83333333333333337</v>
      </c>
      <c r="H207" s="221">
        <v>-0.33333333333333337</v>
      </c>
      <c r="I207" s="220">
        <v>-0.29729729729729726</v>
      </c>
      <c r="J207" s="221">
        <v>-0.30805687203791465</v>
      </c>
    </row>
    <row r="208" spans="2:10" ht="15" hidden="1" customHeight="1" outlineLevel="1">
      <c r="B208" s="63" t="s">
        <v>84</v>
      </c>
      <c r="C208" s="220">
        <v>-0.69230769230769229</v>
      </c>
      <c r="D208" s="220">
        <v>-0.5</v>
      </c>
      <c r="E208" s="220">
        <v>-0.66666666666666674</v>
      </c>
      <c r="F208" s="220">
        <v>-9.0909090909090939E-2</v>
      </c>
      <c r="G208" s="220">
        <v>-0.19999999999999996</v>
      </c>
      <c r="H208" s="221">
        <v>-0.45238095238095233</v>
      </c>
      <c r="I208" s="220">
        <v>-0.15789473684210531</v>
      </c>
      <c r="J208" s="221">
        <v>-0.28282828282828287</v>
      </c>
    </row>
    <row r="209" spans="2:10" ht="15" hidden="1" customHeight="1" outlineLevel="1">
      <c r="B209" s="63" t="s">
        <v>83</v>
      </c>
      <c r="C209" s="220" t="s">
        <v>143</v>
      </c>
      <c r="D209" s="220">
        <v>-0.81818181818181812</v>
      </c>
      <c r="E209" s="220">
        <v>-0.4285714285714286</v>
      </c>
      <c r="F209" s="220">
        <v>-0.33333333333333337</v>
      </c>
      <c r="G209" s="220">
        <v>1.5</v>
      </c>
      <c r="H209" s="221">
        <v>-0.40625</v>
      </c>
      <c r="I209" s="220">
        <v>-0.54117647058823537</v>
      </c>
      <c r="J209" s="221">
        <v>-0.50427350427350426</v>
      </c>
    </row>
    <row r="210" spans="2:10" ht="15" hidden="1" customHeight="1" outlineLevel="1">
      <c r="B210" s="63" t="s">
        <v>82</v>
      </c>
      <c r="C210" s="220" t="s">
        <v>143</v>
      </c>
      <c r="D210" s="220">
        <v>0.41176470588235303</v>
      </c>
      <c r="E210" s="220">
        <v>0.10473815461346625</v>
      </c>
      <c r="F210" s="220">
        <v>-2.9702970297029729E-2</v>
      </c>
      <c r="G210" s="220">
        <v>-0.4</v>
      </c>
      <c r="H210" s="221">
        <v>5.3846153846153877E-2</v>
      </c>
      <c r="I210" s="220">
        <v>0.3647769516728625</v>
      </c>
      <c r="J210" s="221">
        <v>0.29264810849393297</v>
      </c>
    </row>
    <row r="211" spans="2:10" ht="15" hidden="1" customHeight="1" outlineLevel="1">
      <c r="B211" s="63" t="s">
        <v>81</v>
      </c>
      <c r="C211" s="220">
        <v>0.19999999999999996</v>
      </c>
      <c r="D211" s="220">
        <v>1.0294117647058822</v>
      </c>
      <c r="E211" s="220">
        <v>-0.48558352402745997</v>
      </c>
      <c r="F211" s="220">
        <v>0.57459677419354849</v>
      </c>
      <c r="G211" s="220">
        <v>-0.55421686746987953</v>
      </c>
      <c r="H211" s="221">
        <v>-0.28041384231180877</v>
      </c>
      <c r="I211" s="220">
        <v>0.6561226470017465</v>
      </c>
      <c r="J211" s="221">
        <v>0.32616892911010553</v>
      </c>
    </row>
    <row r="212" spans="2:10" ht="15" hidden="1" customHeight="1" outlineLevel="1">
      <c r="B212" s="63" t="s">
        <v>80</v>
      </c>
      <c r="C212" s="220">
        <v>0</v>
      </c>
      <c r="D212" s="220">
        <v>0.12280701754385959</v>
      </c>
      <c r="E212" s="220">
        <v>0.19571865443425085</v>
      </c>
      <c r="F212" s="220">
        <v>0.84863523573200994</v>
      </c>
      <c r="G212" s="220">
        <v>0.320754716981132</v>
      </c>
      <c r="H212" s="221">
        <v>0.37274549098196386</v>
      </c>
      <c r="I212" s="220">
        <v>0.65268935236004388</v>
      </c>
      <c r="J212" s="221">
        <v>0.58344348975545279</v>
      </c>
    </row>
    <row r="213" spans="2:10" ht="15" hidden="1" customHeight="1" outlineLevel="1">
      <c r="B213" s="63" t="s">
        <v>79</v>
      </c>
      <c r="C213" s="220">
        <v>0</v>
      </c>
      <c r="D213" s="220">
        <v>0.6333333333333333</v>
      </c>
      <c r="E213" s="220">
        <v>0.16096866096866091</v>
      </c>
      <c r="F213" s="220">
        <v>0.81282051282051282</v>
      </c>
      <c r="G213" s="220">
        <v>2.9464285714285716</v>
      </c>
      <c r="H213" s="221">
        <v>0.38629117959617432</v>
      </c>
      <c r="I213" s="220">
        <v>0.50165745856353583</v>
      </c>
      <c r="J213" s="221">
        <v>0.47196389496717717</v>
      </c>
    </row>
    <row r="214" spans="2:10" collapsed="1">
      <c r="B214" s="227">
        <v>1996</v>
      </c>
      <c r="C214" s="229">
        <v>-0.50877192982456143</v>
      </c>
      <c r="D214" s="229">
        <v>-5.1587301587301626E-2</v>
      </c>
      <c r="E214" s="229">
        <v>-7.8477854023705551E-2</v>
      </c>
      <c r="F214" s="229">
        <v>0.39521995150675449</v>
      </c>
      <c r="G214" s="229">
        <v>0.87307692307692308</v>
      </c>
      <c r="H214" s="229">
        <v>6.1039414021625493E-2</v>
      </c>
      <c r="I214" s="229">
        <v>0.38226141078838172</v>
      </c>
      <c r="J214" s="229">
        <v>0.30247769210777098</v>
      </c>
    </row>
    <row r="215" spans="2:10" ht="15" hidden="1" customHeight="1" outlineLevel="1">
      <c r="B215" s="63" t="s">
        <v>90</v>
      </c>
      <c r="C215" s="220">
        <v>-0.25</v>
      </c>
      <c r="D215" s="220">
        <v>0.25714285714285712</v>
      </c>
      <c r="E215" s="220">
        <v>0.71939953810623547</v>
      </c>
      <c r="F215" s="220">
        <v>0.50809061488673146</v>
      </c>
      <c r="G215" s="220">
        <v>-0.91666666666666663</v>
      </c>
      <c r="H215" s="221">
        <v>0.57299843014128737</v>
      </c>
      <c r="I215" s="220">
        <v>0.31562111249333569</v>
      </c>
      <c r="J215" s="221">
        <v>0.36313577742356173</v>
      </c>
    </row>
    <row r="216" spans="2:10" ht="15" hidden="1" customHeight="1" outlineLevel="1">
      <c r="B216" s="63" t="s">
        <v>89</v>
      </c>
      <c r="C216" s="220">
        <v>22</v>
      </c>
      <c r="D216" s="220">
        <v>-0.90517241379310343</v>
      </c>
      <c r="E216" s="220">
        <v>0.6034188034188035</v>
      </c>
      <c r="F216" s="220">
        <v>0.35064935064935066</v>
      </c>
      <c r="G216" s="220">
        <v>0.60000000000000009</v>
      </c>
      <c r="H216" s="221">
        <v>0.37211291702309657</v>
      </c>
      <c r="I216" s="220">
        <v>1.4613392526822144E-2</v>
      </c>
      <c r="J216" s="221">
        <v>7.8174904942965862E-2</v>
      </c>
    </row>
    <row r="217" spans="2:10" ht="15" hidden="1" customHeight="1" outlineLevel="1">
      <c r="B217" s="63" t="s">
        <v>88</v>
      </c>
      <c r="C217" s="220">
        <v>-1</v>
      </c>
      <c r="D217" s="220">
        <v>-0.49056603773584906</v>
      </c>
      <c r="E217" s="220">
        <v>0.78662420382165599</v>
      </c>
      <c r="F217" s="220">
        <v>-0.12925170068027214</v>
      </c>
      <c r="G217" s="220">
        <v>1</v>
      </c>
      <c r="H217" s="221">
        <v>0.27544910179640714</v>
      </c>
      <c r="I217" s="220">
        <v>0.73622782446311863</v>
      </c>
      <c r="J217" s="221">
        <v>0.62669039145907468</v>
      </c>
    </row>
    <row r="218" spans="2:10" ht="15" hidden="1" customHeight="1" outlineLevel="1">
      <c r="B218" s="63" t="s">
        <v>87</v>
      </c>
      <c r="C218" s="220" t="s">
        <v>143</v>
      </c>
      <c r="D218" s="220">
        <v>-0.83333333333333337</v>
      </c>
      <c r="E218" s="220">
        <v>-1</v>
      </c>
      <c r="F218" s="220">
        <v>0</v>
      </c>
      <c r="G218" s="220">
        <v>-0.94285714285714284</v>
      </c>
      <c r="H218" s="221">
        <v>-0.74193548387096775</v>
      </c>
      <c r="I218" s="220">
        <v>2.5505617977528088</v>
      </c>
      <c r="J218" s="221">
        <v>1.1986754966887418</v>
      </c>
    </row>
    <row r="219" spans="2:10" ht="15" hidden="1" customHeight="1" outlineLevel="1">
      <c r="B219" s="63" t="s">
        <v>86</v>
      </c>
      <c r="C219" s="220" t="s">
        <v>143</v>
      </c>
      <c r="D219" s="220">
        <v>0.33333333333333326</v>
      </c>
      <c r="E219" s="220">
        <v>1</v>
      </c>
      <c r="F219" s="220" t="s">
        <v>143</v>
      </c>
      <c r="G219" s="220">
        <v>0</v>
      </c>
      <c r="H219" s="221">
        <v>1.875</v>
      </c>
      <c r="I219" s="220">
        <v>-0.81491712707182318</v>
      </c>
      <c r="J219" s="221">
        <v>-0.79524680073126142</v>
      </c>
    </row>
    <row r="220" spans="2:10" ht="15" hidden="1" customHeight="1" outlineLevel="1">
      <c r="B220" s="63" t="s">
        <v>85</v>
      </c>
      <c r="C220" s="220" t="s">
        <v>143</v>
      </c>
      <c r="D220" s="220">
        <v>1.2000000000000002</v>
      </c>
      <c r="E220" s="220">
        <v>33</v>
      </c>
      <c r="F220" s="220">
        <v>0</v>
      </c>
      <c r="G220" s="220">
        <v>5</v>
      </c>
      <c r="H220" s="221">
        <v>2.7058823529411766</v>
      </c>
      <c r="I220" s="220">
        <v>-0.84338624338624335</v>
      </c>
      <c r="J220" s="221">
        <v>-0.78066528066528063</v>
      </c>
    </row>
    <row r="221" spans="2:10" ht="15" hidden="1" customHeight="1" outlineLevel="1">
      <c r="B221" s="63" t="s">
        <v>84</v>
      </c>
      <c r="C221" s="220" t="s">
        <v>143</v>
      </c>
      <c r="D221" s="220">
        <v>1</v>
      </c>
      <c r="E221" s="220">
        <v>0.8</v>
      </c>
      <c r="F221" s="220">
        <v>4.5</v>
      </c>
      <c r="G221" s="220">
        <v>0.66666666666666674</v>
      </c>
      <c r="H221" s="221">
        <v>2.5</v>
      </c>
      <c r="I221" s="220">
        <v>-0.93687707641196016</v>
      </c>
      <c r="J221" s="221">
        <v>-0.8918032786885246</v>
      </c>
    </row>
    <row r="222" spans="2:10" ht="15" hidden="1" customHeight="1" outlineLevel="1">
      <c r="B222" s="63" t="s">
        <v>83</v>
      </c>
      <c r="C222" s="220" t="s">
        <v>143</v>
      </c>
      <c r="D222" s="220">
        <v>0.5714285714285714</v>
      </c>
      <c r="E222" s="220">
        <v>2.5</v>
      </c>
      <c r="F222" s="220">
        <v>0</v>
      </c>
      <c r="G222" s="220">
        <v>0</v>
      </c>
      <c r="H222" s="221">
        <v>0.39130434782608692</v>
      </c>
      <c r="I222" s="220">
        <v>2.1481481481481484</v>
      </c>
      <c r="J222" s="221">
        <v>1.3399999999999999</v>
      </c>
    </row>
    <row r="223" spans="2:10" ht="15" hidden="1" customHeight="1" outlineLevel="1">
      <c r="B223" s="63" t="s">
        <v>82</v>
      </c>
      <c r="C223" s="220" t="s">
        <v>143</v>
      </c>
      <c r="D223" s="220">
        <v>1.4285714285714284</v>
      </c>
      <c r="E223" s="220">
        <v>3.3586956521739131</v>
      </c>
      <c r="F223" s="220">
        <v>0.578125</v>
      </c>
      <c r="G223" s="220">
        <v>5</v>
      </c>
      <c r="H223" s="221">
        <v>1.8017241379310347</v>
      </c>
      <c r="I223" s="220">
        <v>0.16261480280929219</v>
      </c>
      <c r="J223" s="221">
        <v>0.34517522803648593</v>
      </c>
    </row>
    <row r="224" spans="2:10" ht="15" hidden="1" customHeight="1" outlineLevel="1">
      <c r="B224" s="63" t="s">
        <v>81</v>
      </c>
      <c r="C224" s="220" t="s">
        <v>143</v>
      </c>
      <c r="D224" s="220">
        <v>5.8</v>
      </c>
      <c r="E224" s="220">
        <v>3.977220956719818</v>
      </c>
      <c r="F224" s="220">
        <v>0.16431924882629101</v>
      </c>
      <c r="G224" s="220">
        <v>1.6774193548387095</v>
      </c>
      <c r="H224" s="221">
        <v>2.1109877913429522</v>
      </c>
      <c r="I224" s="220">
        <v>-0.1117048784692295</v>
      </c>
      <c r="J224" s="221">
        <v>0.18710832587287385</v>
      </c>
    </row>
    <row r="225" spans="2:10" ht="15" hidden="1" customHeight="1" outlineLevel="1">
      <c r="B225" s="63" t="s">
        <v>80</v>
      </c>
      <c r="C225" s="220">
        <v>-0.97916666666666663</v>
      </c>
      <c r="D225" s="220">
        <v>1.1923076923076925</v>
      </c>
      <c r="E225" s="220">
        <v>-4.1055718475073277E-2</v>
      </c>
      <c r="F225" s="220">
        <v>-7.1428571428571397E-2</v>
      </c>
      <c r="G225" s="220">
        <v>1.65</v>
      </c>
      <c r="H225" s="221">
        <v>-9.1074681238615618E-2</v>
      </c>
      <c r="I225" s="220">
        <v>-0.17987036370183651</v>
      </c>
      <c r="J225" s="221">
        <v>-0.15956117205943621</v>
      </c>
    </row>
    <row r="226" spans="2:10" ht="15" hidden="1" customHeight="1" outlineLevel="1">
      <c r="B226" s="63" t="s">
        <v>79</v>
      </c>
      <c r="C226" s="220">
        <v>-0.99103139013452912</v>
      </c>
      <c r="D226" s="220">
        <v>-0.11764705882352944</v>
      </c>
      <c r="E226" s="220">
        <v>0.54966887417218535</v>
      </c>
      <c r="F226" s="220">
        <v>-0.31458699472759222</v>
      </c>
      <c r="G226" s="220">
        <v>1.2400000000000002</v>
      </c>
      <c r="H226" s="221">
        <v>7.1143995446784292E-2</v>
      </c>
      <c r="I226" s="220">
        <v>-0.25504184387433115</v>
      </c>
      <c r="J226" s="221">
        <v>-0.19168693345124921</v>
      </c>
    </row>
    <row r="227" spans="2:10" collapsed="1">
      <c r="B227" s="227">
        <v>1995</v>
      </c>
      <c r="C227" s="229">
        <v>-0.84799999999999998</v>
      </c>
      <c r="D227" s="229">
        <v>-0.17377049180327864</v>
      </c>
      <c r="E227" s="229">
        <v>0.88943894389438949</v>
      </c>
      <c r="F227" s="229">
        <v>8.7382297551789057E-2</v>
      </c>
      <c r="G227" s="229">
        <v>0.34715025906735741</v>
      </c>
      <c r="H227" s="229">
        <v>0.47593307593307599</v>
      </c>
      <c r="I227" s="229">
        <v>-5.4901960784313752E-2</v>
      </c>
      <c r="J227" s="229">
        <v>3.7806248595189995E-2</v>
      </c>
    </row>
    <row r="228" spans="2:10" ht="15" hidden="1" customHeight="1" outlineLevel="1">
      <c r="B228" s="63" t="s">
        <v>90</v>
      </c>
      <c r="C228" s="220">
        <v>-0.9726027397260274</v>
      </c>
      <c r="D228" s="220">
        <v>-0.84513274336283184</v>
      </c>
      <c r="E228" s="220">
        <v>0.54367201426024958</v>
      </c>
      <c r="F228" s="220">
        <v>0.11956521739130443</v>
      </c>
      <c r="G228" s="220">
        <v>1.8571428571428572</v>
      </c>
      <c r="H228" s="221">
        <v>3.5772357723577342E-2</v>
      </c>
      <c r="I228" s="220">
        <v>0.30134135060129519</v>
      </c>
      <c r="J228" s="221">
        <v>0.24252790781418798</v>
      </c>
    </row>
    <row r="229" spans="2:10" ht="15" hidden="1" customHeight="1" outlineLevel="1">
      <c r="B229" s="63" t="s">
        <v>89</v>
      </c>
      <c r="C229" s="220">
        <v>-0.85714285714285721</v>
      </c>
      <c r="D229" s="220">
        <v>-0.64417177914110435</v>
      </c>
      <c r="E229" s="220">
        <v>0.15384615384615374</v>
      </c>
      <c r="F229" s="220">
        <v>0.44827586206896552</v>
      </c>
      <c r="G229" s="220">
        <v>-0.77272727272727271</v>
      </c>
      <c r="H229" s="221">
        <v>-1.0160880609652811E-2</v>
      </c>
      <c r="I229" s="220">
        <v>7.7536376320510358E-2</v>
      </c>
      <c r="J229" s="221">
        <v>6.0826072926750463E-2</v>
      </c>
    </row>
    <row r="230" spans="2:10" ht="15" hidden="1" customHeight="1" outlineLevel="1">
      <c r="B230" s="63" t="s">
        <v>88</v>
      </c>
      <c r="C230" s="220">
        <v>-0.94117647058823528</v>
      </c>
      <c r="D230" s="220">
        <v>-0.58914728682170536</v>
      </c>
      <c r="E230" s="220">
        <v>-0.31887201735357917</v>
      </c>
      <c r="F230" s="220">
        <v>0.67999999999999994</v>
      </c>
      <c r="G230" s="220">
        <v>-0.33333333333333337</v>
      </c>
      <c r="H230" s="221">
        <v>-0.18734793187347931</v>
      </c>
      <c r="I230" s="220">
        <v>-0.34173325138291333</v>
      </c>
      <c r="J230" s="221">
        <v>-0.31059862610402356</v>
      </c>
    </row>
    <row r="231" spans="2:10" ht="15" hidden="1" customHeight="1" outlineLevel="1">
      <c r="B231" s="63" t="s">
        <v>87</v>
      </c>
      <c r="C231" s="220" t="s">
        <v>143</v>
      </c>
      <c r="D231" s="220">
        <v>2</v>
      </c>
      <c r="E231" s="220" t="s">
        <v>143</v>
      </c>
      <c r="F231" s="220">
        <v>-0.77500000000000002</v>
      </c>
      <c r="G231" s="220">
        <v>6</v>
      </c>
      <c r="H231" s="221">
        <v>0.26530612244897966</v>
      </c>
      <c r="I231" s="220">
        <v>-0.91222879684418146</v>
      </c>
      <c r="J231" s="221">
        <v>-0.85794920037629352</v>
      </c>
    </row>
    <row r="232" spans="2:10" ht="15" hidden="1" customHeight="1" outlineLevel="1">
      <c r="B232" s="63" t="s">
        <v>86</v>
      </c>
      <c r="C232" s="220">
        <v>-1</v>
      </c>
      <c r="D232" s="220" t="s">
        <v>143</v>
      </c>
      <c r="E232" s="220" t="s">
        <v>143</v>
      </c>
      <c r="F232" s="220">
        <v>-1</v>
      </c>
      <c r="G232" s="220">
        <v>0</v>
      </c>
      <c r="H232" s="221">
        <v>-0.55555555555555558</v>
      </c>
      <c r="I232" s="220">
        <v>-0.23087818696883855</v>
      </c>
      <c r="J232" s="221">
        <v>-0.23496503496503496</v>
      </c>
    </row>
    <row r="233" spans="2:10" ht="15" hidden="1" customHeight="1" outlineLevel="1">
      <c r="B233" s="63" t="s">
        <v>85</v>
      </c>
      <c r="C233" s="220" t="s">
        <v>143</v>
      </c>
      <c r="D233" s="220">
        <v>0.66666666666666674</v>
      </c>
      <c r="E233" s="220" t="s">
        <v>143</v>
      </c>
      <c r="F233" s="220">
        <v>-9.0909090909090939E-2</v>
      </c>
      <c r="G233" s="220">
        <v>-0.83333333333333337</v>
      </c>
      <c r="H233" s="221">
        <v>-0.15000000000000002</v>
      </c>
      <c r="I233" s="220">
        <v>-9.9999999999999978E-2</v>
      </c>
      <c r="J233" s="221">
        <v>-0.10093457943925233</v>
      </c>
    </row>
    <row r="234" spans="2:10" ht="15" hidden="1" customHeight="1" outlineLevel="1">
      <c r="B234" s="63" t="s">
        <v>84</v>
      </c>
      <c r="C234" s="220" t="s">
        <v>143</v>
      </c>
      <c r="D234" s="220">
        <v>-0.33333333333333337</v>
      </c>
      <c r="E234" s="220">
        <v>1.5</v>
      </c>
      <c r="F234" s="220">
        <v>-0.83333333333333337</v>
      </c>
      <c r="G234" s="220">
        <v>0</v>
      </c>
      <c r="H234" s="221">
        <v>-0.4</v>
      </c>
      <c r="I234" s="220">
        <v>-9.0634441087613316E-2</v>
      </c>
      <c r="J234" s="221">
        <v>-9.6742349457058285E-2</v>
      </c>
    </row>
    <row r="235" spans="2:10" ht="15" hidden="1" customHeight="1" outlineLevel="1">
      <c r="B235" s="63" t="s">
        <v>83</v>
      </c>
      <c r="C235" s="220" t="s">
        <v>143</v>
      </c>
      <c r="D235" s="220">
        <v>0.39999999999999991</v>
      </c>
      <c r="E235" s="220">
        <v>-0.66666666666666674</v>
      </c>
      <c r="F235" s="220">
        <v>-0.52</v>
      </c>
      <c r="G235" s="220">
        <v>0</v>
      </c>
      <c r="H235" s="221">
        <v>-0.39473684210526316</v>
      </c>
      <c r="I235" s="220">
        <v>-0.96181046676096182</v>
      </c>
      <c r="J235" s="221">
        <v>-0.93288590604026844</v>
      </c>
    </row>
    <row r="236" spans="2:10" ht="15" hidden="1" customHeight="1" outlineLevel="1">
      <c r="B236" s="63" t="s">
        <v>82</v>
      </c>
      <c r="C236" s="220">
        <v>-1</v>
      </c>
      <c r="D236" s="220">
        <v>-0.89230769230769225</v>
      </c>
      <c r="E236" s="220">
        <v>0.12195121951219523</v>
      </c>
      <c r="F236" s="220">
        <v>-0.23353293413173648</v>
      </c>
      <c r="G236" s="220">
        <v>-0.86486486486486491</v>
      </c>
      <c r="H236" s="221">
        <v>-0.39107611548556431</v>
      </c>
      <c r="I236" s="220">
        <v>-0.27695312500000002</v>
      </c>
      <c r="J236" s="221">
        <v>-0.29173750425025502</v>
      </c>
    </row>
    <row r="237" spans="2:10" ht="15" hidden="1" customHeight="1" outlineLevel="1">
      <c r="B237" s="63" t="s">
        <v>81</v>
      </c>
      <c r="C237" s="220">
        <v>-1</v>
      </c>
      <c r="D237" s="220">
        <v>-0.97727272727272729</v>
      </c>
      <c r="E237" s="220">
        <v>2.5691056910569108</v>
      </c>
      <c r="F237" s="220">
        <v>-7.1895424836601274E-2</v>
      </c>
      <c r="G237" s="220">
        <v>-0.60759493670886078</v>
      </c>
      <c r="H237" s="221">
        <v>-0.12946859903381647</v>
      </c>
      <c r="I237" s="220">
        <v>6.950589970501464E-2</v>
      </c>
      <c r="J237" s="221">
        <v>3.7621922898281479E-2</v>
      </c>
    </row>
    <row r="238" spans="2:10" ht="15" hidden="1" customHeight="1" outlineLevel="1">
      <c r="B238" s="63" t="s">
        <v>80</v>
      </c>
      <c r="C238" s="220">
        <v>0.10769230769230775</v>
      </c>
      <c r="D238" s="220">
        <v>-0.91095890410958902</v>
      </c>
      <c r="E238" s="220">
        <v>5.5576923076923075</v>
      </c>
      <c r="F238" s="220">
        <v>-4.4052863436123357E-2</v>
      </c>
      <c r="G238" s="220">
        <v>0.11111111111111116</v>
      </c>
      <c r="H238" s="221">
        <v>0.56857142857142851</v>
      </c>
      <c r="I238" s="220">
        <v>-7.6795212765957466E-2</v>
      </c>
      <c r="J238" s="221">
        <v>1.9105575997735658E-2</v>
      </c>
    </row>
    <row r="239" spans="2:10" ht="15" hidden="1" customHeight="1" outlineLevel="1">
      <c r="B239" s="63" t="s">
        <v>79</v>
      </c>
      <c r="C239" s="220">
        <v>-0.16165413533834583</v>
      </c>
      <c r="D239" s="220">
        <v>-0.89440993788819878</v>
      </c>
      <c r="E239" s="220">
        <v>5.5493895671476778E-3</v>
      </c>
      <c r="F239" s="220">
        <v>9.213051823416496E-2</v>
      </c>
      <c r="G239" s="220">
        <v>-0.77064220183486243</v>
      </c>
      <c r="H239" s="221">
        <v>-0.17083529966965549</v>
      </c>
      <c r="I239" s="220">
        <v>7.6343768458357886E-2</v>
      </c>
      <c r="J239" s="221">
        <v>1.7433359577100349E-2</v>
      </c>
    </row>
    <row r="240" spans="2:10" collapsed="1">
      <c r="B240" s="227">
        <v>1994</v>
      </c>
      <c r="C240" s="229">
        <v>-0.52889447236180898</v>
      </c>
      <c r="D240" s="229">
        <v>-0.80877742946708464</v>
      </c>
      <c r="E240" s="229">
        <v>0.51554126473740625</v>
      </c>
      <c r="F240" s="229">
        <v>7.7953714981729538E-2</v>
      </c>
      <c r="G240" s="229">
        <v>-0.3774193548387097</v>
      </c>
      <c r="H240" s="229">
        <v>-2.4237096571643857E-2</v>
      </c>
      <c r="I240" s="229">
        <v>-4.7297823210440293E-2</v>
      </c>
      <c r="J240" s="229">
        <v>-4.3349245258676339E-2</v>
      </c>
    </row>
    <row r="241" spans="2:10" ht="15" hidden="1" customHeight="1" outlineLevel="1">
      <c r="B241" s="63" t="s">
        <v>90</v>
      </c>
      <c r="C241" s="220">
        <v>-0.18435754189944131</v>
      </c>
      <c r="D241" s="220">
        <v>-0.26860841423948223</v>
      </c>
      <c r="E241" s="220">
        <v>0.2635135135135136</v>
      </c>
      <c r="F241" s="220">
        <v>-0.15853658536585369</v>
      </c>
      <c r="G241" s="220">
        <v>-0.671875</v>
      </c>
      <c r="H241" s="221">
        <v>-7.0996978851963766E-2</v>
      </c>
      <c r="I241" s="220">
        <v>-0.20762323621037204</v>
      </c>
      <c r="J241" s="221">
        <v>-0.18094676301430468</v>
      </c>
    </row>
    <row r="242" spans="2:10" ht="15" hidden="1" customHeight="1" outlineLevel="1">
      <c r="B242" s="63" t="s">
        <v>89</v>
      </c>
      <c r="C242" s="220">
        <v>-0.97177419354838712</v>
      </c>
      <c r="D242" s="220">
        <v>-2.68656716417911E-2</v>
      </c>
      <c r="E242" s="220">
        <v>-0.38170731707317074</v>
      </c>
      <c r="F242" s="220">
        <v>-0.43339253996447602</v>
      </c>
      <c r="G242" s="220">
        <v>-0.78</v>
      </c>
      <c r="H242" s="221">
        <v>-0.42836398838334944</v>
      </c>
      <c r="I242" s="220">
        <v>-5.553463855421692E-2</v>
      </c>
      <c r="J242" s="221">
        <v>-0.15993494171862288</v>
      </c>
    </row>
    <row r="243" spans="2:10" ht="15" hidden="1" customHeight="1" outlineLevel="1">
      <c r="B243" s="63" t="s">
        <v>88</v>
      </c>
      <c r="C243" s="220">
        <v>-0.56779661016949157</v>
      </c>
      <c r="D243" s="220">
        <v>0.34375</v>
      </c>
      <c r="E243" s="220">
        <v>0.2561307901907357</v>
      </c>
      <c r="F243" s="220">
        <v>-3.3149171270718258E-2</v>
      </c>
      <c r="G243" s="220">
        <v>-0.76</v>
      </c>
      <c r="H243" s="221">
        <v>4.4472681067344366E-2</v>
      </c>
      <c r="I243" s="220">
        <v>-0.19555006180469714</v>
      </c>
      <c r="J243" s="221">
        <v>-0.1564569536423841</v>
      </c>
    </row>
    <row r="244" spans="2:10" ht="15" hidden="1" customHeight="1" outlineLevel="1">
      <c r="B244" s="63" t="s">
        <v>87</v>
      </c>
      <c r="C244" s="220" t="s">
        <v>143</v>
      </c>
      <c r="D244" s="220" t="s">
        <v>143</v>
      </c>
      <c r="E244" s="220" t="s">
        <v>143</v>
      </c>
      <c r="F244" s="220" t="s">
        <v>143</v>
      </c>
      <c r="G244" s="220">
        <v>1.5</v>
      </c>
      <c r="H244" s="221">
        <v>23.5</v>
      </c>
      <c r="I244" s="220">
        <v>-5.8495821727019504E-2</v>
      </c>
      <c r="J244" s="221">
        <v>-1.4828544949026856E-2</v>
      </c>
    </row>
    <row r="245" spans="2:10" ht="15" hidden="1" customHeight="1" outlineLevel="1">
      <c r="B245" s="63" t="s">
        <v>86</v>
      </c>
      <c r="C245" s="220" t="s">
        <v>143</v>
      </c>
      <c r="D245" s="220">
        <v>-1</v>
      </c>
      <c r="E245" s="220">
        <v>-1</v>
      </c>
      <c r="F245" s="220">
        <v>3</v>
      </c>
      <c r="G245" s="220" t="s">
        <v>143</v>
      </c>
      <c r="H245" s="221">
        <v>2.6</v>
      </c>
      <c r="I245" s="220">
        <v>3.0656934306569239E-2</v>
      </c>
      <c r="J245" s="221">
        <v>4.0000000000000036E-2</v>
      </c>
    </row>
    <row r="246" spans="2:10" ht="15" hidden="1" customHeight="1" outlineLevel="1">
      <c r="B246" s="63" t="s">
        <v>85</v>
      </c>
      <c r="C246" s="220">
        <v>-1</v>
      </c>
      <c r="D246" s="220">
        <v>0</v>
      </c>
      <c r="E246" s="220">
        <v>-1</v>
      </c>
      <c r="F246" s="220">
        <v>4.5</v>
      </c>
      <c r="G246" s="220">
        <v>2</v>
      </c>
      <c r="H246" s="221">
        <v>-0.57446808510638303</v>
      </c>
      <c r="I246" s="220">
        <v>-0.13651315789473684</v>
      </c>
      <c r="J246" s="221">
        <v>-0.15281076801266824</v>
      </c>
    </row>
    <row r="247" spans="2:10" ht="15" hidden="1" customHeight="1" outlineLevel="1">
      <c r="B247" s="63" t="s">
        <v>84</v>
      </c>
      <c r="C247" s="220" t="s">
        <v>143</v>
      </c>
      <c r="D247" s="220" t="s">
        <v>143</v>
      </c>
      <c r="E247" s="220">
        <v>-0.75</v>
      </c>
      <c r="F247" s="220" t="s">
        <v>143</v>
      </c>
      <c r="G247" s="220">
        <v>-0.5</v>
      </c>
      <c r="H247" s="221">
        <v>0.4285714285714286</v>
      </c>
      <c r="I247" s="220">
        <v>-0.35769728331177231</v>
      </c>
      <c r="J247" s="221">
        <v>-0.35064102564102562</v>
      </c>
    </row>
    <row r="248" spans="2:10" ht="15" hidden="1" customHeight="1" outlineLevel="1">
      <c r="B248" s="63" t="s">
        <v>83</v>
      </c>
      <c r="C248" s="220">
        <v>-1</v>
      </c>
      <c r="D248" s="220">
        <v>4</v>
      </c>
      <c r="E248" s="220">
        <v>-0.33333333333333337</v>
      </c>
      <c r="F248" s="220">
        <v>7.3333333333333339</v>
      </c>
      <c r="G248" s="220">
        <v>-0.5</v>
      </c>
      <c r="H248" s="221">
        <v>0.40740740740740744</v>
      </c>
      <c r="I248" s="220">
        <v>-0.45906656465187456</v>
      </c>
      <c r="J248" s="221">
        <v>-0.44152923538230882</v>
      </c>
    </row>
    <row r="249" spans="2:10" ht="15" hidden="1" customHeight="1" outlineLevel="1">
      <c r="B249" s="63" t="s">
        <v>82</v>
      </c>
      <c r="C249" s="220">
        <v>-0.82758620689655171</v>
      </c>
      <c r="D249" s="220">
        <v>-0.14473684210526316</v>
      </c>
      <c r="E249" s="220">
        <v>-0.78364116094986813</v>
      </c>
      <c r="F249" s="220">
        <v>3.0864197530864113E-2</v>
      </c>
      <c r="G249" s="220">
        <v>-0.30188679245283023</v>
      </c>
      <c r="H249" s="221">
        <v>-0.54857819905213268</v>
      </c>
      <c r="I249" s="220">
        <v>-8.1363812475784281E-3</v>
      </c>
      <c r="J249" s="221">
        <v>-0.14131386861313866</v>
      </c>
    </row>
    <row r="250" spans="2:10" ht="15" hidden="1" customHeight="1" outlineLevel="1">
      <c r="B250" s="63" t="s">
        <v>81</v>
      </c>
      <c r="C250" s="220">
        <v>-0.71743119266055044</v>
      </c>
      <c r="D250" s="220">
        <v>-0.45945945945945943</v>
      </c>
      <c r="E250" s="220">
        <v>-0.88547486033519551</v>
      </c>
      <c r="F250" s="220">
        <v>0.48064516129032264</v>
      </c>
      <c r="G250" s="220">
        <v>0.29508196721311486</v>
      </c>
      <c r="H250" s="221">
        <v>-0.56821026282853571</v>
      </c>
      <c r="I250" s="220">
        <v>-7.5034106412005475E-2</v>
      </c>
      <c r="J250" s="221">
        <v>-0.21813339789371744</v>
      </c>
    </row>
    <row r="251" spans="2:10" ht="15" hidden="1" customHeight="1" outlineLevel="1">
      <c r="B251" s="63" t="s">
        <v>80</v>
      </c>
      <c r="C251" s="220">
        <v>-0.7078651685393258</v>
      </c>
      <c r="D251" s="220">
        <v>-0.49040139616055844</v>
      </c>
      <c r="E251" s="220">
        <v>-0.84690873405299316</v>
      </c>
      <c r="F251" s="220">
        <v>-2.5751072961373356E-2</v>
      </c>
      <c r="G251" s="220">
        <v>-0.68421052631578949</v>
      </c>
      <c r="H251" s="221">
        <v>-0.58984375</v>
      </c>
      <c r="I251" s="220">
        <v>-6.5257924176507109E-2</v>
      </c>
      <c r="J251" s="221">
        <v>-0.21453979546465096</v>
      </c>
    </row>
    <row r="252" spans="2:10" ht="15" hidden="1" customHeight="1" outlineLevel="1">
      <c r="B252" s="63" t="s">
        <v>79</v>
      </c>
      <c r="C252" s="220">
        <v>-0.33165829145728642</v>
      </c>
      <c r="D252" s="220">
        <v>-0.46600331674958539</v>
      </c>
      <c r="E252" s="220">
        <v>0.20777479892761397</v>
      </c>
      <c r="F252" s="220">
        <v>1.1650485436893288E-2</v>
      </c>
      <c r="G252" s="220">
        <v>1.2244897959183674</v>
      </c>
      <c r="H252" s="221">
        <v>-8.3080917351795791E-2</v>
      </c>
      <c r="I252" s="220">
        <v>4.2006462532697242E-2</v>
      </c>
      <c r="J252" s="221">
        <v>9.1940976163451538E-3</v>
      </c>
    </row>
    <row r="253" spans="2:10" collapsed="1">
      <c r="B253" s="227">
        <v>1993</v>
      </c>
      <c r="C253" s="229">
        <v>-0.62855809612692481</v>
      </c>
      <c r="D253" s="229">
        <v>-0.33679833679833682</v>
      </c>
      <c r="E253" s="229">
        <v>-0.42666939778779189</v>
      </c>
      <c r="F253" s="229">
        <v>-2.6866851047017026E-2</v>
      </c>
      <c r="G253" s="229">
        <v>-0.2671394799054374</v>
      </c>
      <c r="H253" s="229">
        <v>-0.35699289405684753</v>
      </c>
      <c r="I253" s="229">
        <v>-9.7564973074221517E-2</v>
      </c>
      <c r="J253" s="229">
        <v>-0.15587904308999168</v>
      </c>
    </row>
    <row r="254" spans="2:10" ht="15" hidden="1" customHeight="1" outlineLevel="1">
      <c r="B254" s="63" t="s">
        <v>90</v>
      </c>
      <c r="C254" s="220">
        <v>-0.63319672131147542</v>
      </c>
      <c r="D254" s="220">
        <v>-0.41142857142857148</v>
      </c>
      <c r="E254" s="220">
        <v>-0.47579693034238491</v>
      </c>
      <c r="F254" s="220">
        <v>-0.42355008787346227</v>
      </c>
      <c r="G254" s="220">
        <v>1.3703703703703702</v>
      </c>
      <c r="H254" s="221">
        <v>-0.46091205211726383</v>
      </c>
      <c r="I254" s="220">
        <v>9.3806374022850303E-2</v>
      </c>
      <c r="J254" s="221">
        <v>-8.918737407656141E-2</v>
      </c>
    </row>
    <row r="255" spans="2:10" ht="15" hidden="1" customHeight="1" outlineLevel="1">
      <c r="B255" s="63" t="s">
        <v>89</v>
      </c>
      <c r="C255" s="220">
        <v>-0.55072463768115942</v>
      </c>
      <c r="D255" s="220">
        <v>-0.48461538461538467</v>
      </c>
      <c r="E255" s="220">
        <v>-0.37019969278033793</v>
      </c>
      <c r="F255" s="220">
        <v>0.53825136612021862</v>
      </c>
      <c r="G255" s="220">
        <v>1.3255813953488373</v>
      </c>
      <c r="H255" s="221">
        <v>-0.29076553381393755</v>
      </c>
      <c r="I255" s="220">
        <v>5.6904098686828553E-2</v>
      </c>
      <c r="J255" s="221">
        <v>-7.0663811563169143E-2</v>
      </c>
    </row>
    <row r="256" spans="2:10" ht="15" hidden="1" customHeight="1" outlineLevel="1">
      <c r="B256" s="63" t="s">
        <v>88</v>
      </c>
      <c r="C256" s="220">
        <v>-0.70126582278481009</v>
      </c>
      <c r="D256" s="220">
        <v>-0.80487804878048785</v>
      </c>
      <c r="E256" s="220">
        <v>1.6214285714285714</v>
      </c>
      <c r="F256" s="220">
        <v>0.16025641025641035</v>
      </c>
      <c r="G256" s="220">
        <v>3.166666666666667</v>
      </c>
      <c r="H256" s="221">
        <v>-0.33809924306139616</v>
      </c>
      <c r="I256" s="220">
        <v>0.15902578796561606</v>
      </c>
      <c r="J256" s="221">
        <v>3.269929472109423E-2</v>
      </c>
    </row>
    <row r="257" spans="2:10" ht="15" hidden="1" customHeight="1" outlineLevel="1">
      <c r="B257" s="63" t="s">
        <v>87</v>
      </c>
      <c r="C257" s="220" t="s">
        <v>143</v>
      </c>
      <c r="D257" s="220">
        <v>-1</v>
      </c>
      <c r="E257" s="220">
        <v>-1</v>
      </c>
      <c r="F257" s="220">
        <v>-1</v>
      </c>
      <c r="G257" s="220">
        <v>-0.77777777777777779</v>
      </c>
      <c r="H257" s="221">
        <v>-0.90476190476190477</v>
      </c>
      <c r="I257" s="220">
        <v>-0.29928432010409889</v>
      </c>
      <c r="J257" s="221">
        <v>-0.30744544287548137</v>
      </c>
    </row>
    <row r="258" spans="2:10" ht="15" hidden="1" customHeight="1" outlineLevel="1">
      <c r="B258" s="63" t="s">
        <v>86</v>
      </c>
      <c r="C258" s="220" t="s">
        <v>143</v>
      </c>
      <c r="D258" s="220" t="s">
        <v>143</v>
      </c>
      <c r="E258" s="220">
        <v>-0.9285714285714286</v>
      </c>
      <c r="F258" s="220">
        <v>-0.5</v>
      </c>
      <c r="G258" s="220">
        <v>-1</v>
      </c>
      <c r="H258" s="221">
        <v>-0.83870967741935487</v>
      </c>
      <c r="I258" s="220">
        <v>-0.15012406947890822</v>
      </c>
      <c r="J258" s="221">
        <v>-0.16311625076080338</v>
      </c>
    </row>
    <row r="259" spans="2:10" ht="15" hidden="1" customHeight="1" outlineLevel="1">
      <c r="B259" s="63" t="s">
        <v>85</v>
      </c>
      <c r="C259" s="220" t="s">
        <v>143</v>
      </c>
      <c r="D259" s="220">
        <v>2</v>
      </c>
      <c r="E259" s="220">
        <v>1.7999999999999998</v>
      </c>
      <c r="F259" s="220">
        <v>-0.6</v>
      </c>
      <c r="G259" s="220">
        <v>0</v>
      </c>
      <c r="H259" s="221">
        <v>2.6153846153846154</v>
      </c>
      <c r="I259" s="220">
        <v>-0.18716577540106949</v>
      </c>
      <c r="J259" s="221">
        <v>-0.16302186878727631</v>
      </c>
    </row>
    <row r="260" spans="2:10" ht="15" hidden="1" customHeight="1" outlineLevel="1">
      <c r="B260" s="63" t="s">
        <v>84</v>
      </c>
      <c r="C260" s="220" t="s">
        <v>143</v>
      </c>
      <c r="D260" s="220">
        <v>-1</v>
      </c>
      <c r="E260" s="220" t="s">
        <v>143</v>
      </c>
      <c r="F260" s="220" t="s">
        <v>143</v>
      </c>
      <c r="G260" s="220">
        <v>1</v>
      </c>
      <c r="H260" s="221">
        <v>0.39999999999999991</v>
      </c>
      <c r="I260" s="220">
        <v>0.39656729900632337</v>
      </c>
      <c r="J260" s="221">
        <v>0.39659803043867492</v>
      </c>
    </row>
    <row r="261" spans="2:10" ht="15" hidden="1" customHeight="1" outlineLevel="1">
      <c r="B261" s="63" t="s">
        <v>83</v>
      </c>
      <c r="C261" s="220">
        <v>1</v>
      </c>
      <c r="D261" s="220">
        <v>-0.5</v>
      </c>
      <c r="E261" s="220">
        <v>1.25</v>
      </c>
      <c r="F261" s="220">
        <v>2</v>
      </c>
      <c r="G261" s="220" t="s">
        <v>143</v>
      </c>
      <c r="H261" s="221">
        <v>1.25</v>
      </c>
      <c r="I261" s="220">
        <v>5.9521276595744679</v>
      </c>
      <c r="J261" s="221">
        <v>5.67</v>
      </c>
    </row>
    <row r="262" spans="2:10" ht="15" hidden="1" customHeight="1" outlineLevel="1">
      <c r="B262" s="63" t="s">
        <v>82</v>
      </c>
      <c r="C262" s="220">
        <v>13.5</v>
      </c>
      <c r="D262" s="220">
        <v>1.2352941176470589</v>
      </c>
      <c r="E262" s="220">
        <v>0.76279069767441854</v>
      </c>
      <c r="F262" s="220">
        <v>1.7457627118644066</v>
      </c>
      <c r="G262" s="220">
        <v>-3.6363636363636376E-2</v>
      </c>
      <c r="H262" s="221">
        <v>1.2506666666666666</v>
      </c>
      <c r="I262" s="220">
        <v>-7.8214285714285681E-2</v>
      </c>
      <c r="J262" s="221">
        <v>7.8740157480315043E-2</v>
      </c>
    </row>
    <row r="263" spans="2:10" ht="15" hidden="1" customHeight="1" outlineLevel="1">
      <c r="B263" s="63" t="s">
        <v>81</v>
      </c>
      <c r="C263" s="220">
        <v>0.70846394984326011</v>
      </c>
      <c r="D263" s="220">
        <v>-0.5637727759914255</v>
      </c>
      <c r="E263" s="220">
        <v>3.8684719535783341E-2</v>
      </c>
      <c r="F263" s="220">
        <v>-0.2654028436018957</v>
      </c>
      <c r="G263" s="220">
        <v>-0.67724867724867721</v>
      </c>
      <c r="H263" s="221">
        <v>-0.17259233690024167</v>
      </c>
      <c r="I263" s="220">
        <v>9.7716211156870125E-2</v>
      </c>
      <c r="J263" s="221">
        <v>2.6702269692924219E-3</v>
      </c>
    </row>
    <row r="264" spans="2:10" ht="15" hidden="1" customHeight="1" outlineLevel="1">
      <c r="B264" s="63" t="s">
        <v>80</v>
      </c>
      <c r="C264" s="220">
        <v>0.4401294498381878</v>
      </c>
      <c r="D264" s="220">
        <v>-0.25873221216041398</v>
      </c>
      <c r="E264" s="220">
        <v>-0.1123693379790941</v>
      </c>
      <c r="F264" s="220">
        <v>0.45625000000000004</v>
      </c>
      <c r="G264" s="220">
        <v>-0.64596273291925466</v>
      </c>
      <c r="H264" s="221">
        <v>-5.5699004057543355E-2</v>
      </c>
      <c r="I264" s="220">
        <v>0.11619840443981966</v>
      </c>
      <c r="J264" s="221">
        <v>6.1224489795918435E-2</v>
      </c>
    </row>
    <row r="265" spans="2:10" ht="15" hidden="1" customHeight="1" outlineLevel="1">
      <c r="B265" s="63" t="s">
        <v>79</v>
      </c>
      <c r="C265" s="220">
        <v>0.46323529411764697</v>
      </c>
      <c r="D265" s="220">
        <v>-0.36190476190476195</v>
      </c>
      <c r="E265" s="220">
        <v>-0.3552290406222991</v>
      </c>
      <c r="F265" s="220">
        <v>0.94339622641509435</v>
      </c>
      <c r="G265" s="220" t="s">
        <v>143</v>
      </c>
      <c r="H265" s="221">
        <v>-0.12428950359984847</v>
      </c>
      <c r="I265" s="220">
        <v>0.13599021150148571</v>
      </c>
      <c r="J265" s="221">
        <v>5.3827751196172224E-2</v>
      </c>
    </row>
    <row r="266" spans="2:10" collapsed="1">
      <c r="B266" s="227">
        <v>1992</v>
      </c>
      <c r="C266" s="229">
        <v>-8.8860544217687076E-2</v>
      </c>
      <c r="D266" s="229">
        <v>-0.44953078507667654</v>
      </c>
      <c r="E266" s="229">
        <v>-0.17015128335883056</v>
      </c>
      <c r="F266" s="229">
        <v>0.16797415782187364</v>
      </c>
      <c r="G266" s="229">
        <v>-0.14717741935483875</v>
      </c>
      <c r="H266" s="229">
        <v>-0.1888386716447239</v>
      </c>
      <c r="I266" s="229">
        <v>9.305420484209459E-2</v>
      </c>
      <c r="J266" s="229">
        <v>1.3856940431718145E-2</v>
      </c>
    </row>
    <row r="267" spans="2:10" ht="15" hidden="1" customHeight="1" outlineLevel="1">
      <c r="B267" s="63" t="s">
        <v>90</v>
      </c>
      <c r="C267" s="220">
        <v>0.38243626062322944</v>
      </c>
      <c r="D267" s="220">
        <v>-0.48071216617210677</v>
      </c>
      <c r="E267" s="220">
        <v>-0.25766871165644167</v>
      </c>
      <c r="F267" s="220">
        <v>0.51733333333333342</v>
      </c>
      <c r="G267" s="220">
        <v>-0.25</v>
      </c>
      <c r="H267" s="221">
        <v>-0.15775034293552814</v>
      </c>
      <c r="I267" s="220">
        <v>0.15915427509293689</v>
      </c>
      <c r="J267" s="221">
        <v>3.1163434903047182E-2</v>
      </c>
    </row>
    <row r="268" spans="2:10" ht="15" hidden="1" customHeight="1" outlineLevel="1">
      <c r="B268" s="63" t="s">
        <v>89</v>
      </c>
      <c r="C268" s="220">
        <v>0.79220779220779214</v>
      </c>
      <c r="D268" s="220">
        <v>6.7323481116584594E-2</v>
      </c>
      <c r="E268" s="220">
        <v>0.21796071094480829</v>
      </c>
      <c r="F268" s="220">
        <v>0</v>
      </c>
      <c r="G268" s="220">
        <v>-0.65040650406504064</v>
      </c>
      <c r="H268" s="221">
        <v>0.176969696969697</v>
      </c>
      <c r="I268" s="220">
        <v>0.16802231001626766</v>
      </c>
      <c r="J268" s="221">
        <v>0.17128946591915017</v>
      </c>
    </row>
    <row r="269" spans="2:10" ht="15" hidden="1" customHeight="1" outlineLevel="1">
      <c r="B269" s="63" t="s">
        <v>88</v>
      </c>
      <c r="C269" s="220" t="s">
        <v>143</v>
      </c>
      <c r="D269" s="220">
        <v>0.93700787401574792</v>
      </c>
      <c r="E269" s="220">
        <v>-0.70085470085470081</v>
      </c>
      <c r="F269" s="220">
        <v>6.1224489795918435E-2</v>
      </c>
      <c r="G269" s="220">
        <v>-0.93478260869565222</v>
      </c>
      <c r="H269" s="221">
        <v>0.23725286160249737</v>
      </c>
      <c r="I269" s="220">
        <v>0.38437128123760411</v>
      </c>
      <c r="J269" s="221">
        <v>0.34376794945433664</v>
      </c>
    </row>
    <row r="270" spans="2:10" ht="15" hidden="1" customHeight="1" outlineLevel="1">
      <c r="B270" s="63" t="s">
        <v>87</v>
      </c>
      <c r="C270" s="220" t="s">
        <v>143</v>
      </c>
      <c r="D270" s="220" t="s">
        <v>143</v>
      </c>
      <c r="E270" s="220">
        <v>-0.88</v>
      </c>
      <c r="F270" s="220">
        <v>-0.85714285714285721</v>
      </c>
      <c r="G270" s="220">
        <v>2</v>
      </c>
      <c r="H270" s="221">
        <v>-0.5</v>
      </c>
      <c r="I270" s="220">
        <v>0.54939516129032251</v>
      </c>
      <c r="J270" s="221">
        <v>0.50676982591876207</v>
      </c>
    </row>
    <row r="271" spans="2:10" ht="15" hidden="1" customHeight="1" outlineLevel="1">
      <c r="B271" s="63" t="s">
        <v>86</v>
      </c>
      <c r="C271" s="220" t="s">
        <v>143</v>
      </c>
      <c r="D271" s="220">
        <v>-1</v>
      </c>
      <c r="E271" s="220">
        <v>3</v>
      </c>
      <c r="F271" s="220">
        <v>-0.6</v>
      </c>
      <c r="G271" s="220">
        <v>-0.75</v>
      </c>
      <c r="H271" s="221">
        <v>0.82352941176470584</v>
      </c>
      <c r="I271" s="220">
        <v>0.37425404944586527</v>
      </c>
      <c r="J271" s="221">
        <v>0.38067226890756301</v>
      </c>
    </row>
    <row r="272" spans="2:10" ht="15" hidden="1" customHeight="1" outlineLevel="1">
      <c r="B272" s="63" t="s">
        <v>85</v>
      </c>
      <c r="C272" s="220" t="s">
        <v>143</v>
      </c>
      <c r="D272" s="220" t="s">
        <v>143</v>
      </c>
      <c r="E272" s="220">
        <v>0.66666666666666674</v>
      </c>
      <c r="F272" s="220">
        <v>0.25</v>
      </c>
      <c r="G272" s="220" t="s">
        <v>143</v>
      </c>
      <c r="H272" s="221">
        <v>0.85714285714285721</v>
      </c>
      <c r="I272" s="220">
        <v>-0.15192743764172334</v>
      </c>
      <c r="J272" s="221">
        <v>-0.14793901750423488</v>
      </c>
    </row>
    <row r="273" spans="2:10" ht="15" hidden="1" customHeight="1" outlineLevel="1">
      <c r="B273" s="63" t="s">
        <v>84</v>
      </c>
      <c r="C273" s="220" t="s">
        <v>143</v>
      </c>
      <c r="D273" s="220">
        <v>6</v>
      </c>
      <c r="E273" s="220">
        <v>-1</v>
      </c>
      <c r="F273" s="220">
        <v>-1</v>
      </c>
      <c r="G273" s="220">
        <v>0</v>
      </c>
      <c r="H273" s="221">
        <v>-0.2857142857142857</v>
      </c>
      <c r="I273" s="220">
        <v>-3.7391304347826115E-2</v>
      </c>
      <c r="J273" s="221">
        <v>-4.0378006872852201E-2</v>
      </c>
    </row>
    <row r="274" spans="2:10" ht="15" hidden="1" customHeight="1" outlineLevel="1">
      <c r="B274" s="63" t="s">
        <v>83</v>
      </c>
      <c r="C274" s="220" t="s">
        <v>143</v>
      </c>
      <c r="D274" s="220">
        <v>-0.66666666666666674</v>
      </c>
      <c r="E274" s="220">
        <v>1</v>
      </c>
      <c r="F274" s="220">
        <v>-0.5</v>
      </c>
      <c r="G274" s="220">
        <v>-1</v>
      </c>
      <c r="H274" s="221">
        <v>-7.6923076923076872E-2</v>
      </c>
      <c r="I274" s="220">
        <v>-0.84665579119086454</v>
      </c>
      <c r="J274" s="221">
        <v>-0.83857949959644873</v>
      </c>
    </row>
    <row r="275" spans="2:10" ht="15" hidden="1" customHeight="1" outlineLevel="1">
      <c r="B275" s="63" t="s">
        <v>82</v>
      </c>
      <c r="C275" s="220" t="s">
        <v>143</v>
      </c>
      <c r="D275" s="220">
        <v>-0.87857142857142856</v>
      </c>
      <c r="E275" s="220">
        <v>-0.73522167487684731</v>
      </c>
      <c r="F275" s="220">
        <v>-0.4732142857142857</v>
      </c>
      <c r="G275" s="220">
        <v>-0.24657534246575341</v>
      </c>
      <c r="H275" s="221">
        <v>-0.70634299138606105</v>
      </c>
      <c r="I275" s="220">
        <v>0.65484633569739947</v>
      </c>
      <c r="J275" s="221">
        <v>6.9383630852138722E-2</v>
      </c>
    </row>
    <row r="276" spans="2:10" ht="15" hidden="1" customHeight="1" outlineLevel="1">
      <c r="B276" s="63" t="s">
        <v>81</v>
      </c>
      <c r="C276" s="220">
        <v>-0.16710182767624016</v>
      </c>
      <c r="D276" s="220">
        <v>-9.5541401273885329E-3</v>
      </c>
      <c r="E276" s="220">
        <v>-0.2021604938271605</v>
      </c>
      <c r="F276" s="220">
        <v>5.7644110275689275E-2</v>
      </c>
      <c r="G276" s="220">
        <v>8.4499999999999993</v>
      </c>
      <c r="H276" s="221">
        <v>-4.7039473684210575E-2</v>
      </c>
      <c r="I276" s="220">
        <v>-0.13922010957138253</v>
      </c>
      <c r="J276" s="221">
        <v>-0.10891196192948305</v>
      </c>
    </row>
    <row r="277" spans="2:10" ht="15" hidden="1" customHeight="1" outlineLevel="1">
      <c r="B277" s="63" t="s">
        <v>80</v>
      </c>
      <c r="C277" s="220">
        <v>-0.25181598062953992</v>
      </c>
      <c r="D277" s="220">
        <v>-6.4164648910411626E-2</v>
      </c>
      <c r="E277" s="220">
        <v>-0.26645367412140575</v>
      </c>
      <c r="F277" s="220">
        <v>-4.1916167664670656E-2</v>
      </c>
      <c r="G277" s="220">
        <v>4.5517241379310347</v>
      </c>
      <c r="H277" s="221">
        <v>-0.14398484370066311</v>
      </c>
      <c r="I277" s="220">
        <v>-0.19491762077631947</v>
      </c>
      <c r="J277" s="221">
        <v>-0.17930099719237103</v>
      </c>
    </row>
    <row r="278" spans="2:10" ht="15" hidden="1" customHeight="1" outlineLevel="1">
      <c r="B278" s="63" t="s">
        <v>79</v>
      </c>
      <c r="C278" s="220">
        <v>-0.31486146095717882</v>
      </c>
      <c r="D278" s="220">
        <v>-1.9709543568464771E-2</v>
      </c>
      <c r="E278" s="220">
        <v>-0.32615026208503206</v>
      </c>
      <c r="F278" s="220">
        <v>-0.41371681415929207</v>
      </c>
      <c r="G278" s="220">
        <v>-1</v>
      </c>
      <c r="H278" s="221">
        <v>-0.27500000000000002</v>
      </c>
      <c r="I278" s="220">
        <v>-0.32567185289957568</v>
      </c>
      <c r="J278" s="221">
        <v>-0.31045859452325963</v>
      </c>
    </row>
    <row r="279" spans="2:10" collapsed="1">
      <c r="B279" s="227">
        <v>1991</v>
      </c>
      <c r="C279" s="229">
        <v>0.26860841423948223</v>
      </c>
      <c r="D279" s="229">
        <v>-0.10727421332243559</v>
      </c>
      <c r="E279" s="229">
        <v>-0.27450980392156865</v>
      </c>
      <c r="F279" s="229">
        <v>-2.2111913357400703E-2</v>
      </c>
      <c r="G279" s="229">
        <v>0</v>
      </c>
      <c r="H279" s="229">
        <v>-0.13102623939894131</v>
      </c>
      <c r="I279" s="229">
        <v>-4.6440686238621631E-2</v>
      </c>
      <c r="J279" s="229">
        <v>-7.1823864995046671E-2</v>
      </c>
    </row>
    <row r="280" spans="2:10" ht="15" hidden="1" customHeight="1" outlineLevel="1">
      <c r="B280" s="63" t="s">
        <v>90</v>
      </c>
      <c r="C280" s="220">
        <v>-3.5519125683060149E-2</v>
      </c>
      <c r="D280" s="220">
        <v>-2.4131274131274139E-2</v>
      </c>
      <c r="E280" s="220">
        <v>-0.29567901234567906</v>
      </c>
      <c r="F280" s="220">
        <v>4.748603351955305E-2</v>
      </c>
      <c r="G280" s="220">
        <v>1.1176470588235294</v>
      </c>
      <c r="H280" s="221">
        <v>-0.1415955254636444</v>
      </c>
      <c r="I280" s="220">
        <v>-0.41593160537386353</v>
      </c>
      <c r="J280" s="221">
        <v>-0.32937023964332157</v>
      </c>
    </row>
    <row r="281" spans="2:10" ht="15" hidden="1" customHeight="1" outlineLevel="1">
      <c r="B281" s="63" t="s">
        <v>89</v>
      </c>
      <c r="C281" s="220">
        <v>17.117647058823529</v>
      </c>
      <c r="D281" s="220">
        <v>-0.54754829123328386</v>
      </c>
      <c r="E281" s="220">
        <v>-0.1814701378254211</v>
      </c>
      <c r="F281" s="220">
        <v>-0.28375733855185914</v>
      </c>
      <c r="G281" s="220">
        <v>1.2363636363636363</v>
      </c>
      <c r="H281" s="221">
        <v>-0.2349304482225657</v>
      </c>
      <c r="I281" s="220">
        <v>-0.35438859714928728</v>
      </c>
      <c r="J281" s="221">
        <v>-0.31535353535353539</v>
      </c>
    </row>
    <row r="282" spans="2:10" ht="15" hidden="1" customHeight="1" outlineLevel="1">
      <c r="B282" s="63" t="s">
        <v>88</v>
      </c>
      <c r="C282" s="220" t="s">
        <v>143</v>
      </c>
      <c r="D282" s="220">
        <v>-0.42141230068337132</v>
      </c>
      <c r="E282" s="220">
        <v>-0.48344370860927155</v>
      </c>
      <c r="F282" s="220">
        <v>0.24576271186440679</v>
      </c>
      <c r="G282" s="220">
        <v>4.4117647058823533</v>
      </c>
      <c r="H282" s="221">
        <v>-0.3506756756756757</v>
      </c>
      <c r="I282" s="220">
        <v>-0.46017130620985014</v>
      </c>
      <c r="J282" s="221">
        <v>-0.43382113821138213</v>
      </c>
    </row>
    <row r="283" spans="2:10" ht="15" hidden="1" customHeight="1" outlineLevel="1">
      <c r="B283" s="63" t="s">
        <v>87</v>
      </c>
      <c r="C283" s="220">
        <v>-1</v>
      </c>
      <c r="D283" s="220">
        <v>-1</v>
      </c>
      <c r="E283" s="220">
        <v>5.25</v>
      </c>
      <c r="F283" s="220">
        <v>0.55555555555555558</v>
      </c>
      <c r="G283" s="220">
        <v>0</v>
      </c>
      <c r="H283" s="221">
        <v>0.61538461538461542</v>
      </c>
      <c r="I283" s="220">
        <v>-0.59609120521172643</v>
      </c>
      <c r="J283" s="221">
        <v>-0.58340048348106366</v>
      </c>
    </row>
    <row r="284" spans="2:10" ht="15" hidden="1" customHeight="1" outlineLevel="1">
      <c r="B284" s="63" t="s">
        <v>86</v>
      </c>
      <c r="C284" s="220" t="s">
        <v>143</v>
      </c>
      <c r="D284" s="220">
        <v>-0.75</v>
      </c>
      <c r="E284" s="220">
        <v>2.5</v>
      </c>
      <c r="F284" s="220">
        <v>0.25</v>
      </c>
      <c r="G284" s="220">
        <v>1</v>
      </c>
      <c r="H284" s="221">
        <v>0.41666666666666674</v>
      </c>
      <c r="I284" s="220">
        <v>-0.62761904761904763</v>
      </c>
      <c r="J284" s="221">
        <v>-0.62365591397849462</v>
      </c>
    </row>
    <row r="285" spans="2:10" ht="15" hidden="1" customHeight="1" outlineLevel="1">
      <c r="B285" s="63" t="s">
        <v>85</v>
      </c>
      <c r="C285" s="220" t="s">
        <v>143</v>
      </c>
      <c r="D285" s="220">
        <v>-1</v>
      </c>
      <c r="E285" s="220">
        <v>0.5</v>
      </c>
      <c r="F285" s="220">
        <v>-0.19999999999999996</v>
      </c>
      <c r="G285" s="220">
        <v>-1</v>
      </c>
      <c r="H285" s="221">
        <v>-0.7407407407407407</v>
      </c>
      <c r="I285" s="220">
        <v>-0.49412102093490107</v>
      </c>
      <c r="J285" s="221">
        <v>-0.49601593625498008</v>
      </c>
    </row>
    <row r="286" spans="2:10" ht="15" hidden="1" customHeight="1" outlineLevel="1">
      <c r="B286" s="63" t="s">
        <v>84</v>
      </c>
      <c r="C286" s="220" t="s">
        <v>143</v>
      </c>
      <c r="D286" s="220" t="s">
        <v>143</v>
      </c>
      <c r="E286" s="220">
        <v>0.33333333333333326</v>
      </c>
      <c r="F286" s="220">
        <v>0</v>
      </c>
      <c r="G286" s="220">
        <v>-0.93023255813953487</v>
      </c>
      <c r="H286" s="221">
        <v>-0.73076923076923084</v>
      </c>
      <c r="I286" s="220">
        <v>-0.58736993182633657</v>
      </c>
      <c r="J286" s="221">
        <v>-0.58999647763296936</v>
      </c>
    </row>
    <row r="287" spans="2:10" ht="15" hidden="1" customHeight="1" outlineLevel="1">
      <c r="B287" s="63" t="s">
        <v>83</v>
      </c>
      <c r="C287" s="220" t="s">
        <v>143</v>
      </c>
      <c r="D287" s="220" t="s">
        <v>143</v>
      </c>
      <c r="E287" s="220" t="s">
        <v>143</v>
      </c>
      <c r="F287" s="220">
        <v>-0.92307692307692313</v>
      </c>
      <c r="G287" s="220">
        <v>-0.83333333333333337</v>
      </c>
      <c r="H287" s="221">
        <v>-0.70454545454545459</v>
      </c>
      <c r="I287" s="220">
        <v>-0.66029371016902183</v>
      </c>
      <c r="J287" s="221">
        <v>-0.66082671776621948</v>
      </c>
    </row>
    <row r="288" spans="2:10" ht="15" hidden="1" customHeight="1" outlineLevel="1">
      <c r="B288" s="63" t="s">
        <v>82</v>
      </c>
      <c r="C288" s="220">
        <v>-1</v>
      </c>
      <c r="D288" s="220">
        <v>-0.27461139896373055</v>
      </c>
      <c r="E288" s="220">
        <v>-5.2508751458576475E-2</v>
      </c>
      <c r="F288" s="220">
        <v>-0.52136752136752129</v>
      </c>
      <c r="G288" s="220">
        <v>1.3548387096774195</v>
      </c>
      <c r="H288" s="221">
        <v>-0.29680616740088106</v>
      </c>
      <c r="I288" s="220">
        <v>-0.70640291514836018</v>
      </c>
      <c r="J288" s="221">
        <v>-0.60825966486343841</v>
      </c>
    </row>
    <row r="289" spans="2:10" ht="15" hidden="1" customHeight="1" outlineLevel="1">
      <c r="B289" s="63" t="s">
        <v>81</v>
      </c>
      <c r="C289" s="220">
        <v>0.11988304093567259</v>
      </c>
      <c r="D289" s="220">
        <v>-3.5823950870010224E-2</v>
      </c>
      <c r="E289" s="220">
        <v>-7.5606276747503531E-2</v>
      </c>
      <c r="F289" s="220">
        <v>-0.46657754010695185</v>
      </c>
      <c r="G289" s="220">
        <v>-0.54545454545454541</v>
      </c>
      <c r="H289" s="221">
        <v>-0.13464275547964699</v>
      </c>
      <c r="I289" s="220">
        <v>-0.28625646923519266</v>
      </c>
      <c r="J289" s="221">
        <v>-0.24262778505897775</v>
      </c>
    </row>
    <row r="290" spans="2:10" ht="15" hidden="1" customHeight="1" outlineLevel="1">
      <c r="B290" s="63" t="s">
        <v>80</v>
      </c>
      <c r="C290" s="220">
        <v>0.1408839779005524</v>
      </c>
      <c r="D290" s="220">
        <v>-0.20653218059558121</v>
      </c>
      <c r="E290" s="220">
        <v>0.22265625</v>
      </c>
      <c r="F290" s="220">
        <v>-0.5684754521963824</v>
      </c>
      <c r="G290" s="220">
        <v>-0.52459016393442626</v>
      </c>
      <c r="H290" s="221">
        <v>-9.9772598067083607E-2</v>
      </c>
      <c r="I290" s="220">
        <v>-6.4035546262415033E-2</v>
      </c>
      <c r="J290" s="221">
        <v>-7.5290957923008106E-2</v>
      </c>
    </row>
    <row r="291" spans="2:10" ht="15" hidden="1" customHeight="1" outlineLevel="1">
      <c r="B291" s="63" t="s">
        <v>79</v>
      </c>
      <c r="C291" s="220">
        <v>0.13105413105413111</v>
      </c>
      <c r="D291" s="220">
        <v>-0.22132471728594505</v>
      </c>
      <c r="E291" s="220">
        <v>3.506721215663422E-3</v>
      </c>
      <c r="F291" s="220">
        <v>-0.26623376623376627</v>
      </c>
      <c r="G291" s="220">
        <v>2.4375</v>
      </c>
      <c r="H291" s="221">
        <v>-7.8014184397163122E-2</v>
      </c>
      <c r="I291" s="220">
        <v>-0.14346289752650176</v>
      </c>
      <c r="J291" s="221">
        <v>-0.124810510358767</v>
      </c>
    </row>
    <row r="292" spans="2:10" collapsed="1">
      <c r="B292" s="227">
        <v>1990</v>
      </c>
      <c r="C292" s="229">
        <v>6.1247853463079593E-2</v>
      </c>
      <c r="D292" s="229">
        <v>-0.24440327312027177</v>
      </c>
      <c r="E292" s="229">
        <v>-0.10821511052457933</v>
      </c>
      <c r="F292" s="229">
        <v>-0.34995599882663542</v>
      </c>
      <c r="G292" s="229">
        <v>0.45029239766081863</v>
      </c>
      <c r="H292" s="229">
        <v>-0.16608126067970386</v>
      </c>
      <c r="I292" s="229">
        <v>-0.38108687771870464</v>
      </c>
      <c r="J292" s="229">
        <v>-0.32918557220770883</v>
      </c>
    </row>
    <row r="293" spans="2:10" ht="15" hidden="1" customHeight="1" outlineLevel="1">
      <c r="B293" s="63" t="s">
        <v>90</v>
      </c>
      <c r="C293" s="220" t="s">
        <v>143</v>
      </c>
      <c r="D293" s="220">
        <v>5.8252427184466438E-3</v>
      </c>
      <c r="E293" s="220">
        <v>0.42355008787346216</v>
      </c>
      <c r="F293" s="220">
        <v>-8.3102493074792561E-3</v>
      </c>
      <c r="G293" s="220">
        <v>-0.68518518518518512</v>
      </c>
      <c r="H293" s="221">
        <v>0.3151374370886566</v>
      </c>
      <c r="I293" s="220">
        <v>-0.37656514382402706</v>
      </c>
      <c r="J293" s="221">
        <v>-0.25251683677011738</v>
      </c>
    </row>
    <row r="294" spans="2:10" ht="15" hidden="1" customHeight="1" outlineLevel="1">
      <c r="B294" s="63" t="s">
        <v>89</v>
      </c>
      <c r="C294" s="220" t="s">
        <v>143</v>
      </c>
      <c r="D294" s="220">
        <v>0.30933852140077822</v>
      </c>
      <c r="E294" s="220">
        <v>-0.29290741743367621</v>
      </c>
      <c r="F294" s="220">
        <v>0.41944444444444451</v>
      </c>
      <c r="G294" s="220">
        <v>0.61764705882352944</v>
      </c>
      <c r="H294" s="221">
        <v>-1.0400734169470738E-2</v>
      </c>
      <c r="I294" s="220">
        <v>-0.31704068039758171</v>
      </c>
      <c r="J294" s="221">
        <v>-0.24009824992324225</v>
      </c>
    </row>
    <row r="295" spans="2:10" ht="15" hidden="1" customHeight="1" outlineLevel="1">
      <c r="B295" s="63" t="s">
        <v>88</v>
      </c>
      <c r="C295" s="220" t="s">
        <v>143</v>
      </c>
      <c r="D295" s="220">
        <v>-2.8761061946902644E-2</v>
      </c>
      <c r="E295" s="220">
        <v>-0.25370675453047775</v>
      </c>
      <c r="F295" s="220">
        <v>-0.33333333333333337</v>
      </c>
      <c r="G295" s="220">
        <v>1.8333333333333335</v>
      </c>
      <c r="H295" s="221">
        <v>-0.19956733369388857</v>
      </c>
      <c r="I295" s="220">
        <v>-0.27809553253980523</v>
      </c>
      <c r="J295" s="221">
        <v>-0.2606395768213513</v>
      </c>
    </row>
    <row r="296" spans="2:10" ht="15" hidden="1" customHeight="1" outlineLevel="1">
      <c r="B296" s="63" t="s">
        <v>87</v>
      </c>
      <c r="C296" s="220" t="s">
        <v>143</v>
      </c>
      <c r="D296" s="220" t="s">
        <v>143</v>
      </c>
      <c r="E296" s="220">
        <v>-0.19999999999999996</v>
      </c>
      <c r="F296" s="220">
        <v>-0.47058823529411764</v>
      </c>
      <c r="G296" s="220">
        <v>-0.5714285714285714</v>
      </c>
      <c r="H296" s="221">
        <v>-0.10344827586206895</v>
      </c>
      <c r="I296" s="220">
        <v>-0.4421985010220304</v>
      </c>
      <c r="J296" s="221">
        <v>-0.43998194945848379</v>
      </c>
    </row>
    <row r="297" spans="2:10" ht="15" hidden="1" customHeight="1" outlineLevel="1">
      <c r="B297" s="63" t="s">
        <v>86</v>
      </c>
      <c r="C297" s="220">
        <v>-1</v>
      </c>
      <c r="D297" s="220">
        <v>3</v>
      </c>
      <c r="E297" s="220">
        <v>-0.77777777777777779</v>
      </c>
      <c r="F297" s="220">
        <v>0</v>
      </c>
      <c r="G297" s="220">
        <v>0</v>
      </c>
      <c r="H297" s="221">
        <v>-0.4285714285714286</v>
      </c>
      <c r="I297" s="220">
        <v>-0.31132487975513778</v>
      </c>
      <c r="J297" s="221">
        <v>-0.31186071817192595</v>
      </c>
    </row>
    <row r="298" spans="2:10" ht="15" hidden="1" customHeight="1" outlineLevel="1">
      <c r="B298" s="63" t="s">
        <v>85</v>
      </c>
      <c r="C298" s="220">
        <v>-1</v>
      </c>
      <c r="D298" s="220">
        <v>-0.75</v>
      </c>
      <c r="E298" s="220">
        <v>-0.6</v>
      </c>
      <c r="F298" s="220">
        <v>0.25</v>
      </c>
      <c r="G298" s="220">
        <v>1.1111111111111112</v>
      </c>
      <c r="H298" s="221">
        <v>-6.8965517241379337E-2</v>
      </c>
      <c r="I298" s="220">
        <v>-0.1926371845334568</v>
      </c>
      <c r="J298" s="221">
        <v>-0.19181232750689969</v>
      </c>
    </row>
    <row r="299" spans="2:10" ht="15" hidden="1" customHeight="1" outlineLevel="1">
      <c r="B299" s="63" t="s">
        <v>84</v>
      </c>
      <c r="C299" s="220" t="s">
        <v>143</v>
      </c>
      <c r="D299" s="220">
        <v>-1</v>
      </c>
      <c r="E299" s="220">
        <v>-0.4</v>
      </c>
      <c r="F299" s="220">
        <v>-0.1428571428571429</v>
      </c>
      <c r="G299" s="220">
        <v>13.333333333333334</v>
      </c>
      <c r="H299" s="221">
        <v>1.4761904761904763</v>
      </c>
      <c r="I299" s="220">
        <v>-0.31031922791388267</v>
      </c>
      <c r="J299" s="221">
        <v>-0.3010832102412605</v>
      </c>
    </row>
    <row r="300" spans="2:10" ht="15" hidden="1" customHeight="1" outlineLevel="1">
      <c r="B300" s="63" t="s">
        <v>83</v>
      </c>
      <c r="C300" s="220" t="s">
        <v>143</v>
      </c>
      <c r="D300" s="220">
        <v>-1</v>
      </c>
      <c r="E300" s="220">
        <v>-1</v>
      </c>
      <c r="F300" s="220">
        <v>12</v>
      </c>
      <c r="G300" s="220">
        <v>8</v>
      </c>
      <c r="H300" s="221">
        <v>2.1428571428571428</v>
      </c>
      <c r="I300" s="220">
        <v>-7.6745970836531119E-2</v>
      </c>
      <c r="J300" s="221">
        <v>-6.8824878919194532E-2</v>
      </c>
    </row>
    <row r="301" spans="2:10" ht="15" hidden="1" customHeight="1" outlineLevel="1">
      <c r="B301" s="63" t="s">
        <v>82</v>
      </c>
      <c r="C301" s="220">
        <v>307</v>
      </c>
      <c r="D301" s="220">
        <v>-0.26615969581749055</v>
      </c>
      <c r="E301" s="220">
        <v>0.19860139860139858</v>
      </c>
      <c r="F301" s="220">
        <v>-2.9045643153526979E-2</v>
      </c>
      <c r="G301" s="220">
        <v>-0.48333333333333328</v>
      </c>
      <c r="H301" s="221">
        <v>0.17692806221646151</v>
      </c>
      <c r="I301" s="220">
        <v>-9.8404255319148981E-2</v>
      </c>
      <c r="J301" s="221">
        <v>-4.4864524259609295E-2</v>
      </c>
    </row>
    <row r="302" spans="2:10" ht="15" hidden="1" customHeight="1" outlineLevel="1">
      <c r="B302" s="63" t="s">
        <v>81</v>
      </c>
      <c r="C302" s="220" t="s">
        <v>143</v>
      </c>
      <c r="D302" s="220">
        <v>-1.9076305220883549E-2</v>
      </c>
      <c r="E302" s="220">
        <v>0.14355628058727565</v>
      </c>
      <c r="F302" s="220">
        <v>-6.6167290886392061E-2</v>
      </c>
      <c r="G302" s="220">
        <v>-0.71052631578947367</v>
      </c>
      <c r="H302" s="221">
        <v>0.10645669291338589</v>
      </c>
      <c r="I302" s="220">
        <v>-5.0867809191136315E-2</v>
      </c>
      <c r="J302" s="221">
        <v>-1.037613488975353E-2</v>
      </c>
    </row>
    <row r="303" spans="2:10" ht="15" hidden="1" customHeight="1" outlineLevel="1">
      <c r="B303" s="63" t="s">
        <v>80</v>
      </c>
      <c r="C303" s="220" t="s">
        <v>143</v>
      </c>
      <c r="D303" s="220">
        <v>-0.11025641025641031</v>
      </c>
      <c r="E303" s="220">
        <v>4.6606704824202705E-2</v>
      </c>
      <c r="F303" s="220">
        <v>9.126466753585305E-3</v>
      </c>
      <c r="G303" s="220">
        <v>-0.42452830188679247</v>
      </c>
      <c r="H303" s="221">
        <v>7.7158603796693148E-2</v>
      </c>
      <c r="I303" s="220">
        <v>-0.16517564913811911</v>
      </c>
      <c r="J303" s="221">
        <v>-0.10151222651222647</v>
      </c>
    </row>
    <row r="304" spans="2:10" ht="15" hidden="1" customHeight="1" outlineLevel="1">
      <c r="B304" s="63" t="s">
        <v>79</v>
      </c>
      <c r="C304" s="220">
        <v>174.5</v>
      </c>
      <c r="D304" s="220">
        <v>-6.7771084337349352E-2</v>
      </c>
      <c r="E304" s="220">
        <v>7.0713391739674503E-2</v>
      </c>
      <c r="F304" s="220">
        <v>-0.41333333333333333</v>
      </c>
      <c r="G304" s="220">
        <v>-0.73983739837398366</v>
      </c>
      <c r="H304" s="221">
        <v>-3.7307973664959748E-2</v>
      </c>
      <c r="I304" s="220">
        <v>-9.8960415833666548E-3</v>
      </c>
      <c r="J304" s="221">
        <v>-1.7866004962779125E-2</v>
      </c>
    </row>
    <row r="305" spans="2:10" collapsed="1">
      <c r="B305" s="227">
        <v>1989</v>
      </c>
      <c r="C305" s="229">
        <v>115.46666666666667</v>
      </c>
      <c r="D305" s="229">
        <v>-1.1145038167938881E-2</v>
      </c>
      <c r="E305" s="229">
        <v>1.1907411529045175E-2</v>
      </c>
      <c r="F305" s="229">
        <v>-0.10076496966499604</v>
      </c>
      <c r="G305" s="229">
        <v>-0.38709677419354838</v>
      </c>
      <c r="H305" s="229">
        <v>5.8693467336683458E-2</v>
      </c>
      <c r="I305" s="229">
        <v>-0.21196900627254012</v>
      </c>
      <c r="J305" s="229">
        <v>-0.1601374173619331</v>
      </c>
    </row>
    <row r="306" spans="2:10" ht="15" hidden="1" customHeight="1" outlineLevel="1">
      <c r="B306" s="63" t="s">
        <v>90</v>
      </c>
      <c r="C306" s="220" t="s">
        <v>143</v>
      </c>
      <c r="D306" s="220">
        <v>-0.48241206030150752</v>
      </c>
      <c r="E306" s="220">
        <v>1.4473118279569892</v>
      </c>
      <c r="F306" s="220">
        <v>-0.48132183908045978</v>
      </c>
      <c r="G306" s="220">
        <v>-0.5</v>
      </c>
      <c r="H306" s="221">
        <v>-0.20449645826917151</v>
      </c>
      <c r="I306" s="220">
        <v>0.8620037807183365</v>
      </c>
      <c r="J306" s="221">
        <v>0.50109431995831155</v>
      </c>
    </row>
    <row r="307" spans="2:10" ht="15" hidden="1" customHeight="1" outlineLevel="1">
      <c r="B307" s="63" t="s">
        <v>89</v>
      </c>
      <c r="C307" s="220" t="s">
        <v>143</v>
      </c>
      <c r="D307" s="220">
        <v>-0.46374543557642145</v>
      </c>
      <c r="E307" s="220">
        <v>0.19469598965071144</v>
      </c>
      <c r="F307" s="220">
        <v>-0.55000000000000004</v>
      </c>
      <c r="G307" s="220">
        <v>-0.66666666666666674</v>
      </c>
      <c r="H307" s="221">
        <v>-0.25108820160366552</v>
      </c>
      <c r="I307" s="220">
        <v>0.73585912486659555</v>
      </c>
      <c r="J307" s="221">
        <v>0.30449584459797729</v>
      </c>
    </row>
    <row r="308" spans="2:10" ht="15" hidden="1" customHeight="1" outlineLevel="1">
      <c r="B308" s="63" t="s">
        <v>88</v>
      </c>
      <c r="C308" s="220" t="s">
        <v>143</v>
      </c>
      <c r="D308" s="220">
        <v>-0.72622652937613563</v>
      </c>
      <c r="E308" s="220">
        <v>0.76197387518142246</v>
      </c>
      <c r="F308" s="220">
        <v>-0.39795918367346939</v>
      </c>
      <c r="G308" s="220">
        <v>-0.7931034482758621</v>
      </c>
      <c r="H308" s="221">
        <v>-0.30567029665790457</v>
      </c>
      <c r="I308" s="220">
        <v>0.72231096911608095</v>
      </c>
      <c r="J308" s="221">
        <v>0.29584047359401766</v>
      </c>
    </row>
    <row r="309" spans="2:10" ht="15" hidden="1" customHeight="1" outlineLevel="1">
      <c r="B309" s="63" t="s">
        <v>87</v>
      </c>
      <c r="C309" s="220">
        <v>-1</v>
      </c>
      <c r="D309" s="220">
        <v>-1</v>
      </c>
      <c r="E309" s="220" t="s">
        <v>143</v>
      </c>
      <c r="F309" s="220">
        <v>-0.91584158415841588</v>
      </c>
      <c r="G309" s="220" t="s">
        <v>143</v>
      </c>
      <c r="H309" s="221">
        <v>-0.96759776536312847</v>
      </c>
      <c r="I309" s="220">
        <v>0.86330935251798557</v>
      </c>
      <c r="J309" s="221">
        <v>0.36034376918354827</v>
      </c>
    </row>
    <row r="310" spans="2:10" ht="15" hidden="1" customHeight="1" outlineLevel="1">
      <c r="B310" s="63" t="s">
        <v>86</v>
      </c>
      <c r="C310" s="220" t="s">
        <v>143</v>
      </c>
      <c r="D310" s="220">
        <v>-0.99811676082862522</v>
      </c>
      <c r="E310" s="220">
        <v>-0.25</v>
      </c>
      <c r="F310" s="220">
        <v>-0.97402597402597402</v>
      </c>
      <c r="G310" s="220">
        <v>-0.7142857142857143</v>
      </c>
      <c r="H310" s="221">
        <v>-0.97017045454545459</v>
      </c>
      <c r="I310" s="220">
        <v>1.2225461613216715</v>
      </c>
      <c r="J310" s="221">
        <v>0.66364952932657495</v>
      </c>
    </row>
    <row r="311" spans="2:10" ht="15" hidden="1" customHeight="1" outlineLevel="1">
      <c r="B311" s="63" t="s">
        <v>85</v>
      </c>
      <c r="C311" s="220">
        <v>1.3333333333333335</v>
      </c>
      <c r="D311" s="220">
        <v>-0.99568500539374327</v>
      </c>
      <c r="E311" s="220">
        <v>-0.44444444444444442</v>
      </c>
      <c r="F311" s="220">
        <v>-0.97938144329896903</v>
      </c>
      <c r="G311" s="220">
        <v>8</v>
      </c>
      <c r="H311" s="221">
        <v>-0.97442680776014112</v>
      </c>
      <c r="I311" s="220">
        <v>0.35732243871778757</v>
      </c>
      <c r="J311" s="221">
        <v>7.4142724745134281E-3</v>
      </c>
    </row>
    <row r="312" spans="2:10" ht="15" hidden="1" customHeight="1" outlineLevel="1">
      <c r="B312" s="63" t="s">
        <v>84</v>
      </c>
      <c r="C312" s="220" t="s">
        <v>143</v>
      </c>
      <c r="D312" s="220">
        <v>-0.98886827458256032</v>
      </c>
      <c r="E312" s="220">
        <v>-0.70588235294117641</v>
      </c>
      <c r="F312" s="220">
        <v>-0.93333333333333335</v>
      </c>
      <c r="G312" s="220" t="s">
        <v>143</v>
      </c>
      <c r="H312" s="221">
        <v>-0.9682299546142209</v>
      </c>
      <c r="I312" s="220">
        <v>0.43654461429079272</v>
      </c>
      <c r="J312" s="221">
        <v>0.16925734024179628</v>
      </c>
    </row>
    <row r="313" spans="2:10" ht="15" hidden="1" customHeight="1" outlineLevel="1">
      <c r="B313" s="63" t="s">
        <v>83</v>
      </c>
      <c r="C313" s="220" t="s">
        <v>143</v>
      </c>
      <c r="D313" s="220">
        <v>-0.98228346456692917</v>
      </c>
      <c r="E313" s="220">
        <v>-0.75</v>
      </c>
      <c r="F313" s="220">
        <v>-0.97959183673469385</v>
      </c>
      <c r="G313" s="220">
        <v>0</v>
      </c>
      <c r="H313" s="221">
        <v>-0.97712418300653592</v>
      </c>
      <c r="I313" s="220">
        <v>0.75134408602150549</v>
      </c>
      <c r="J313" s="221">
        <v>0.37939521800281284</v>
      </c>
    </row>
    <row r="314" spans="2:10" ht="15" hidden="1" customHeight="1" outlineLevel="1">
      <c r="B314" s="63" t="s">
        <v>82</v>
      </c>
      <c r="C314" s="220" t="s">
        <v>143</v>
      </c>
      <c r="D314" s="220">
        <v>-0.5912975912975913</v>
      </c>
      <c r="E314" s="220">
        <v>2.0425531914893615</v>
      </c>
      <c r="F314" s="220">
        <v>-0.50614754098360648</v>
      </c>
      <c r="G314" s="220">
        <v>-3.2258064516129004E-2</v>
      </c>
      <c r="H314" s="221">
        <v>-0.25530888030888033</v>
      </c>
      <c r="I314" s="220">
        <v>0.55750487329434706</v>
      </c>
      <c r="J314" s="221">
        <v>0.28481217616580312</v>
      </c>
    </row>
    <row r="315" spans="2:10" ht="15" hidden="1" customHeight="1" outlineLevel="1">
      <c r="B315" s="63" t="s">
        <v>81</v>
      </c>
      <c r="C315" s="220" t="s">
        <v>143</v>
      </c>
      <c r="D315" s="220">
        <v>-0.40036122817579767</v>
      </c>
      <c r="E315" s="220">
        <v>0.43896713615023475</v>
      </c>
      <c r="F315" s="220">
        <v>-0.14787234042553188</v>
      </c>
      <c r="G315" s="220">
        <v>0.21599999999999997</v>
      </c>
      <c r="H315" s="221">
        <v>-0.11263275572945775</v>
      </c>
      <c r="I315" s="220">
        <v>0.36283844094019635</v>
      </c>
      <c r="J315" s="221">
        <v>0.19766990291262143</v>
      </c>
    </row>
    <row r="316" spans="2:10" ht="15" hidden="1" customHeight="1" outlineLevel="1">
      <c r="B316" s="63" t="s">
        <v>80</v>
      </c>
      <c r="C316" s="220" t="s">
        <v>143</v>
      </c>
      <c r="D316" s="220">
        <v>-0.270573566084788</v>
      </c>
      <c r="E316" s="220">
        <v>0.54810126582278484</v>
      </c>
      <c r="F316" s="220">
        <v>-0.2811621368322399</v>
      </c>
      <c r="G316" s="220">
        <v>-4.5045045045045029E-2</v>
      </c>
      <c r="H316" s="221">
        <v>-8.5666293393057091E-2</v>
      </c>
      <c r="I316" s="220">
        <v>0.39725609756097557</v>
      </c>
      <c r="J316" s="221">
        <v>0.22700355309909193</v>
      </c>
    </row>
    <row r="317" spans="2:10" ht="15" hidden="1" customHeight="1" outlineLevel="1">
      <c r="B317" s="63" t="s">
        <v>79</v>
      </c>
      <c r="C317" s="220" t="s">
        <v>143</v>
      </c>
      <c r="D317" s="220">
        <v>-0.2411428571428571</v>
      </c>
      <c r="E317" s="220">
        <v>0.95593635250917997</v>
      </c>
      <c r="F317" s="220">
        <v>9.9476439790575855E-2</v>
      </c>
      <c r="G317" s="220">
        <v>0.59740259740259738</v>
      </c>
      <c r="H317" s="221">
        <v>0.13948318977493757</v>
      </c>
      <c r="I317" s="220">
        <v>0.26504805260495701</v>
      </c>
      <c r="J317" s="221">
        <v>0.22577561484313891</v>
      </c>
    </row>
    <row r="318" spans="2:10" collapsed="1">
      <c r="B318" s="227">
        <v>1988</v>
      </c>
      <c r="C318" s="229">
        <v>2.75</v>
      </c>
      <c r="D318" s="229">
        <v>-0.56498638507006715</v>
      </c>
      <c r="E318" s="229">
        <v>0.65305371596762329</v>
      </c>
      <c r="F318" s="229">
        <v>-0.36742866677790753</v>
      </c>
      <c r="G318" s="229">
        <v>-0.10576923076923073</v>
      </c>
      <c r="H318" s="229">
        <v>-0.26573684598922587</v>
      </c>
      <c r="I318" s="229">
        <v>0.56549526719833043</v>
      </c>
      <c r="J318" s="229">
        <v>0.28657917543642442</v>
      </c>
    </row>
    <row r="319" spans="2:10" ht="15" hidden="1" customHeight="1" outlineLevel="1">
      <c r="B319" s="63" t="s">
        <v>90</v>
      </c>
      <c r="C319" s="220" t="s">
        <v>143</v>
      </c>
      <c r="D319" s="220">
        <v>0.22612446087492288</v>
      </c>
      <c r="E319" s="220">
        <v>-0.44708680142687274</v>
      </c>
      <c r="F319" s="220">
        <v>-9.2568448500651934E-2</v>
      </c>
      <c r="G319" s="220">
        <v>0.31707317073170738</v>
      </c>
      <c r="H319" s="221">
        <v>-1.9921521279806842E-2</v>
      </c>
      <c r="I319" s="220">
        <v>0.18543417366946779</v>
      </c>
      <c r="J319" s="221">
        <v>0.10694508537148129</v>
      </c>
    </row>
    <row r="320" spans="2:10" ht="15" hidden="1" customHeight="1" outlineLevel="1">
      <c r="B320" s="63" t="s">
        <v>89</v>
      </c>
      <c r="C320" s="220">
        <v>-1</v>
      </c>
      <c r="D320" s="220">
        <v>0.19439252336448609</v>
      </c>
      <c r="E320" s="220">
        <v>0.86265060240963853</v>
      </c>
      <c r="F320" s="220">
        <v>-2.7946537059538312E-2</v>
      </c>
      <c r="G320" s="220">
        <v>0.22891566265060237</v>
      </c>
      <c r="H320" s="221">
        <v>0.30493273542600896</v>
      </c>
      <c r="I320" s="220">
        <v>-2.2430881585811191E-2</v>
      </c>
      <c r="J320" s="221">
        <v>9.7955145118733489E-2</v>
      </c>
    </row>
    <row r="321" spans="2:10" ht="15" hidden="1" customHeight="1" outlineLevel="1">
      <c r="B321" s="63" t="s">
        <v>88</v>
      </c>
      <c r="C321" s="220" t="s">
        <v>143</v>
      </c>
      <c r="D321" s="220">
        <v>0.66599394550958624</v>
      </c>
      <c r="E321" s="220">
        <v>2.8926553672316384</v>
      </c>
      <c r="F321" s="220">
        <v>-8.411214953271029E-2</v>
      </c>
      <c r="G321" s="220">
        <v>-0.38297872340425532</v>
      </c>
      <c r="H321" s="221">
        <v>0.73372395833333326</v>
      </c>
      <c r="I321" s="220">
        <v>0.6678507992895204</v>
      </c>
      <c r="J321" s="221">
        <v>0.69456177402323127</v>
      </c>
    </row>
    <row r="322" spans="2:10" ht="15" hidden="1" customHeight="1" outlineLevel="1">
      <c r="B322" s="63" t="s">
        <v>87</v>
      </c>
      <c r="C322" s="220" t="s">
        <v>143</v>
      </c>
      <c r="D322" s="220">
        <v>1.3378378378378377</v>
      </c>
      <c r="E322" s="220">
        <v>-1</v>
      </c>
      <c r="F322" s="220">
        <v>32.666666666666664</v>
      </c>
      <c r="G322" s="220">
        <v>-1</v>
      </c>
      <c r="H322" s="221">
        <v>1.8144654088050314</v>
      </c>
      <c r="I322" s="220">
        <v>0.53341985723556129</v>
      </c>
      <c r="J322" s="221">
        <v>0.75255513717052169</v>
      </c>
    </row>
    <row r="323" spans="2:10" ht="15" hidden="1" customHeight="1" outlineLevel="1">
      <c r="B323" s="63" t="s">
        <v>86</v>
      </c>
      <c r="C323" s="220" t="s">
        <v>143</v>
      </c>
      <c r="D323" s="220">
        <v>1.8244680851063828</v>
      </c>
      <c r="E323" s="220">
        <v>-0.36842105263157898</v>
      </c>
      <c r="F323" s="220">
        <v>6</v>
      </c>
      <c r="G323" s="220">
        <v>0.39999999999999991</v>
      </c>
      <c r="H323" s="221">
        <v>2.0085470085470085</v>
      </c>
      <c r="I323" s="220">
        <v>0.6596774193548387</v>
      </c>
      <c r="J323" s="221">
        <v>0.87381275440976935</v>
      </c>
    </row>
    <row r="324" spans="2:10" ht="15" hidden="1" customHeight="1" outlineLevel="1">
      <c r="B324" s="63" t="s">
        <v>85</v>
      </c>
      <c r="C324" s="220" t="s">
        <v>143</v>
      </c>
      <c r="D324" s="220">
        <v>1.9903225806451612</v>
      </c>
      <c r="E324" s="220">
        <v>-0.5</v>
      </c>
      <c r="F324" s="220">
        <v>9.2105263157894743</v>
      </c>
      <c r="G324" s="220">
        <v>0</v>
      </c>
      <c r="H324" s="221">
        <v>2.2586206896551726</v>
      </c>
      <c r="I324" s="220">
        <v>0.98132004981320042</v>
      </c>
      <c r="J324" s="221">
        <v>1.2088024564994884</v>
      </c>
    </row>
    <row r="325" spans="2:10" ht="15" hidden="1" customHeight="1" outlineLevel="1">
      <c r="B325" s="63" t="s">
        <v>84</v>
      </c>
      <c r="C325" s="220" t="s">
        <v>143</v>
      </c>
      <c r="D325" s="220">
        <v>1.1560000000000001</v>
      </c>
      <c r="E325" s="220">
        <v>4.666666666666667</v>
      </c>
      <c r="F325" s="220">
        <v>20</v>
      </c>
      <c r="G325" s="220">
        <v>-1</v>
      </c>
      <c r="H325" s="221">
        <v>1.5521235521235521</v>
      </c>
      <c r="I325" s="220">
        <v>1.4524847428073233</v>
      </c>
      <c r="J325" s="221">
        <v>1.4708392603129443</v>
      </c>
    </row>
    <row r="326" spans="2:10" ht="15" hidden="1" customHeight="1" outlineLevel="1">
      <c r="B326" s="63" t="s">
        <v>83</v>
      </c>
      <c r="C326" s="220" t="s">
        <v>143</v>
      </c>
      <c r="D326" s="220">
        <v>1.3738317757009346</v>
      </c>
      <c r="E326" s="220">
        <v>0.33333333333333326</v>
      </c>
      <c r="F326" s="220" t="s">
        <v>143</v>
      </c>
      <c r="G326" s="220">
        <v>-0.92307692307692313</v>
      </c>
      <c r="H326" s="221">
        <v>1.5185185185185186</v>
      </c>
      <c r="I326" s="220">
        <v>0.91259640102827766</v>
      </c>
      <c r="J326" s="221">
        <v>1.0170212765957447</v>
      </c>
    </row>
    <row r="327" spans="2:10" ht="15" hidden="1" customHeight="1" outlineLevel="1">
      <c r="B327" s="63" t="s">
        <v>82</v>
      </c>
      <c r="C327" s="220" t="s">
        <v>143</v>
      </c>
      <c r="D327" s="220">
        <v>0.54873646209386284</v>
      </c>
      <c r="E327" s="220">
        <v>1.0614035087719298</v>
      </c>
      <c r="F327" s="220">
        <v>0.56913183279742774</v>
      </c>
      <c r="G327" s="220">
        <v>-0.7720588235294118</v>
      </c>
      <c r="H327" s="221">
        <v>0.35602094240837689</v>
      </c>
      <c r="I327" s="220">
        <v>0.78434782608695652</v>
      </c>
      <c r="J327" s="221">
        <v>0.61337513061650983</v>
      </c>
    </row>
    <row r="328" spans="2:10" ht="15" hidden="1" customHeight="1" outlineLevel="1">
      <c r="B328" s="63" t="s">
        <v>81</v>
      </c>
      <c r="C328" s="220">
        <v>-1</v>
      </c>
      <c r="D328" s="220">
        <v>0.11327077747989267</v>
      </c>
      <c r="E328" s="220">
        <v>0.1122715404699739</v>
      </c>
      <c r="F328" s="220">
        <v>-0.16814159292035402</v>
      </c>
      <c r="G328" s="220">
        <v>0.5625</v>
      </c>
      <c r="H328" s="221">
        <v>4.2099354476565765E-3</v>
      </c>
      <c r="I328" s="220">
        <v>0.25480679484786251</v>
      </c>
      <c r="J328" s="221">
        <v>0.15470852017937209</v>
      </c>
    </row>
    <row r="329" spans="2:10" ht="15" hidden="1" customHeight="1" outlineLevel="1">
      <c r="B329" s="63" t="s">
        <v>80</v>
      </c>
      <c r="C329" s="220">
        <v>-1</v>
      </c>
      <c r="D329" s="220">
        <v>8.6720867208672114E-2</v>
      </c>
      <c r="E329" s="220">
        <v>0.37630662020905925</v>
      </c>
      <c r="F329" s="220">
        <v>-0.34779951100244499</v>
      </c>
      <c r="G329" s="220">
        <v>0.58571428571428563</v>
      </c>
      <c r="H329" s="221">
        <v>-7.2930184271995824E-2</v>
      </c>
      <c r="I329" s="220">
        <v>0.67774936061381075</v>
      </c>
      <c r="J329" s="221">
        <v>0.30516552879041603</v>
      </c>
    </row>
    <row r="330" spans="2:10" ht="15" hidden="1" customHeight="1" outlineLevel="1">
      <c r="B330" s="63" t="s">
        <v>79</v>
      </c>
      <c r="C330" s="220">
        <v>-1</v>
      </c>
      <c r="D330" s="220">
        <v>5.6763285024154619E-2</v>
      </c>
      <c r="E330" s="220">
        <v>7.4999999999999956E-2</v>
      </c>
      <c r="F330" s="220">
        <v>-0.25273865414710484</v>
      </c>
      <c r="G330" s="220">
        <v>-9.4117647058823528E-2</v>
      </c>
      <c r="H330" s="221">
        <v>-8.3524318818436472E-2</v>
      </c>
      <c r="I330" s="220">
        <v>1.0045627376425856</v>
      </c>
      <c r="J330" s="221">
        <v>0.46176321138211374</v>
      </c>
    </row>
    <row r="331" spans="2:10" collapsed="1">
      <c r="B331" s="227">
        <v>1987</v>
      </c>
      <c r="C331" s="229">
        <v>-0.98837209302325579</v>
      </c>
      <c r="D331" s="229">
        <v>0.37733260153677284</v>
      </c>
      <c r="E331" s="229">
        <v>0.3200582807187955</v>
      </c>
      <c r="F331" s="229">
        <v>-5.1440329218107039E-2</v>
      </c>
      <c r="G331" s="229">
        <v>-0.17350993377483448</v>
      </c>
      <c r="H331" s="229">
        <v>0.20630257711309929</v>
      </c>
      <c r="I331" s="229">
        <v>0.50875713362008379</v>
      </c>
      <c r="J331" s="229">
        <v>0.39167442020745025</v>
      </c>
    </row>
    <row r="332" spans="2:10" ht="15" hidden="1" customHeight="1" outlineLevel="1">
      <c r="B332" s="63" t="s">
        <v>90</v>
      </c>
      <c r="C332" s="220" t="s">
        <v>143</v>
      </c>
      <c r="D332" s="220">
        <v>-1.4571948998178486E-2</v>
      </c>
      <c r="E332" s="220">
        <v>-0.25509300265721879</v>
      </c>
      <c r="F332" s="220">
        <v>0.11644832605531286</v>
      </c>
      <c r="G332" s="220">
        <v>1.0499999999999998</v>
      </c>
      <c r="H332" s="221">
        <v>-5.4239223522694835E-2</v>
      </c>
      <c r="I332" s="220">
        <v>0.30577907827359185</v>
      </c>
      <c r="J332" s="221">
        <v>0.13992635455023672</v>
      </c>
    </row>
    <row r="333" spans="2:10" ht="15" hidden="1" customHeight="1" outlineLevel="1">
      <c r="B333" s="63" t="s">
        <v>89</v>
      </c>
      <c r="C333" s="220">
        <v>1</v>
      </c>
      <c r="D333" s="220">
        <v>8.3727211343686658E-2</v>
      </c>
      <c r="E333" s="220">
        <v>-0.35206869633099136</v>
      </c>
      <c r="F333" s="220">
        <v>-2.7186761229314405E-2</v>
      </c>
      <c r="G333" s="220">
        <v>-9.7826086956521729E-2</v>
      </c>
      <c r="H333" s="221">
        <v>-9.6434359805510517E-2</v>
      </c>
      <c r="I333" s="220">
        <v>0.94751100575685743</v>
      </c>
      <c r="J333" s="221">
        <v>0.36679188580015021</v>
      </c>
    </row>
    <row r="334" spans="2:10" ht="15" hidden="1" customHeight="1" outlineLevel="1">
      <c r="B334" s="63" t="s">
        <v>88</v>
      </c>
      <c r="C334" s="220" t="s">
        <v>143</v>
      </c>
      <c r="D334" s="220">
        <v>-0.24638783269961972</v>
      </c>
      <c r="E334" s="220">
        <v>-0.66091954022988508</v>
      </c>
      <c r="F334" s="220">
        <v>3.8834951456310662E-2</v>
      </c>
      <c r="G334" s="220">
        <v>-0.1454545454545455</v>
      </c>
      <c r="H334" s="221">
        <v>-0.30213539300318037</v>
      </c>
      <c r="I334" s="220">
        <v>0.20427807486631022</v>
      </c>
      <c r="J334" s="221">
        <v>-6.9516089412920645E-2</v>
      </c>
    </row>
    <row r="335" spans="2:10" ht="15" hidden="1" customHeight="1" outlineLevel="1">
      <c r="B335" s="63" t="s">
        <v>87</v>
      </c>
      <c r="C335" s="220" t="s">
        <v>143</v>
      </c>
      <c r="D335" s="220">
        <v>0.44390243902439019</v>
      </c>
      <c r="E335" s="220">
        <v>-0.96933962264150941</v>
      </c>
      <c r="F335" s="220">
        <v>2</v>
      </c>
      <c r="G335" s="220">
        <v>0</v>
      </c>
      <c r="H335" s="221">
        <v>-0.49842271293375395</v>
      </c>
      <c r="I335" s="220">
        <v>1.6846689895470384</v>
      </c>
      <c r="J335" s="221">
        <v>0.53890728476821192</v>
      </c>
    </row>
    <row r="336" spans="2:10" ht="15" hidden="1" customHeight="1" outlineLevel="1">
      <c r="B336" s="63" t="s">
        <v>86</v>
      </c>
      <c r="C336" s="220" t="s">
        <v>143</v>
      </c>
      <c r="D336" s="220">
        <v>-5.5276381909547756E-2</v>
      </c>
      <c r="E336" s="220">
        <v>-0.9467787114845938</v>
      </c>
      <c r="F336" s="220">
        <v>1.4444444444444446</v>
      </c>
      <c r="G336" s="220">
        <v>0.66666666666666674</v>
      </c>
      <c r="H336" s="221">
        <v>-0.5880281690140845</v>
      </c>
      <c r="I336" s="220">
        <v>2.0769230769230771</v>
      </c>
      <c r="J336" s="221">
        <v>0.51802265705458295</v>
      </c>
    </row>
    <row r="337" spans="2:10" ht="15" hidden="1" customHeight="1" outlineLevel="1">
      <c r="B337" s="63" t="s">
        <v>85</v>
      </c>
      <c r="C337" s="220" t="s">
        <v>143</v>
      </c>
      <c r="D337" s="220">
        <v>0.30252100840336138</v>
      </c>
      <c r="E337" s="220">
        <v>3.5</v>
      </c>
      <c r="F337" s="220">
        <v>2.8</v>
      </c>
      <c r="G337" s="220">
        <v>-0.88888888888888884</v>
      </c>
      <c r="H337" s="221">
        <v>0.359375</v>
      </c>
      <c r="I337" s="220">
        <v>1.96309963099631</v>
      </c>
      <c r="J337" s="221">
        <v>1.4486215538847116</v>
      </c>
    </row>
    <row r="338" spans="2:10" ht="15" hidden="1" customHeight="1" outlineLevel="1">
      <c r="B338" s="63" t="s">
        <v>84</v>
      </c>
      <c r="C338" s="220" t="s">
        <v>143</v>
      </c>
      <c r="D338" s="220">
        <v>0.41242937853107353</v>
      </c>
      <c r="E338" s="220">
        <v>-0.99663677130044848</v>
      </c>
      <c r="F338" s="220">
        <v>-0.66666666666666674</v>
      </c>
      <c r="G338" s="220">
        <v>-0.95833333333333337</v>
      </c>
      <c r="H338" s="221">
        <v>-0.76624548736462095</v>
      </c>
      <c r="I338" s="220">
        <v>2.4757575757575756</v>
      </c>
      <c r="J338" s="221">
        <v>-2.2253129346314293E-2</v>
      </c>
    </row>
    <row r="339" spans="2:10" ht="15" hidden="1" customHeight="1" outlineLevel="1">
      <c r="B339" s="63" t="s">
        <v>83</v>
      </c>
      <c r="C339" s="220">
        <v>-1</v>
      </c>
      <c r="D339" s="220">
        <v>-0.72422680412371132</v>
      </c>
      <c r="E339" s="220">
        <v>-0.99633251833740832</v>
      </c>
      <c r="F339" s="220">
        <v>-1</v>
      </c>
      <c r="G339" s="220">
        <v>1.1666666666666665</v>
      </c>
      <c r="H339" s="221">
        <v>-0.85343787696019302</v>
      </c>
      <c r="I339" s="220">
        <v>1.3865030674846626</v>
      </c>
      <c r="J339" s="221">
        <v>-0.34326967862133206</v>
      </c>
    </row>
    <row r="340" spans="2:10" ht="15" hidden="1" customHeight="1" outlineLevel="1">
      <c r="B340" s="63" t="s">
        <v>82</v>
      </c>
      <c r="C340" s="220" t="s">
        <v>143</v>
      </c>
      <c r="D340" s="220">
        <v>8.4856396866840766E-2</v>
      </c>
      <c r="E340" s="220">
        <v>-0.90492076730608839</v>
      </c>
      <c r="F340" s="220">
        <v>-0.26477541371158397</v>
      </c>
      <c r="G340" s="220">
        <v>1.6930693069306932</v>
      </c>
      <c r="H340" s="221">
        <v>-0.3860988348734431</v>
      </c>
      <c r="I340" s="220">
        <v>1.0140105078809105</v>
      </c>
      <c r="J340" s="221">
        <v>5.4255026163591236E-2</v>
      </c>
    </row>
    <row r="341" spans="2:10" ht="15" hidden="1" customHeight="1" outlineLevel="1">
      <c r="B341" s="63" t="s">
        <v>81</v>
      </c>
      <c r="C341" s="220">
        <v>-0.81870229007633588</v>
      </c>
      <c r="D341" s="220">
        <v>-7.7303648732220176E-2</v>
      </c>
      <c r="E341" s="220">
        <v>-0.48830995323981297</v>
      </c>
      <c r="F341" s="220">
        <v>-1.8245004344048632E-2</v>
      </c>
      <c r="G341" s="220">
        <v>-0.58549222797927469</v>
      </c>
      <c r="H341" s="221">
        <v>-0.28482537133681252</v>
      </c>
      <c r="I341" s="220">
        <v>0.88229093464511599</v>
      </c>
      <c r="J341" s="221">
        <v>0.13949923352069504</v>
      </c>
    </row>
    <row r="342" spans="2:10" ht="15" hidden="1" customHeight="1" outlineLevel="1">
      <c r="B342" s="63" t="s">
        <v>80</v>
      </c>
      <c r="C342" s="220">
        <v>-0.77122641509433965</v>
      </c>
      <c r="D342" s="220">
        <v>6.1107117181883552E-2</v>
      </c>
      <c r="E342" s="220">
        <v>-0.61031907671418872</v>
      </c>
      <c r="F342" s="220">
        <v>1.0449999999999999</v>
      </c>
      <c r="G342" s="220">
        <v>-0.59537572254335258</v>
      </c>
      <c r="H342" s="221">
        <v>-9.5752170851912677E-2</v>
      </c>
      <c r="I342" s="220">
        <v>0.65959252971137516</v>
      </c>
      <c r="J342" s="221">
        <v>0.17319026749282163</v>
      </c>
    </row>
    <row r="343" spans="2:10" ht="15" hidden="1" customHeight="1" outlineLevel="1">
      <c r="B343" s="63" t="s">
        <v>79</v>
      </c>
      <c r="C343" s="220">
        <v>-0.65011820330969261</v>
      </c>
      <c r="D343" s="220">
        <v>0.1820128479657388</v>
      </c>
      <c r="E343" s="220">
        <v>-0.48474576271186443</v>
      </c>
      <c r="F343" s="220">
        <v>0.59949937421777211</v>
      </c>
      <c r="G343" s="220">
        <v>0.93181818181818188</v>
      </c>
      <c r="H343" s="221">
        <v>-5.1907291163689084E-2</v>
      </c>
      <c r="I343" s="220">
        <v>0.65825977301387129</v>
      </c>
      <c r="J343" s="221">
        <v>0.20717681337218208</v>
      </c>
    </row>
    <row r="344" spans="2:10" collapsed="1">
      <c r="B344" s="227">
        <v>1986</v>
      </c>
      <c r="C344" s="229">
        <v>-0.7512653651482285</v>
      </c>
      <c r="D344" s="229">
        <v>-2.5060197984482335E-2</v>
      </c>
      <c r="E344" s="229">
        <v>-0.62803721434378112</v>
      </c>
      <c r="F344" s="229">
        <v>0.241745283018868</v>
      </c>
      <c r="G344" s="229">
        <v>8.0106809078772656E-3</v>
      </c>
      <c r="H344" s="229">
        <v>-0.23851003253796099</v>
      </c>
      <c r="I344" s="229">
        <v>0.77988491368526391</v>
      </c>
      <c r="J344" s="229">
        <v>0.17274545858675672</v>
      </c>
    </row>
    <row r="345" spans="2:10" ht="15" hidden="1" customHeight="1" outlineLevel="1">
      <c r="B345" s="63" t="s">
        <v>90</v>
      </c>
      <c r="C345" s="220">
        <v>-1</v>
      </c>
      <c r="D345" s="220">
        <v>0.81188118811881194</v>
      </c>
      <c r="E345" s="220">
        <v>-0.58674963396778912</v>
      </c>
      <c r="F345" s="220">
        <v>-4.7156726768377233E-2</v>
      </c>
      <c r="G345" s="220">
        <v>0.29032258064516125</v>
      </c>
      <c r="H345" s="221">
        <v>-0.202776513427401</v>
      </c>
      <c r="I345" s="220">
        <v>0.91188811188811192</v>
      </c>
      <c r="J345" s="221">
        <v>0.16286894020492437</v>
      </c>
    </row>
    <row r="346" spans="2:10" ht="15" hidden="1" customHeight="1" outlineLevel="1">
      <c r="B346" s="63" t="s">
        <v>89</v>
      </c>
      <c r="C346" s="220">
        <v>-0.6</v>
      </c>
      <c r="D346" s="220">
        <v>0.31410825199645065</v>
      </c>
      <c r="E346" s="220">
        <v>-6.496350364963499E-2</v>
      </c>
      <c r="F346" s="220">
        <v>0.28376327769347487</v>
      </c>
      <c r="G346" s="220">
        <v>-0.29230769230769227</v>
      </c>
      <c r="H346" s="221">
        <v>0.1248860528714677</v>
      </c>
      <c r="I346" s="220">
        <v>0.40887404580152675</v>
      </c>
      <c r="J346" s="221">
        <v>0.23538147391869324</v>
      </c>
    </row>
    <row r="347" spans="2:10" ht="15" hidden="1" customHeight="1" outlineLevel="1">
      <c r="B347" s="63" t="s">
        <v>88</v>
      </c>
      <c r="C347" s="220" t="s">
        <v>143</v>
      </c>
      <c r="D347" s="220">
        <v>0.67729591836734704</v>
      </c>
      <c r="E347" s="220">
        <v>-0.41870824053452116</v>
      </c>
      <c r="F347" s="220">
        <v>1.6637931034482758</v>
      </c>
      <c r="G347" s="220">
        <v>-1.7857142857142905E-2</v>
      </c>
      <c r="H347" s="221">
        <v>0.18716289104638628</v>
      </c>
      <c r="I347" s="220">
        <v>0.84965380811078139</v>
      </c>
      <c r="J347" s="221">
        <v>0.42094240837696328</v>
      </c>
    </row>
    <row r="348" spans="2:10" ht="15" hidden="1" customHeight="1" outlineLevel="1">
      <c r="B348" s="63" t="s">
        <v>87</v>
      </c>
      <c r="C348" s="220" t="s">
        <v>143</v>
      </c>
      <c r="D348" s="220">
        <v>-0.50721153846153844</v>
      </c>
      <c r="E348" s="220">
        <v>-0.3385335413416537</v>
      </c>
      <c r="F348" s="220">
        <v>-0.6</v>
      </c>
      <c r="G348" s="220">
        <v>2</v>
      </c>
      <c r="H348" s="221">
        <v>-0.40357478833490124</v>
      </c>
      <c r="I348" s="220">
        <v>1.1660377358490566</v>
      </c>
      <c r="J348" s="221">
        <v>-9.0361445783132543E-2</v>
      </c>
    </row>
    <row r="349" spans="2:10" ht="15" hidden="1" customHeight="1" outlineLevel="1">
      <c r="B349" s="63" t="s">
        <v>86</v>
      </c>
      <c r="C349" s="220" t="s">
        <v>143</v>
      </c>
      <c r="D349" s="220">
        <v>14.307692307692308</v>
      </c>
      <c r="E349" s="220">
        <v>-0.48110465116279066</v>
      </c>
      <c r="F349" s="220" t="s">
        <v>143</v>
      </c>
      <c r="G349" s="220">
        <v>0</v>
      </c>
      <c r="H349" s="221">
        <v>-0.19318181818181823</v>
      </c>
      <c r="I349" s="220">
        <v>0.70042194092827015</v>
      </c>
      <c r="J349" s="221">
        <v>3.1880977683315548E-2</v>
      </c>
    </row>
    <row r="350" spans="2:10" ht="15" hidden="1" customHeight="1" outlineLevel="1">
      <c r="B350" s="63" t="s">
        <v>85</v>
      </c>
      <c r="C350" s="220" t="s">
        <v>143</v>
      </c>
      <c r="D350" s="220">
        <v>20.636363636363637</v>
      </c>
      <c r="E350" s="220">
        <v>-0.99570354457572507</v>
      </c>
      <c r="F350" s="220">
        <v>1.5</v>
      </c>
      <c r="G350" s="220" t="s">
        <v>143</v>
      </c>
      <c r="H350" s="221">
        <v>-0.72881355932203395</v>
      </c>
      <c r="I350" s="220">
        <v>0.30288461538461542</v>
      </c>
      <c r="J350" s="221">
        <v>-0.41323529411764703</v>
      </c>
    </row>
    <row r="351" spans="2:10" ht="15" hidden="1" customHeight="1" outlineLevel="1">
      <c r="B351" s="63" t="s">
        <v>84</v>
      </c>
      <c r="C351" s="220" t="s">
        <v>143</v>
      </c>
      <c r="D351" s="220">
        <v>58</v>
      </c>
      <c r="E351" s="220">
        <v>2.3916349809885933</v>
      </c>
      <c r="F351" s="220">
        <v>0.66666666666666674</v>
      </c>
      <c r="G351" s="220">
        <v>7</v>
      </c>
      <c r="H351" s="221">
        <v>2.985611510791367</v>
      </c>
      <c r="I351" s="220">
        <v>0.2890625</v>
      </c>
      <c r="J351" s="221">
        <v>1.6928838951310863</v>
      </c>
    </row>
    <row r="352" spans="2:10" ht="15" hidden="1" customHeight="1" outlineLevel="1">
      <c r="B352" s="63" t="s">
        <v>83</v>
      </c>
      <c r="C352" s="220" t="s">
        <v>143</v>
      </c>
      <c r="D352" s="220">
        <v>47.5</v>
      </c>
      <c r="E352" s="220">
        <v>1.1871657754010694</v>
      </c>
      <c r="F352" s="220">
        <v>5</v>
      </c>
      <c r="G352" s="220">
        <v>3</v>
      </c>
      <c r="H352" s="221">
        <v>3.1449999999999996</v>
      </c>
      <c r="I352" s="220">
        <v>0.5</v>
      </c>
      <c r="J352" s="221">
        <v>1.9573002754820936</v>
      </c>
    </row>
    <row r="353" spans="2:10" ht="15" hidden="1" customHeight="1" outlineLevel="1">
      <c r="B353" s="63" t="s">
        <v>82</v>
      </c>
      <c r="C353" s="220" t="s">
        <v>143</v>
      </c>
      <c r="D353" s="220">
        <v>0.24350649350649345</v>
      </c>
      <c r="E353" s="220">
        <v>0.52738853503184724</v>
      </c>
      <c r="F353" s="220">
        <v>1.8581081081081079</v>
      </c>
      <c r="G353" s="220">
        <v>0.34666666666666668</v>
      </c>
      <c r="H353" s="221">
        <v>0.5326354679802956</v>
      </c>
      <c r="I353" s="220">
        <v>7.9395085066162663E-2</v>
      </c>
      <c r="J353" s="221">
        <v>0.3538404175988068</v>
      </c>
    </row>
    <row r="354" spans="2:10" ht="15" hidden="1" customHeight="1" outlineLevel="1">
      <c r="B354" s="63" t="s">
        <v>81</v>
      </c>
      <c r="C354" s="220">
        <v>29.823529411764707</v>
      </c>
      <c r="D354" s="220">
        <v>0.57602339181286544</v>
      </c>
      <c r="E354" s="220">
        <v>0.43390804597701149</v>
      </c>
      <c r="F354" s="220">
        <v>2.0775401069518717</v>
      </c>
      <c r="G354" s="220">
        <v>1.6805555555555554</v>
      </c>
      <c r="H354" s="221">
        <v>0.96683774180813264</v>
      </c>
      <c r="I354" s="220">
        <v>0.55434188967777165</v>
      </c>
      <c r="J354" s="221">
        <v>0.7937671860678277</v>
      </c>
    </row>
    <row r="355" spans="2:10" ht="15" hidden="1" customHeight="1" outlineLevel="1">
      <c r="B355" s="63" t="s">
        <v>80</v>
      </c>
      <c r="C355" s="220">
        <v>34.333333333333336</v>
      </c>
      <c r="D355" s="220">
        <v>2.7326440177252609E-2</v>
      </c>
      <c r="E355" s="220">
        <v>0.44553483807654559</v>
      </c>
      <c r="F355" s="220">
        <v>0.90476190476190466</v>
      </c>
      <c r="G355" s="220">
        <v>3.5526315789473681</v>
      </c>
      <c r="H355" s="221">
        <v>0.49876890608512126</v>
      </c>
      <c r="I355" s="220">
        <v>0.17272274763563966</v>
      </c>
      <c r="J355" s="221">
        <v>0.36376751854905187</v>
      </c>
    </row>
    <row r="356" spans="2:10" ht="15" hidden="1" customHeight="1" outlineLevel="1">
      <c r="B356" s="63" t="s">
        <v>79</v>
      </c>
      <c r="C356" s="220">
        <v>31.53846153846154</v>
      </c>
      <c r="D356" s="220">
        <v>2.1881838074398141E-2</v>
      </c>
      <c r="E356" s="220">
        <v>9.4213649851631942E-2</v>
      </c>
      <c r="F356" s="220">
        <v>0.55750487329434706</v>
      </c>
      <c r="G356" s="220">
        <v>-0.30158730158730163</v>
      </c>
      <c r="H356" s="221">
        <v>0.25211608222490933</v>
      </c>
      <c r="I356" s="220">
        <v>-0.18971389645776571</v>
      </c>
      <c r="J356" s="221">
        <v>4.4362588084561283E-2</v>
      </c>
    </row>
    <row r="357" spans="2:10" collapsed="1">
      <c r="B357" s="227">
        <v>1985</v>
      </c>
      <c r="C357" s="229">
        <v>27.8125</v>
      </c>
      <c r="D357" s="229">
        <v>0.46651844101490969</v>
      </c>
      <c r="E357" s="229">
        <v>-8.4511700984040372E-2</v>
      </c>
      <c r="F357" s="229">
        <v>0.71082716879623398</v>
      </c>
      <c r="G357" s="229">
        <v>0.57684210526315782</v>
      </c>
      <c r="H357" s="229">
        <v>0.2697538302633844</v>
      </c>
      <c r="I357" s="229">
        <v>0.37014945838475244</v>
      </c>
      <c r="J357" s="229">
        <v>0.30847126011316162</v>
      </c>
    </row>
    <row r="358" spans="2:10" ht="15" hidden="1" customHeight="1" outlineLevel="1">
      <c r="B358" s="63" t="s">
        <v>90</v>
      </c>
      <c r="C358" s="220">
        <v>-0.66666666666666674</v>
      </c>
      <c r="D358" s="220">
        <v>-0.42866121935889379</v>
      </c>
      <c r="E358" s="220">
        <v>1.152876280535855</v>
      </c>
      <c r="F358" s="220">
        <v>0.66129032258064524</v>
      </c>
      <c r="G358" s="220">
        <v>-0.59740259740259738</v>
      </c>
      <c r="H358" s="221">
        <v>0.30231179608772973</v>
      </c>
      <c r="I358" s="220">
        <v>3.3734939759036076E-2</v>
      </c>
      <c r="J358" s="221">
        <v>0.20003670398238205</v>
      </c>
    </row>
    <row r="359" spans="2:10" ht="15" hidden="1" customHeight="1" outlineLevel="1">
      <c r="B359" s="63" t="s">
        <v>89</v>
      </c>
      <c r="C359" s="220" t="s">
        <v>143</v>
      </c>
      <c r="D359" s="220">
        <v>0.11805555555555558</v>
      </c>
      <c r="E359" s="220">
        <v>-0.15432098765432101</v>
      </c>
      <c r="F359" s="220">
        <v>2.0123839009287936E-2</v>
      </c>
      <c r="G359" s="220">
        <v>1.6</v>
      </c>
      <c r="H359" s="221">
        <v>-9.9277978339350481E-3</v>
      </c>
      <c r="I359" s="220">
        <v>-7.2566371681415887E-2</v>
      </c>
      <c r="J359" s="221">
        <v>-3.5279369627507218E-2</v>
      </c>
    </row>
    <row r="360" spans="2:10" ht="15" hidden="1" customHeight="1" outlineLevel="1">
      <c r="B360" s="63" t="s">
        <v>88</v>
      </c>
      <c r="C360" s="220" t="s">
        <v>143</v>
      </c>
      <c r="D360" s="220">
        <v>1.1420765027322406</v>
      </c>
      <c r="E360" s="220">
        <v>2.5114155251141579E-2</v>
      </c>
      <c r="F360" s="220">
        <v>-0.21088435374149661</v>
      </c>
      <c r="G360" s="220">
        <v>1.5454545454545454</v>
      </c>
      <c r="H360" s="221">
        <v>0.31396172927002119</v>
      </c>
      <c r="I360" s="220">
        <v>-0.20643642072213497</v>
      </c>
      <c r="J360" s="221">
        <v>6.7039106145251326E-2</v>
      </c>
    </row>
    <row r="361" spans="2:10" ht="15" hidden="1" customHeight="1" outlineLevel="1">
      <c r="B361" s="63" t="s">
        <v>87</v>
      </c>
      <c r="C361" s="220" t="s">
        <v>143</v>
      </c>
      <c r="D361" s="220">
        <v>0.48571428571428577</v>
      </c>
      <c r="E361" s="220">
        <v>5.8191489361702127</v>
      </c>
      <c r="F361" s="220">
        <v>0.25</v>
      </c>
      <c r="G361" s="220">
        <v>0</v>
      </c>
      <c r="H361" s="221">
        <v>1.8047493403693933</v>
      </c>
      <c r="I361" s="220">
        <v>2.8405797101449277</v>
      </c>
      <c r="J361" s="221">
        <v>1.9642857142857144</v>
      </c>
    </row>
    <row r="362" spans="2:10" ht="15" hidden="1" customHeight="1" outlineLevel="1">
      <c r="B362" s="63" t="s">
        <v>86</v>
      </c>
      <c r="C362" s="220" t="s">
        <v>143</v>
      </c>
      <c r="D362" s="220">
        <v>1.6</v>
      </c>
      <c r="E362" s="220">
        <v>97.285714285714292</v>
      </c>
      <c r="F362" s="220">
        <v>-1</v>
      </c>
      <c r="G362" s="220">
        <v>-0.4</v>
      </c>
      <c r="H362" s="221">
        <v>38.111111111111114</v>
      </c>
      <c r="I362" s="220" t="s">
        <v>143</v>
      </c>
      <c r="J362" s="221">
        <v>51.277777777777779</v>
      </c>
    </row>
    <row r="363" spans="2:10" ht="15" hidden="1" customHeight="1" outlineLevel="1">
      <c r="B363" s="63" t="s">
        <v>85</v>
      </c>
      <c r="C363" s="220" t="s">
        <v>143</v>
      </c>
      <c r="D363" s="220">
        <v>0</v>
      </c>
      <c r="E363" s="220">
        <v>185.2</v>
      </c>
      <c r="F363" s="220">
        <v>0</v>
      </c>
      <c r="G363" s="220" t="s">
        <v>143</v>
      </c>
      <c r="H363" s="221">
        <v>51.444444444444443</v>
      </c>
      <c r="I363" s="220" t="s">
        <v>143</v>
      </c>
      <c r="J363" s="221">
        <v>74.555555555555557</v>
      </c>
    </row>
    <row r="364" spans="2:10" ht="15" hidden="1" customHeight="1" outlineLevel="1">
      <c r="B364" s="63" t="s">
        <v>84</v>
      </c>
      <c r="C364" s="220" t="s">
        <v>143</v>
      </c>
      <c r="D364" s="220">
        <v>-0.25</v>
      </c>
      <c r="E364" s="220">
        <v>28.222222222222221</v>
      </c>
      <c r="F364" s="220">
        <v>0.125</v>
      </c>
      <c r="G364" s="220">
        <v>-0.5714285714285714</v>
      </c>
      <c r="H364" s="221">
        <v>8.9285714285714288</v>
      </c>
      <c r="I364" s="220">
        <v>255</v>
      </c>
      <c r="J364" s="221">
        <v>17.413793103448278</v>
      </c>
    </row>
    <row r="365" spans="2:10" ht="15" hidden="1" customHeight="1" outlineLevel="1">
      <c r="B365" s="63" t="s">
        <v>83</v>
      </c>
      <c r="C365" s="220" t="s">
        <v>143</v>
      </c>
      <c r="D365" s="220">
        <v>7</v>
      </c>
      <c r="E365" s="220">
        <v>61.333333333333336</v>
      </c>
      <c r="F365" s="220">
        <v>6</v>
      </c>
      <c r="G365" s="220">
        <v>-0.66666666666666674</v>
      </c>
      <c r="H365" s="221">
        <v>21.222222222222221</v>
      </c>
      <c r="I365" s="220">
        <v>162</v>
      </c>
      <c r="J365" s="221">
        <v>35.299999999999997</v>
      </c>
    </row>
    <row r="366" spans="2:10" ht="15" hidden="1" customHeight="1" outlineLevel="1">
      <c r="B366" s="63" t="s">
        <v>82</v>
      </c>
      <c r="C366" s="220" t="s">
        <v>143</v>
      </c>
      <c r="D366" s="220">
        <v>-0.12747875354107652</v>
      </c>
      <c r="E366" s="220">
        <v>0.58906882591093113</v>
      </c>
      <c r="F366" s="220">
        <v>0.1212121212121211</v>
      </c>
      <c r="G366" s="220">
        <v>0.11940298507462677</v>
      </c>
      <c r="H366" s="221">
        <v>0.16082916368834876</v>
      </c>
      <c r="I366" s="220">
        <v>0.3866317169069462</v>
      </c>
      <c r="J366" s="221">
        <v>0.24051803885291401</v>
      </c>
    </row>
    <row r="367" spans="2:10" ht="15" hidden="1" customHeight="1" outlineLevel="1">
      <c r="B367" s="63" t="s">
        <v>81</v>
      </c>
      <c r="C367" s="220" t="s">
        <v>143</v>
      </c>
      <c r="D367" s="220">
        <v>-6.2157221206581403E-2</v>
      </c>
      <c r="E367" s="220">
        <v>-0.18564742589703587</v>
      </c>
      <c r="F367" s="220">
        <v>-0.66873339238263951</v>
      </c>
      <c r="G367" s="220">
        <v>-9.9999999999999978E-2</v>
      </c>
      <c r="H367" s="221">
        <v>-0.29344490934449097</v>
      </c>
      <c r="I367" s="220">
        <v>-7.9899497487437188E-2</v>
      </c>
      <c r="J367" s="221">
        <v>-0.21721973094170399</v>
      </c>
    </row>
    <row r="368" spans="2:10" ht="15" hidden="1" customHeight="1" outlineLevel="1">
      <c r="B368" s="63" t="s">
        <v>80</v>
      </c>
      <c r="C368" s="220">
        <v>-0.5</v>
      </c>
      <c r="D368" s="220">
        <v>-0.18531889290012038</v>
      </c>
      <c r="E368" s="220">
        <v>-0.25890909090909087</v>
      </c>
      <c r="F368" s="220">
        <v>-0.59143968871595332</v>
      </c>
      <c r="G368" s="220">
        <v>-0.67241379310344829</v>
      </c>
      <c r="H368" s="221">
        <v>-0.32390011890606418</v>
      </c>
      <c r="I368" s="220">
        <v>0.20951234196267299</v>
      </c>
      <c r="J368" s="221">
        <v>-0.17286055233549269</v>
      </c>
    </row>
    <row r="369" spans="2:10" ht="15" hidden="1" customHeight="1" outlineLevel="1">
      <c r="B369" s="63" t="s">
        <v>79</v>
      </c>
      <c r="C369" s="220">
        <v>3.333333333333333</v>
      </c>
      <c r="D369" s="220">
        <v>7.299270072993469E-4</v>
      </c>
      <c r="E369" s="220">
        <v>5.3948397185300978E-2</v>
      </c>
      <c r="F369" s="220">
        <v>-0.52978918423464716</v>
      </c>
      <c r="G369" s="220">
        <v>-0.58000000000000007</v>
      </c>
      <c r="H369" s="221">
        <v>-0.15026971487284868</v>
      </c>
      <c r="I369" s="220">
        <v>0.25954525954525964</v>
      </c>
      <c r="J369" s="221">
        <v>3.2133676092545027E-3</v>
      </c>
    </row>
    <row r="370" spans="2:10" collapsed="1">
      <c r="B370" s="227">
        <v>1984</v>
      </c>
      <c r="C370" s="229">
        <v>0.60000000000000009</v>
      </c>
      <c r="D370" s="229">
        <v>-5.593283121373005E-2</v>
      </c>
      <c r="E370" s="229">
        <v>0.45418470418470425</v>
      </c>
      <c r="F370" s="229">
        <v>-0.35669478693489076</v>
      </c>
      <c r="G370" s="229">
        <v>-0.18664383561643838</v>
      </c>
      <c r="H370" s="229">
        <v>7.3157214114169644E-2</v>
      </c>
      <c r="I370" s="229">
        <v>0.17382906808305165</v>
      </c>
      <c r="J370" s="229">
        <v>0.10986560244145793</v>
      </c>
    </row>
    <row r="371" spans="2:10" ht="15" hidden="1" customHeight="1" outlineLevel="1">
      <c r="B371" s="63" t="s">
        <v>90</v>
      </c>
      <c r="C371" s="220">
        <v>-0.5</v>
      </c>
      <c r="D371" s="220">
        <v>0.24199843871975024</v>
      </c>
      <c r="E371" s="220">
        <v>0.52707581227436817</v>
      </c>
      <c r="F371" s="220">
        <v>-0.30000000000000004</v>
      </c>
      <c r="G371" s="220">
        <v>-0.45774647887323938</v>
      </c>
      <c r="H371" s="221">
        <v>0.17152777777777772</v>
      </c>
      <c r="I371" s="220">
        <v>-0.22400897531787589</v>
      </c>
      <c r="J371" s="221">
        <v>-1.8905293482174956E-2</v>
      </c>
    </row>
    <row r="372" spans="2:10" ht="15" hidden="1" customHeight="1" outlineLevel="1">
      <c r="B372" s="63" t="s">
        <v>89</v>
      </c>
      <c r="C372" s="220">
        <v>-1</v>
      </c>
      <c r="D372" s="220">
        <v>0.54601226993865026</v>
      </c>
      <c r="E372" s="220">
        <v>1.25</v>
      </c>
      <c r="F372" s="220">
        <v>0.30241935483870974</v>
      </c>
      <c r="G372" s="220">
        <v>-0.5</v>
      </c>
      <c r="H372" s="221">
        <v>0.68389057750759874</v>
      </c>
      <c r="I372" s="220">
        <v>6.2333036509349959E-3</v>
      </c>
      <c r="J372" s="221">
        <v>0.32322274881516577</v>
      </c>
    </row>
    <row r="373" spans="2:10" ht="15" hidden="1" customHeight="1" outlineLevel="1">
      <c r="B373" s="63" t="s">
        <v>88</v>
      </c>
      <c r="C373" s="220" t="s">
        <v>143</v>
      </c>
      <c r="D373" s="220">
        <v>0.38636363636363646</v>
      </c>
      <c r="E373" s="220">
        <v>0.67495219885277247</v>
      </c>
      <c r="F373" s="220">
        <v>-0.4555555555555556</v>
      </c>
      <c r="G373" s="220">
        <v>-0.83703703703703702</v>
      </c>
      <c r="H373" s="221">
        <v>0.1837248322147651</v>
      </c>
      <c r="I373" s="220">
        <v>-0.14381720430107525</v>
      </c>
      <c r="J373" s="221">
        <v>1.8656716417910779E-3</v>
      </c>
    </row>
    <row r="374" spans="2:10" ht="15" hidden="1" customHeight="1" outlineLevel="1">
      <c r="B374" s="63" t="s">
        <v>87</v>
      </c>
      <c r="C374" s="220" t="s">
        <v>143</v>
      </c>
      <c r="D374" s="220">
        <v>279</v>
      </c>
      <c r="E374" s="220">
        <v>-0.4303030303030303</v>
      </c>
      <c r="F374" s="220">
        <v>-0.6</v>
      </c>
      <c r="G374" s="220">
        <v>-0.96153846153846156</v>
      </c>
      <c r="H374" s="221">
        <v>0.87623762376237613</v>
      </c>
      <c r="I374" s="220">
        <v>-0.82307692307692304</v>
      </c>
      <c r="J374" s="221">
        <v>-0.2432432432432432</v>
      </c>
    </row>
    <row r="375" spans="2:10" ht="15" hidden="1" customHeight="1" outlineLevel="1">
      <c r="B375" s="63" t="s">
        <v>86</v>
      </c>
      <c r="C375" s="220">
        <v>-1</v>
      </c>
      <c r="D375" s="220">
        <v>4</v>
      </c>
      <c r="E375" s="220">
        <v>-0.58823529411764708</v>
      </c>
      <c r="F375" s="220" t="s">
        <v>143</v>
      </c>
      <c r="G375" s="220">
        <v>4</v>
      </c>
      <c r="H375" s="221">
        <v>-0.18181818181818177</v>
      </c>
      <c r="I375" s="220" t="s">
        <v>143</v>
      </c>
      <c r="J375" s="221">
        <v>-0.18181818181818177</v>
      </c>
    </row>
    <row r="376" spans="2:10" ht="15" hidden="1" customHeight="1" outlineLevel="1">
      <c r="B376" s="63" t="s">
        <v>85</v>
      </c>
      <c r="C376" s="220">
        <v>-1</v>
      </c>
      <c r="D376" s="220">
        <v>0.375</v>
      </c>
      <c r="E376" s="220">
        <v>-0.54545454545454541</v>
      </c>
      <c r="F376" s="220">
        <v>1</v>
      </c>
      <c r="G376" s="220">
        <v>-1</v>
      </c>
      <c r="H376" s="221">
        <v>-0.55000000000000004</v>
      </c>
      <c r="I376" s="220" t="s">
        <v>143</v>
      </c>
      <c r="J376" s="221">
        <v>-0.55000000000000004</v>
      </c>
    </row>
    <row r="377" spans="2:10" ht="15" hidden="1" customHeight="1" outlineLevel="1">
      <c r="B377" s="63" t="s">
        <v>84</v>
      </c>
      <c r="C377" s="220">
        <v>-1</v>
      </c>
      <c r="D377" s="220">
        <v>-0.5</v>
      </c>
      <c r="E377" s="220" t="s">
        <v>143</v>
      </c>
      <c r="F377" s="220">
        <v>-0.38461538461538458</v>
      </c>
      <c r="G377" s="220">
        <v>0.16666666666666674</v>
      </c>
      <c r="H377" s="221">
        <v>-0.26315789473684215</v>
      </c>
      <c r="I377" s="220" t="s">
        <v>143</v>
      </c>
      <c r="J377" s="221">
        <v>-0.23684210526315785</v>
      </c>
    </row>
    <row r="378" spans="2:10" ht="15" hidden="1" customHeight="1" outlineLevel="1">
      <c r="B378" s="63" t="s">
        <v>83</v>
      </c>
      <c r="C378" s="220">
        <v>-1</v>
      </c>
      <c r="D378" s="220">
        <v>-0.66666666666666674</v>
      </c>
      <c r="E378" s="220">
        <v>-0.53846153846153844</v>
      </c>
      <c r="F378" s="220">
        <v>-0.94736842105263164</v>
      </c>
      <c r="G378" s="220" t="s">
        <v>143</v>
      </c>
      <c r="H378" s="221">
        <v>-0.53846153846153844</v>
      </c>
      <c r="I378" s="220" t="s">
        <v>143</v>
      </c>
      <c r="J378" s="221">
        <v>-0.48717948717948723</v>
      </c>
    </row>
    <row r="379" spans="2:10" ht="15" hidden="1" customHeight="1" outlineLevel="1">
      <c r="B379" s="63" t="s">
        <v>82</v>
      </c>
      <c r="C379" s="220">
        <v>-1</v>
      </c>
      <c r="D379" s="220">
        <v>4.0428571428571427</v>
      </c>
      <c r="E379" s="220">
        <v>0.27319587628865971</v>
      </c>
      <c r="F379" s="220">
        <v>-0.6732673267326732</v>
      </c>
      <c r="G379" s="220">
        <v>-0.71966527196652719</v>
      </c>
      <c r="H379" s="221">
        <v>0.19165247018739362</v>
      </c>
      <c r="I379" s="220">
        <v>-0.44184345281638626</v>
      </c>
      <c r="J379" s="221">
        <v>-0.14915387642660372</v>
      </c>
    </row>
    <row r="380" spans="2:10" ht="15" hidden="1" customHeight="1" outlineLevel="1">
      <c r="B380" s="63" t="s">
        <v>81</v>
      </c>
      <c r="C380" s="220">
        <v>-1</v>
      </c>
      <c r="D380" s="220">
        <v>0.29774614472123373</v>
      </c>
      <c r="E380" s="220">
        <v>8.8285229202037296E-2</v>
      </c>
      <c r="F380" s="220">
        <v>0.38697788697788704</v>
      </c>
      <c r="G380" s="220">
        <v>-0.69230769230769229</v>
      </c>
      <c r="H380" s="221">
        <v>0.15794573643410859</v>
      </c>
      <c r="I380" s="220">
        <v>-0.32358939496940853</v>
      </c>
      <c r="J380" s="221">
        <v>-7.6681020205366046E-2</v>
      </c>
    </row>
    <row r="381" spans="2:10" ht="15" hidden="1" customHeight="1" outlineLevel="1">
      <c r="B381" s="63" t="s">
        <v>80</v>
      </c>
      <c r="C381" s="220" t="s">
        <v>143</v>
      </c>
      <c r="D381" s="220">
        <v>1.60093896713615</v>
      </c>
      <c r="E381" s="220">
        <v>0.1822871883061048</v>
      </c>
      <c r="F381" s="220">
        <v>0.2209026128266034</v>
      </c>
      <c r="G381" s="220">
        <v>-0.41708542713567842</v>
      </c>
      <c r="H381" s="221">
        <v>0.47907140344706289</v>
      </c>
      <c r="I381" s="220">
        <v>-0.38114754098360659</v>
      </c>
      <c r="J381" s="221">
        <v>6.1335263253120997E-2</v>
      </c>
    </row>
    <row r="382" spans="2:10" ht="15" hidden="1" customHeight="1" outlineLevel="1">
      <c r="B382" s="63" t="s">
        <v>79</v>
      </c>
      <c r="C382" s="220">
        <v>-0.8125</v>
      </c>
      <c r="D382" s="220">
        <v>1.2532894736842106</v>
      </c>
      <c r="E382" s="220">
        <v>0.26633663366336635</v>
      </c>
      <c r="F382" s="220">
        <v>0.60205580029368577</v>
      </c>
      <c r="G382" s="220">
        <v>-0.50495049504950495</v>
      </c>
      <c r="H382" s="221">
        <v>0.48701298701298712</v>
      </c>
      <c r="I382" s="220">
        <v>-0.22942148760330583</v>
      </c>
      <c r="J382" s="221">
        <v>0.10295941874889247</v>
      </c>
    </row>
    <row r="383" spans="2:10" collapsed="1">
      <c r="B383" s="227">
        <v>1983</v>
      </c>
      <c r="C383" s="229">
        <v>-0.5</v>
      </c>
      <c r="D383" s="229">
        <v>0.81959110312289374</v>
      </c>
      <c r="E383" s="229">
        <v>0.38162485462701445</v>
      </c>
      <c r="F383" s="229">
        <v>0.1086330935251798</v>
      </c>
      <c r="G383" s="229">
        <v>-0.58815232722143862</v>
      </c>
      <c r="H383" s="229">
        <v>0.34334284650701075</v>
      </c>
      <c r="I383" s="229">
        <v>-0.26106089438629876</v>
      </c>
      <c r="J383" s="229">
        <v>3.4736138944555739E-2</v>
      </c>
    </row>
    <row r="384" spans="2:10" ht="15" hidden="1" customHeight="1" outlineLevel="1">
      <c r="B384" s="63" t="s">
        <v>90</v>
      </c>
      <c r="C384" s="220">
        <v>-0.86046511627906974</v>
      </c>
      <c r="D384" s="220">
        <v>0.72874493927125505</v>
      </c>
      <c r="E384" s="220">
        <v>0.68218623481781382</v>
      </c>
      <c r="F384" s="220">
        <v>0.25760649087221088</v>
      </c>
      <c r="G384" s="220">
        <v>-9.5541401273885329E-2</v>
      </c>
      <c r="H384" s="221">
        <v>0.49377593360995853</v>
      </c>
      <c r="I384" s="220">
        <v>-0.10057181298351836</v>
      </c>
      <c r="J384" s="221">
        <v>0.1332381146704753</v>
      </c>
    </row>
    <row r="385" spans="2:10" ht="15" hidden="1" customHeight="1" outlineLevel="1">
      <c r="B385" s="63" t="s">
        <v>89</v>
      </c>
      <c r="C385" s="220">
        <v>0.5</v>
      </c>
      <c r="D385" s="220">
        <v>-0.22288438617401674</v>
      </c>
      <c r="E385" s="220">
        <v>0.28801431127012522</v>
      </c>
      <c r="F385" s="220">
        <v>-0.26951399116347574</v>
      </c>
      <c r="G385" s="220">
        <v>-0.36708860759493667</v>
      </c>
      <c r="H385" s="221">
        <v>-0.11835640911121037</v>
      </c>
      <c r="I385" s="220">
        <v>-0.21742160278745648</v>
      </c>
      <c r="J385" s="221">
        <v>-0.17400665492268541</v>
      </c>
    </row>
    <row r="386" spans="2:10" ht="15" hidden="1" customHeight="1" outlineLevel="1">
      <c r="B386" s="63" t="s">
        <v>88</v>
      </c>
      <c r="C386" s="220" t="s">
        <v>143</v>
      </c>
      <c r="D386" s="220">
        <v>2.2592592592592591</v>
      </c>
      <c r="E386" s="220">
        <v>1.1974789915966388</v>
      </c>
      <c r="F386" s="220">
        <v>1.26890756302521</v>
      </c>
      <c r="G386" s="220">
        <v>2.9705882352941178</v>
      </c>
      <c r="H386" s="221">
        <v>1.5254237288135593</v>
      </c>
      <c r="I386" s="220">
        <v>0.70642201834862384</v>
      </c>
      <c r="J386" s="221">
        <v>0.99404761904761907</v>
      </c>
    </row>
    <row r="387" spans="2:10" ht="15" hidden="1" customHeight="1" outlineLevel="1">
      <c r="B387" s="63" t="s">
        <v>87</v>
      </c>
      <c r="C387" s="220" t="s">
        <v>143</v>
      </c>
      <c r="D387" s="220">
        <v>-0.5</v>
      </c>
      <c r="E387" s="220">
        <v>4</v>
      </c>
      <c r="F387" s="220">
        <v>-9.0909090909090939E-2</v>
      </c>
      <c r="G387" s="220">
        <v>1.1666666666666665</v>
      </c>
      <c r="H387" s="221">
        <v>2.4827586206896552</v>
      </c>
      <c r="I387" s="220">
        <v>20.666666666666668</v>
      </c>
      <c r="J387" s="221">
        <v>6.7894736842105265</v>
      </c>
    </row>
    <row r="388" spans="2:10" ht="15" hidden="1" customHeight="1" outlineLevel="1">
      <c r="B388" s="63" t="s">
        <v>86</v>
      </c>
      <c r="C388" s="220" t="s">
        <v>143</v>
      </c>
      <c r="D388" s="220">
        <v>-0.85714285714285721</v>
      </c>
      <c r="E388" s="220">
        <v>0.30769230769230771</v>
      </c>
      <c r="F388" s="220">
        <v>-1</v>
      </c>
      <c r="G388" s="220">
        <v>-0.66666666666666674</v>
      </c>
      <c r="H388" s="221">
        <v>-0.12</v>
      </c>
      <c r="I388" s="220">
        <v>-1</v>
      </c>
      <c r="J388" s="221">
        <v>-0.37142857142857144</v>
      </c>
    </row>
    <row r="389" spans="2:10" ht="15" hidden="1" customHeight="1" outlineLevel="1">
      <c r="B389" s="63" t="s">
        <v>85</v>
      </c>
      <c r="C389" s="220" t="s">
        <v>143</v>
      </c>
      <c r="D389" s="220">
        <v>0.33333333333333326</v>
      </c>
      <c r="E389" s="220">
        <v>-0.5</v>
      </c>
      <c r="F389" s="220">
        <v>-0.85714285714285721</v>
      </c>
      <c r="G389" s="220">
        <v>0.39999999999999991</v>
      </c>
      <c r="H389" s="221">
        <v>0</v>
      </c>
      <c r="I389" s="220">
        <v>-1</v>
      </c>
      <c r="J389" s="221">
        <v>-4.7619047619047672E-2</v>
      </c>
    </row>
    <row r="390" spans="2:10" ht="15" hidden="1" customHeight="1" outlineLevel="1">
      <c r="B390" s="63" t="s">
        <v>84</v>
      </c>
      <c r="C390" s="220" t="s">
        <v>143</v>
      </c>
      <c r="D390" s="220">
        <v>7</v>
      </c>
      <c r="E390" s="220">
        <v>-1</v>
      </c>
      <c r="F390" s="220">
        <v>0.625</v>
      </c>
      <c r="G390" s="220">
        <v>-0.1428571428571429</v>
      </c>
      <c r="H390" s="221">
        <v>2.7027027027026973E-2</v>
      </c>
      <c r="I390" s="220">
        <v>-1</v>
      </c>
      <c r="J390" s="221">
        <v>-2.5641025641025661E-2</v>
      </c>
    </row>
    <row r="391" spans="2:10" ht="15" hidden="1" customHeight="1" outlineLevel="1">
      <c r="B391" s="63" t="s">
        <v>83</v>
      </c>
      <c r="C391" s="220" t="s">
        <v>143</v>
      </c>
      <c r="D391" s="220">
        <v>5</v>
      </c>
      <c r="E391" s="220">
        <v>0.30000000000000004</v>
      </c>
      <c r="F391" s="220">
        <v>0.89999999999999991</v>
      </c>
      <c r="G391" s="220">
        <v>-1</v>
      </c>
      <c r="H391" s="221">
        <v>0.14705882352941169</v>
      </c>
      <c r="I391" s="220">
        <v>-1</v>
      </c>
      <c r="J391" s="221">
        <v>-0.36065573770491799</v>
      </c>
    </row>
    <row r="392" spans="2:10" ht="15" hidden="1" customHeight="1" outlineLevel="1">
      <c r="B392" s="63" t="s">
        <v>82</v>
      </c>
      <c r="C392" s="220" t="s">
        <v>143</v>
      </c>
      <c r="D392" s="220">
        <v>139</v>
      </c>
      <c r="E392" s="220">
        <v>-0.26654064272211719</v>
      </c>
      <c r="F392" s="220">
        <v>-0.30940170940170941</v>
      </c>
      <c r="G392" s="220">
        <v>4.0851063829787231</v>
      </c>
      <c r="H392" s="221">
        <v>1.0327022375215211E-2</v>
      </c>
      <c r="I392" s="220">
        <v>-0.25095890410958899</v>
      </c>
      <c r="J392" s="221">
        <v>-0.14931369266822903</v>
      </c>
    </row>
    <row r="393" spans="2:10" ht="15" hidden="1" customHeight="1" outlineLevel="1">
      <c r="B393" s="63" t="s">
        <v>81</v>
      </c>
      <c r="C393" s="220" t="s">
        <v>143</v>
      </c>
      <c r="D393" s="220">
        <v>420.5</v>
      </c>
      <c r="E393" s="220">
        <v>0.25586353944562901</v>
      </c>
      <c r="F393" s="220">
        <v>-2.6315789473684181E-2</v>
      </c>
      <c r="G393" s="220">
        <v>1.7083333333333335</v>
      </c>
      <c r="H393" s="221">
        <v>0.65384615384615374</v>
      </c>
      <c r="I393" s="220">
        <v>0.27746417716022576</v>
      </c>
      <c r="J393" s="221">
        <v>0.44622754491017957</v>
      </c>
    </row>
    <row r="394" spans="2:10" ht="15" hidden="1" customHeight="1" outlineLevel="1">
      <c r="B394" s="63" t="s">
        <v>80</v>
      </c>
      <c r="C394" s="220" t="s">
        <v>143</v>
      </c>
      <c r="D394" s="220">
        <v>638</v>
      </c>
      <c r="E394" s="220">
        <v>0.28935698447893565</v>
      </c>
      <c r="F394" s="220">
        <v>1.2019230769230838E-2</v>
      </c>
      <c r="G394" s="220">
        <v>1.842857142857143</v>
      </c>
      <c r="H394" s="221">
        <v>0.57506925207756243</v>
      </c>
      <c r="I394" s="220">
        <v>0.20900900900900909</v>
      </c>
      <c r="J394" s="221">
        <v>0.37316770186335413</v>
      </c>
    </row>
    <row r="395" spans="2:10" ht="15" hidden="1" customHeight="1" outlineLevel="1">
      <c r="B395" s="63" t="s">
        <v>79</v>
      </c>
      <c r="C395" s="220">
        <v>2.2000000000000002</v>
      </c>
      <c r="D395" s="220">
        <v>100.33333333333333</v>
      </c>
      <c r="E395" s="220">
        <v>-0.28165007112375529</v>
      </c>
      <c r="F395" s="220">
        <v>-0.29062500000000002</v>
      </c>
      <c r="G395" s="220">
        <v>0.38356164383561642</v>
      </c>
      <c r="H395" s="221">
        <v>8.4745762711864181E-3</v>
      </c>
      <c r="I395" s="220">
        <v>0.13465866466616649</v>
      </c>
      <c r="J395" s="221">
        <v>7.2405929304447003E-2</v>
      </c>
    </row>
    <row r="396" spans="2:10" collapsed="1">
      <c r="B396" s="227">
        <v>1982</v>
      </c>
      <c r="C396" s="229">
        <v>0.15384615384615374</v>
      </c>
      <c r="D396" s="229">
        <v>1.6368483412322274</v>
      </c>
      <c r="E396" s="229">
        <v>0.16534365924491778</v>
      </c>
      <c r="F396" s="229">
        <v>-8.1902245706737098E-2</v>
      </c>
      <c r="G396" s="229">
        <v>0.7271619975639465</v>
      </c>
      <c r="H396" s="229">
        <v>0.31382458428431703</v>
      </c>
      <c r="I396" s="229">
        <v>6.5112743856093225E-2</v>
      </c>
      <c r="J396" s="229">
        <v>0.17386655260906747</v>
      </c>
    </row>
    <row r="397" spans="2:10" ht="15" hidden="1" customHeight="1" outlineLevel="1">
      <c r="B397" s="63" t="s">
        <v>90</v>
      </c>
      <c r="C397" s="220" t="s">
        <v>143</v>
      </c>
      <c r="D397" s="220">
        <v>246</v>
      </c>
      <c r="E397" s="220">
        <v>-0.59240924092409242</v>
      </c>
      <c r="F397" s="220">
        <v>-0.33914209115281502</v>
      </c>
      <c r="G397" s="220">
        <v>2.4130434782608696</v>
      </c>
      <c r="H397" s="221">
        <v>-3.9362232187344248E-2</v>
      </c>
      <c r="I397" s="220">
        <v>0.49848790322580649</v>
      </c>
      <c r="J397" s="221">
        <v>0.22801302931596101</v>
      </c>
    </row>
    <row r="398" spans="2:10" ht="15" hidden="1" customHeight="1" outlineLevel="1">
      <c r="B398" s="63" t="s">
        <v>89</v>
      </c>
      <c r="C398" s="220" t="s">
        <v>143</v>
      </c>
      <c r="D398" s="220">
        <v>54.93333333333333</v>
      </c>
      <c r="E398" s="220">
        <v>3.9035087719298245</v>
      </c>
      <c r="F398" s="220">
        <v>0.15672913117546838</v>
      </c>
      <c r="G398" s="220">
        <v>2.7619047619047619</v>
      </c>
      <c r="H398" s="221">
        <v>1.9538258575197891</v>
      </c>
      <c r="I398" s="220">
        <v>0.29046762589928066</v>
      </c>
      <c r="J398" s="221">
        <v>0.71327967806841053</v>
      </c>
    </row>
    <row r="399" spans="2:10" ht="15" hidden="1" customHeight="1" outlineLevel="1">
      <c r="B399" s="63" t="s">
        <v>88</v>
      </c>
      <c r="C399" s="220">
        <v>-1</v>
      </c>
      <c r="D399" s="220">
        <v>9.125</v>
      </c>
      <c r="E399" s="220">
        <v>1.404040404040404</v>
      </c>
      <c r="F399" s="220">
        <v>-0.7908611599297013</v>
      </c>
      <c r="G399" s="220">
        <v>3.0303030303030276E-2</v>
      </c>
      <c r="H399" s="221">
        <v>-0.3370786516853933</v>
      </c>
      <c r="I399" s="220">
        <v>-0.27333333333333332</v>
      </c>
      <c r="J399" s="221">
        <v>-0.29707112970711302</v>
      </c>
    </row>
    <row r="400" spans="2:10" ht="15" hidden="1" customHeight="1" outlineLevel="1">
      <c r="B400" s="63" t="s">
        <v>87</v>
      </c>
      <c r="C400" s="220" t="s">
        <v>143</v>
      </c>
      <c r="D400" s="220">
        <v>-0.33333333333333337</v>
      </c>
      <c r="E400" s="220" t="s">
        <v>143</v>
      </c>
      <c r="F400" s="220">
        <v>-0.95582329317269077</v>
      </c>
      <c r="G400" s="220">
        <v>2</v>
      </c>
      <c r="H400" s="221">
        <v>-0.7734375</v>
      </c>
      <c r="I400" s="220">
        <v>-0.96178343949044587</v>
      </c>
      <c r="J400" s="221">
        <v>-0.89546079779917465</v>
      </c>
    </row>
    <row r="401" spans="2:10" ht="15" hidden="1" customHeight="1" outlineLevel="1">
      <c r="B401" s="63" t="s">
        <v>86</v>
      </c>
      <c r="C401" s="220" t="s">
        <v>143</v>
      </c>
      <c r="D401" s="220">
        <v>6</v>
      </c>
      <c r="E401" s="220">
        <v>3.333333333333333</v>
      </c>
      <c r="F401" s="220">
        <v>-0.99230769230769234</v>
      </c>
      <c r="G401" s="220">
        <v>0.5</v>
      </c>
      <c r="H401" s="221">
        <v>-0.90601503759398494</v>
      </c>
      <c r="I401" s="220">
        <v>-0.96551724137931039</v>
      </c>
      <c r="J401" s="221">
        <v>-0.93705035971223016</v>
      </c>
    </row>
    <row r="402" spans="2:10" ht="15" hidden="1" customHeight="1" outlineLevel="1">
      <c r="B402" s="63" t="s">
        <v>85</v>
      </c>
      <c r="C402" s="220">
        <v>-1</v>
      </c>
      <c r="D402" s="220">
        <v>2</v>
      </c>
      <c r="E402" s="220">
        <v>0.5714285714285714</v>
      </c>
      <c r="F402" s="220">
        <v>-0.98153034300791553</v>
      </c>
      <c r="G402" s="220">
        <v>4</v>
      </c>
      <c r="H402" s="221">
        <v>-0.89974937343358397</v>
      </c>
      <c r="I402" s="220">
        <v>-0.99592668024439923</v>
      </c>
      <c r="J402" s="221">
        <v>-0.95280898876404496</v>
      </c>
    </row>
    <row r="403" spans="2:10" ht="15" hidden="1" customHeight="1" outlineLevel="1">
      <c r="B403" s="63" t="s">
        <v>84</v>
      </c>
      <c r="C403" s="220" t="s">
        <v>143</v>
      </c>
      <c r="D403" s="220" t="s">
        <v>143</v>
      </c>
      <c r="E403" s="220">
        <v>0.90909090909090917</v>
      </c>
      <c r="F403" s="220">
        <v>-0.94074074074074077</v>
      </c>
      <c r="G403" s="220">
        <v>2.5</v>
      </c>
      <c r="H403" s="221">
        <v>-0.75</v>
      </c>
      <c r="I403" s="220">
        <v>-0.99423631123919309</v>
      </c>
      <c r="J403" s="221">
        <v>-0.92121212121212126</v>
      </c>
    </row>
    <row r="404" spans="2:10" ht="15" hidden="1" customHeight="1" outlineLevel="1">
      <c r="B404" s="63" t="s">
        <v>83</v>
      </c>
      <c r="C404" s="220" t="s">
        <v>143</v>
      </c>
      <c r="D404" s="220" t="s">
        <v>143</v>
      </c>
      <c r="E404" s="220" t="s">
        <v>143</v>
      </c>
      <c r="F404" s="220">
        <v>-0.96268656716417911</v>
      </c>
      <c r="G404" s="220">
        <v>0.18181818181818188</v>
      </c>
      <c r="H404" s="221">
        <v>-0.87813620071684584</v>
      </c>
      <c r="I404" s="220">
        <v>-0.92643051771117169</v>
      </c>
      <c r="J404" s="221">
        <v>-0.90557275541795668</v>
      </c>
    </row>
    <row r="405" spans="2:10" ht="15" hidden="1" customHeight="1" outlineLevel="1">
      <c r="B405" s="63" t="s">
        <v>82</v>
      </c>
      <c r="C405" s="220" t="s">
        <v>143</v>
      </c>
      <c r="D405" s="220" t="s">
        <v>143</v>
      </c>
      <c r="E405" s="220">
        <v>1.47196261682243</v>
      </c>
      <c r="F405" s="220">
        <v>-6.7911714770797493E-3</v>
      </c>
      <c r="G405" s="220">
        <v>-0.65693430656934304</v>
      </c>
      <c r="H405" s="221">
        <v>0.23617021276595751</v>
      </c>
      <c r="I405" s="220">
        <v>0.20621282220753478</v>
      </c>
      <c r="J405" s="221">
        <v>0.21769262128006517</v>
      </c>
    </row>
    <row r="406" spans="2:10" ht="15" hidden="1" customHeight="1" outlineLevel="1">
      <c r="B406" s="63" t="s">
        <v>81</v>
      </c>
      <c r="C406" s="220">
        <v>-1</v>
      </c>
      <c r="D406" s="220">
        <v>-0.99710564399421131</v>
      </c>
      <c r="E406" s="220">
        <v>0.15375153751537507</v>
      </c>
      <c r="F406" s="220">
        <v>-0.26017699115044246</v>
      </c>
      <c r="G406" s="220">
        <v>-0.61445783132530118</v>
      </c>
      <c r="H406" s="221">
        <v>-0.37349397590361444</v>
      </c>
      <c r="I406" s="220">
        <v>6.2759575449930827E-2</v>
      </c>
      <c r="J406" s="221">
        <v>-0.19010669253152279</v>
      </c>
    </row>
    <row r="407" spans="2:10" ht="15" hidden="1" customHeight="1" outlineLevel="1">
      <c r="B407" s="63" t="s">
        <v>80</v>
      </c>
      <c r="C407" s="220">
        <v>-1</v>
      </c>
      <c r="D407" s="220">
        <v>-0.99760765550239239</v>
      </c>
      <c r="E407" s="220">
        <v>0.27943262411347525</v>
      </c>
      <c r="F407" s="220">
        <v>-0.35403726708074534</v>
      </c>
      <c r="G407" s="220">
        <v>-0.66183574879227058</v>
      </c>
      <c r="H407" s="221">
        <v>-0.33688464364437909</v>
      </c>
      <c r="I407" s="220">
        <v>-3.8961038961038974E-2</v>
      </c>
      <c r="J407" s="221">
        <v>-0.20011923688394273</v>
      </c>
    </row>
    <row r="408" spans="2:10" ht="15" hidden="1" customHeight="1" outlineLevel="1">
      <c r="B408" s="63" t="s">
        <v>79</v>
      </c>
      <c r="C408" s="220">
        <v>-0.94623655913978499</v>
      </c>
      <c r="D408" s="220">
        <v>-0.98857142857142855</v>
      </c>
      <c r="E408" s="220">
        <v>0.77974683544303791</v>
      </c>
      <c r="F408" s="220">
        <v>-0.19327731092436973</v>
      </c>
      <c r="G408" s="220">
        <v>-0.23157894736842111</v>
      </c>
      <c r="H408" s="221">
        <v>-9.9549080818591706E-2</v>
      </c>
      <c r="I408" s="220">
        <v>0.1272727272727272</v>
      </c>
      <c r="J408" s="221">
        <v>2.6676829268292845E-3</v>
      </c>
    </row>
    <row r="409" spans="2:10" collapsed="1">
      <c r="B409" s="227">
        <v>1981</v>
      </c>
      <c r="C409" s="229">
        <v>-0.83116883116883122</v>
      </c>
      <c r="D409" s="229">
        <v>1.3205282112845218E-2</v>
      </c>
      <c r="E409" s="229">
        <v>0.29937106918238987</v>
      </c>
      <c r="F409" s="229">
        <v>-0.38538565629228683</v>
      </c>
      <c r="G409" s="229">
        <v>-0.19430814524043183</v>
      </c>
      <c r="H409" s="229">
        <v>-0.14556344894832152</v>
      </c>
      <c r="I409" s="229">
        <v>3.7510331235297567E-3</v>
      </c>
      <c r="J409" s="229">
        <v>-6.7504237710639181E-2</v>
      </c>
    </row>
    <row r="410" spans="2:10" ht="15" hidden="1" customHeight="1" outlineLevel="1">
      <c r="B410" s="63" t="s">
        <v>90</v>
      </c>
      <c r="C410" s="220">
        <v>-1</v>
      </c>
      <c r="D410" s="220">
        <v>-0.99311926605504586</v>
      </c>
      <c r="E410" s="220">
        <v>0.37104072398190047</v>
      </c>
      <c r="F410" s="220">
        <v>-0.31809872029250452</v>
      </c>
      <c r="G410" s="220">
        <v>-0.80508474576271183</v>
      </c>
      <c r="H410" s="221">
        <v>-0.2736156351791531</v>
      </c>
      <c r="I410" s="220">
        <v>-0.2558139534883721</v>
      </c>
      <c r="J410" s="221">
        <v>-0.26487382575059859</v>
      </c>
    </row>
    <row r="411" spans="2:10" ht="15" hidden="1" customHeight="1" outlineLevel="1">
      <c r="B411" s="63" t="s">
        <v>89</v>
      </c>
      <c r="C411" s="220">
        <v>-1</v>
      </c>
      <c r="D411" s="220">
        <v>-0.97377622377622375</v>
      </c>
      <c r="E411" s="220">
        <v>-0.89502762430939231</v>
      </c>
      <c r="F411" s="220">
        <v>-0.39733059548254623</v>
      </c>
      <c r="G411" s="220">
        <v>-0.82995951417004044</v>
      </c>
      <c r="H411" s="221">
        <v>-0.74597855227882037</v>
      </c>
      <c r="I411" s="220">
        <v>-0.21690140845070427</v>
      </c>
      <c r="J411" s="221">
        <v>-0.48798076923076927</v>
      </c>
    </row>
    <row r="412" spans="2:10" ht="15" hidden="1" customHeight="1" outlineLevel="1">
      <c r="B412" s="63" t="s">
        <v>88</v>
      </c>
      <c r="C412" s="220">
        <v>-0.92500000000000004</v>
      </c>
      <c r="D412" s="220">
        <v>-0.96078431372549022</v>
      </c>
      <c r="E412" s="220">
        <v>-0.15384615384615385</v>
      </c>
      <c r="F412" s="220">
        <v>-0.15453194650817237</v>
      </c>
      <c r="G412" s="220">
        <v>-0.77083333333333337</v>
      </c>
      <c r="H412" s="221">
        <v>-0.39558573853989809</v>
      </c>
      <c r="I412" s="220">
        <v>-0.43635509628933766</v>
      </c>
      <c r="J412" s="221">
        <v>-0.42183247656486245</v>
      </c>
    </row>
    <row r="413" spans="2:10" ht="15" hidden="1" customHeight="1" outlineLevel="1">
      <c r="B413" s="63" t="s">
        <v>87</v>
      </c>
      <c r="C413" s="220">
        <v>-1</v>
      </c>
      <c r="D413" s="220">
        <v>-0.4</v>
      </c>
      <c r="E413" s="220">
        <v>-1</v>
      </c>
      <c r="F413" s="220">
        <v>-0.48659793814432994</v>
      </c>
      <c r="G413" s="220">
        <v>-0.69230769230769229</v>
      </c>
      <c r="H413" s="221">
        <v>-0.50291262135922332</v>
      </c>
      <c r="I413" s="220">
        <v>0.91463414634146334</v>
      </c>
      <c r="J413" s="221">
        <v>-4.4678055190538801E-2</v>
      </c>
    </row>
    <row r="414" spans="2:10" ht="15" hidden="1" customHeight="1" outlineLevel="1">
      <c r="B414" s="63" t="s">
        <v>86</v>
      </c>
      <c r="C414" s="220" t="s">
        <v>143</v>
      </c>
      <c r="D414" s="220">
        <v>-0.8</v>
      </c>
      <c r="E414" s="220">
        <v>2</v>
      </c>
      <c r="F414" s="220">
        <v>-0.38242280285035635</v>
      </c>
      <c r="G414" s="220" t="s">
        <v>143</v>
      </c>
      <c r="H414" s="221">
        <v>-0.37704918032786883</v>
      </c>
      <c r="I414" s="220">
        <v>0.33640552995391704</v>
      </c>
      <c r="J414" s="221">
        <v>-0.13664596273291929</v>
      </c>
    </row>
    <row r="415" spans="2:10" ht="15" hidden="1" customHeight="1" outlineLevel="1">
      <c r="B415" s="63" t="s">
        <v>85</v>
      </c>
      <c r="C415" s="220">
        <v>-0.85714285714285721</v>
      </c>
      <c r="D415" s="220">
        <v>-0.7142857142857143</v>
      </c>
      <c r="E415" s="220">
        <v>6</v>
      </c>
      <c r="F415" s="220">
        <v>0.50996015936254979</v>
      </c>
      <c r="G415" s="220">
        <v>-0.875</v>
      </c>
      <c r="H415" s="221">
        <v>0.38062283737024227</v>
      </c>
      <c r="I415" s="220">
        <v>0.66440677966101691</v>
      </c>
      <c r="J415" s="221">
        <v>0.52397260273972601</v>
      </c>
    </row>
    <row r="416" spans="2:10" ht="15" hidden="1" customHeight="1" outlineLevel="1">
      <c r="B416" s="63" t="s">
        <v>84</v>
      </c>
      <c r="C416" s="220">
        <v>-1</v>
      </c>
      <c r="D416" s="220">
        <v>-1</v>
      </c>
      <c r="E416" s="220">
        <v>2.6666666666666665</v>
      </c>
      <c r="F416" s="220">
        <v>-0.62184873949579833</v>
      </c>
      <c r="G416" s="220">
        <v>-0.81818181818181812</v>
      </c>
      <c r="H416" s="221">
        <v>-0.80026990553306343</v>
      </c>
      <c r="I416" s="220">
        <v>-0.12151898734177213</v>
      </c>
      <c r="J416" s="221">
        <v>-0.56426056338028174</v>
      </c>
    </row>
    <row r="417" spans="2:10" ht="15" hidden="1" customHeight="1" outlineLevel="1">
      <c r="B417" s="63" t="s">
        <v>83</v>
      </c>
      <c r="C417" s="220">
        <v>-1</v>
      </c>
      <c r="D417" s="220">
        <v>-1</v>
      </c>
      <c r="E417" s="220">
        <v>-1</v>
      </c>
      <c r="F417" s="220">
        <v>-0.44855967078189296</v>
      </c>
      <c r="G417" s="220">
        <v>0.5714285714285714</v>
      </c>
      <c r="H417" s="221">
        <v>-0.47556390977443608</v>
      </c>
      <c r="I417" s="220">
        <v>6.0693641618497107E-2</v>
      </c>
      <c r="J417" s="221">
        <v>-0.26423690205011385</v>
      </c>
    </row>
    <row r="418" spans="2:10" ht="15" hidden="1" customHeight="1" outlineLevel="1">
      <c r="B418" s="63" t="s">
        <v>82</v>
      </c>
      <c r="C418" s="220">
        <v>-1</v>
      </c>
      <c r="D418" s="220">
        <v>-1</v>
      </c>
      <c r="E418" s="220">
        <v>-0.62521891418563924</v>
      </c>
      <c r="F418" s="220">
        <v>-0.22295514511873349</v>
      </c>
      <c r="G418" s="220">
        <v>-0.62872628726287261</v>
      </c>
      <c r="H418" s="221">
        <v>-0.61332784862196621</v>
      </c>
      <c r="I418" s="220">
        <v>-0.37193856371938561</v>
      </c>
      <c r="J418" s="221">
        <v>-0.49318181818181817</v>
      </c>
    </row>
    <row r="419" spans="2:10" ht="15" hidden="1" customHeight="1" outlineLevel="1">
      <c r="B419" s="63" t="s">
        <v>81</v>
      </c>
      <c r="C419" s="220">
        <v>-0.26056338028169013</v>
      </c>
      <c r="D419" s="220">
        <v>-0.4709035222052067</v>
      </c>
      <c r="E419" s="220">
        <v>-0.32193494578815685</v>
      </c>
      <c r="F419" s="220">
        <v>-3.7478705281090319E-2</v>
      </c>
      <c r="G419" s="220">
        <v>0.12669683257918551</v>
      </c>
      <c r="H419" s="221">
        <v>-0.26076199901039088</v>
      </c>
      <c r="I419" s="220">
        <v>-0.48758571766375025</v>
      </c>
      <c r="J419" s="221">
        <v>-0.3767380002418087</v>
      </c>
    </row>
    <row r="420" spans="2:10" ht="15" hidden="1" customHeight="1" outlineLevel="1">
      <c r="B420" s="63" t="s">
        <v>80</v>
      </c>
      <c r="C420" s="220">
        <v>5.0505050505050608E-2</v>
      </c>
      <c r="D420" s="220">
        <v>-0.78835443037974684</v>
      </c>
      <c r="E420" s="220">
        <v>-0.53125</v>
      </c>
      <c r="F420" s="220">
        <v>0.15102770330652371</v>
      </c>
      <c r="G420" s="220">
        <v>-0.60795454545454541</v>
      </c>
      <c r="H420" s="221">
        <v>-0.47904306220095694</v>
      </c>
      <c r="I420" s="220">
        <v>-0.41430020283975655</v>
      </c>
      <c r="J420" s="221">
        <v>-0.45119424146580867</v>
      </c>
    </row>
    <row r="421" spans="2:10" ht="15" hidden="1" customHeight="1" outlineLevel="1">
      <c r="B421" s="63" t="s">
        <v>79</v>
      </c>
      <c r="C421" s="220">
        <v>-0.23140495867768596</v>
      </c>
      <c r="D421" s="220">
        <v>-0.81964960494675365</v>
      </c>
      <c r="E421" s="220">
        <v>-0.35615321923390386</v>
      </c>
      <c r="F421" s="220">
        <v>1.3628620102214661E-2</v>
      </c>
      <c r="G421" s="220">
        <v>-5.0000000000000044E-2</v>
      </c>
      <c r="H421" s="221">
        <v>-0.49712192569335423</v>
      </c>
      <c r="I421" s="220">
        <v>-0.47676991150442483</v>
      </c>
      <c r="J421" s="221">
        <v>-0.48814980981176237</v>
      </c>
    </row>
    <row r="422" spans="2:10" collapsed="1">
      <c r="B422" s="227">
        <v>1980</v>
      </c>
      <c r="C422" s="229">
        <v>-0.77185185185185179</v>
      </c>
      <c r="D422" s="229">
        <v>-0.78779773277289511</v>
      </c>
      <c r="E422" s="229">
        <v>-0.39854743531547887</v>
      </c>
      <c r="F422" s="229">
        <v>-0.17577515056881554</v>
      </c>
      <c r="G422" s="229">
        <v>-0.51103646833013427</v>
      </c>
      <c r="H422" s="229">
        <v>-0.46545048399106481</v>
      </c>
      <c r="I422" s="229">
        <v>-0.3510067667932002</v>
      </c>
      <c r="J422" s="229">
        <v>-0.41116721465476747</v>
      </c>
    </row>
    <row r="423" spans="2:10" ht="15" hidden="1" customHeight="1" outlineLevel="1">
      <c r="B423" s="63" t="s">
        <v>90</v>
      </c>
      <c r="C423" s="220">
        <v>0.41250000000000009</v>
      </c>
      <c r="D423" s="220">
        <v>-0.78265204386839482</v>
      </c>
      <c r="E423" s="220">
        <v>-0.18374884579870732</v>
      </c>
      <c r="F423" s="220">
        <v>-6.7348678601875545E-2</v>
      </c>
      <c r="G423" s="220">
        <v>-0.4869565217391304</v>
      </c>
      <c r="H423" s="221">
        <v>-0.42461474385672637</v>
      </c>
      <c r="I423" s="220">
        <v>-0.19407496977025396</v>
      </c>
      <c r="J423" s="221">
        <v>-0.33057953144266339</v>
      </c>
    </row>
    <row r="424" spans="2:10" ht="15" hidden="1" customHeight="1" outlineLevel="1">
      <c r="B424" s="63" t="s">
        <v>89</v>
      </c>
      <c r="C424" s="220">
        <v>0.36363636363636354</v>
      </c>
      <c r="D424" s="220">
        <v>-0.7428057553956835</v>
      </c>
      <c r="E424" s="220">
        <v>-0.21075581395348841</v>
      </c>
      <c r="F424" s="220">
        <v>-0.20748576078112291</v>
      </c>
      <c r="G424" s="220">
        <v>-0.15410958904109584</v>
      </c>
      <c r="H424" s="221">
        <v>-0.42593305117352831</v>
      </c>
      <c r="I424" s="220">
        <v>-0.20179876335019675</v>
      </c>
      <c r="J424" s="221">
        <v>-0.33485609867519417</v>
      </c>
    </row>
    <row r="425" spans="2:10" ht="15" hidden="1" customHeight="1" outlineLevel="1">
      <c r="B425" s="63" t="s">
        <v>88</v>
      </c>
      <c r="C425" s="220">
        <v>1.5</v>
      </c>
      <c r="D425" s="220">
        <v>-0.79414732593340065</v>
      </c>
      <c r="E425" s="220">
        <v>-0.77966101694915257</v>
      </c>
      <c r="F425" s="220">
        <v>1.8154311649016597E-2</v>
      </c>
      <c r="G425" s="220">
        <v>-0.61185983827493262</v>
      </c>
      <c r="H425" s="221">
        <v>-0.54163424124513626</v>
      </c>
      <c r="I425" s="220">
        <v>0.13667912439935925</v>
      </c>
      <c r="J425" s="221">
        <v>-0.25568309700652714</v>
      </c>
    </row>
    <row r="426" spans="2:10" ht="15" hidden="1" customHeight="1" outlineLevel="1">
      <c r="B426" s="63" t="s">
        <v>87</v>
      </c>
      <c r="C426" s="220">
        <v>-0.16666666666666663</v>
      </c>
      <c r="D426" s="220">
        <v>-0.99427262313860254</v>
      </c>
      <c r="E426" s="220">
        <v>0.39999999999999991</v>
      </c>
      <c r="F426" s="220">
        <v>0.26302083333333326</v>
      </c>
      <c r="G426" s="220">
        <v>-0.71111111111111114</v>
      </c>
      <c r="H426" s="221">
        <v>-0.60776846915460769</v>
      </c>
      <c r="I426" s="220">
        <v>0.12844036697247696</v>
      </c>
      <c r="J426" s="221">
        <v>-0.50293925538863493</v>
      </c>
    </row>
    <row r="427" spans="2:10" ht="15" hidden="1" customHeight="1" outlineLevel="1">
      <c r="B427" s="63" t="s">
        <v>86</v>
      </c>
      <c r="C427" s="220">
        <v>-1</v>
      </c>
      <c r="D427" s="220" t="s">
        <v>143</v>
      </c>
      <c r="E427" s="220">
        <v>-0.66666666666666674</v>
      </c>
      <c r="F427" s="220">
        <v>-7.4725274725274682E-2</v>
      </c>
      <c r="G427" s="220">
        <v>-1</v>
      </c>
      <c r="H427" s="221">
        <v>-9.5338983050847426E-2</v>
      </c>
      <c r="I427" s="220">
        <v>-6.4655172413793149E-2</v>
      </c>
      <c r="J427" s="221">
        <v>-8.5227272727272707E-2</v>
      </c>
    </row>
    <row r="428" spans="2:10" ht="15" hidden="1" customHeight="1" outlineLevel="1">
      <c r="B428" s="63" t="s">
        <v>85</v>
      </c>
      <c r="C428" s="220" t="s">
        <v>143</v>
      </c>
      <c r="D428" s="220">
        <v>-0.93518518518518523</v>
      </c>
      <c r="E428" s="220" t="s">
        <v>143</v>
      </c>
      <c r="F428" s="220">
        <v>-0.22049689440993792</v>
      </c>
      <c r="G428" s="220">
        <v>-0.38461538461538458</v>
      </c>
      <c r="H428" s="221">
        <v>-0.34762979683972917</v>
      </c>
      <c r="I428" s="220">
        <v>0.53645833333333326</v>
      </c>
      <c r="J428" s="221">
        <v>-8.0314960629921273E-2</v>
      </c>
    </row>
    <row r="429" spans="2:10" ht="15" hidden="1" customHeight="1" outlineLevel="1">
      <c r="B429" s="63" t="s">
        <v>84</v>
      </c>
      <c r="C429" s="220">
        <v>122</v>
      </c>
      <c r="D429" s="220">
        <v>-0.98648648648648651</v>
      </c>
      <c r="E429" s="220">
        <v>-0.4</v>
      </c>
      <c r="F429" s="220">
        <v>0.10869565217391308</v>
      </c>
      <c r="G429" s="220">
        <v>10</v>
      </c>
      <c r="H429" s="221">
        <v>0.82962962962962972</v>
      </c>
      <c r="I429" s="220">
        <v>-0.52294685990338163</v>
      </c>
      <c r="J429" s="221">
        <v>-7.866991078669916E-2</v>
      </c>
    </row>
    <row r="430" spans="2:10" ht="15" hidden="1" customHeight="1" outlineLevel="1">
      <c r="B430" s="63" t="s">
        <v>83</v>
      </c>
      <c r="C430" s="220">
        <v>12</v>
      </c>
      <c r="D430" s="220">
        <v>-0.9509803921568627</v>
      </c>
      <c r="E430" s="220">
        <v>0</v>
      </c>
      <c r="F430" s="220">
        <v>0.14352941176470591</v>
      </c>
      <c r="G430" s="220">
        <v>0.16666666666666674</v>
      </c>
      <c r="H430" s="221">
        <v>-2.025782688766109E-2</v>
      </c>
      <c r="I430" s="220">
        <v>-0.55754475703324813</v>
      </c>
      <c r="J430" s="221">
        <v>-0.33735849056603773</v>
      </c>
    </row>
    <row r="431" spans="2:10" ht="15" hidden="1" customHeight="1" outlineLevel="1">
      <c r="B431" s="63" t="s">
        <v>82</v>
      </c>
      <c r="C431" s="220">
        <v>2.6352941176470588</v>
      </c>
      <c r="D431" s="220">
        <v>14.703703703703704</v>
      </c>
      <c r="E431" s="220">
        <v>1.4194915254237288</v>
      </c>
      <c r="F431" s="220">
        <v>0.21669341894061001</v>
      </c>
      <c r="G431" s="220">
        <v>3.4457831325301207</v>
      </c>
      <c r="H431" s="221">
        <v>1.306451612903226</v>
      </c>
      <c r="I431" s="220">
        <v>0.3495798319327732</v>
      </c>
      <c r="J431" s="221">
        <v>0.70482564283198301</v>
      </c>
    </row>
    <row r="432" spans="2:10" ht="15" hidden="1" customHeight="1" outlineLevel="1">
      <c r="B432" s="63" t="s">
        <v>81</v>
      </c>
      <c r="C432" s="220">
        <v>-0.73605947955390327</v>
      </c>
      <c r="D432" s="220">
        <v>0.75773889636608338</v>
      </c>
      <c r="E432" s="220">
        <v>-5.8043117744610573E-3</v>
      </c>
      <c r="F432" s="220">
        <v>-7.9937304075235138E-2</v>
      </c>
      <c r="G432" s="220">
        <v>-0.16603773584905657</v>
      </c>
      <c r="H432" s="221">
        <v>3.4756703078451245E-3</v>
      </c>
      <c r="I432" s="220">
        <v>0.76797658862876261</v>
      </c>
      <c r="J432" s="221">
        <v>0.28831775700934581</v>
      </c>
    </row>
    <row r="433" spans="2:10" ht="15" hidden="1" customHeight="1" outlineLevel="1">
      <c r="B433" s="63" t="s">
        <v>80</v>
      </c>
      <c r="C433" s="220">
        <v>-0.7744874715261959</v>
      </c>
      <c r="D433" s="220">
        <v>1.7777777777777777</v>
      </c>
      <c r="E433" s="220">
        <v>0.61894510226049526</v>
      </c>
      <c r="F433" s="220">
        <v>-9.6122778675282738E-2</v>
      </c>
      <c r="G433" s="220">
        <v>1.0625</v>
      </c>
      <c r="H433" s="221">
        <v>0.46235656311223061</v>
      </c>
      <c r="I433" s="220">
        <v>0.32794612794612799</v>
      </c>
      <c r="J433" s="221">
        <v>0.40134494880024452</v>
      </c>
    </row>
    <row r="434" spans="2:10" ht="15" hidden="1" customHeight="1" outlineLevel="1">
      <c r="B434" s="63" t="s">
        <v>79</v>
      </c>
      <c r="C434" s="220">
        <v>-0.75992063492063489</v>
      </c>
      <c r="D434" s="220">
        <v>1.9051896207584829</v>
      </c>
      <c r="E434" s="220">
        <v>0.45551601423487553</v>
      </c>
      <c r="F434" s="220">
        <v>-7.6077768385460764E-3</v>
      </c>
      <c r="G434" s="220">
        <v>3.4482758620689724E-2</v>
      </c>
      <c r="H434" s="221">
        <v>0.5</v>
      </c>
      <c r="I434" s="220">
        <v>0.1143984220907297</v>
      </c>
      <c r="J434" s="221">
        <v>0.30147245493780139</v>
      </c>
    </row>
    <row r="435" spans="2:10" collapsed="1">
      <c r="B435" s="227">
        <v>1979</v>
      </c>
      <c r="C435" s="229">
        <v>-0.22945205479452058</v>
      </c>
      <c r="D435" s="229">
        <v>-0.11398262047173002</v>
      </c>
      <c r="E435" s="229">
        <v>6.1686746987951846E-2</v>
      </c>
      <c r="F435" s="229">
        <v>-3.4980088257453468E-2</v>
      </c>
      <c r="G435" s="229">
        <v>-4.7755491881565915E-3</v>
      </c>
      <c r="H435" s="229">
        <v>-4.8293944655068533E-2</v>
      </c>
      <c r="I435" s="229">
        <v>9.2006848697846255E-2</v>
      </c>
      <c r="J435" s="229">
        <v>1.3467679552531919E-2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2.3715649364124151E-3</v>
      </c>
      <c r="D7" s="189">
        <v>2.8409969088098917E-2</v>
      </c>
      <c r="E7" s="189">
        <v>1.1740436453927111E-2</v>
      </c>
      <c r="F7" s="189">
        <v>9.2380840219216196E-3</v>
      </c>
      <c r="G7" s="189">
        <v>3.4737722498447833E-3</v>
      </c>
      <c r="H7" s="189">
        <v>9.5687542989623953E-3</v>
      </c>
      <c r="I7" s="189">
        <v>2.6475398232332303E-2</v>
      </c>
      <c r="J7" s="189">
        <v>1.6193487293858309E-2</v>
      </c>
    </row>
    <row r="8" spans="2:10">
      <c r="B8" s="46">
        <v>2009</v>
      </c>
      <c r="C8" s="72">
        <v>2.4885251341038544E-3</v>
      </c>
      <c r="D8" s="72">
        <v>6.2883701925532456E-2</v>
      </c>
      <c r="E8" s="72">
        <v>1.7854852320675105E-2</v>
      </c>
      <c r="F8" s="72">
        <v>9.4735185358754033E-3</v>
      </c>
      <c r="G8" s="72">
        <v>4.0769432406958135E-3</v>
      </c>
      <c r="H8" s="57">
        <v>1.2351990382430679E-2</v>
      </c>
      <c r="I8" s="72">
        <v>3.1347633638354362E-2</v>
      </c>
      <c r="J8" s="57">
        <v>2.0124126393278194E-2</v>
      </c>
    </row>
    <row r="9" spans="2:10">
      <c r="B9" s="46">
        <v>2008</v>
      </c>
      <c r="C9" s="72">
        <v>1.1981830537572875E-3</v>
      </c>
      <c r="D9" s="72">
        <v>7.7431358815997053E-2</v>
      </c>
      <c r="E9" s="72">
        <v>1.7007772745065146E-2</v>
      </c>
      <c r="F9" s="72">
        <v>9.0231504329736732E-3</v>
      </c>
      <c r="G9" s="72">
        <v>3.5630770341379906E-3</v>
      </c>
      <c r="H9" s="57">
        <v>1.313661340287357E-2</v>
      </c>
      <c r="I9" s="72">
        <v>3.6560788548532785E-2</v>
      </c>
      <c r="J9" s="57">
        <v>2.2760309406429344E-2</v>
      </c>
    </row>
    <row r="10" spans="2:10">
      <c r="B10" s="46">
        <v>2007</v>
      </c>
      <c r="C10" s="72">
        <v>1.7756530647088954E-3</v>
      </c>
      <c r="D10" s="72">
        <v>4.3464694686261664E-2</v>
      </c>
      <c r="E10" s="72">
        <v>1.6955030208746374E-2</v>
      </c>
      <c r="F10" s="72">
        <v>8.0299061606602246E-3</v>
      </c>
      <c r="G10" s="72">
        <v>4.0531564936796905E-3</v>
      </c>
      <c r="H10" s="57">
        <v>1.0973718944262356E-2</v>
      </c>
      <c r="I10" s="72">
        <v>3.4838094758041421E-2</v>
      </c>
      <c r="J10" s="57">
        <v>2.0839458481347221E-2</v>
      </c>
    </row>
    <row r="11" spans="2:10">
      <c r="B11" s="46">
        <v>2006</v>
      </c>
      <c r="C11" s="72">
        <v>1.6139258746901838E-3</v>
      </c>
      <c r="D11" s="72">
        <v>0.10253305381698744</v>
      </c>
      <c r="E11" s="72">
        <v>1.7904562538146075E-2</v>
      </c>
      <c r="F11" s="72">
        <v>6.2642760727655315E-3</v>
      </c>
      <c r="G11" s="72">
        <v>3.3340568480669536E-3</v>
      </c>
      <c r="H11" s="57">
        <v>1.262842186700568E-2</v>
      </c>
      <c r="I11" s="72">
        <v>2.6342878897858905E-2</v>
      </c>
      <c r="J11" s="57">
        <v>1.8430702696911563E-2</v>
      </c>
    </row>
    <row r="12" spans="2:10">
      <c r="B12" s="46">
        <v>2005</v>
      </c>
      <c r="C12" s="72">
        <v>1.5951276102088166E-3</v>
      </c>
      <c r="D12" s="72">
        <v>0.11471997190940784</v>
      </c>
      <c r="E12" s="72">
        <v>1.8287385129490394E-2</v>
      </c>
      <c r="F12" s="72">
        <v>5.4635913494123535E-3</v>
      </c>
      <c r="G12" s="72">
        <v>3.5769323210473485E-3</v>
      </c>
      <c r="H12" s="57">
        <v>1.3033241006944469E-2</v>
      </c>
      <c r="I12" s="72">
        <v>2.4701037438220649E-2</v>
      </c>
      <c r="J12" s="57">
        <v>1.8169389359314544E-2</v>
      </c>
    </row>
    <row r="13" spans="2:10">
      <c r="B13" s="46">
        <v>2004</v>
      </c>
      <c r="C13" s="72">
        <v>3.1376936735339187E-3</v>
      </c>
      <c r="D13" s="72">
        <v>6.805200881108793E-2</v>
      </c>
      <c r="E13" s="72">
        <v>1.3520675276663157E-2</v>
      </c>
      <c r="F13" s="72">
        <v>4.368191051778882E-3</v>
      </c>
      <c r="G13" s="72">
        <v>2.0305168219089073E-3</v>
      </c>
      <c r="H13" s="57">
        <v>8.8118918848370635E-3</v>
      </c>
      <c r="I13" s="72">
        <v>2.6592589934972464E-2</v>
      </c>
      <c r="J13" s="57">
        <v>1.6814869765152431E-2</v>
      </c>
    </row>
    <row r="14" spans="2:10">
      <c r="B14" s="46">
        <v>2003</v>
      </c>
      <c r="C14" s="72">
        <v>2.39573124251334E-3</v>
      </c>
      <c r="D14" s="72">
        <v>4.5774292349634819E-3</v>
      </c>
      <c r="E14" s="72">
        <v>1.319164312073878E-2</v>
      </c>
      <c r="F14" s="72">
        <v>3.0311742773035566E-3</v>
      </c>
      <c r="G14" s="72">
        <v>1.8159055729102087E-3</v>
      </c>
      <c r="H14" s="57">
        <v>5.601747680547422E-3</v>
      </c>
      <c r="I14" s="72">
        <v>2.3087750476317042E-2</v>
      </c>
      <c r="J14" s="57">
        <v>1.3821959684385658E-2</v>
      </c>
    </row>
    <row r="15" spans="2:10">
      <c r="B15" s="46">
        <v>2002</v>
      </c>
      <c r="C15" s="72">
        <v>1.7261742527482512E-3</v>
      </c>
      <c r="D15" s="72">
        <v>3.0744079934607832E-3</v>
      </c>
      <c r="E15" s="72">
        <v>1.3674174348703367E-2</v>
      </c>
      <c r="F15" s="72">
        <v>2.1477257280453623E-3</v>
      </c>
      <c r="G15" s="72">
        <v>2.2840215390152407E-3</v>
      </c>
      <c r="H15" s="57">
        <v>5.2197184303790908E-3</v>
      </c>
      <c r="I15" s="72">
        <v>2.5359798271145869E-2</v>
      </c>
      <c r="J15" s="57">
        <v>1.4737341146488376E-2</v>
      </c>
    </row>
    <row r="16" spans="2:10">
      <c r="B16" s="46">
        <v>2001</v>
      </c>
      <c r="C16" s="72">
        <v>1.477556427370459E-3</v>
      </c>
      <c r="D16" s="72">
        <v>2.7761559053903692E-3</v>
      </c>
      <c r="E16" s="72">
        <v>1.1251517078372587E-2</v>
      </c>
      <c r="F16" s="72">
        <v>1.4017132648888315E-3</v>
      </c>
      <c r="G16" s="72">
        <v>1.2185007321243895E-3</v>
      </c>
      <c r="H16" s="57">
        <v>4.2001756790886286E-3</v>
      </c>
      <c r="I16" s="72">
        <v>2.4770822051383451E-2</v>
      </c>
      <c r="J16" s="57">
        <v>1.415582949234627E-2</v>
      </c>
    </row>
    <row r="17" spans="2:10">
      <c r="B17" s="46">
        <v>2000</v>
      </c>
      <c r="C17" s="72">
        <v>1.2183877766069548E-3</v>
      </c>
      <c r="D17" s="72">
        <v>2.8523911740248689E-3</v>
      </c>
      <c r="E17" s="72">
        <v>1.5070325723028256E-2</v>
      </c>
      <c r="F17" s="72">
        <v>2.3786276221896279E-3</v>
      </c>
      <c r="G17" s="72">
        <v>1.5984887015912227E-3</v>
      </c>
      <c r="H17" s="57">
        <v>5.9006040270694849E-3</v>
      </c>
      <c r="I17" s="72">
        <v>2.5705264087806413E-2</v>
      </c>
      <c r="J17" s="57">
        <v>1.5663286068376522E-2</v>
      </c>
    </row>
    <row r="18" spans="2:10">
      <c r="B18" s="46">
        <v>1999</v>
      </c>
      <c r="C18" s="72">
        <v>1.4550046669961018E-3</v>
      </c>
      <c r="D18" s="72">
        <v>2.6163456192563037E-3</v>
      </c>
      <c r="E18" s="72">
        <v>1.5116644676296486E-2</v>
      </c>
      <c r="F18" s="72">
        <v>2.8242746130907031E-3</v>
      </c>
      <c r="G18" s="72">
        <v>2.3140056422350339E-3</v>
      </c>
      <c r="H18" s="57">
        <v>6.4495414667704934E-3</v>
      </c>
      <c r="I18" s="72">
        <v>2.7169901782285066E-2</v>
      </c>
      <c r="J18" s="57">
        <v>1.6840004446547076E-2</v>
      </c>
    </row>
    <row r="19" spans="2:10">
      <c r="B19" s="46">
        <v>1998</v>
      </c>
      <c r="C19" s="72">
        <v>1.3471691243400691E-3</v>
      </c>
      <c r="D19" s="72">
        <v>9.4732140758327261E-3</v>
      </c>
      <c r="E19" s="72">
        <v>1.2349398965481033E-2</v>
      </c>
      <c r="F19" s="72">
        <v>2.8787381420338153E-3</v>
      </c>
      <c r="G19" s="72">
        <v>3.0561975428779952E-3</v>
      </c>
      <c r="H19" s="57">
        <v>6.0015491138672413E-3</v>
      </c>
      <c r="I19" s="72">
        <v>2.9668367381774204E-2</v>
      </c>
      <c r="J19" s="57">
        <v>1.7907158650226507E-2</v>
      </c>
    </row>
    <row r="20" spans="2:10">
      <c r="B20" s="46">
        <v>1997</v>
      </c>
      <c r="C20" s="72">
        <v>1.2864034304091478E-3</v>
      </c>
      <c r="D20" s="72">
        <v>3.1634977704358717E-3</v>
      </c>
      <c r="E20" s="72">
        <v>9.5185469621193678E-3</v>
      </c>
      <c r="F20" s="72">
        <v>3.9132330960778752E-3</v>
      </c>
      <c r="G20" s="72">
        <v>4.0527181066924468E-3</v>
      </c>
      <c r="H20" s="57">
        <v>5.5477131564088088E-3</v>
      </c>
      <c r="I20" s="72">
        <v>2.4970574996326222E-2</v>
      </c>
      <c r="J20" s="57">
        <v>1.5331664946049848E-2</v>
      </c>
    </row>
    <row r="21" spans="2:10">
      <c r="B21" s="46">
        <v>1996</v>
      </c>
      <c r="C21" s="72">
        <v>9.7550778664251124E-4</v>
      </c>
      <c r="D21" s="72">
        <v>2.7839254513686664E-3</v>
      </c>
      <c r="E21" s="72">
        <v>1.181408412856334E-2</v>
      </c>
      <c r="F21" s="72">
        <v>3.6132527796839749E-3</v>
      </c>
      <c r="G21" s="72">
        <v>2.9376104619950418E-3</v>
      </c>
      <c r="H21" s="57">
        <v>6.0228529850690857E-3</v>
      </c>
      <c r="I21" s="72">
        <v>2.2786834083631528E-2</v>
      </c>
      <c r="J21" s="57">
        <v>1.4577255235042424E-2</v>
      </c>
    </row>
    <row r="22" spans="2:10">
      <c r="B22" s="46">
        <v>1995</v>
      </c>
      <c r="C22" s="72">
        <v>1.7784156500577205E-3</v>
      </c>
      <c r="D22" s="72">
        <v>2.5230781553495264E-3</v>
      </c>
      <c r="E22" s="72">
        <v>1.2911072271398311E-2</v>
      </c>
      <c r="F22" s="72">
        <v>2.4471825613448569E-3</v>
      </c>
      <c r="G22" s="72">
        <v>3.3159881644730131E-3</v>
      </c>
      <c r="H22" s="57">
        <v>5.7030722392465661E-3</v>
      </c>
      <c r="I22" s="72">
        <v>1.6732342783526279E-2</v>
      </c>
      <c r="J22" s="57">
        <v>1.1303055903516183E-2</v>
      </c>
    </row>
    <row r="23" spans="2:10">
      <c r="B23" s="46">
        <v>1994</v>
      </c>
      <c r="C23" s="72">
        <v>1.118701709376212E-2</v>
      </c>
      <c r="D23" s="72">
        <v>2.6549905116732535E-3</v>
      </c>
      <c r="E23" s="72">
        <v>7.3796501189929437E-3</v>
      </c>
      <c r="F23" s="72">
        <v>2.2800287515490026E-3</v>
      </c>
      <c r="G23" s="72">
        <v>2.42477542559206E-3</v>
      </c>
      <c r="H23" s="57">
        <v>3.9496217360341221E-3</v>
      </c>
      <c r="I23" s="72">
        <v>1.89261180428992E-2</v>
      </c>
      <c r="J23" s="57">
        <v>1.1385933496832847E-2</v>
      </c>
    </row>
    <row r="24" spans="2:10">
      <c r="B24" s="46">
        <v>1993</v>
      </c>
      <c r="C24" s="72">
        <v>2.5834929083768783E-2</v>
      </c>
      <c r="D24" s="72">
        <v>7.4294551111856386E-3</v>
      </c>
      <c r="E24" s="72">
        <v>5.1817883927199482E-3</v>
      </c>
      <c r="F24" s="72">
        <v>2.4184877332691806E-3</v>
      </c>
      <c r="G24" s="72">
        <v>4.2490199841004415E-3</v>
      </c>
      <c r="H24" s="57">
        <v>4.242360634217731E-3</v>
      </c>
      <c r="I24" s="72">
        <v>2.3332300189598018E-2</v>
      </c>
      <c r="J24" s="57">
        <v>1.3178472724222619E-2</v>
      </c>
    </row>
    <row r="25" spans="2:10">
      <c r="B25" s="46">
        <v>1992</v>
      </c>
      <c r="C25" s="72">
        <v>8.348591686470061E-2</v>
      </c>
      <c r="D25" s="72">
        <v>1.2294243942337184E-2</v>
      </c>
      <c r="E25" s="72">
        <v>1.0130963769664799E-2</v>
      </c>
      <c r="F25" s="72">
        <v>2.6305860979085232E-3</v>
      </c>
      <c r="G25" s="72">
        <v>5.6616653059039261E-3</v>
      </c>
      <c r="H25" s="57">
        <v>7.1171023094951016E-3</v>
      </c>
      <c r="I25" s="72">
        <v>2.7223276762119171E-2</v>
      </c>
      <c r="J25" s="57">
        <v>1.6650185922139966E-2</v>
      </c>
    </row>
    <row r="26" spans="2:10">
      <c r="B26" s="46">
        <v>1991</v>
      </c>
      <c r="C26" s="72">
        <v>0.15880089122949159</v>
      </c>
      <c r="D26" s="72">
        <v>2.3277745218178911E-2</v>
      </c>
      <c r="E26" s="72">
        <v>1.2860506244439247E-2</v>
      </c>
      <c r="F26" s="72">
        <v>2.2358092659694765E-3</v>
      </c>
      <c r="G26" s="72">
        <v>6.389447106714072E-3</v>
      </c>
      <c r="H26" s="57">
        <v>8.9448089992969302E-3</v>
      </c>
      <c r="I26" s="72">
        <v>2.7591982690927989E-2</v>
      </c>
      <c r="J26" s="57">
        <v>1.7400612756713556E-2</v>
      </c>
    </row>
    <row r="27" spans="2:10">
      <c r="B27" s="46">
        <v>1990</v>
      </c>
      <c r="C27" s="72">
        <v>0.1198681062908127</v>
      </c>
      <c r="D27" s="72">
        <v>3.1587236020034076E-2</v>
      </c>
      <c r="E27" s="72">
        <v>1.8274502910534039E-2</v>
      </c>
      <c r="F27" s="72">
        <v>2.7139401732953674E-3</v>
      </c>
      <c r="G27" s="72">
        <v>5.8893374495369273E-3</v>
      </c>
      <c r="H27" s="57">
        <v>1.1597610637403203E-2</v>
      </c>
      <c r="I27" s="72">
        <v>3.4182308984649371E-2</v>
      </c>
      <c r="J27" s="57">
        <v>2.1574560399814421E-2</v>
      </c>
    </row>
    <row r="28" spans="2:10">
      <c r="B28" s="46">
        <v>1989</v>
      </c>
      <c r="C28" s="72">
        <v>0.16222490481938898</v>
      </c>
      <c r="D28" s="72">
        <v>3.938463409443313E-2</v>
      </c>
      <c r="E28" s="72">
        <v>2.0229683551062541E-2</v>
      </c>
      <c r="F28" s="72">
        <v>4.4202118693515554E-3</v>
      </c>
      <c r="G28" s="72">
        <v>4.0119655111736756E-3</v>
      </c>
      <c r="H28" s="57">
        <v>1.4223727321398311E-2</v>
      </c>
      <c r="I28" s="72">
        <v>5.7617065122042913E-2</v>
      </c>
      <c r="J28" s="57">
        <v>3.3181119503507404E-2</v>
      </c>
    </row>
    <row r="29" spans="2:10">
      <c r="B29" s="46">
        <v>1988</v>
      </c>
      <c r="C29" s="72">
        <v>1.7500875043752187E-3</v>
      </c>
      <c r="D29" s="72">
        <v>3.4084049705472179E-2</v>
      </c>
      <c r="E29" s="72">
        <v>2.0302114257569802E-2</v>
      </c>
      <c r="F29" s="72">
        <v>5.0368496505029539E-3</v>
      </c>
      <c r="G29" s="72">
        <v>7.8737935316362823E-3</v>
      </c>
      <c r="H29" s="57">
        <v>1.356622704819351E-2</v>
      </c>
      <c r="I29" s="72">
        <v>8.1038510582066722E-2</v>
      </c>
      <c r="J29" s="57">
        <v>4.1506499357733088E-2</v>
      </c>
    </row>
    <row r="30" spans="2:10">
      <c r="B30" s="46">
        <v>1987</v>
      </c>
      <c r="C30" s="72">
        <v>3.1528336092062739E-4</v>
      </c>
      <c r="D30" s="72">
        <v>8.454524015407594E-2</v>
      </c>
      <c r="E30" s="72">
        <v>1.2969722997637965E-2</v>
      </c>
      <c r="F30" s="72">
        <v>8.1609808973402264E-3</v>
      </c>
      <c r="G30" s="72">
        <v>9.6705204103772115E-3</v>
      </c>
      <c r="H30" s="57">
        <v>1.9237853895377931E-2</v>
      </c>
      <c r="I30" s="72">
        <v>6.487314995237381E-2</v>
      </c>
      <c r="J30" s="57">
        <v>3.6121554823414927E-2</v>
      </c>
    </row>
    <row r="31" spans="2:10">
      <c r="B31" s="46">
        <v>1986</v>
      </c>
      <c r="C31" s="72">
        <v>2.0356234096692113E-2</v>
      </c>
      <c r="D31" s="72">
        <v>7.2662496925868569E-2</v>
      </c>
      <c r="E31" s="72">
        <v>1.2370378380976413E-2</v>
      </c>
      <c r="F31" s="72">
        <v>9.357948183213163E-3</v>
      </c>
      <c r="G31" s="72">
        <v>1.1178560852827955E-2</v>
      </c>
      <c r="H31" s="57">
        <v>1.8075866019592445E-2</v>
      </c>
      <c r="I31" s="72">
        <v>5.4652474118778598E-2</v>
      </c>
      <c r="J31" s="57">
        <v>3.0646546125063762E-2</v>
      </c>
    </row>
    <row r="32" spans="2:10">
      <c r="B32" s="46">
        <v>1985</v>
      </c>
      <c r="C32" s="72">
        <v>5.431836927064923E-2</v>
      </c>
      <c r="D32" s="72">
        <v>7.3901008370131152E-2</v>
      </c>
      <c r="E32" s="72">
        <v>3.421970963783548E-2</v>
      </c>
      <c r="F32" s="72">
        <v>8.8219383296575249E-3</v>
      </c>
      <c r="G32" s="72">
        <v>9.7648101793909054E-3</v>
      </c>
      <c r="H32" s="57">
        <v>2.5563047256633796E-2</v>
      </c>
      <c r="I32" s="72">
        <v>4.0082953763706124E-2</v>
      </c>
      <c r="J32" s="57">
        <v>2.9943300799815095E-2</v>
      </c>
    </row>
    <row r="33" spans="2:12">
      <c r="B33" s="46">
        <v>1984</v>
      </c>
      <c r="C33" s="72">
        <v>1.8065487391795258E-3</v>
      </c>
      <c r="D33" s="72">
        <v>4.6227886673357595E-2</v>
      </c>
      <c r="E33" s="72">
        <v>3.4750000000000003E-2</v>
      </c>
      <c r="F33" s="72">
        <v>5.71099375900144E-3</v>
      </c>
      <c r="G33" s="72">
        <v>5.5409740449110529E-3</v>
      </c>
      <c r="H33" s="57">
        <v>2.0267906908585948E-2</v>
      </c>
      <c r="I33" s="72">
        <v>3.1037410442409707E-2</v>
      </c>
      <c r="J33" s="57">
        <v>2.3399026968705612E-2</v>
      </c>
    </row>
    <row r="34" spans="2:12">
      <c r="B34" s="46">
        <v>1983</v>
      </c>
      <c r="C34" s="72">
        <v>1.1098779134295228E-3</v>
      </c>
      <c r="D34" s="72">
        <v>4.8323100697489872E-2</v>
      </c>
      <c r="E34" s="72">
        <v>2.5232419836395854E-2</v>
      </c>
      <c r="F34" s="72">
        <v>9.7711814611752476E-3</v>
      </c>
      <c r="G34" s="72">
        <v>7.0617540719960341E-3</v>
      </c>
      <c r="H34" s="57">
        <v>2.0047554146543807E-2</v>
      </c>
      <c r="I34" s="72">
        <v>2.7982768055596217E-2</v>
      </c>
      <c r="J34" s="57">
        <v>2.2359557270530434E-2</v>
      </c>
    </row>
    <row r="35" spans="2:12">
      <c r="B35" s="46">
        <v>1982</v>
      </c>
      <c r="C35" s="72">
        <v>2.5758811660155411E-3</v>
      </c>
      <c r="D35" s="72">
        <v>2.801785185977855E-2</v>
      </c>
      <c r="E35" s="72">
        <v>1.8300061415723642E-2</v>
      </c>
      <c r="F35" s="72">
        <v>9.1626602916230881E-3</v>
      </c>
      <c r="G35" s="72">
        <v>1.8141575937464016E-2</v>
      </c>
      <c r="H35" s="57">
        <v>1.5433774476148892E-2</v>
      </c>
      <c r="I35" s="72">
        <v>4.0508866132362042E-2</v>
      </c>
      <c r="J35" s="57">
        <v>2.2566004226243823E-2</v>
      </c>
    </row>
    <row r="36" spans="2:12">
      <c r="B36" s="46">
        <v>1981</v>
      </c>
      <c r="C36" s="72">
        <v>2.2048846675712347E-3</v>
      </c>
      <c r="D36" s="72">
        <v>1.373642023029662E-2</v>
      </c>
      <c r="E36" s="72">
        <v>1.6749739754769542E-2</v>
      </c>
      <c r="F36" s="72">
        <v>1.0954159903723016E-2</v>
      </c>
      <c r="G36" s="72">
        <v>1.3007795170796628E-2</v>
      </c>
      <c r="H36" s="57">
        <v>1.315483307151627E-2</v>
      </c>
      <c r="I36" s="72">
        <v>3.6629815667668181E-2</v>
      </c>
      <c r="J36" s="57">
        <v>2.057494866529774E-2</v>
      </c>
    </row>
    <row r="37" spans="2:12">
      <c r="B37" s="46">
        <v>1980</v>
      </c>
      <c r="C37" s="72">
        <v>1.0803605878845277E-2</v>
      </c>
      <c r="D37" s="72">
        <v>1.2418656310332232E-2</v>
      </c>
      <c r="E37" s="72">
        <v>1.4961551635231725E-2</v>
      </c>
      <c r="F37" s="72">
        <v>2.242451828250645E-2</v>
      </c>
      <c r="G37" s="72">
        <v>1.7080693285058166E-2</v>
      </c>
      <c r="H37" s="57">
        <v>1.7562207128362633E-2</v>
      </c>
      <c r="I37" s="72">
        <v>4.22840767344832E-2</v>
      </c>
      <c r="J37" s="57">
        <v>2.5293076706444116E-2</v>
      </c>
    </row>
    <row r="38" spans="2:12">
      <c r="B38" s="46">
        <v>1979</v>
      </c>
      <c r="C38" s="72">
        <v>3.7475016655562958E-2</v>
      </c>
      <c r="D38" s="72">
        <v>5.2100684190617759E-2</v>
      </c>
      <c r="E38" s="72">
        <v>2.2743305883527021E-2</v>
      </c>
      <c r="F38" s="72">
        <v>2.4511599678500542E-2</v>
      </c>
      <c r="G38" s="72">
        <v>2.8069986396023868E-2</v>
      </c>
      <c r="H38" s="57">
        <v>2.9280533895542839E-2</v>
      </c>
      <c r="I38" s="72">
        <v>5.9764060681383284E-2</v>
      </c>
      <c r="J38" s="57">
        <v>3.862537333854426E-2</v>
      </c>
    </row>
    <row r="39" spans="2:12">
      <c r="B39" s="46">
        <v>1978</v>
      </c>
      <c r="C39" s="72">
        <v>5.4582840052339709E-2</v>
      </c>
      <c r="D39" s="72">
        <v>6.2446704299597595E-2</v>
      </c>
      <c r="E39" s="72">
        <v>2.1060858268036213E-2</v>
      </c>
      <c r="F39" s="72">
        <v>2.4120563877566916E-2</v>
      </c>
      <c r="G39" s="72">
        <v>2.2896756839504012E-2</v>
      </c>
      <c r="H39" s="57">
        <v>2.9827385223803148E-2</v>
      </c>
      <c r="I39" s="72">
        <v>5.4911993349399023E-2</v>
      </c>
      <c r="J39" s="57">
        <v>3.7335278457625048E-2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16</v>
      </c>
      <c r="D9" s="36">
        <v>578</v>
      </c>
      <c r="E9" s="36">
        <v>1330</v>
      </c>
      <c r="F9" s="36">
        <v>2236</v>
      </c>
      <c r="G9" s="36">
        <v>115</v>
      </c>
      <c r="H9" s="97">
        <v>4275</v>
      </c>
      <c r="I9" s="36">
        <v>8421</v>
      </c>
      <c r="J9" s="97">
        <v>12696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11</v>
      </c>
      <c r="D10" s="36">
        <v>484</v>
      </c>
      <c r="E10" s="36">
        <v>1260</v>
      </c>
      <c r="F10" s="36">
        <v>2542</v>
      </c>
      <c r="G10" s="36">
        <v>227</v>
      </c>
      <c r="H10" s="97">
        <v>4524</v>
      </c>
      <c r="I10" s="36">
        <v>8611</v>
      </c>
      <c r="J10" s="97">
        <v>13135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11</v>
      </c>
      <c r="D11" s="36">
        <v>471</v>
      </c>
      <c r="E11" s="36">
        <v>1246</v>
      </c>
      <c r="F11" s="36">
        <v>2780</v>
      </c>
      <c r="G11" s="36">
        <v>238</v>
      </c>
      <c r="H11" s="97">
        <v>4746</v>
      </c>
      <c r="I11" s="36">
        <v>7501</v>
      </c>
      <c r="J11" s="97">
        <v>12247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1</v>
      </c>
      <c r="D12" s="36">
        <v>305</v>
      </c>
      <c r="E12" s="36">
        <v>633</v>
      </c>
      <c r="F12" s="36">
        <v>914</v>
      </c>
      <c r="G12" s="36">
        <v>107</v>
      </c>
      <c r="H12" s="97">
        <v>1960</v>
      </c>
      <c r="I12" s="36">
        <v>2570</v>
      </c>
      <c r="J12" s="97">
        <v>4530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0</v>
      </c>
      <c r="D13" s="36">
        <v>171</v>
      </c>
      <c r="E13" s="36">
        <v>76</v>
      </c>
      <c r="F13" s="36">
        <v>401</v>
      </c>
      <c r="G13" s="36">
        <v>43</v>
      </c>
      <c r="H13" s="97">
        <v>691</v>
      </c>
      <c r="I13" s="36">
        <v>983</v>
      </c>
      <c r="J13" s="97">
        <v>1674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1</v>
      </c>
      <c r="D14" s="36">
        <v>146</v>
      </c>
      <c r="E14" s="36">
        <v>85</v>
      </c>
      <c r="F14" s="36">
        <v>532</v>
      </c>
      <c r="G14" s="36">
        <v>38</v>
      </c>
      <c r="H14" s="97">
        <v>802</v>
      </c>
      <c r="I14" s="36">
        <v>689</v>
      </c>
      <c r="J14" s="97">
        <v>1491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0</v>
      </c>
      <c r="D15" s="36">
        <v>180</v>
      </c>
      <c r="E15" s="36">
        <v>73</v>
      </c>
      <c r="F15" s="36">
        <v>493</v>
      </c>
      <c r="G15" s="36">
        <v>53</v>
      </c>
      <c r="H15" s="97">
        <v>799</v>
      </c>
      <c r="I15" s="36">
        <v>884</v>
      </c>
      <c r="J15" s="97">
        <v>1683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2</v>
      </c>
      <c r="D16" s="36">
        <v>157</v>
      </c>
      <c r="E16" s="36">
        <v>79</v>
      </c>
      <c r="F16" s="36">
        <v>372</v>
      </c>
      <c r="G16" s="36">
        <v>5</v>
      </c>
      <c r="H16" s="97">
        <v>615</v>
      </c>
      <c r="I16" s="36">
        <v>556</v>
      </c>
      <c r="J16" s="97">
        <v>1171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11</v>
      </c>
      <c r="D17" s="36">
        <v>13</v>
      </c>
      <c r="E17" s="36">
        <v>104</v>
      </c>
      <c r="F17" s="36">
        <v>405</v>
      </c>
      <c r="G17" s="36">
        <v>44</v>
      </c>
      <c r="H17" s="97">
        <v>577</v>
      </c>
      <c r="I17" s="36">
        <v>498</v>
      </c>
      <c r="J17" s="97">
        <v>1075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4</v>
      </c>
      <c r="D18" s="36">
        <v>347</v>
      </c>
      <c r="E18" s="36">
        <v>427</v>
      </c>
      <c r="F18" s="36">
        <v>1880</v>
      </c>
      <c r="G18" s="36">
        <v>203</v>
      </c>
      <c r="H18" s="97">
        <v>2861</v>
      </c>
      <c r="I18" s="36">
        <v>4481</v>
      </c>
      <c r="J18" s="97">
        <v>7342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10</v>
      </c>
      <c r="D19" s="36">
        <v>47</v>
      </c>
      <c r="E19" s="36">
        <v>727</v>
      </c>
      <c r="F19" s="36">
        <v>2252</v>
      </c>
      <c r="G19" s="36">
        <v>165</v>
      </c>
      <c r="H19" s="97">
        <v>3201</v>
      </c>
      <c r="I19" s="36">
        <v>6898</v>
      </c>
      <c r="J19" s="97">
        <v>10099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13</v>
      </c>
      <c r="D20" s="36">
        <v>42</v>
      </c>
      <c r="E20" s="36">
        <v>835</v>
      </c>
      <c r="F20" s="36">
        <v>2058</v>
      </c>
      <c r="G20" s="36">
        <v>116</v>
      </c>
      <c r="H20" s="97">
        <v>3064</v>
      </c>
      <c r="I20" s="36">
        <v>8029</v>
      </c>
      <c r="J20" s="97">
        <v>11093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80</v>
      </c>
      <c r="D21" s="39">
        <v>2941</v>
      </c>
      <c r="E21" s="39">
        <v>6875</v>
      </c>
      <c r="F21" s="39">
        <v>16865</v>
      </c>
      <c r="G21" s="39">
        <v>1354</v>
      </c>
      <c r="H21" s="39">
        <v>28115</v>
      </c>
      <c r="I21" s="39">
        <v>50121</v>
      </c>
      <c r="J21" s="39">
        <v>78236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24</v>
      </c>
      <c r="D29" s="36">
        <v>40</v>
      </c>
      <c r="E29" s="36">
        <v>1747</v>
      </c>
      <c r="F29" s="36">
        <v>3000</v>
      </c>
      <c r="G29" s="36">
        <v>175</v>
      </c>
      <c r="H29" s="97">
        <v>4986</v>
      </c>
      <c r="I29" s="36">
        <v>7004</v>
      </c>
      <c r="J29" s="97">
        <v>11990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18</v>
      </c>
      <c r="D30" s="36">
        <v>87</v>
      </c>
      <c r="E30" s="36">
        <v>2381</v>
      </c>
      <c r="F30" s="36">
        <v>3774</v>
      </c>
      <c r="G30" s="36">
        <v>332</v>
      </c>
      <c r="H30" s="97">
        <v>6592</v>
      </c>
      <c r="I30" s="36">
        <v>10327</v>
      </c>
      <c r="J30" s="97">
        <v>16919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23</v>
      </c>
      <c r="D31" s="36">
        <v>94</v>
      </c>
      <c r="E31" s="36">
        <v>1850</v>
      </c>
      <c r="F31" s="36">
        <v>3543</v>
      </c>
      <c r="G31" s="36">
        <v>464</v>
      </c>
      <c r="H31" s="97">
        <v>5974</v>
      </c>
      <c r="I31" s="36">
        <v>11026</v>
      </c>
      <c r="J31" s="97">
        <v>17000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17</v>
      </c>
      <c r="D32" s="36">
        <v>56</v>
      </c>
      <c r="E32" s="36">
        <v>1459</v>
      </c>
      <c r="F32" s="36">
        <v>2722</v>
      </c>
      <c r="G32" s="36">
        <v>191</v>
      </c>
      <c r="H32" s="97">
        <v>4445</v>
      </c>
      <c r="I32" s="36">
        <v>7202</v>
      </c>
      <c r="J32" s="97">
        <v>11647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7</v>
      </c>
      <c r="D33" s="36">
        <v>3</v>
      </c>
      <c r="E33" s="36">
        <v>173</v>
      </c>
      <c r="F33" s="36">
        <v>648</v>
      </c>
      <c r="G33" s="36">
        <v>38</v>
      </c>
      <c r="H33" s="97">
        <v>869</v>
      </c>
      <c r="I33" s="36">
        <v>1686</v>
      </c>
      <c r="J33" s="97">
        <v>2555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5</v>
      </c>
      <c r="D34" s="36">
        <v>227</v>
      </c>
      <c r="E34" s="36">
        <v>130</v>
      </c>
      <c r="F34" s="36">
        <v>268</v>
      </c>
      <c r="G34" s="36">
        <v>100</v>
      </c>
      <c r="H34" s="97">
        <v>730</v>
      </c>
      <c r="I34" s="36">
        <v>944</v>
      </c>
      <c r="J34" s="97">
        <v>1674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3</v>
      </c>
      <c r="D35" s="36">
        <v>288</v>
      </c>
      <c r="E35" s="36">
        <v>238</v>
      </c>
      <c r="F35" s="36">
        <v>714</v>
      </c>
      <c r="G35" s="36">
        <v>108</v>
      </c>
      <c r="H35" s="97">
        <v>1351</v>
      </c>
      <c r="I35" s="36">
        <v>1564</v>
      </c>
      <c r="J35" s="97">
        <v>2915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3</v>
      </c>
      <c r="D36" s="36">
        <v>321</v>
      </c>
      <c r="E36" s="36">
        <v>182</v>
      </c>
      <c r="F36" s="36">
        <v>454</v>
      </c>
      <c r="G36" s="36">
        <v>69</v>
      </c>
      <c r="H36" s="97">
        <v>1029</v>
      </c>
      <c r="I36" s="36">
        <v>1053</v>
      </c>
      <c r="J36" s="97">
        <v>2082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7</v>
      </c>
      <c r="D37" s="36">
        <v>254</v>
      </c>
      <c r="E37" s="36">
        <v>142</v>
      </c>
      <c r="F37" s="36">
        <v>514</v>
      </c>
      <c r="G37" s="36">
        <v>70</v>
      </c>
      <c r="H37" s="97">
        <v>987</v>
      </c>
      <c r="I37" s="36">
        <v>903</v>
      </c>
      <c r="J37" s="97">
        <v>1890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5</v>
      </c>
      <c r="D38" s="36">
        <v>431</v>
      </c>
      <c r="E38" s="36">
        <v>681</v>
      </c>
      <c r="F38" s="36">
        <v>1670</v>
      </c>
      <c r="G38" s="36">
        <v>201</v>
      </c>
      <c r="H38" s="97">
        <v>2988</v>
      </c>
      <c r="I38" s="36">
        <v>3770</v>
      </c>
      <c r="J38" s="97">
        <v>6758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55</v>
      </c>
      <c r="D39" s="36">
        <v>696</v>
      </c>
      <c r="E39" s="36">
        <v>875</v>
      </c>
      <c r="F39" s="36">
        <v>1920</v>
      </c>
      <c r="G39" s="36">
        <v>249</v>
      </c>
      <c r="H39" s="97">
        <v>3795</v>
      </c>
      <c r="I39" s="36">
        <v>5736</v>
      </c>
      <c r="J39" s="97">
        <v>9531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18</v>
      </c>
      <c r="D40" s="36">
        <v>765</v>
      </c>
      <c r="E40" s="36">
        <v>1182</v>
      </c>
      <c r="F40" s="36">
        <v>1882</v>
      </c>
      <c r="G40" s="36">
        <v>195</v>
      </c>
      <c r="H40" s="97">
        <v>4042</v>
      </c>
      <c r="I40" s="36">
        <v>6782</v>
      </c>
      <c r="J40" s="97">
        <v>10824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185</v>
      </c>
      <c r="D41" s="39">
        <v>3262</v>
      </c>
      <c r="E41" s="39">
        <v>11040</v>
      </c>
      <c r="F41" s="39">
        <v>21109</v>
      </c>
      <c r="G41" s="39">
        <v>2192</v>
      </c>
      <c r="H41" s="39">
        <v>37788</v>
      </c>
      <c r="I41" s="39">
        <v>57997</v>
      </c>
      <c r="J41" s="39">
        <v>95785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10824</v>
      </c>
      <c r="D7" s="86">
        <v>0.13566257475605917</v>
      </c>
      <c r="E7" s="86">
        <v>-2.4249526728567616E-2</v>
      </c>
      <c r="F7" s="320">
        <v>0.22430850247967693</v>
      </c>
    </row>
    <row r="8" spans="2:8" ht="15" customHeight="1">
      <c r="B8" s="319" t="s">
        <v>271</v>
      </c>
      <c r="C8" s="268">
        <v>9531</v>
      </c>
      <c r="D8" s="86">
        <v>0.41032849955608169</v>
      </c>
      <c r="E8" s="86">
        <v>-5.6243192395286634E-2</v>
      </c>
      <c r="F8" s="320">
        <v>0.23513527414875002</v>
      </c>
    </row>
    <row r="9" spans="2:8" ht="15" customHeight="1">
      <c r="B9" s="319" t="s">
        <v>272</v>
      </c>
      <c r="C9" s="268">
        <v>6758</v>
      </c>
      <c r="D9" s="86">
        <v>2.5756613756613755</v>
      </c>
      <c r="E9" s="86">
        <v>-7.9542359030236987E-2</v>
      </c>
      <c r="F9" s="320">
        <v>0.23650836308723977</v>
      </c>
    </row>
    <row r="10" spans="2:8" ht="15" customHeight="1">
      <c r="B10" s="319" t="s">
        <v>273</v>
      </c>
      <c r="C10" s="268">
        <v>1890</v>
      </c>
      <c r="D10" s="86">
        <v>-9.2219020172910657E-2</v>
      </c>
      <c r="E10" s="86">
        <v>0.75813953488372099</v>
      </c>
      <c r="F10" s="320">
        <v>0.24850368619795016</v>
      </c>
    </row>
    <row r="11" spans="2:8" ht="15" customHeight="1">
      <c r="B11" s="319" t="s">
        <v>274</v>
      </c>
      <c r="C11" s="268">
        <v>2082</v>
      </c>
      <c r="D11" s="86">
        <v>-0.28576329331046313</v>
      </c>
      <c r="E11" s="86">
        <v>0.77796754910333044</v>
      </c>
      <c r="F11" s="320">
        <v>0.22102022978604818</v>
      </c>
    </row>
    <row r="12" spans="2:8" ht="15" customHeight="1">
      <c r="B12" s="319" t="s">
        <v>275</v>
      </c>
      <c r="C12" s="268">
        <v>2915</v>
      </c>
      <c r="D12" s="86">
        <v>0.74133811230585422</v>
      </c>
      <c r="E12" s="86">
        <v>0.73202614379084974</v>
      </c>
      <c r="F12" s="320">
        <v>0.20493179036105036</v>
      </c>
    </row>
    <row r="13" spans="2:8" ht="15" customHeight="1">
      <c r="B13" s="319" t="s">
        <v>276</v>
      </c>
      <c r="C13" s="268">
        <v>1674</v>
      </c>
      <c r="D13" s="86">
        <v>-0.34481409001956947</v>
      </c>
      <c r="E13" s="86">
        <v>0.12273641851106643</v>
      </c>
      <c r="F13" s="320">
        <v>0.18598681230180691</v>
      </c>
    </row>
    <row r="14" spans="2:8" ht="15" customHeight="1">
      <c r="B14" s="319" t="s">
        <v>277</v>
      </c>
      <c r="C14" s="268">
        <v>2555</v>
      </c>
      <c r="D14" s="86">
        <v>-0.78063020520305659</v>
      </c>
      <c r="E14" s="86">
        <v>0.52628434886499398</v>
      </c>
      <c r="F14" s="320">
        <v>0.48223166764306291</v>
      </c>
    </row>
    <row r="15" spans="2:8" ht="15" customHeight="1">
      <c r="B15" s="319" t="s">
        <v>278</v>
      </c>
      <c r="C15" s="268">
        <v>11647</v>
      </c>
      <c r="D15" s="86">
        <v>-0.31488235294117645</v>
      </c>
      <c r="E15" s="86">
        <v>1.571081677704194</v>
      </c>
      <c r="F15" s="320">
        <v>0.15713398733391282</v>
      </c>
    </row>
    <row r="16" spans="2:8" ht="15" customHeight="1">
      <c r="B16" s="319" t="s">
        <v>279</v>
      </c>
      <c r="C16" s="268">
        <v>17000</v>
      </c>
      <c r="D16" s="86">
        <v>4.7875169927300669E-3</v>
      </c>
      <c r="E16" s="86">
        <v>0.38809504368416747</v>
      </c>
      <c r="F16" s="320">
        <v>4.0449220874989367E-2</v>
      </c>
    </row>
    <row r="17" spans="2:6" ht="15" customHeight="1">
      <c r="B17" s="319" t="s">
        <v>280</v>
      </c>
      <c r="C17" s="268">
        <v>16919</v>
      </c>
      <c r="D17" s="86">
        <v>0.41109257714762304</v>
      </c>
      <c r="E17" s="86">
        <v>0.28808526836695858</v>
      </c>
      <c r="F17" s="320">
        <v>-8.1592084754568694E-2</v>
      </c>
    </row>
    <row r="18" spans="2:6" ht="15" customHeight="1">
      <c r="B18" s="319" t="s">
        <v>281</v>
      </c>
      <c r="C18" s="268">
        <v>11990</v>
      </c>
      <c r="D18" s="86">
        <v>8.0861804741729104E-2</v>
      </c>
      <c r="E18" s="86">
        <v>-5.5608065532451123E-2</v>
      </c>
      <c r="F18" s="320">
        <v>-0.15116546416019794</v>
      </c>
    </row>
    <row r="19" spans="2:6" ht="30" customHeight="1">
      <c r="B19" s="249" t="s">
        <v>290</v>
      </c>
      <c r="C19" s="274">
        <v>95785</v>
      </c>
      <c r="D19" s="83"/>
      <c r="E19" s="83">
        <v>0.22430850247967693</v>
      </c>
      <c r="F19" s="321" t="s">
        <v>143</v>
      </c>
    </row>
    <row r="20" spans="2:6" ht="15" customHeight="1" outlineLevel="1">
      <c r="B20" s="319" t="s">
        <v>270</v>
      </c>
      <c r="C20" s="268">
        <v>11093</v>
      </c>
      <c r="D20" s="86">
        <v>9.8425586691751665E-2</v>
      </c>
      <c r="E20" s="86">
        <v>4.4047058823529328E-2</v>
      </c>
      <c r="F20" s="320">
        <v>-0.17420308211948488</v>
      </c>
    </row>
    <row r="21" spans="2:6" ht="15" customHeight="1" outlineLevel="1">
      <c r="B21" s="319" t="s">
        <v>271</v>
      </c>
      <c r="C21" s="268">
        <v>10099</v>
      </c>
      <c r="D21" s="86">
        <v>0.37551076001089623</v>
      </c>
      <c r="E21" s="86">
        <v>-3.5618792971734203E-2</v>
      </c>
      <c r="F21" s="320">
        <v>-0.21092576809123742</v>
      </c>
    </row>
    <row r="22" spans="2:6" ht="15" customHeight="1" outlineLevel="1">
      <c r="B22" s="319" t="s">
        <v>272</v>
      </c>
      <c r="C22" s="268">
        <v>7342</v>
      </c>
      <c r="D22" s="86">
        <v>5.829767441860465</v>
      </c>
      <c r="E22" s="86">
        <v>4.0090664400056708E-2</v>
      </c>
      <c r="F22" s="320">
        <v>-0.26428524352468197</v>
      </c>
    </row>
    <row r="23" spans="2:6" ht="15" customHeight="1" outlineLevel="1">
      <c r="B23" s="319" t="s">
        <v>273</v>
      </c>
      <c r="C23" s="268">
        <v>1075</v>
      </c>
      <c r="D23" s="86">
        <v>-8.1981212638770284E-2</v>
      </c>
      <c r="E23" s="86">
        <v>-0.50231481481481488</v>
      </c>
      <c r="F23" s="320">
        <v>-0.28766697163769439</v>
      </c>
    </row>
    <row r="24" spans="2:6" ht="15" customHeight="1" outlineLevel="1">
      <c r="B24" s="319" t="s">
        <v>274</v>
      </c>
      <c r="C24" s="268">
        <v>1171</v>
      </c>
      <c r="D24" s="86">
        <v>-0.30421865715983365</v>
      </c>
      <c r="E24" s="86">
        <v>-0.20285908781484008</v>
      </c>
      <c r="F24" s="320">
        <v>-0.28387927828224646</v>
      </c>
    </row>
    <row r="25" spans="2:6" ht="15" customHeight="1" outlineLevel="1">
      <c r="B25" s="319" t="s">
        <v>275</v>
      </c>
      <c r="C25" s="268">
        <v>1683</v>
      </c>
      <c r="D25" s="86">
        <v>0.12877263581488935</v>
      </c>
      <c r="E25" s="86">
        <v>-0.11884816753926697</v>
      </c>
      <c r="F25" s="320">
        <v>-0.28737544515989788</v>
      </c>
    </row>
    <row r="26" spans="2:6" ht="15" customHeight="1" outlineLevel="1">
      <c r="B26" s="319" t="s">
        <v>276</v>
      </c>
      <c r="C26" s="268">
        <v>1491</v>
      </c>
      <c r="D26" s="86">
        <v>-0.10931899641577061</v>
      </c>
      <c r="E26" s="86">
        <v>-0.33733333333333337</v>
      </c>
      <c r="F26" s="320">
        <v>-0.29673713926671919</v>
      </c>
    </row>
    <row r="27" spans="2:6" ht="15" customHeight="1" outlineLevel="1">
      <c r="B27" s="319" t="s">
        <v>277</v>
      </c>
      <c r="C27" s="268">
        <v>1674</v>
      </c>
      <c r="D27" s="86">
        <v>-0.63046357615894044</v>
      </c>
      <c r="E27" s="86">
        <v>-0.15326251896813359</v>
      </c>
      <c r="F27" s="320">
        <v>-9.2087648840977976E-2</v>
      </c>
    </row>
    <row r="28" spans="2:6" ht="15" customHeight="1" outlineLevel="1">
      <c r="B28" s="319" t="s">
        <v>278</v>
      </c>
      <c r="C28" s="268">
        <v>4530</v>
      </c>
      <c r="D28" s="86">
        <v>-0.6301134971829836</v>
      </c>
      <c r="E28" s="86">
        <v>-0.32599315578038979</v>
      </c>
      <c r="F28" s="320">
        <v>-0.29345394246207568</v>
      </c>
    </row>
    <row r="29" spans="2:6" ht="15" customHeight="1" outlineLevel="1">
      <c r="B29" s="319" t="s">
        <v>279</v>
      </c>
      <c r="C29" s="268">
        <v>12247</v>
      </c>
      <c r="D29" s="86">
        <v>-6.7605633802816895E-2</v>
      </c>
      <c r="E29" s="86">
        <v>-0.32202170062001767</v>
      </c>
      <c r="F29" s="320">
        <v>-0.27243702504925416</v>
      </c>
    </row>
    <row r="30" spans="2:6" ht="15" customHeight="1" outlineLevel="1">
      <c r="B30" s="319" t="s">
        <v>280</v>
      </c>
      <c r="C30" s="268">
        <v>13135</v>
      </c>
      <c r="D30" s="86">
        <v>3.4577819785759294E-2</v>
      </c>
      <c r="E30" s="86">
        <v>-0.17566210618802558</v>
      </c>
      <c r="F30" s="320">
        <v>-0.23699790587647251</v>
      </c>
    </row>
    <row r="31" spans="2:6" ht="15" customHeight="1" outlineLevel="1">
      <c r="B31" s="319" t="s">
        <v>281</v>
      </c>
      <c r="C31" s="268">
        <v>12696</v>
      </c>
      <c r="D31" s="86">
        <v>0.19491764705882364</v>
      </c>
      <c r="E31" s="86">
        <v>-0.21137958879433505</v>
      </c>
      <c r="F31" s="320">
        <v>-0.23274587547461445</v>
      </c>
    </row>
    <row r="32" spans="2:6" ht="15" customHeight="1">
      <c r="B32" s="322">
        <v>2010</v>
      </c>
      <c r="C32" s="323">
        <v>78236</v>
      </c>
      <c r="D32" s="324"/>
      <c r="E32" s="324">
        <v>-0.17420308211948488</v>
      </c>
      <c r="F32" s="325">
        <v>-0.17420308211948488</v>
      </c>
    </row>
    <row r="33" spans="2:6" ht="15" hidden="1" customHeight="1" outlineLevel="1">
      <c r="B33" s="319" t="s">
        <v>270</v>
      </c>
      <c r="C33" s="268">
        <v>10625</v>
      </c>
      <c r="D33" s="86">
        <v>1.461038961038961E-2</v>
      </c>
      <c r="E33" s="86">
        <v>-0.26424762828059001</v>
      </c>
      <c r="F33" s="320">
        <v>-0.21348221327466688</v>
      </c>
    </row>
    <row r="34" spans="2:6" ht="15" hidden="1" customHeight="1" outlineLevel="1">
      <c r="B34" s="319" t="s">
        <v>271</v>
      </c>
      <c r="C34" s="268">
        <v>10472</v>
      </c>
      <c r="D34" s="86">
        <v>0.48349624592718515</v>
      </c>
      <c r="E34" s="86">
        <v>-0.42229822916092019</v>
      </c>
      <c r="F34" s="320">
        <v>-0.21451798010711554</v>
      </c>
    </row>
    <row r="35" spans="2:6" ht="15" hidden="1" customHeight="1" outlineLevel="1">
      <c r="B35" s="319" t="s">
        <v>272</v>
      </c>
      <c r="C35" s="268">
        <v>7059</v>
      </c>
      <c r="D35" s="86">
        <v>2.2680555555555557</v>
      </c>
      <c r="E35" s="86">
        <v>-0.30439495467087108</v>
      </c>
      <c r="F35" s="320">
        <v>-0.13092822308774921</v>
      </c>
    </row>
    <row r="36" spans="2:6" ht="15" hidden="1" customHeight="1" outlineLevel="1">
      <c r="B36" s="319" t="s">
        <v>273</v>
      </c>
      <c r="C36" s="268">
        <v>2160</v>
      </c>
      <c r="D36" s="86">
        <v>0.47038801906058542</v>
      </c>
      <c r="E36" s="86">
        <v>-0.30255085566677431</v>
      </c>
      <c r="F36" s="320">
        <v>-9.5183695094289589E-2</v>
      </c>
    </row>
    <row r="37" spans="2:6" ht="15" hidden="1" customHeight="1" outlineLevel="1">
      <c r="B37" s="319" t="s">
        <v>274</v>
      </c>
      <c r="C37" s="268">
        <v>1469</v>
      </c>
      <c r="D37" s="86">
        <v>-0.23089005235602095</v>
      </c>
      <c r="E37" s="86">
        <v>-0.39497528830313011</v>
      </c>
      <c r="F37" s="320">
        <v>-8.39537975735416E-2</v>
      </c>
    </row>
    <row r="38" spans="2:6" ht="15" hidden="1" customHeight="1" outlineLevel="1">
      <c r="B38" s="319" t="s">
        <v>275</v>
      </c>
      <c r="C38" s="268">
        <v>1910</v>
      </c>
      <c r="D38" s="86">
        <v>-0.15111111111111111</v>
      </c>
      <c r="E38" s="86">
        <v>-0.48559116617290599</v>
      </c>
      <c r="F38" s="320">
        <v>-7.3451600269975215E-2</v>
      </c>
    </row>
    <row r="39" spans="2:6" ht="15" hidden="1" customHeight="1" outlineLevel="1">
      <c r="B39" s="319" t="s">
        <v>276</v>
      </c>
      <c r="C39" s="268">
        <v>2250</v>
      </c>
      <c r="D39" s="86">
        <v>0.13808801213960548</v>
      </c>
      <c r="E39" s="86">
        <v>-0.19499105545617168</v>
      </c>
      <c r="F39" s="320">
        <v>-4.7627475769068672E-2</v>
      </c>
    </row>
    <row r="40" spans="2:6" ht="15" hidden="1" customHeight="1" outlineLevel="1">
      <c r="B40" s="319" t="s">
        <v>277</v>
      </c>
      <c r="C40" s="268">
        <v>1977</v>
      </c>
      <c r="D40" s="86">
        <v>-0.70584734414521644</v>
      </c>
      <c r="E40" s="86">
        <v>-0.17966804979253115</v>
      </c>
      <c r="F40" s="320">
        <v>-3.2647219193020716E-2</v>
      </c>
    </row>
    <row r="41" spans="2:6" ht="15" hidden="1" customHeight="1" outlineLevel="1">
      <c r="B41" s="319" t="s">
        <v>278</v>
      </c>
      <c r="C41" s="268">
        <v>6721</v>
      </c>
      <c r="D41" s="86">
        <v>-0.62793401240035429</v>
      </c>
      <c r="E41" s="86">
        <v>4.3633540372670865E-2</v>
      </c>
      <c r="F41" s="320">
        <v>-2.8660303391852771E-2</v>
      </c>
    </row>
    <row r="42" spans="2:6" ht="15" hidden="1" customHeight="1" outlineLevel="1">
      <c r="B42" s="319" t="s">
        <v>279</v>
      </c>
      <c r="C42" s="268">
        <v>18064</v>
      </c>
      <c r="D42" s="86">
        <v>0.13367641521275261</v>
      </c>
      <c r="E42" s="86">
        <v>-0.11481354437202917</v>
      </c>
      <c r="F42" s="320">
        <v>-3.8609189765097862E-2</v>
      </c>
    </row>
    <row r="43" spans="2:6" ht="15" hidden="1" customHeight="1" outlineLevel="1">
      <c r="B43" s="319" t="s">
        <v>280</v>
      </c>
      <c r="C43" s="268">
        <v>15934</v>
      </c>
      <c r="D43" s="86">
        <v>-1.0249083794024474E-2</v>
      </c>
      <c r="E43" s="86">
        <v>-0.15866730027984577</v>
      </c>
      <c r="F43" s="320">
        <v>2.5949568538690126E-2</v>
      </c>
    </row>
    <row r="44" spans="2:6" ht="15" hidden="1" customHeight="1" outlineLevel="1">
      <c r="B44" s="319" t="s">
        <v>281</v>
      </c>
      <c r="C44" s="268">
        <v>16099</v>
      </c>
      <c r="D44" s="86">
        <v>0.11481199362924999</v>
      </c>
      <c r="E44" s="86">
        <v>-8.0582524271844647E-2</v>
      </c>
      <c r="F44" s="320">
        <v>7.7584568175029123E-2</v>
      </c>
    </row>
    <row r="45" spans="2:6" ht="15" customHeight="1" collapsed="1">
      <c r="B45" s="326">
        <v>2009</v>
      </c>
      <c r="C45" s="271">
        <v>94740</v>
      </c>
      <c r="D45" s="272"/>
      <c r="E45" s="272">
        <v>-0.21348221327466688</v>
      </c>
      <c r="F45" s="327">
        <v>-0.21348221327466688</v>
      </c>
    </row>
    <row r="46" spans="2:6" ht="15" hidden="1" customHeight="1" outlineLevel="1">
      <c r="B46" s="319" t="s">
        <v>270</v>
      </c>
      <c r="C46" s="268">
        <v>14441</v>
      </c>
      <c r="D46" s="86">
        <v>-0.20334307938434379</v>
      </c>
      <c r="E46" s="86">
        <v>-0.25783739336005751</v>
      </c>
      <c r="F46" s="320">
        <v>9.4975774268910129E-2</v>
      </c>
    </row>
    <row r="47" spans="2:6" ht="15" hidden="1" customHeight="1" outlineLevel="1">
      <c r="B47" s="319" t="s">
        <v>271</v>
      </c>
      <c r="C47" s="268">
        <v>18127</v>
      </c>
      <c r="D47" s="86">
        <v>0.78626330311391412</v>
      </c>
      <c r="E47" s="86">
        <v>0.2192775946727652</v>
      </c>
      <c r="F47" s="320">
        <v>0.1957800036214965</v>
      </c>
    </row>
    <row r="48" spans="2:6" ht="15" hidden="1" customHeight="1" outlineLevel="1">
      <c r="B48" s="319" t="s">
        <v>272</v>
      </c>
      <c r="C48" s="268">
        <v>10148</v>
      </c>
      <c r="D48" s="86">
        <v>2.2767194058766549</v>
      </c>
      <c r="E48" s="86">
        <v>0.16189603847034584</v>
      </c>
      <c r="F48" s="320">
        <v>0.20556755743639821</v>
      </c>
    </row>
    <row r="49" spans="2:6" ht="15" hidden="1" customHeight="1" outlineLevel="1">
      <c r="B49" s="319" t="s">
        <v>273</v>
      </c>
      <c r="C49" s="268">
        <v>3097</v>
      </c>
      <c r="D49" s="86">
        <v>0.27553542009884679</v>
      </c>
      <c r="E49" s="86">
        <v>0.17355058734369089</v>
      </c>
      <c r="F49" s="320">
        <v>0.19234831360859128</v>
      </c>
    </row>
    <row r="50" spans="2:6" ht="15" hidden="1" customHeight="1" outlineLevel="1">
      <c r="B50" s="319" t="s">
        <v>274</v>
      </c>
      <c r="C50" s="268">
        <v>2428</v>
      </c>
      <c r="D50" s="86">
        <v>-0.346081335847024</v>
      </c>
      <c r="E50" s="86">
        <v>0.15674130538351605</v>
      </c>
      <c r="F50" s="320">
        <v>0.19999202265565796</v>
      </c>
    </row>
    <row r="51" spans="2:6" ht="15" hidden="1" customHeight="1" outlineLevel="1">
      <c r="B51" s="319" t="s">
        <v>275</v>
      </c>
      <c r="C51" s="268">
        <v>3713</v>
      </c>
      <c r="D51" s="86">
        <v>0.32844364937388193</v>
      </c>
      <c r="E51" s="86">
        <v>0.57865646258503411</v>
      </c>
      <c r="F51" s="320">
        <v>0.20044612491497626</v>
      </c>
    </row>
    <row r="52" spans="2:6" ht="15" hidden="1" customHeight="1" outlineLevel="1">
      <c r="B52" s="319" t="s">
        <v>276</v>
      </c>
      <c r="C52" s="268">
        <v>2795</v>
      </c>
      <c r="D52" s="86">
        <v>0.15975103734439833</v>
      </c>
      <c r="E52" s="86">
        <v>0.83760683760683752</v>
      </c>
      <c r="F52" s="320">
        <v>0.19462343938783722</v>
      </c>
    </row>
    <row r="53" spans="2:6" ht="15" hidden="1" customHeight="1" outlineLevel="1">
      <c r="B53" s="319" t="s">
        <v>277</v>
      </c>
      <c r="C53" s="268">
        <v>2410</v>
      </c>
      <c r="D53" s="86">
        <v>-0.62577639751552794</v>
      </c>
      <c r="E53" s="86">
        <v>1.5164279696714411E-2</v>
      </c>
      <c r="F53" s="320">
        <v>0.18459908159660898</v>
      </c>
    </row>
    <row r="54" spans="2:6" ht="15" hidden="1" customHeight="1" outlineLevel="1">
      <c r="B54" s="319" t="s">
        <v>278</v>
      </c>
      <c r="C54" s="268">
        <v>6440</v>
      </c>
      <c r="D54" s="86">
        <v>-0.68442201205468711</v>
      </c>
      <c r="E54" s="86">
        <v>-0.12523770714479765</v>
      </c>
      <c r="F54" s="320">
        <v>0.18907196854542874</v>
      </c>
    </row>
    <row r="55" spans="2:6" ht="15" hidden="1" customHeight="1" outlineLevel="1">
      <c r="B55" s="319" t="s">
        <v>279</v>
      </c>
      <c r="C55" s="268">
        <v>20407</v>
      </c>
      <c r="D55" s="86">
        <v>7.7512012249854795E-2</v>
      </c>
      <c r="E55" s="86">
        <v>0.3382516886353204</v>
      </c>
      <c r="F55" s="320">
        <v>0.1805304610838816</v>
      </c>
    </row>
    <row r="56" spans="2:6" ht="15" hidden="1" customHeight="1" outlineLevel="1">
      <c r="B56" s="319" t="s">
        <v>280</v>
      </c>
      <c r="C56" s="268">
        <v>18939</v>
      </c>
      <c r="D56" s="86">
        <v>8.1610508280982291E-2</v>
      </c>
      <c r="E56" s="86">
        <v>0.16133186166298752</v>
      </c>
      <c r="F56" s="320">
        <v>0.126567526918135</v>
      </c>
    </row>
    <row r="57" spans="2:6" ht="15" hidden="1" customHeight="1" outlineLevel="1">
      <c r="B57" s="319" t="s">
        <v>281</v>
      </c>
      <c r="C57" s="268">
        <v>17510</v>
      </c>
      <c r="D57" s="86">
        <v>-0.10011306403535825</v>
      </c>
      <c r="E57" s="86">
        <v>2.7340999765313345E-2</v>
      </c>
      <c r="F57" s="320">
        <v>0.10099761807472674</v>
      </c>
    </row>
    <row r="58" spans="2:6" ht="15" customHeight="1" collapsed="1">
      <c r="B58" s="326">
        <v>2008</v>
      </c>
      <c r="C58" s="271">
        <v>120455</v>
      </c>
      <c r="D58" s="272"/>
      <c r="E58" s="272">
        <v>9.4975774268910129E-2</v>
      </c>
      <c r="F58" s="327">
        <v>9.4975774268910129E-2</v>
      </c>
    </row>
    <row r="59" spans="2:6" ht="15" hidden="1" customHeight="1" outlineLevel="1">
      <c r="B59" s="319" t="s">
        <v>270</v>
      </c>
      <c r="C59" s="268">
        <v>19458</v>
      </c>
      <c r="D59" s="86">
        <v>0.30880473531983588</v>
      </c>
      <c r="E59" s="86">
        <v>0.35312934631432547</v>
      </c>
      <c r="F59" s="320">
        <v>9.4967451675193493E-2</v>
      </c>
    </row>
    <row r="60" spans="2:6" ht="15" hidden="1" customHeight="1" outlineLevel="1">
      <c r="B60" s="319" t="s">
        <v>271</v>
      </c>
      <c r="C60" s="268">
        <v>14867</v>
      </c>
      <c r="D60" s="86">
        <v>0.70219830547286466</v>
      </c>
      <c r="E60" s="86">
        <v>0.3143842277429052</v>
      </c>
      <c r="F60" s="320">
        <v>5.2848628363869832E-2</v>
      </c>
    </row>
    <row r="61" spans="2:6" ht="15" hidden="1" customHeight="1" outlineLevel="1">
      <c r="B61" s="319" t="s">
        <v>272</v>
      </c>
      <c r="C61" s="268">
        <v>8734</v>
      </c>
      <c r="D61" s="86">
        <v>2.3095869647593785</v>
      </c>
      <c r="E61" s="86">
        <v>7.1494464944650282E-3</v>
      </c>
      <c r="F61" s="320">
        <v>-4.0428343226772689E-4</v>
      </c>
    </row>
    <row r="62" spans="2:6" ht="15" hidden="1" customHeight="1" outlineLevel="1">
      <c r="B62" s="319" t="s">
        <v>273</v>
      </c>
      <c r="C62" s="268">
        <v>2639</v>
      </c>
      <c r="D62" s="86">
        <v>0.25726536445926634</v>
      </c>
      <c r="E62" s="86">
        <v>0.63709677419354849</v>
      </c>
      <c r="F62" s="320">
        <v>1.1461318051575908E-2</v>
      </c>
    </row>
    <row r="63" spans="2:6" ht="15" hidden="1" customHeight="1" outlineLevel="1">
      <c r="B63" s="319" t="s">
        <v>274</v>
      </c>
      <c r="C63" s="268">
        <v>2099</v>
      </c>
      <c r="D63" s="86">
        <v>-0.10756802721088435</v>
      </c>
      <c r="E63" s="86">
        <v>0.17459429210968103</v>
      </c>
      <c r="F63" s="320">
        <v>8.7827857399491727E-4</v>
      </c>
    </row>
    <row r="64" spans="2:6" ht="15" hidden="1" customHeight="1" outlineLevel="1">
      <c r="B64" s="319" t="s">
        <v>275</v>
      </c>
      <c r="C64" s="268">
        <v>2352</v>
      </c>
      <c r="D64" s="86">
        <v>0.54635108481262329</v>
      </c>
      <c r="E64" s="86">
        <v>0.3835294117647059</v>
      </c>
      <c r="F64" s="320">
        <v>1.9008934199082894E-4</v>
      </c>
    </row>
    <row r="65" spans="2:6" ht="15" hidden="1" customHeight="1" outlineLevel="1">
      <c r="B65" s="319" t="s">
        <v>276</v>
      </c>
      <c r="C65" s="268">
        <v>1521</v>
      </c>
      <c r="D65" s="86">
        <v>-0.35930918281381635</v>
      </c>
      <c r="E65" s="86">
        <v>0.18273716951788499</v>
      </c>
      <c r="F65" s="320">
        <v>-9.9779707140080776E-3</v>
      </c>
    </row>
    <row r="66" spans="2:6" ht="15" hidden="1" customHeight="1" outlineLevel="1">
      <c r="B66" s="319" t="s">
        <v>277</v>
      </c>
      <c r="C66" s="268">
        <v>2374</v>
      </c>
      <c r="D66" s="86">
        <v>-0.67753327900027172</v>
      </c>
      <c r="E66" s="86">
        <v>0.2044647387113141</v>
      </c>
      <c r="F66" s="320">
        <v>-1.6213586449294048E-2</v>
      </c>
    </row>
    <row r="67" spans="2:6" ht="15" hidden="1" customHeight="1" outlineLevel="1">
      <c r="B67" s="319" t="s">
        <v>278</v>
      </c>
      <c r="C67" s="268">
        <v>7362</v>
      </c>
      <c r="D67" s="86">
        <v>-0.51721424355695456</v>
      </c>
      <c r="E67" s="86">
        <v>-0.16879304504911374</v>
      </c>
      <c r="F67" s="320">
        <v>-2.0351030457054331E-2</v>
      </c>
    </row>
    <row r="68" spans="2:6" ht="15" hidden="1" customHeight="1" outlineLevel="1">
      <c r="B68" s="319" t="s">
        <v>279</v>
      </c>
      <c r="C68" s="268">
        <v>15249</v>
      </c>
      <c r="D68" s="86">
        <v>-6.4937454010301696E-2</v>
      </c>
      <c r="E68" s="86">
        <v>-1.4221992371840408E-2</v>
      </c>
      <c r="F68" s="320">
        <v>2.1047374429223664E-2</v>
      </c>
    </row>
    <row r="69" spans="2:6" ht="15" hidden="1" customHeight="1" outlineLevel="1">
      <c r="B69" s="319" t="s">
        <v>280</v>
      </c>
      <c r="C69" s="268">
        <v>16308</v>
      </c>
      <c r="D69" s="86">
        <v>-4.3182351560666507E-2</v>
      </c>
      <c r="E69" s="86">
        <v>3.569230769230769E-3</v>
      </c>
      <c r="F69" s="320">
        <v>4.687076390481959E-2</v>
      </c>
    </row>
    <row r="70" spans="2:6" ht="15" hidden="1" customHeight="1" outlineLevel="1">
      <c r="B70" s="319" t="s">
        <v>281</v>
      </c>
      <c r="C70" s="268">
        <v>17044</v>
      </c>
      <c r="D70" s="86">
        <v>0.18525730180806677</v>
      </c>
      <c r="E70" s="86">
        <v>-7.3961912526935292E-3</v>
      </c>
      <c r="F70" s="320">
        <v>6.4706444116679585E-2</v>
      </c>
    </row>
    <row r="71" spans="2:6" ht="15" customHeight="1" collapsed="1">
      <c r="B71" s="326">
        <v>2007</v>
      </c>
      <c r="C71" s="271">
        <v>110007</v>
      </c>
      <c r="D71" s="272"/>
      <c r="E71" s="272">
        <v>9.4967451675193493E-2</v>
      </c>
      <c r="F71" s="327">
        <v>9.4967451675193493E-2</v>
      </c>
    </row>
    <row r="72" spans="2:6" ht="15" hidden="1" customHeight="1" outlineLevel="1">
      <c r="B72" s="319" t="s">
        <v>270</v>
      </c>
      <c r="C72" s="268">
        <v>14380</v>
      </c>
      <c r="D72" s="86">
        <v>0.27132879497833967</v>
      </c>
      <c r="E72" s="86">
        <v>5.9222156747200883E-2</v>
      </c>
      <c r="F72" s="320">
        <v>8.553214478660176E-2</v>
      </c>
    </row>
    <row r="73" spans="2:6" ht="15" hidden="1" customHeight="1" outlineLevel="1">
      <c r="B73" s="319" t="s">
        <v>271</v>
      </c>
      <c r="C73" s="268">
        <v>11311</v>
      </c>
      <c r="D73" s="86">
        <v>0.30431273062730629</v>
      </c>
      <c r="E73" s="86">
        <v>-0.13411926816198427</v>
      </c>
      <c r="F73" s="320">
        <v>8.718228428057162E-2</v>
      </c>
    </row>
    <row r="74" spans="2:6" ht="15" hidden="1" customHeight="1" outlineLevel="1">
      <c r="B74" s="319" t="s">
        <v>272</v>
      </c>
      <c r="C74" s="268">
        <v>8672</v>
      </c>
      <c r="D74" s="86">
        <v>4.3796526054590572</v>
      </c>
      <c r="E74" s="86">
        <v>0.16857566365718912</v>
      </c>
      <c r="F74" s="320">
        <v>0.11586197790590202</v>
      </c>
    </row>
    <row r="75" spans="2:6" ht="15" hidden="1" customHeight="1" outlineLevel="1">
      <c r="B75" s="319" t="s">
        <v>273</v>
      </c>
      <c r="C75" s="268">
        <v>1612</v>
      </c>
      <c r="D75" s="86">
        <v>-9.7929490766648017E-2</v>
      </c>
      <c r="E75" s="86">
        <v>-2.0060790273556228E-2</v>
      </c>
      <c r="F75" s="320">
        <v>9.3017165180763639E-2</v>
      </c>
    </row>
    <row r="76" spans="2:6" ht="15" hidden="1" customHeight="1" outlineLevel="1">
      <c r="B76" s="319" t="s">
        <v>274</v>
      </c>
      <c r="C76" s="268">
        <v>1787</v>
      </c>
      <c r="D76" s="86">
        <v>5.1176470588235295E-2</v>
      </c>
      <c r="E76" s="86">
        <v>0.15738341968911906</v>
      </c>
      <c r="F76" s="320">
        <v>9.5660922054063402E-2</v>
      </c>
    </row>
    <row r="77" spans="2:6" ht="15" hidden="1" customHeight="1" outlineLevel="1">
      <c r="B77" s="319" t="s">
        <v>275</v>
      </c>
      <c r="C77" s="268">
        <v>1700</v>
      </c>
      <c r="D77" s="86">
        <v>0.32192846034214617</v>
      </c>
      <c r="E77" s="86">
        <v>-0.17794970986460346</v>
      </c>
      <c r="F77" s="320">
        <v>9.1714360609900014E-2</v>
      </c>
    </row>
    <row r="78" spans="2:6" ht="15" hidden="1" customHeight="1" outlineLevel="1">
      <c r="B78" s="319" t="s">
        <v>276</v>
      </c>
      <c r="C78" s="268">
        <v>1286</v>
      </c>
      <c r="D78" s="86">
        <v>-0.34753932014205985</v>
      </c>
      <c r="E78" s="86">
        <v>-0.23588829471182415</v>
      </c>
      <c r="F78" s="320">
        <v>9.9215480025420133E-2</v>
      </c>
    </row>
    <row r="79" spans="2:6" ht="15" hidden="1" customHeight="1" outlineLevel="1">
      <c r="B79" s="319" t="s">
        <v>277</v>
      </c>
      <c r="C79" s="268">
        <v>1971</v>
      </c>
      <c r="D79" s="86">
        <v>-0.77746415264762336</v>
      </c>
      <c r="E79" s="86">
        <v>-7.0528967254408492E-3</v>
      </c>
      <c r="F79" s="320">
        <v>9.7743869209809375E-2</v>
      </c>
    </row>
    <row r="80" spans="2:6" ht="15" hidden="1" customHeight="1" outlineLevel="1">
      <c r="B80" s="319" t="s">
        <v>278</v>
      </c>
      <c r="C80" s="268">
        <v>8857</v>
      </c>
      <c r="D80" s="86">
        <v>-0.4274355161936777</v>
      </c>
      <c r="E80" s="86">
        <v>0.42007375340708664</v>
      </c>
      <c r="F80" s="320">
        <v>9.9358274763172938E-2</v>
      </c>
    </row>
    <row r="81" spans="2:6" ht="15" hidden="1" customHeight="1" outlineLevel="1">
      <c r="B81" s="319" t="s">
        <v>279</v>
      </c>
      <c r="C81" s="268">
        <v>15469</v>
      </c>
      <c r="D81" s="86">
        <v>-4.8061538461538461E-2</v>
      </c>
      <c r="E81" s="86">
        <v>0.16667923674485263</v>
      </c>
      <c r="F81" s="320">
        <v>6.3072238896533683E-2</v>
      </c>
    </row>
    <row r="82" spans="2:6" ht="15" hidden="1" customHeight="1" outlineLevel="1">
      <c r="B82" s="319" t="s">
        <v>280</v>
      </c>
      <c r="C82" s="268">
        <v>16250</v>
      </c>
      <c r="D82" s="86">
        <v>-5.3636946013627625E-2</v>
      </c>
      <c r="E82" s="86">
        <v>0.11385290287202676</v>
      </c>
      <c r="F82" s="320">
        <v>5.3995537922166381E-2</v>
      </c>
    </row>
    <row r="83" spans="2:6" ht="15" hidden="1" customHeight="1" outlineLevel="1">
      <c r="B83" s="319" t="s">
        <v>281</v>
      </c>
      <c r="C83" s="268">
        <v>17171</v>
      </c>
      <c r="D83" s="86">
        <v>0.26480553918680028</v>
      </c>
      <c r="E83" s="86">
        <v>0.10923772609819116</v>
      </c>
      <c r="F83" s="320">
        <v>6.3188176895306869E-2</v>
      </c>
    </row>
    <row r="84" spans="2:6" ht="15" customHeight="1" collapsed="1">
      <c r="B84" s="326">
        <v>2006</v>
      </c>
      <c r="C84" s="271">
        <v>100466</v>
      </c>
      <c r="D84" s="272"/>
      <c r="E84" s="272">
        <v>8.553214478660176E-2</v>
      </c>
      <c r="F84" s="327">
        <v>8.553214478660176E-2</v>
      </c>
    </row>
    <row r="85" spans="2:6" ht="15" hidden="1" customHeight="1" outlineLevel="1">
      <c r="B85" s="319" t="s">
        <v>270</v>
      </c>
      <c r="C85" s="268">
        <v>13576</v>
      </c>
      <c r="D85" s="86">
        <v>3.9271224067978262E-2</v>
      </c>
      <c r="E85" s="86">
        <v>6.9313169502205341E-2</v>
      </c>
      <c r="F85" s="320">
        <v>9.7305051990087987E-2</v>
      </c>
    </row>
    <row r="86" spans="2:6" ht="15" hidden="1" customHeight="1" outlineLevel="1">
      <c r="B86" s="319" t="s">
        <v>271</v>
      </c>
      <c r="C86" s="268">
        <v>13063</v>
      </c>
      <c r="D86" s="86">
        <v>0.76027489556663519</v>
      </c>
      <c r="E86" s="86">
        <v>6.4022155249653823E-2</v>
      </c>
      <c r="F86" s="320">
        <v>0.12753840666166472</v>
      </c>
    </row>
    <row r="87" spans="2:6" ht="15" hidden="1" customHeight="1" outlineLevel="1">
      <c r="B87" s="319" t="s">
        <v>272</v>
      </c>
      <c r="C87" s="268">
        <v>7421</v>
      </c>
      <c r="D87" s="86">
        <v>3.5112462006079026</v>
      </c>
      <c r="E87" s="86">
        <v>-9.2343444227005911E-2</v>
      </c>
      <c r="F87" s="320">
        <v>0.15112980038504409</v>
      </c>
    </row>
    <row r="88" spans="2:6" ht="15" hidden="1" customHeight="1" outlineLevel="1">
      <c r="B88" s="319" t="s">
        <v>273</v>
      </c>
      <c r="C88" s="268">
        <v>1645</v>
      </c>
      <c r="D88" s="86">
        <v>6.5414507772020722E-2</v>
      </c>
      <c r="E88" s="86">
        <v>0.13136176066024752</v>
      </c>
      <c r="F88" s="320">
        <v>0.18058024786787241</v>
      </c>
    </row>
    <row r="89" spans="2:6" ht="15" hidden="1" customHeight="1" outlineLevel="1">
      <c r="B89" s="319" t="s">
        <v>274</v>
      </c>
      <c r="C89" s="268">
        <v>1544</v>
      </c>
      <c r="D89" s="86">
        <v>-0.25338491295938104</v>
      </c>
      <c r="E89" s="86">
        <v>-6.5375302663438273E-2</v>
      </c>
      <c r="F89" s="320">
        <v>0.16747095621090269</v>
      </c>
    </row>
    <row r="90" spans="2:6" ht="15" hidden="1" customHeight="1" outlineLevel="1">
      <c r="B90" s="319" t="s">
        <v>275</v>
      </c>
      <c r="C90" s="268">
        <v>2068</v>
      </c>
      <c r="D90" s="86">
        <v>0.22875816993464052</v>
      </c>
      <c r="E90" s="86">
        <v>0.16310461192350956</v>
      </c>
      <c r="F90" s="320">
        <v>0.17059823814455388</v>
      </c>
    </row>
    <row r="91" spans="2:6" ht="15" hidden="1" customHeight="1" outlineLevel="1">
      <c r="B91" s="319" t="s">
        <v>276</v>
      </c>
      <c r="C91" s="268">
        <v>1683</v>
      </c>
      <c r="D91" s="86">
        <v>-0.15214105793450883</v>
      </c>
      <c r="E91" s="86">
        <v>-0.2233502538071066</v>
      </c>
      <c r="F91" s="320">
        <v>0.16241689380237911</v>
      </c>
    </row>
    <row r="92" spans="2:6" ht="15" hidden="1" customHeight="1" outlineLevel="1">
      <c r="B92" s="319" t="s">
        <v>277</v>
      </c>
      <c r="C92" s="268">
        <v>1985</v>
      </c>
      <c r="D92" s="86">
        <v>-0.68173801507134846</v>
      </c>
      <c r="E92" s="86">
        <v>6.5485775630703236E-2</v>
      </c>
      <c r="F92" s="320">
        <v>0.1768704865253139</v>
      </c>
    </row>
    <row r="93" spans="2:6" ht="15" hidden="1" customHeight="1" outlineLevel="1">
      <c r="B93" s="319" t="s">
        <v>278</v>
      </c>
      <c r="C93" s="268">
        <v>6237</v>
      </c>
      <c r="D93" s="86">
        <v>-0.52960253412776226</v>
      </c>
      <c r="E93" s="86">
        <v>-9.6086956521739153E-2</v>
      </c>
      <c r="F93" s="320">
        <v>0.17852549261717354</v>
      </c>
    </row>
    <row r="94" spans="2:6" ht="15" hidden="1" customHeight="1" outlineLevel="1">
      <c r="B94" s="319" t="s">
        <v>279</v>
      </c>
      <c r="C94" s="268">
        <v>13259</v>
      </c>
      <c r="D94" s="86">
        <v>-9.1164576050448962E-2</v>
      </c>
      <c r="E94" s="86">
        <v>0.10889018984695165</v>
      </c>
      <c r="F94" s="320">
        <v>0.22356419366813385</v>
      </c>
    </row>
    <row r="95" spans="2:6" ht="15" hidden="1" customHeight="1" outlineLevel="1">
      <c r="B95" s="319" t="s">
        <v>280</v>
      </c>
      <c r="C95" s="268">
        <v>14589</v>
      </c>
      <c r="D95" s="86">
        <v>-5.7558139534883722E-2</v>
      </c>
      <c r="E95" s="86">
        <v>0.19191176470588234</v>
      </c>
      <c r="F95" s="320">
        <v>0.23991932736464849</v>
      </c>
    </row>
    <row r="96" spans="2:6" ht="15" hidden="1" customHeight="1" outlineLevel="1">
      <c r="B96" s="319" t="s">
        <v>281</v>
      </c>
      <c r="C96" s="268">
        <v>15480</v>
      </c>
      <c r="D96" s="86">
        <v>0.21928166351606815</v>
      </c>
      <c r="E96" s="86">
        <v>0.38424394169721898</v>
      </c>
      <c r="F96" s="320">
        <v>0.27381944644037604</v>
      </c>
    </row>
    <row r="97" spans="2:6" ht="15" customHeight="1" collapsed="1">
      <c r="B97" s="326">
        <v>2005</v>
      </c>
      <c r="C97" s="271">
        <v>92550</v>
      </c>
      <c r="D97" s="272"/>
      <c r="E97" s="272">
        <v>9.7305051990087987E-2</v>
      </c>
      <c r="F97" s="327">
        <v>9.7305051990087987E-2</v>
      </c>
    </row>
    <row r="98" spans="2:6" ht="15" hidden="1" customHeight="1" outlineLevel="1">
      <c r="B98" s="319" t="s">
        <v>270</v>
      </c>
      <c r="C98" s="268">
        <v>12696</v>
      </c>
      <c r="D98" s="86">
        <v>3.4128858841736581E-2</v>
      </c>
      <c r="E98" s="86">
        <v>0.31510254816656302</v>
      </c>
      <c r="F98" s="320">
        <v>0.24583456425406203</v>
      </c>
    </row>
    <row r="99" spans="2:6" ht="15" hidden="1" customHeight="1" outlineLevel="1">
      <c r="B99" s="319" t="s">
        <v>271</v>
      </c>
      <c r="C99" s="268">
        <v>12277</v>
      </c>
      <c r="D99" s="86">
        <v>0.50159001956947158</v>
      </c>
      <c r="E99" s="86">
        <v>0.23660354552780016</v>
      </c>
      <c r="F99" s="320">
        <v>0.18480034975225879</v>
      </c>
    </row>
    <row r="100" spans="2:6" ht="15" hidden="1" customHeight="1" outlineLevel="1">
      <c r="B100" s="319" t="s">
        <v>272</v>
      </c>
      <c r="C100" s="268">
        <v>8176</v>
      </c>
      <c r="D100" s="86">
        <v>4.6231086657496565</v>
      </c>
      <c r="E100" s="86">
        <v>0.19427402862985677</v>
      </c>
      <c r="F100" s="320">
        <v>0.16556682463055639</v>
      </c>
    </row>
    <row r="101" spans="2:6" ht="15" hidden="1" customHeight="1" outlineLevel="1">
      <c r="B101" s="319" t="s">
        <v>273</v>
      </c>
      <c r="C101" s="268">
        <v>1454</v>
      </c>
      <c r="D101" s="86">
        <v>-0.11985472154963681</v>
      </c>
      <c r="E101" s="86">
        <v>-0.32747456059204438</v>
      </c>
      <c r="F101" s="320">
        <v>0.15570841522244061</v>
      </c>
    </row>
    <row r="102" spans="2:6" ht="15" hidden="1" customHeight="1" outlineLevel="1">
      <c r="B102" s="319" t="s">
        <v>274</v>
      </c>
      <c r="C102" s="268">
        <v>1652</v>
      </c>
      <c r="D102" s="86">
        <v>-7.0866141732283464E-2</v>
      </c>
      <c r="E102" s="86">
        <v>7.6221498371335406E-2</v>
      </c>
      <c r="F102" s="320">
        <v>0.18121635275134595</v>
      </c>
    </row>
    <row r="103" spans="2:6" ht="15" hidden="1" customHeight="1" outlineLevel="1">
      <c r="B103" s="319" t="s">
        <v>275</v>
      </c>
      <c r="C103" s="268">
        <v>1778</v>
      </c>
      <c r="D103" s="86">
        <v>-0.17951084448546378</v>
      </c>
      <c r="E103" s="86">
        <v>-0.14478114478114479</v>
      </c>
      <c r="F103" s="320">
        <v>0.18057358490566044</v>
      </c>
    </row>
    <row r="104" spans="2:6" ht="15" hidden="1" customHeight="1" outlineLevel="1">
      <c r="B104" s="319" t="s">
        <v>276</v>
      </c>
      <c r="C104" s="268">
        <v>2167</v>
      </c>
      <c r="D104" s="86">
        <v>0.16317767042404724</v>
      </c>
      <c r="E104" s="86">
        <v>0.342627013630731</v>
      </c>
      <c r="F104" s="320">
        <v>0.18267130612921201</v>
      </c>
    </row>
    <row r="105" spans="2:6" ht="15" hidden="1" customHeight="1" outlineLevel="1">
      <c r="B105" s="319" t="s">
        <v>277</v>
      </c>
      <c r="C105" s="268">
        <v>1863</v>
      </c>
      <c r="D105" s="86">
        <v>-0.73</v>
      </c>
      <c r="E105" s="86">
        <v>0.12909090909090915</v>
      </c>
      <c r="F105" s="320">
        <v>0.16704589682943616</v>
      </c>
    </row>
    <row r="106" spans="2:6" ht="15" hidden="1" customHeight="1" outlineLevel="1">
      <c r="B106" s="319" t="s">
        <v>278</v>
      </c>
      <c r="C106" s="268">
        <v>6900</v>
      </c>
      <c r="D106" s="86">
        <v>-0.42293217362214602</v>
      </c>
      <c r="E106" s="86">
        <v>0.50655021834061142</v>
      </c>
      <c r="F106" s="320">
        <v>0.15877487145092783</v>
      </c>
    </row>
    <row r="107" spans="2:6" ht="15" hidden="1" customHeight="1" outlineLevel="1">
      <c r="B107" s="319" t="s">
        <v>279</v>
      </c>
      <c r="C107" s="268">
        <v>11957</v>
      </c>
      <c r="D107" s="86">
        <v>-2.312091503267974E-2</v>
      </c>
      <c r="E107" s="86">
        <v>0.20631557707828896</v>
      </c>
      <c r="F107" s="320">
        <v>0.12022336744241313</v>
      </c>
    </row>
    <row r="108" spans="2:6" ht="15" hidden="1" customHeight="1" outlineLevel="1">
      <c r="B108" s="319" t="s">
        <v>280</v>
      </c>
      <c r="C108" s="268">
        <v>12240</v>
      </c>
      <c r="D108" s="86">
        <v>9.4518465528033627E-2</v>
      </c>
      <c r="E108" s="86">
        <v>0.449721662916025</v>
      </c>
      <c r="F108" s="320">
        <v>7.4878059498176386E-2</v>
      </c>
    </row>
    <row r="109" spans="2:6" ht="15" hidden="1" customHeight="1" outlineLevel="1">
      <c r="B109" s="319" t="s">
        <v>281</v>
      </c>
      <c r="C109" s="268">
        <v>11183</v>
      </c>
      <c r="D109" s="86">
        <v>0.15837994613631645</v>
      </c>
      <c r="E109" s="86">
        <v>0.20286113800150596</v>
      </c>
      <c r="F109" s="320">
        <v>-9.3673481009054482E-3</v>
      </c>
    </row>
    <row r="110" spans="2:6" ht="15" customHeight="1" collapsed="1">
      <c r="B110" s="326">
        <v>2004</v>
      </c>
      <c r="C110" s="271">
        <v>84343</v>
      </c>
      <c r="D110" s="272"/>
      <c r="E110" s="272">
        <v>0.24583456425406203</v>
      </c>
      <c r="F110" s="327">
        <v>0.24583456425406203</v>
      </c>
    </row>
    <row r="111" spans="2:6" ht="15" hidden="1" customHeight="1" outlineLevel="1">
      <c r="B111" s="319" t="s">
        <v>270</v>
      </c>
      <c r="C111" s="268">
        <v>9654</v>
      </c>
      <c r="D111" s="86">
        <v>-2.7598710717163577E-2</v>
      </c>
      <c r="E111" s="86">
        <v>-8.7005863438623043E-2</v>
      </c>
      <c r="F111" s="320">
        <v>-4.8970303149495686E-2</v>
      </c>
    </row>
    <row r="112" spans="2:6" ht="15" hidden="1" customHeight="1" outlineLevel="1">
      <c r="B112" s="319" t="s">
        <v>271</v>
      </c>
      <c r="C112" s="268">
        <v>9928</v>
      </c>
      <c r="D112" s="86">
        <v>0.45018989190768333</v>
      </c>
      <c r="E112" s="86">
        <v>9.7622996130458883E-2</v>
      </c>
      <c r="F112" s="320">
        <v>-1.828378494377525E-2</v>
      </c>
    </row>
    <row r="113" spans="2:6" ht="15" hidden="1" customHeight="1" outlineLevel="1">
      <c r="B113" s="319" t="s">
        <v>272</v>
      </c>
      <c r="C113" s="268">
        <v>6846</v>
      </c>
      <c r="D113" s="86">
        <v>2.1665124884366329</v>
      </c>
      <c r="E113" s="86">
        <v>9.1343854615016706E-2</v>
      </c>
      <c r="F113" s="320">
        <v>-1.9909423697423101E-2</v>
      </c>
    </row>
    <row r="114" spans="2:6" ht="15" hidden="1" customHeight="1" outlineLevel="1">
      <c r="B114" s="319" t="s">
        <v>273</v>
      </c>
      <c r="C114" s="268">
        <v>2162</v>
      </c>
      <c r="D114" s="86">
        <v>0.40846905537459283</v>
      </c>
      <c r="E114" s="86">
        <v>0.64912280701754388</v>
      </c>
      <c r="F114" s="320">
        <v>-2.5210084033613467E-2</v>
      </c>
    </row>
    <row r="115" spans="2:6" ht="15" hidden="1" customHeight="1" outlineLevel="1">
      <c r="B115" s="319" t="s">
        <v>274</v>
      </c>
      <c r="C115" s="268">
        <v>1535</v>
      </c>
      <c r="D115" s="86">
        <v>-0.26166426166426165</v>
      </c>
      <c r="E115" s="86">
        <v>4.2798913043478271E-2</v>
      </c>
      <c r="F115" s="320">
        <v>-4.2757127390833594E-2</v>
      </c>
    </row>
    <row r="116" spans="2:6" ht="15" hidden="1" customHeight="1" outlineLevel="1">
      <c r="B116" s="319" t="s">
        <v>275</v>
      </c>
      <c r="C116" s="268">
        <v>2079</v>
      </c>
      <c r="D116" s="86">
        <v>0.28810408921933084</v>
      </c>
      <c r="E116" s="86">
        <v>-6.1823104693140785E-2</v>
      </c>
      <c r="F116" s="320">
        <v>-4.9347816728608551E-2</v>
      </c>
    </row>
    <row r="117" spans="2:6" ht="15" hidden="1" customHeight="1" outlineLevel="1">
      <c r="B117" s="319" t="s">
        <v>276</v>
      </c>
      <c r="C117" s="268">
        <v>1614</v>
      </c>
      <c r="D117" s="86">
        <v>-2.181818181818182E-2</v>
      </c>
      <c r="E117" s="86">
        <v>-0.20453425332676201</v>
      </c>
      <c r="F117" s="320">
        <v>-5.1993488318958114E-2</v>
      </c>
    </row>
    <row r="118" spans="2:6" ht="15" hidden="1" customHeight="1" outlineLevel="1">
      <c r="B118" s="319" t="s">
        <v>277</v>
      </c>
      <c r="C118" s="268">
        <v>1650</v>
      </c>
      <c r="D118" s="86">
        <v>-0.63973799126637554</v>
      </c>
      <c r="E118" s="86">
        <v>-0.15079773546062791</v>
      </c>
      <c r="F118" s="320">
        <v>-4.2471153157027208E-2</v>
      </c>
    </row>
    <row r="119" spans="2:6" ht="15" hidden="1" customHeight="1" outlineLevel="1">
      <c r="B119" s="319" t="s">
        <v>278</v>
      </c>
      <c r="C119" s="268">
        <v>4580</v>
      </c>
      <c r="D119" s="86">
        <v>-0.5379338175948345</v>
      </c>
      <c r="E119" s="86">
        <v>-4.9398090493980917E-2</v>
      </c>
      <c r="F119" s="320">
        <v>-4.5373057879460443E-2</v>
      </c>
    </row>
    <row r="120" spans="2:6" ht="15" hidden="1" customHeight="1" outlineLevel="1">
      <c r="B120" s="319" t="s">
        <v>279</v>
      </c>
      <c r="C120" s="268">
        <v>9912</v>
      </c>
      <c r="D120" s="86">
        <v>0.17399028781238896</v>
      </c>
      <c r="E120" s="86">
        <v>-8.6451612903225783E-2</v>
      </c>
      <c r="F120" s="320">
        <v>-5.4311797752809032E-2</v>
      </c>
    </row>
    <row r="121" spans="2:6" ht="15" hidden="1" customHeight="1" outlineLevel="1">
      <c r="B121" s="319" t="s">
        <v>280</v>
      </c>
      <c r="C121" s="268">
        <v>8443</v>
      </c>
      <c r="D121" s="86">
        <v>-9.1857588469398732E-2</v>
      </c>
      <c r="E121" s="86">
        <v>-0.18942012288786481</v>
      </c>
      <c r="F121" s="320">
        <v>-2.1232366097029498E-2</v>
      </c>
    </row>
    <row r="122" spans="2:6" ht="15" hidden="1" customHeight="1" outlineLevel="1">
      <c r="B122" s="319" t="s">
        <v>281</v>
      </c>
      <c r="C122" s="268">
        <v>9297</v>
      </c>
      <c r="D122" s="86">
        <v>-0.12076792131643654</v>
      </c>
      <c r="E122" s="86">
        <v>-9.2001171989452124E-2</v>
      </c>
      <c r="F122" s="320">
        <v>1.8604718609068982E-2</v>
      </c>
    </row>
    <row r="123" spans="2:6" ht="15" customHeight="1" collapsed="1">
      <c r="B123" s="326">
        <v>2003</v>
      </c>
      <c r="C123" s="271">
        <v>67700</v>
      </c>
      <c r="D123" s="272"/>
      <c r="E123" s="272">
        <v>-4.8970303149495686E-2</v>
      </c>
      <c r="F123" s="327">
        <v>-4.8970303149495686E-2</v>
      </c>
    </row>
    <row r="124" spans="2:6" ht="15" hidden="1" customHeight="1" outlineLevel="1">
      <c r="B124" s="319" t="s">
        <v>270</v>
      </c>
      <c r="C124" s="268">
        <v>10574</v>
      </c>
      <c r="D124" s="86">
        <v>0.16904367053620786</v>
      </c>
      <c r="E124" s="86">
        <v>0.13870342451001516</v>
      </c>
      <c r="F124" s="320">
        <v>3.0471475514251445E-2</v>
      </c>
    </row>
    <row r="125" spans="2:6" ht="15" hidden="1" customHeight="1" outlineLevel="1">
      <c r="B125" s="319" t="s">
        <v>271</v>
      </c>
      <c r="C125" s="268">
        <v>9045</v>
      </c>
      <c r="D125" s="86">
        <v>0.44189383070301291</v>
      </c>
      <c r="E125" s="86">
        <v>9.5036319612590736E-2</v>
      </c>
      <c r="F125" s="320">
        <v>-7.2152941510666979E-3</v>
      </c>
    </row>
    <row r="126" spans="2:6" ht="15" hidden="1" customHeight="1" outlineLevel="1">
      <c r="B126" s="319" t="s">
        <v>272</v>
      </c>
      <c r="C126" s="268">
        <v>6273</v>
      </c>
      <c r="D126" s="86">
        <v>3.7848970251716247</v>
      </c>
      <c r="E126" s="86">
        <v>3.4977726447780855E-2</v>
      </c>
      <c r="F126" s="320">
        <v>-2.9025414799308757E-2</v>
      </c>
    </row>
    <row r="127" spans="2:6" ht="15" hidden="1" customHeight="1" outlineLevel="1">
      <c r="B127" s="319" t="s">
        <v>273</v>
      </c>
      <c r="C127" s="268">
        <v>1311</v>
      </c>
      <c r="D127" s="86">
        <v>-0.109375</v>
      </c>
      <c r="E127" s="86">
        <v>-0.22195845697329375</v>
      </c>
      <c r="F127" s="320">
        <v>-2.200110715248893E-2</v>
      </c>
    </row>
    <row r="128" spans="2:6" ht="15" hidden="1" customHeight="1" outlineLevel="1">
      <c r="B128" s="319" t="s">
        <v>274</v>
      </c>
      <c r="C128" s="268">
        <v>1472</v>
      </c>
      <c r="D128" s="86">
        <v>-0.33574007220216606</v>
      </c>
      <c r="E128" s="86">
        <v>-0.21951219512195119</v>
      </c>
      <c r="F128" s="320">
        <v>-1.912893268767879E-2</v>
      </c>
    </row>
    <row r="129" spans="2:6" ht="15" hidden="1" customHeight="1" outlineLevel="1">
      <c r="B129" s="319" t="s">
        <v>275</v>
      </c>
      <c r="C129" s="268">
        <v>2216</v>
      </c>
      <c r="D129" s="86">
        <v>9.2163627402661416E-2</v>
      </c>
      <c r="E129" s="86">
        <v>-0.13268101761252449</v>
      </c>
      <c r="F129" s="320">
        <v>-2.1661612758310911E-2</v>
      </c>
    </row>
    <row r="130" spans="2:6" ht="15" hidden="1" customHeight="1" outlineLevel="1">
      <c r="B130" s="319" t="s">
        <v>276</v>
      </c>
      <c r="C130" s="268">
        <v>2029</v>
      </c>
      <c r="D130" s="86">
        <v>4.4261451363870302E-2</v>
      </c>
      <c r="E130" s="86">
        <v>0.14892412231030572</v>
      </c>
      <c r="F130" s="320">
        <v>-6.8218241642911126E-3</v>
      </c>
    </row>
    <row r="131" spans="2:6" ht="15" hidden="1" customHeight="1" outlineLevel="1">
      <c r="B131" s="319" t="s">
        <v>277</v>
      </c>
      <c r="C131" s="268">
        <v>1943</v>
      </c>
      <c r="D131" s="86">
        <v>-0.59672063096720629</v>
      </c>
      <c r="E131" s="86">
        <v>-0.21080422420796097</v>
      </c>
      <c r="F131" s="320">
        <v>-1.4270575768279725E-2</v>
      </c>
    </row>
    <row r="132" spans="2:6" ht="15" hidden="1" customHeight="1" outlineLevel="1">
      <c r="B132" s="319" t="s">
        <v>278</v>
      </c>
      <c r="C132" s="268">
        <v>4818</v>
      </c>
      <c r="D132" s="86">
        <v>-0.55594470046082944</v>
      </c>
      <c r="E132" s="86">
        <v>-0.15974886641088248</v>
      </c>
      <c r="F132" s="320">
        <v>-8.3106401591579449E-3</v>
      </c>
    </row>
    <row r="133" spans="2:6" ht="15" hidden="1" customHeight="1" outlineLevel="1">
      <c r="B133" s="319" t="s">
        <v>279</v>
      </c>
      <c r="C133" s="268">
        <v>10850</v>
      </c>
      <c r="D133" s="86">
        <v>4.1666666666666664E-2</v>
      </c>
      <c r="E133" s="86">
        <v>0.1540097851520954</v>
      </c>
      <c r="F133" s="320">
        <v>2.7604078643457264E-3</v>
      </c>
    </row>
    <row r="134" spans="2:6" ht="15" hidden="1" customHeight="1" outlineLevel="1">
      <c r="B134" s="319" t="s">
        <v>280</v>
      </c>
      <c r="C134" s="268">
        <v>10416</v>
      </c>
      <c r="D134" s="86">
        <v>1.7286844418400234E-2</v>
      </c>
      <c r="E134" s="86">
        <v>8.2181818181818134E-2</v>
      </c>
      <c r="F134" s="320">
        <v>-2.1340479564491477E-2</v>
      </c>
    </row>
    <row r="135" spans="2:6" ht="15" hidden="1" customHeight="1" outlineLevel="1">
      <c r="B135" s="319" t="s">
        <v>281</v>
      </c>
      <c r="C135" s="268">
        <v>10239</v>
      </c>
      <c r="D135" s="86">
        <v>0.10262761145810906</v>
      </c>
      <c r="E135" s="86">
        <v>-1.1584129742253091E-2</v>
      </c>
      <c r="F135" s="320">
        <v>-4.0889556473484356E-2</v>
      </c>
    </row>
    <row r="136" spans="2:6" ht="15" customHeight="1" collapsed="1">
      <c r="B136" s="326">
        <v>2002</v>
      </c>
      <c r="C136" s="271">
        <v>71186</v>
      </c>
      <c r="D136" s="272"/>
      <c r="E136" s="272">
        <v>3.0471475514251445E-2</v>
      </c>
      <c r="F136" s="327">
        <v>3.0471475514251445E-2</v>
      </c>
    </row>
    <row r="137" spans="2:6" ht="15" hidden="1" customHeight="1" outlineLevel="1">
      <c r="B137" s="319" t="s">
        <v>270</v>
      </c>
      <c r="C137" s="268">
        <v>9286</v>
      </c>
      <c r="D137" s="86">
        <v>0.12421307506053268</v>
      </c>
      <c r="E137" s="86">
        <v>-0.12487041749128258</v>
      </c>
      <c r="F137" s="320">
        <v>-6.7657300186249936E-2</v>
      </c>
    </row>
    <row r="138" spans="2:6" ht="15" hidden="1" customHeight="1" outlineLevel="1">
      <c r="B138" s="319" t="s">
        <v>271</v>
      </c>
      <c r="C138" s="268">
        <v>8260</v>
      </c>
      <c r="D138" s="86">
        <v>0.36281141725787824</v>
      </c>
      <c r="E138" s="86">
        <v>-8.5575113472821873E-2</v>
      </c>
      <c r="F138" s="320">
        <v>-3.344224485873537E-2</v>
      </c>
    </row>
    <row r="139" spans="2:6" ht="15" hidden="1" customHeight="1" outlineLevel="1">
      <c r="B139" s="319" t="s">
        <v>272</v>
      </c>
      <c r="C139" s="268">
        <v>6061</v>
      </c>
      <c r="D139" s="86">
        <v>2.5970326409495548</v>
      </c>
      <c r="E139" s="86">
        <v>0.13650853178323641</v>
      </c>
      <c r="F139" s="320">
        <v>-3.5201149425287404E-2</v>
      </c>
    </row>
    <row r="140" spans="2:6" ht="15" hidden="1" customHeight="1" outlineLevel="1">
      <c r="B140" s="319" t="s">
        <v>273</v>
      </c>
      <c r="C140" s="268">
        <v>1685</v>
      </c>
      <c r="D140" s="86">
        <v>-0.10657476139978792</v>
      </c>
      <c r="E140" s="86">
        <v>-9.4086021505376372E-2</v>
      </c>
      <c r="F140" s="320">
        <v>-6.373676026951236E-2</v>
      </c>
    </row>
    <row r="141" spans="2:6" ht="15" hidden="1" customHeight="1" outlineLevel="1">
      <c r="B141" s="319" t="s">
        <v>274</v>
      </c>
      <c r="C141" s="268">
        <v>1886</v>
      </c>
      <c r="D141" s="86">
        <v>-0.26183953033268104</v>
      </c>
      <c r="E141" s="86">
        <v>-0.2431781701444623</v>
      </c>
      <c r="F141" s="320">
        <v>-5.8081380616422873E-2</v>
      </c>
    </row>
    <row r="142" spans="2:6" ht="15" hidden="1" customHeight="1" outlineLevel="1">
      <c r="B142" s="319" t="s">
        <v>275</v>
      </c>
      <c r="C142" s="268">
        <v>2555</v>
      </c>
      <c r="D142" s="86">
        <v>0.44677236693091732</v>
      </c>
      <c r="E142" s="86">
        <v>0.39465065502183405</v>
      </c>
      <c r="F142" s="320">
        <v>-4.9086224619204644E-2</v>
      </c>
    </row>
    <row r="143" spans="2:6" ht="15" hidden="1" customHeight="1" outlineLevel="1">
      <c r="B143" s="319" t="s">
        <v>276</v>
      </c>
      <c r="C143" s="268">
        <v>1766</v>
      </c>
      <c r="D143" s="86">
        <v>-0.28269699431356621</v>
      </c>
      <c r="E143" s="86">
        <v>-0.13090551181102361</v>
      </c>
      <c r="F143" s="320">
        <v>-4.7149922970891156E-2</v>
      </c>
    </row>
    <row r="144" spans="2:6" ht="15" hidden="1" customHeight="1" outlineLevel="1">
      <c r="B144" s="319" t="s">
        <v>277</v>
      </c>
      <c r="C144" s="268">
        <v>2462</v>
      </c>
      <c r="D144" s="86">
        <v>-0.57063132193930943</v>
      </c>
      <c r="E144" s="86">
        <v>-3.8281250000000044E-2</v>
      </c>
      <c r="F144" s="320">
        <v>-5.1031764122229539E-2</v>
      </c>
    </row>
    <row r="145" spans="2:6" ht="15" hidden="1" customHeight="1" outlineLevel="1">
      <c r="B145" s="319" t="s">
        <v>278</v>
      </c>
      <c r="C145" s="268">
        <v>5734</v>
      </c>
      <c r="D145" s="86">
        <v>-0.39012975962561158</v>
      </c>
      <c r="E145" s="86">
        <v>-2.2335890878090403E-2</v>
      </c>
      <c r="F145" s="320">
        <v>-4.294221706075374E-2</v>
      </c>
    </row>
    <row r="146" spans="2:6" ht="15" hidden="1" customHeight="1" outlineLevel="1">
      <c r="B146" s="319" t="s">
        <v>279</v>
      </c>
      <c r="C146" s="268">
        <v>9402</v>
      </c>
      <c r="D146" s="86">
        <v>-2.3168831168831169E-2</v>
      </c>
      <c r="E146" s="86">
        <v>-2.7815117361182917E-2</v>
      </c>
      <c r="F146" s="320">
        <v>-3.2867047141670214E-2</v>
      </c>
    </row>
    <row r="147" spans="2:6" ht="15" hidden="1" customHeight="1" outlineLevel="1">
      <c r="B147" s="319" t="s">
        <v>280</v>
      </c>
      <c r="C147" s="268">
        <v>9625</v>
      </c>
      <c r="D147" s="86">
        <v>-7.0856260256781545E-2</v>
      </c>
      <c r="E147" s="86">
        <v>-6.1250365746610802E-2</v>
      </c>
      <c r="F147" s="320">
        <v>-5.9549257118729049E-2</v>
      </c>
    </row>
    <row r="148" spans="2:6" ht="15" hidden="1" customHeight="1" outlineLevel="1">
      <c r="B148" s="319" t="s">
        <v>281</v>
      </c>
      <c r="C148" s="268">
        <v>10359</v>
      </c>
      <c r="D148" s="86">
        <v>-2.3748939779474121E-2</v>
      </c>
      <c r="E148" s="86">
        <v>-0.1747131931166348</v>
      </c>
      <c r="F148" s="320">
        <v>-6.6184396794680356E-2</v>
      </c>
    </row>
    <row r="149" spans="2:6" ht="15" customHeight="1" collapsed="1">
      <c r="B149" s="326">
        <v>2001</v>
      </c>
      <c r="C149" s="271">
        <v>69081</v>
      </c>
      <c r="D149" s="272"/>
      <c r="E149" s="272">
        <v>-6.7657300186249936E-2</v>
      </c>
      <c r="F149" s="327">
        <v>-6.7657300186249936E-2</v>
      </c>
    </row>
    <row r="150" spans="2:6" ht="15" hidden="1" customHeight="1" outlineLevel="1">
      <c r="B150" s="319" t="s">
        <v>270</v>
      </c>
      <c r="C150" s="268">
        <v>10611</v>
      </c>
      <c r="D150" s="86">
        <v>0.17469279309199601</v>
      </c>
      <c r="E150" s="86">
        <v>0.13377497595896992</v>
      </c>
      <c r="F150" s="320">
        <v>-5.2118513969910962E-2</v>
      </c>
    </row>
    <row r="151" spans="2:6" ht="15" hidden="1" customHeight="1" outlineLevel="1">
      <c r="B151" s="319" t="s">
        <v>271</v>
      </c>
      <c r="C151" s="268">
        <v>9033</v>
      </c>
      <c r="D151" s="86">
        <v>0.69379336208513032</v>
      </c>
      <c r="E151" s="86">
        <v>-9.3709240493628942E-2</v>
      </c>
      <c r="F151" s="320">
        <v>-0.10424378066626494</v>
      </c>
    </row>
    <row r="152" spans="2:6" ht="15" hidden="1" customHeight="1" outlineLevel="1">
      <c r="B152" s="319" t="s">
        <v>272</v>
      </c>
      <c r="C152" s="268">
        <v>5333</v>
      </c>
      <c r="D152" s="86">
        <v>1.8672043010752688</v>
      </c>
      <c r="E152" s="86">
        <v>-0.21619635508524393</v>
      </c>
      <c r="F152" s="320">
        <v>-0.11800781857089915</v>
      </c>
    </row>
    <row r="153" spans="2:6" ht="15" hidden="1" customHeight="1" outlineLevel="1">
      <c r="B153" s="319" t="s">
        <v>273</v>
      </c>
      <c r="C153" s="268">
        <v>1860</v>
      </c>
      <c r="D153" s="86">
        <v>-0.2536115569823435</v>
      </c>
      <c r="E153" s="86">
        <v>0.16687578419071514</v>
      </c>
      <c r="F153" s="320">
        <v>-9.0450864257222263E-2</v>
      </c>
    </row>
    <row r="154" spans="2:6" ht="15" hidden="1" customHeight="1" outlineLevel="1">
      <c r="B154" s="319" t="s">
        <v>274</v>
      </c>
      <c r="C154" s="268">
        <v>2492</v>
      </c>
      <c r="D154" s="86">
        <v>0.36026200873362446</v>
      </c>
      <c r="E154" s="86">
        <v>2.9752066115702469E-2</v>
      </c>
      <c r="F154" s="320">
        <v>-9.987875295614701E-2</v>
      </c>
    </row>
    <row r="155" spans="2:6" ht="15" hidden="1" customHeight="1" outlineLevel="1">
      <c r="B155" s="319" t="s">
        <v>275</v>
      </c>
      <c r="C155" s="268">
        <v>1832</v>
      </c>
      <c r="D155" s="86">
        <v>-9.8425196850393706E-2</v>
      </c>
      <c r="E155" s="86">
        <v>0.98914223669923995</v>
      </c>
      <c r="F155" s="320">
        <v>-8.1603629007540035E-2</v>
      </c>
    </row>
    <row r="156" spans="2:6" ht="15" hidden="1" customHeight="1" outlineLevel="1">
      <c r="B156" s="319" t="s">
        <v>276</v>
      </c>
      <c r="C156" s="268">
        <v>2032</v>
      </c>
      <c r="D156" s="86">
        <v>-0.20624999999999999</v>
      </c>
      <c r="E156" s="86">
        <v>-0.22294455066921604</v>
      </c>
      <c r="F156" s="320">
        <v>-0.10154077779531578</v>
      </c>
    </row>
    <row r="157" spans="2:6" ht="15" hidden="1" customHeight="1" outlineLevel="1">
      <c r="B157" s="319" t="s">
        <v>277</v>
      </c>
      <c r="C157" s="268">
        <v>2560</v>
      </c>
      <c r="D157" s="86">
        <v>-0.56351236146632566</v>
      </c>
      <c r="E157" s="86">
        <v>0.25984251968503935</v>
      </c>
      <c r="F157" s="320">
        <v>-8.8597230878273536E-2</v>
      </c>
    </row>
    <row r="158" spans="2:6" ht="15" hidden="1" customHeight="1" outlineLevel="1">
      <c r="B158" s="319" t="s">
        <v>278</v>
      </c>
      <c r="C158" s="268">
        <v>5865</v>
      </c>
      <c r="D158" s="86">
        <v>-0.39354771998759175</v>
      </c>
      <c r="E158" s="86">
        <v>0.12162937464142276</v>
      </c>
      <c r="F158" s="320">
        <v>-9.1106583533801411E-2</v>
      </c>
    </row>
    <row r="159" spans="2:6" ht="15" hidden="1" customHeight="1" outlineLevel="1">
      <c r="B159" s="319" t="s">
        <v>279</v>
      </c>
      <c r="C159" s="268">
        <v>9671</v>
      </c>
      <c r="D159" s="86">
        <v>-5.6763873988101045E-2</v>
      </c>
      <c r="E159" s="86">
        <v>-0.19676079734219265</v>
      </c>
      <c r="F159" s="320">
        <v>-8.4963980357454449E-2</v>
      </c>
    </row>
    <row r="160" spans="2:6" ht="15" hidden="1" customHeight="1" outlineLevel="1">
      <c r="B160" s="319" t="s">
        <v>280</v>
      </c>
      <c r="C160" s="268">
        <v>10253</v>
      </c>
      <c r="D160" s="86">
        <v>-0.18315806246016572</v>
      </c>
      <c r="E160" s="86">
        <v>-0.10563503140265174</v>
      </c>
      <c r="F160" s="320">
        <v>-6.9905009695392817E-2</v>
      </c>
    </row>
    <row r="161" spans="2:6" ht="15" hidden="1" customHeight="1" outlineLevel="1">
      <c r="B161" s="319" t="s">
        <v>281</v>
      </c>
      <c r="C161" s="268">
        <v>12552</v>
      </c>
      <c r="D161" s="86">
        <v>0.34116892830430601</v>
      </c>
      <c r="E161" s="86">
        <v>-8.5331195802667015E-2</v>
      </c>
      <c r="F161" s="320">
        <v>-4.3170831728200243E-2</v>
      </c>
    </row>
    <row r="162" spans="2:6" ht="15" customHeight="1" collapsed="1">
      <c r="B162" s="326">
        <v>2000</v>
      </c>
      <c r="C162" s="271">
        <v>74094</v>
      </c>
      <c r="D162" s="272"/>
      <c r="E162" s="272">
        <v>-5.2118513969910962E-2</v>
      </c>
      <c r="F162" s="327">
        <v>-5.2118513969910962E-2</v>
      </c>
    </row>
    <row r="163" spans="2:6" ht="15" hidden="1" customHeight="1" outlineLevel="1">
      <c r="B163" s="319" t="s">
        <v>270</v>
      </c>
      <c r="C163" s="268">
        <v>9359</v>
      </c>
      <c r="D163" s="86">
        <v>-6.100130430420387E-2</v>
      </c>
      <c r="E163" s="86">
        <v>-0.25187849720223821</v>
      </c>
      <c r="F163" s="320">
        <v>-4.6033450974369838E-4</v>
      </c>
    </row>
    <row r="164" spans="2:6" ht="15" hidden="1" customHeight="1" outlineLevel="1">
      <c r="B164" s="319" t="s">
        <v>271</v>
      </c>
      <c r="C164" s="268">
        <v>9967</v>
      </c>
      <c r="D164" s="86">
        <v>0.46487360376249265</v>
      </c>
      <c r="E164" s="86">
        <v>-0.18934526230174864</v>
      </c>
      <c r="F164" s="320">
        <v>6.969126951763327E-2</v>
      </c>
    </row>
    <row r="165" spans="2:6" ht="15" hidden="1" customHeight="1" outlineLevel="1">
      <c r="B165" s="319" t="s">
        <v>272</v>
      </c>
      <c r="C165" s="268">
        <v>6804</v>
      </c>
      <c r="D165" s="86">
        <v>3.2685069008782937</v>
      </c>
      <c r="E165" s="86">
        <v>0.15576694411414982</v>
      </c>
      <c r="F165" s="320">
        <v>0.12374388736632813</v>
      </c>
    </row>
    <row r="166" spans="2:6" ht="15" hidden="1" customHeight="1" outlineLevel="1">
      <c r="B166" s="319" t="s">
        <v>273</v>
      </c>
      <c r="C166" s="268">
        <v>1594</v>
      </c>
      <c r="D166" s="86">
        <v>-0.34132231404958679</v>
      </c>
      <c r="E166" s="86">
        <v>-0.2637413394919168</v>
      </c>
      <c r="F166" s="320">
        <v>0.12394201638431124</v>
      </c>
    </row>
    <row r="167" spans="2:6" ht="15" hidden="1" customHeight="1" outlineLevel="1">
      <c r="B167" s="319" t="s">
        <v>274</v>
      </c>
      <c r="C167" s="268">
        <v>2420</v>
      </c>
      <c r="D167" s="86">
        <v>1.6275787187839306</v>
      </c>
      <c r="E167" s="86">
        <v>2.5380116959064329</v>
      </c>
      <c r="F167" s="320">
        <v>0.14602336043584141</v>
      </c>
    </row>
    <row r="168" spans="2:6" ht="15" hidden="1" customHeight="1" outlineLevel="1">
      <c r="B168" s="319" t="s">
        <v>275</v>
      </c>
      <c r="C168" s="268">
        <v>921</v>
      </c>
      <c r="D168" s="86">
        <v>-0.64780114722753346</v>
      </c>
      <c r="E168" s="86">
        <v>-0.46359930110658121</v>
      </c>
      <c r="F168" s="320">
        <v>0.11706862785378758</v>
      </c>
    </row>
    <row r="169" spans="2:6" ht="15" hidden="1" customHeight="1" outlineLevel="1">
      <c r="B169" s="319" t="s">
        <v>276</v>
      </c>
      <c r="C169" s="268">
        <v>2615</v>
      </c>
      <c r="D169" s="86">
        <v>0.28690944881889763</v>
      </c>
      <c r="E169" s="86">
        <v>0.25419664268585129</v>
      </c>
      <c r="F169" s="320">
        <v>0.13410536751948454</v>
      </c>
    </row>
    <row r="170" spans="2:6" ht="15" hidden="1" customHeight="1" outlineLevel="1">
      <c r="B170" s="319" t="s">
        <v>277</v>
      </c>
      <c r="C170" s="268">
        <v>2032</v>
      </c>
      <c r="D170" s="86">
        <v>-0.61139797284375597</v>
      </c>
      <c r="E170" s="86">
        <v>0.21168753726893264</v>
      </c>
      <c r="F170" s="320">
        <v>0.1437696554615977</v>
      </c>
    </row>
    <row r="171" spans="2:6" ht="15" hidden="1" customHeight="1" outlineLevel="1">
      <c r="B171" s="319" t="s">
        <v>278</v>
      </c>
      <c r="C171" s="268">
        <v>5229</v>
      </c>
      <c r="D171" s="86">
        <v>-0.56569767441860463</v>
      </c>
      <c r="E171" s="86">
        <v>0.31151241534988716</v>
      </c>
      <c r="F171" s="320">
        <v>0.165091304285653</v>
      </c>
    </row>
    <row r="172" spans="2:6" ht="15" hidden="1" customHeight="1" outlineLevel="1">
      <c r="B172" s="319" t="s">
        <v>279</v>
      </c>
      <c r="C172" s="268">
        <v>12040</v>
      </c>
      <c r="D172" s="86">
        <v>5.0244242847173763E-2</v>
      </c>
      <c r="E172" s="86">
        <v>-9.3919325707405132E-2</v>
      </c>
      <c r="F172" s="320">
        <v>0.16237359835424336</v>
      </c>
    </row>
    <row r="173" spans="2:6" ht="15" hidden="1" customHeight="1" outlineLevel="1">
      <c r="B173" s="319" t="s">
        <v>280</v>
      </c>
      <c r="C173" s="268">
        <v>11464</v>
      </c>
      <c r="D173" s="86">
        <v>-0.16461415142461561</v>
      </c>
      <c r="E173" s="86">
        <v>9.6718645364967104E-2</v>
      </c>
      <c r="F173" s="320">
        <v>0.20943418630885224</v>
      </c>
    </row>
    <row r="174" spans="2:6" ht="15" hidden="1" customHeight="1" outlineLevel="1">
      <c r="B174" s="319" t="s">
        <v>281</v>
      </c>
      <c r="C174" s="268">
        <v>13723</v>
      </c>
      <c r="D174" s="86">
        <v>9.6962430055955284E-2</v>
      </c>
      <c r="E174" s="86">
        <v>0.1978875698324023</v>
      </c>
      <c r="F174" s="320">
        <v>0.18795671621960763</v>
      </c>
    </row>
    <row r="175" spans="2:6" ht="15" customHeight="1" collapsed="1">
      <c r="B175" s="326">
        <v>1999</v>
      </c>
      <c r="C175" s="271">
        <v>78168</v>
      </c>
      <c r="D175" s="272"/>
      <c r="E175" s="272">
        <v>-4.6033450974369838E-4</v>
      </c>
      <c r="F175" s="327">
        <v>-4.6033450974369838E-4</v>
      </c>
    </row>
    <row r="176" spans="2:6" ht="15" hidden="1" customHeight="1" outlineLevel="1">
      <c r="B176" s="319" t="s">
        <v>270</v>
      </c>
      <c r="C176" s="268">
        <v>12510</v>
      </c>
      <c r="D176" s="86">
        <v>1.7486783245221633E-2</v>
      </c>
      <c r="E176" s="86">
        <v>0.21138762467318672</v>
      </c>
      <c r="F176" s="320">
        <v>0.19111733885707327</v>
      </c>
    </row>
    <row r="177" spans="2:6" ht="15" hidden="1" customHeight="1" outlineLevel="1">
      <c r="B177" s="319" t="s">
        <v>271</v>
      </c>
      <c r="C177" s="268">
        <v>12295</v>
      </c>
      <c r="D177" s="86">
        <v>1.088500084932903</v>
      </c>
      <c r="E177" s="86">
        <v>0.14799253034547144</v>
      </c>
      <c r="F177" s="320">
        <v>0.14119942955790732</v>
      </c>
    </row>
    <row r="178" spans="2:6" ht="15" hidden="1" customHeight="1" outlineLevel="1">
      <c r="B178" s="319" t="s">
        <v>272</v>
      </c>
      <c r="C178" s="268">
        <v>5887</v>
      </c>
      <c r="D178" s="86">
        <v>1.7191685912240184</v>
      </c>
      <c r="E178" s="86">
        <v>0.16389877421905896</v>
      </c>
      <c r="F178" s="320">
        <v>0.14620963643922935</v>
      </c>
    </row>
    <row r="179" spans="2:6" ht="15" hidden="1" customHeight="1" outlineLevel="1">
      <c r="B179" s="319" t="s">
        <v>273</v>
      </c>
      <c r="C179" s="268">
        <v>2165</v>
      </c>
      <c r="D179" s="86">
        <v>2.1652046783625729</v>
      </c>
      <c r="E179" s="86">
        <v>0.73895582329317278</v>
      </c>
      <c r="F179" s="320">
        <v>0.13852840636649089</v>
      </c>
    </row>
    <row r="180" spans="2:6" ht="15" hidden="1" customHeight="1" outlineLevel="1">
      <c r="B180" s="319" t="s">
        <v>274</v>
      </c>
      <c r="C180" s="268">
        <v>684</v>
      </c>
      <c r="D180" s="86">
        <v>-0.6016307513104252</v>
      </c>
      <c r="E180" s="86">
        <v>-0.32544378698224852</v>
      </c>
      <c r="F180" s="320">
        <v>0.14370456619567618</v>
      </c>
    </row>
    <row r="181" spans="2:6" ht="15" hidden="1" customHeight="1" outlineLevel="1">
      <c r="B181" s="319" t="s">
        <v>275</v>
      </c>
      <c r="C181" s="268">
        <v>1717</v>
      </c>
      <c r="D181" s="86">
        <v>-0.17649880095923262</v>
      </c>
      <c r="E181" s="86">
        <v>0.29878971255673226</v>
      </c>
      <c r="F181" s="320">
        <v>0.16554927688918686</v>
      </c>
    </row>
    <row r="182" spans="2:6" ht="15" hidden="1" customHeight="1" outlineLevel="1">
      <c r="B182" s="319" t="s">
        <v>276</v>
      </c>
      <c r="C182" s="268">
        <v>2085</v>
      </c>
      <c r="D182" s="86">
        <v>0.24329159212880144</v>
      </c>
      <c r="E182" s="86">
        <v>1.0684523809523809</v>
      </c>
      <c r="F182" s="320">
        <v>0.18142183178786397</v>
      </c>
    </row>
    <row r="183" spans="2:6" ht="15" hidden="1" customHeight="1" outlineLevel="1">
      <c r="B183" s="319" t="s">
        <v>277</v>
      </c>
      <c r="C183" s="268">
        <v>1677</v>
      </c>
      <c r="D183" s="86">
        <v>-0.57938299473288191</v>
      </c>
      <c r="E183" s="86">
        <v>25.61904761904762</v>
      </c>
      <c r="F183" s="320">
        <v>0.18191730130672523</v>
      </c>
    </row>
    <row r="184" spans="2:6" ht="15" hidden="1" customHeight="1" outlineLevel="1">
      <c r="B184" s="319" t="s">
        <v>278</v>
      </c>
      <c r="C184" s="268">
        <v>3987</v>
      </c>
      <c r="D184" s="86">
        <v>-0.69995484647802531</v>
      </c>
      <c r="E184" s="86">
        <v>0.29364049318624263</v>
      </c>
      <c r="F184" s="320">
        <v>0.15534959027227058</v>
      </c>
    </row>
    <row r="185" spans="2:6" ht="15" hidden="1" customHeight="1" outlineLevel="1">
      <c r="B185" s="319" t="s">
        <v>279</v>
      </c>
      <c r="C185" s="268">
        <v>13288</v>
      </c>
      <c r="D185" s="86">
        <v>0.27121400554864633</v>
      </c>
      <c r="E185" s="86">
        <v>0.14216950318033361</v>
      </c>
      <c r="F185" s="320">
        <v>0.13031374860810896</v>
      </c>
    </row>
    <row r="186" spans="2:6" ht="15" hidden="1" customHeight="1" outlineLevel="1">
      <c r="B186" s="319" t="s">
        <v>280</v>
      </c>
      <c r="C186" s="268">
        <v>10453</v>
      </c>
      <c r="D186" s="86">
        <v>-8.7552374301675978E-2</v>
      </c>
      <c r="E186" s="86">
        <v>-3.3918669131238421E-2</v>
      </c>
      <c r="F186" s="320">
        <v>0.12314745353004919</v>
      </c>
    </row>
    <row r="187" spans="2:6" ht="15" hidden="1" customHeight="1" outlineLevel="1">
      <c r="B187" s="319" t="s">
        <v>281</v>
      </c>
      <c r="C187" s="268">
        <v>11456</v>
      </c>
      <c r="D187" s="86">
        <v>0.1093250702043187</v>
      </c>
      <c r="E187" s="86">
        <v>0.22223407660300865</v>
      </c>
      <c r="F187" s="320">
        <v>0.15304350786409748</v>
      </c>
    </row>
    <row r="188" spans="2:6" ht="15" customHeight="1" collapsed="1">
      <c r="B188" s="326">
        <v>1998</v>
      </c>
      <c r="C188" s="271">
        <v>78204</v>
      </c>
      <c r="D188" s="272"/>
      <c r="E188" s="272">
        <v>0.19111733885707327</v>
      </c>
      <c r="F188" s="327">
        <v>0.19111733885707327</v>
      </c>
    </row>
    <row r="189" spans="2:6" ht="15" hidden="1" customHeight="1" outlineLevel="1">
      <c r="B189" s="319" t="s">
        <v>270</v>
      </c>
      <c r="C189" s="268">
        <v>10327</v>
      </c>
      <c r="D189" s="86">
        <v>-3.57609710550887E-2</v>
      </c>
      <c r="E189" s="86">
        <v>-8.4972532340953366E-2</v>
      </c>
      <c r="F189" s="320">
        <v>9.1755628720609161E-2</v>
      </c>
    </row>
    <row r="190" spans="2:6" ht="15" hidden="1" customHeight="1" outlineLevel="1">
      <c r="B190" s="319" t="s">
        <v>271</v>
      </c>
      <c r="C190" s="268">
        <v>10710</v>
      </c>
      <c r="D190" s="86">
        <v>1.1174377224199288</v>
      </c>
      <c r="E190" s="86">
        <v>0.18525896414342635</v>
      </c>
      <c r="F190" s="320">
        <v>0.14342848315281764</v>
      </c>
    </row>
    <row r="191" spans="2:6" ht="15" hidden="1" customHeight="1" outlineLevel="1">
      <c r="B191" s="319" t="s">
        <v>272</v>
      </c>
      <c r="C191" s="268">
        <v>5058</v>
      </c>
      <c r="D191" s="86">
        <v>3.0626506024096387</v>
      </c>
      <c r="E191" s="86">
        <v>6.0822147651006686E-2</v>
      </c>
      <c r="F191" s="320">
        <v>0.15323554482170754</v>
      </c>
    </row>
    <row r="192" spans="2:6" ht="15" hidden="1" customHeight="1" outlineLevel="1">
      <c r="B192" s="319" t="s">
        <v>273</v>
      </c>
      <c r="C192" s="268">
        <v>1245</v>
      </c>
      <c r="D192" s="86">
        <v>0.22781065088757396</v>
      </c>
      <c r="E192" s="86">
        <v>7.4121621621621614</v>
      </c>
      <c r="F192" s="320">
        <v>0.15211618996703202</v>
      </c>
    </row>
    <row r="193" spans="2:6" ht="15" hidden="1" customHeight="1" outlineLevel="1">
      <c r="B193" s="319" t="s">
        <v>274</v>
      </c>
      <c r="C193" s="268">
        <v>1014</v>
      </c>
      <c r="D193" s="86">
        <v>-0.2329803328290469</v>
      </c>
      <c r="E193" s="86">
        <v>8.566037735849056</v>
      </c>
      <c r="F193" s="320">
        <v>0.12886552159008158</v>
      </c>
    </row>
    <row r="194" spans="2:6" ht="15" hidden="1" customHeight="1" outlineLevel="1">
      <c r="B194" s="319" t="s">
        <v>275</v>
      </c>
      <c r="C194" s="268">
        <v>1322</v>
      </c>
      <c r="D194" s="86">
        <v>0.31150793650793651</v>
      </c>
      <c r="E194" s="86">
        <v>8.0547945205479454</v>
      </c>
      <c r="F194" s="320">
        <v>0.11040998280660075</v>
      </c>
    </row>
    <row r="195" spans="2:6" ht="15" hidden="1" customHeight="1" outlineLevel="1">
      <c r="B195" s="319" t="s">
        <v>276</v>
      </c>
      <c r="C195" s="268">
        <v>1008</v>
      </c>
      <c r="D195" s="86">
        <v>15</v>
      </c>
      <c r="E195" s="86">
        <v>13.19718309859155</v>
      </c>
      <c r="F195" s="320">
        <v>8.8311320420664918E-2</v>
      </c>
    </row>
    <row r="196" spans="2:6" ht="15" hidden="1" customHeight="1" outlineLevel="1">
      <c r="B196" s="319" t="s">
        <v>277</v>
      </c>
      <c r="C196" s="268">
        <v>63</v>
      </c>
      <c r="D196" s="86">
        <v>-0.9795587280986372</v>
      </c>
      <c r="E196" s="86">
        <v>8.6206896551724199E-2</v>
      </c>
      <c r="F196" s="320">
        <v>7.1190939656697871E-2</v>
      </c>
    </row>
    <row r="197" spans="2:6" ht="15" hidden="1" customHeight="1" outlineLevel="1">
      <c r="B197" s="319" t="s">
        <v>278</v>
      </c>
      <c r="C197" s="268">
        <v>3082</v>
      </c>
      <c r="D197" s="86">
        <v>-0.73508681450919722</v>
      </c>
      <c r="E197" s="86">
        <v>-0.14908890115958029</v>
      </c>
      <c r="F197" s="320">
        <v>6.9985327652954732E-2</v>
      </c>
    </row>
    <row r="198" spans="2:6" ht="15" hidden="1" customHeight="1" outlineLevel="1">
      <c r="B198" s="319" t="s">
        <v>279</v>
      </c>
      <c r="C198" s="268">
        <v>11634</v>
      </c>
      <c r="D198" s="86">
        <v>7.5231053604436229E-2</v>
      </c>
      <c r="E198" s="86">
        <v>0.10264429911856698</v>
      </c>
      <c r="F198" s="320">
        <v>9.5409783135123494E-2</v>
      </c>
    </row>
    <row r="199" spans="2:6" ht="15" hidden="1" customHeight="1" outlineLevel="1">
      <c r="B199" s="319" t="s">
        <v>280</v>
      </c>
      <c r="C199" s="268">
        <v>10820</v>
      </c>
      <c r="D199" s="86">
        <v>0.15437960098154274</v>
      </c>
      <c r="E199" s="86">
        <v>0.12908275070437236</v>
      </c>
      <c r="F199" s="320">
        <v>0.1285133762275652</v>
      </c>
    </row>
    <row r="200" spans="2:6" ht="15" hidden="1" customHeight="1" outlineLevel="1">
      <c r="B200" s="319" t="s">
        <v>281</v>
      </c>
      <c r="C200" s="268">
        <v>9373</v>
      </c>
      <c r="D200" s="86">
        <v>-0.1695020379230906</v>
      </c>
      <c r="E200" s="86">
        <v>-0.12914614884325937</v>
      </c>
      <c r="F200" s="320">
        <v>0.18388650424198461</v>
      </c>
    </row>
    <row r="201" spans="2:6" ht="15" customHeight="1" collapsed="1">
      <c r="B201" s="326">
        <v>1997</v>
      </c>
      <c r="C201" s="271">
        <v>65656</v>
      </c>
      <c r="D201" s="272"/>
      <c r="E201" s="272">
        <v>9.1755628720609161E-2</v>
      </c>
      <c r="F201" s="327">
        <v>9.1755628720609161E-2</v>
      </c>
    </row>
    <row r="202" spans="2:6" ht="15" hidden="1" customHeight="1" outlineLevel="1">
      <c r="B202" s="319" t="s">
        <v>270</v>
      </c>
      <c r="C202" s="268">
        <v>11286</v>
      </c>
      <c r="D202" s="86">
        <v>0.24900398406374502</v>
      </c>
      <c r="E202" s="86">
        <v>0.19974487084086312</v>
      </c>
      <c r="F202" s="320">
        <v>0.30247769210777098</v>
      </c>
    </row>
    <row r="203" spans="2:6" ht="15" hidden="1" customHeight="1" outlineLevel="1">
      <c r="B203" s="319" t="s">
        <v>271</v>
      </c>
      <c r="C203" s="268">
        <v>9036</v>
      </c>
      <c r="D203" s="86">
        <v>0.89513422818791943</v>
      </c>
      <c r="E203" s="86">
        <v>0.27465086754126111</v>
      </c>
      <c r="F203" s="320">
        <v>0.33419594192277735</v>
      </c>
    </row>
    <row r="204" spans="2:6" ht="15" hidden="1" customHeight="1" outlineLevel="1">
      <c r="B204" s="319" t="s">
        <v>272</v>
      </c>
      <c r="C204" s="268">
        <v>4768</v>
      </c>
      <c r="D204" s="86">
        <v>31.216216216216218</v>
      </c>
      <c r="E204" s="86">
        <v>4.3097790417851778E-2</v>
      </c>
      <c r="F204" s="320">
        <v>0.30496848350018535</v>
      </c>
    </row>
    <row r="205" spans="2:6" ht="15" hidden="1" customHeight="1" outlineLevel="1">
      <c r="B205" s="319" t="s">
        <v>273</v>
      </c>
      <c r="C205" s="268">
        <v>148</v>
      </c>
      <c r="D205" s="86">
        <v>0.39622641509433965</v>
      </c>
      <c r="E205" s="86">
        <v>-0.55421686746987953</v>
      </c>
      <c r="F205" s="320">
        <v>0.3557295064144379</v>
      </c>
    </row>
    <row r="206" spans="2:6" ht="15" hidden="1" customHeight="1" outlineLevel="1">
      <c r="B206" s="319" t="s">
        <v>274</v>
      </c>
      <c r="C206" s="268">
        <v>106</v>
      </c>
      <c r="D206" s="86">
        <v>-0.27397260273972601</v>
      </c>
      <c r="E206" s="86">
        <v>-0.5267857142857143</v>
      </c>
      <c r="F206" s="320">
        <v>0.36614899296287318</v>
      </c>
    </row>
    <row r="207" spans="2:6" ht="15" hidden="1" customHeight="1" outlineLevel="1">
      <c r="B207" s="319" t="s">
        <v>275</v>
      </c>
      <c r="C207" s="268">
        <v>146</v>
      </c>
      <c r="D207" s="86">
        <v>1.056338028169014</v>
      </c>
      <c r="E207" s="86">
        <v>-0.30805687203791465</v>
      </c>
      <c r="F207" s="320">
        <v>0.34070817490494298</v>
      </c>
    </row>
    <row r="208" spans="2:6" ht="15" hidden="1" customHeight="1" outlineLevel="1">
      <c r="B208" s="319" t="s">
        <v>276</v>
      </c>
      <c r="C208" s="268">
        <v>71</v>
      </c>
      <c r="D208" s="86">
        <v>0.22413793103448276</v>
      </c>
      <c r="E208" s="86">
        <v>-0.28282828282828287</v>
      </c>
      <c r="F208" s="320">
        <v>0.31871775116154177</v>
      </c>
    </row>
    <row r="209" spans="2:6" ht="15" hidden="1" customHeight="1" outlineLevel="1">
      <c r="B209" s="319" t="s">
        <v>277</v>
      </c>
      <c r="C209" s="268">
        <v>58</v>
      </c>
      <c r="D209" s="86">
        <v>-0.98398674765323024</v>
      </c>
      <c r="E209" s="86">
        <v>-0.50427350427350426</v>
      </c>
      <c r="F209" s="320">
        <v>0.29470524892890682</v>
      </c>
    </row>
    <row r="210" spans="2:6" ht="15" hidden="1" customHeight="1" outlineLevel="1">
      <c r="B210" s="319" t="s">
        <v>278</v>
      </c>
      <c r="C210" s="268">
        <v>3622</v>
      </c>
      <c r="D210" s="86">
        <v>-0.6567150033172211</v>
      </c>
      <c r="E210" s="86">
        <v>0.29264810849393297</v>
      </c>
      <c r="F210" s="320">
        <v>0.29804956402019278</v>
      </c>
    </row>
    <row r="211" spans="2:6" ht="15" hidden="1" customHeight="1" outlineLevel="1">
      <c r="B211" s="319" t="s">
        <v>279</v>
      </c>
      <c r="C211" s="268">
        <v>10551</v>
      </c>
      <c r="D211" s="86">
        <v>0.10101220912031723</v>
      </c>
      <c r="E211" s="86">
        <v>0.32616892911010553</v>
      </c>
      <c r="F211" s="320">
        <v>0.30069293763561289</v>
      </c>
    </row>
    <row r="212" spans="2:6" ht="15" hidden="1" customHeight="1" outlineLevel="1">
      <c r="B212" s="319" t="s">
        <v>280</v>
      </c>
      <c r="C212" s="268">
        <v>9583</v>
      </c>
      <c r="D212" s="86">
        <v>-0.10963486016909783</v>
      </c>
      <c r="E212" s="86">
        <v>0.58344348975545279</v>
      </c>
      <c r="F212" s="320">
        <v>0.27752541639627948</v>
      </c>
    </row>
    <row r="213" spans="2:6" ht="15" hidden="1" customHeight="1" outlineLevel="1">
      <c r="B213" s="319" t="s">
        <v>281</v>
      </c>
      <c r="C213" s="268">
        <v>10763</v>
      </c>
      <c r="D213" s="86">
        <v>0.14414797491229936</v>
      </c>
      <c r="E213" s="86">
        <v>0.47196389496717717</v>
      </c>
      <c r="F213" s="320">
        <v>0.1606090373280944</v>
      </c>
    </row>
    <row r="214" spans="2:6" ht="15" customHeight="1" collapsed="1">
      <c r="B214" s="326">
        <v>1996</v>
      </c>
      <c r="C214" s="271">
        <v>60138</v>
      </c>
      <c r="D214" s="272"/>
      <c r="E214" s="272">
        <v>0.30247769210777098</v>
      </c>
      <c r="F214" s="327">
        <v>0.30247769210777098</v>
      </c>
    </row>
    <row r="215" spans="2:6" ht="15" hidden="1" customHeight="1" outlineLevel="1">
      <c r="B215" s="319" t="s">
        <v>270</v>
      </c>
      <c r="C215" s="268">
        <v>9407</v>
      </c>
      <c r="D215" s="86">
        <v>0.32698547044717169</v>
      </c>
      <c r="E215" s="86">
        <v>0.36313577742356173</v>
      </c>
      <c r="F215" s="320">
        <v>3.7806248595189995E-2</v>
      </c>
    </row>
    <row r="216" spans="2:6" ht="15" hidden="1" customHeight="1" outlineLevel="1">
      <c r="B216" s="319" t="s">
        <v>271</v>
      </c>
      <c r="C216" s="268">
        <v>7089</v>
      </c>
      <c r="D216" s="86">
        <v>0.55086414351345436</v>
      </c>
      <c r="E216" s="86">
        <v>7.8174904942965862E-2</v>
      </c>
      <c r="F216" s="320">
        <v>1.2122476415640904E-2</v>
      </c>
    </row>
    <row r="217" spans="2:6" ht="15" hidden="1" customHeight="1" outlineLevel="1">
      <c r="B217" s="319" t="s">
        <v>272</v>
      </c>
      <c r="C217" s="268">
        <v>4571</v>
      </c>
      <c r="D217" s="86">
        <v>12.768072289156626</v>
      </c>
      <c r="E217" s="86">
        <v>0.62669039145907468</v>
      </c>
      <c r="F217" s="320">
        <v>9.0258616658092095E-3</v>
      </c>
    </row>
    <row r="218" spans="2:6" ht="15" hidden="1" customHeight="1" outlineLevel="1">
      <c r="B218" s="319" t="s">
        <v>273</v>
      </c>
      <c r="C218" s="268">
        <v>332</v>
      </c>
      <c r="D218" s="86">
        <v>0.48214285714285715</v>
      </c>
      <c r="E218" s="86">
        <v>1.1986754966887418</v>
      </c>
      <c r="F218" s="320">
        <v>-5.9979106104651181E-2</v>
      </c>
    </row>
    <row r="219" spans="2:6" ht="15" hidden="1" customHeight="1" outlineLevel="1">
      <c r="B219" s="319" t="s">
        <v>274</v>
      </c>
      <c r="C219" s="268">
        <v>224</v>
      </c>
      <c r="D219" s="86">
        <v>6.1611374407582936E-2</v>
      </c>
      <c r="E219" s="86">
        <v>-0.79524680073126142</v>
      </c>
      <c r="F219" s="320">
        <v>-8.3081167675329248E-2</v>
      </c>
    </row>
    <row r="220" spans="2:6" ht="15" hidden="1" customHeight="1" outlineLevel="1">
      <c r="B220" s="319" t="s">
        <v>275</v>
      </c>
      <c r="C220" s="268">
        <v>211</v>
      </c>
      <c r="D220" s="86">
        <v>1.1313131313131313</v>
      </c>
      <c r="E220" s="86">
        <v>-0.78066528066528063</v>
      </c>
      <c r="F220" s="320">
        <v>-7.0671378091872739E-2</v>
      </c>
    </row>
    <row r="221" spans="2:6" ht="15" hidden="1" customHeight="1" outlineLevel="1">
      <c r="B221" s="319" t="s">
        <v>276</v>
      </c>
      <c r="C221" s="268">
        <v>99</v>
      </c>
      <c r="D221" s="86">
        <v>-0.15384615384615385</v>
      </c>
      <c r="E221" s="86">
        <v>-0.8918032786885246</v>
      </c>
      <c r="F221" s="320">
        <v>-5.63364766017449E-2</v>
      </c>
    </row>
    <row r="222" spans="2:6" ht="15" hidden="1" customHeight="1" outlineLevel="1">
      <c r="B222" s="319" t="s">
        <v>277</v>
      </c>
      <c r="C222" s="268">
        <v>117</v>
      </c>
      <c r="D222" s="86">
        <v>-0.95824411134903642</v>
      </c>
      <c r="E222" s="86">
        <v>1.3399999999999999</v>
      </c>
      <c r="F222" s="320">
        <v>-4.0430022424482237E-2</v>
      </c>
    </row>
    <row r="223" spans="2:6" ht="15" hidden="1" customHeight="1" outlineLevel="1">
      <c r="B223" s="319" t="s">
        <v>278</v>
      </c>
      <c r="C223" s="268">
        <v>2802</v>
      </c>
      <c r="D223" s="86">
        <v>-0.64781297134238314</v>
      </c>
      <c r="E223" s="86">
        <v>0.34517522803648593</v>
      </c>
      <c r="F223" s="320">
        <v>-5.6321863970030916E-2</v>
      </c>
    </row>
    <row r="224" spans="2:6" ht="15" hidden="1" customHeight="1" outlineLevel="1">
      <c r="B224" s="319" t="s">
        <v>279</v>
      </c>
      <c r="C224" s="268">
        <v>7956</v>
      </c>
      <c r="D224" s="86">
        <v>0.3146067415730337</v>
      </c>
      <c r="E224" s="86">
        <v>0.18710832587287385</v>
      </c>
      <c r="F224" s="320">
        <v>-8.881991538935774E-2</v>
      </c>
    </row>
    <row r="225" spans="2:6" ht="15" hidden="1" customHeight="1" outlineLevel="1">
      <c r="B225" s="319" t="s">
        <v>280</v>
      </c>
      <c r="C225" s="268">
        <v>6052</v>
      </c>
      <c r="D225" s="86">
        <v>-0.17231947483588622</v>
      </c>
      <c r="E225" s="86">
        <v>-0.15956117205943621</v>
      </c>
      <c r="F225" s="320">
        <v>-0.11088554577314302</v>
      </c>
    </row>
    <row r="226" spans="2:6" ht="15" hidden="1" customHeight="1" outlineLevel="1">
      <c r="B226" s="319" t="s">
        <v>281</v>
      </c>
      <c r="C226" s="268">
        <v>7312</v>
      </c>
      <c r="D226" s="86">
        <v>5.9556586002028622E-2</v>
      </c>
      <c r="E226" s="86">
        <v>-0.19168693345124921</v>
      </c>
      <c r="F226" s="320">
        <v>-8.368873363194107E-2</v>
      </c>
    </row>
    <row r="227" spans="2:6" ht="15" customHeight="1" collapsed="1">
      <c r="B227" s="326">
        <v>1995</v>
      </c>
      <c r="C227" s="271">
        <v>46172</v>
      </c>
      <c r="D227" s="272"/>
      <c r="E227" s="272">
        <v>3.7806248595189995E-2</v>
      </c>
      <c r="F227" s="327">
        <v>3.7806248595189995E-2</v>
      </c>
    </row>
    <row r="228" spans="2:6" ht="15" hidden="1" customHeight="1" outlineLevel="1">
      <c r="B228" s="319" t="s">
        <v>270</v>
      </c>
      <c r="C228" s="268">
        <v>6901</v>
      </c>
      <c r="D228" s="86">
        <v>4.9581749049429656E-2</v>
      </c>
      <c r="E228" s="86">
        <v>0.24252790781418798</v>
      </c>
      <c r="F228" s="320">
        <v>-4.3349245258676339E-2</v>
      </c>
    </row>
    <row r="229" spans="2:6" ht="15" hidden="1" customHeight="1" outlineLevel="1">
      <c r="B229" s="319" t="s">
        <v>271</v>
      </c>
      <c r="C229" s="268">
        <v>6575</v>
      </c>
      <c r="D229" s="86">
        <v>1.3398576512455516</v>
      </c>
      <c r="E229" s="86">
        <v>6.0826072926750463E-2</v>
      </c>
      <c r="F229" s="320">
        <v>-9.6159889384702435E-2</v>
      </c>
    </row>
    <row r="230" spans="2:6" ht="15" hidden="1" customHeight="1" outlineLevel="1">
      <c r="B230" s="319" t="s">
        <v>272</v>
      </c>
      <c r="C230" s="268">
        <v>2810</v>
      </c>
      <c r="D230" s="86">
        <v>17.609271523178808</v>
      </c>
      <c r="E230" s="86">
        <v>-0.31059862610402356</v>
      </c>
      <c r="F230" s="320">
        <v>-0.12567211170854375</v>
      </c>
    </row>
    <row r="231" spans="2:6" ht="15" hidden="1" customHeight="1" outlineLevel="1">
      <c r="B231" s="319" t="s">
        <v>273</v>
      </c>
      <c r="C231" s="268">
        <v>151</v>
      </c>
      <c r="D231" s="86">
        <v>-0.86197440585009144</v>
      </c>
      <c r="E231" s="86">
        <v>-0.85794920037629352</v>
      </c>
      <c r="F231" s="320">
        <v>-0.11349131248867506</v>
      </c>
    </row>
    <row r="232" spans="2:6" ht="15" hidden="1" customHeight="1" outlineLevel="1">
      <c r="B232" s="319" t="s">
        <v>274</v>
      </c>
      <c r="C232" s="268">
        <v>1094</v>
      </c>
      <c r="D232" s="86">
        <v>0.13721413721413722</v>
      </c>
      <c r="E232" s="86">
        <v>-0.23496503496503496</v>
      </c>
      <c r="F232" s="320">
        <v>-9.54211532655731E-2</v>
      </c>
    </row>
    <row r="233" spans="2:6" ht="15" hidden="1" customHeight="1" outlineLevel="1">
      <c r="B233" s="319" t="s">
        <v>275</v>
      </c>
      <c r="C233" s="268">
        <v>962</v>
      </c>
      <c r="D233" s="86">
        <v>5.1366120218579232E-2</v>
      </c>
      <c r="E233" s="86">
        <v>-0.10093457943925233</v>
      </c>
      <c r="F233" s="320">
        <v>-8.7648599637316194E-2</v>
      </c>
    </row>
    <row r="234" spans="2:6" ht="15" hidden="1" customHeight="1" outlineLevel="1">
      <c r="B234" s="319" t="s">
        <v>276</v>
      </c>
      <c r="C234" s="268">
        <v>915</v>
      </c>
      <c r="D234" s="86">
        <v>17.3</v>
      </c>
      <c r="E234" s="86">
        <v>-9.6742349457058285E-2</v>
      </c>
      <c r="F234" s="320">
        <v>-8.9015113501796361E-2</v>
      </c>
    </row>
    <row r="235" spans="2:6" ht="15" hidden="1" customHeight="1" outlineLevel="1">
      <c r="B235" s="319" t="s">
        <v>277</v>
      </c>
      <c r="C235" s="268">
        <v>50</v>
      </c>
      <c r="D235" s="86">
        <v>-0.97599615938550166</v>
      </c>
      <c r="E235" s="86">
        <v>-0.93288590604026844</v>
      </c>
      <c r="F235" s="320">
        <v>-9.6962477665276992E-2</v>
      </c>
    </row>
    <row r="236" spans="2:6" ht="15" hidden="1" customHeight="1" outlineLevel="1">
      <c r="B236" s="319" t="s">
        <v>278</v>
      </c>
      <c r="C236" s="268">
        <v>2083</v>
      </c>
      <c r="D236" s="86">
        <v>-0.68919725455088032</v>
      </c>
      <c r="E236" s="86">
        <v>-0.29173750425025502</v>
      </c>
      <c r="F236" s="320">
        <v>-9.3761651523774026E-2</v>
      </c>
    </row>
    <row r="237" spans="2:6" ht="15" hidden="1" customHeight="1" outlineLevel="1">
      <c r="B237" s="319" t="s">
        <v>279</v>
      </c>
      <c r="C237" s="268">
        <v>6702</v>
      </c>
      <c r="D237" s="86">
        <v>-6.9295931120677681E-2</v>
      </c>
      <c r="E237" s="86">
        <v>3.7621922898281479E-2</v>
      </c>
      <c r="F237" s="320">
        <v>-8.5609315164356659E-2</v>
      </c>
    </row>
    <row r="238" spans="2:6" ht="15" hidden="1" customHeight="1" outlineLevel="1">
      <c r="B238" s="319" t="s">
        <v>280</v>
      </c>
      <c r="C238" s="268">
        <v>7201</v>
      </c>
      <c r="D238" s="86">
        <v>-0.20395755029847445</v>
      </c>
      <c r="E238" s="86">
        <v>1.9105575997735658E-2</v>
      </c>
      <c r="F238" s="320">
        <v>-0.12111935392994644</v>
      </c>
    </row>
    <row r="239" spans="2:6" ht="15" hidden="1" customHeight="1" outlineLevel="1">
      <c r="B239" s="319" t="s">
        <v>281</v>
      </c>
      <c r="C239" s="268">
        <v>9046</v>
      </c>
      <c r="D239" s="86">
        <v>0.62873604609290612</v>
      </c>
      <c r="E239" s="86">
        <v>1.7433359577100349E-2</v>
      </c>
      <c r="F239" s="320">
        <v>-0.1543090167648391</v>
      </c>
    </row>
    <row r="240" spans="2:6" ht="15" customHeight="1" collapsed="1">
      <c r="B240" s="326">
        <v>1994</v>
      </c>
      <c r="C240" s="271">
        <v>44490</v>
      </c>
      <c r="D240" s="272"/>
      <c r="E240" s="272">
        <v>-4.3349245258676339E-2</v>
      </c>
      <c r="F240" s="327">
        <v>-4.3349245258676339E-2</v>
      </c>
    </row>
    <row r="241" spans="2:6" ht="15" hidden="1" customHeight="1" outlineLevel="1">
      <c r="B241" s="319" t="s">
        <v>270</v>
      </c>
      <c r="C241" s="268">
        <v>5554</v>
      </c>
      <c r="D241" s="86">
        <v>-0.10390448531784446</v>
      </c>
      <c r="E241" s="86">
        <v>-0.18094676301430468</v>
      </c>
      <c r="F241" s="320">
        <v>-0.15587904308999168</v>
      </c>
    </row>
    <row r="242" spans="2:6" ht="15" hidden="1" customHeight="1" outlineLevel="1">
      <c r="B242" s="319" t="s">
        <v>271</v>
      </c>
      <c r="C242" s="268">
        <v>6198</v>
      </c>
      <c r="D242" s="86">
        <v>0.52060843964671244</v>
      </c>
      <c r="E242" s="86">
        <v>-0.15993494171862288</v>
      </c>
      <c r="F242" s="320">
        <v>-0.14392553534918751</v>
      </c>
    </row>
    <row r="243" spans="2:6" ht="15" hidden="1" customHeight="1" outlineLevel="1">
      <c r="B243" s="319" t="s">
        <v>272</v>
      </c>
      <c r="C243" s="268">
        <v>4076</v>
      </c>
      <c r="D243" s="86">
        <v>2.8344308560677329</v>
      </c>
      <c r="E243" s="86">
        <v>-0.1564569536423841</v>
      </c>
      <c r="F243" s="320">
        <v>-0.13150091443385004</v>
      </c>
    </row>
    <row r="244" spans="2:6" ht="15" hidden="1" customHeight="1" outlineLevel="1">
      <c r="B244" s="319" t="s">
        <v>273</v>
      </c>
      <c r="C244" s="268">
        <v>1063</v>
      </c>
      <c r="D244" s="86">
        <v>-0.25664335664335663</v>
      </c>
      <c r="E244" s="86">
        <v>-1.4828544949026856E-2</v>
      </c>
      <c r="F244" s="320">
        <v>-0.11567496350105044</v>
      </c>
    </row>
    <row r="245" spans="2:6" ht="15" hidden="1" customHeight="1" outlineLevel="1">
      <c r="B245" s="319" t="s">
        <v>274</v>
      </c>
      <c r="C245" s="268">
        <v>1430</v>
      </c>
      <c r="D245" s="86">
        <v>0.3364485981308411</v>
      </c>
      <c r="E245" s="86">
        <v>4.0000000000000036E-2</v>
      </c>
      <c r="F245" s="320">
        <v>-0.12287050931238419</v>
      </c>
    </row>
    <row r="246" spans="2:6" ht="15" hidden="1" customHeight="1" outlineLevel="1">
      <c r="B246" s="319" t="s">
        <v>275</v>
      </c>
      <c r="C246" s="268">
        <v>1070</v>
      </c>
      <c r="D246" s="86">
        <v>5.6268509378084898E-2</v>
      </c>
      <c r="E246" s="86">
        <v>-0.15281076801266824</v>
      </c>
      <c r="F246" s="320">
        <v>-0.12796724825611017</v>
      </c>
    </row>
    <row r="247" spans="2:6" ht="15" hidden="1" customHeight="1" outlineLevel="1">
      <c r="B247" s="319" t="s">
        <v>276</v>
      </c>
      <c r="C247" s="268">
        <v>1013</v>
      </c>
      <c r="D247" s="86">
        <v>0.3597315436241611</v>
      </c>
      <c r="E247" s="86">
        <v>-0.35064102564102562</v>
      </c>
      <c r="F247" s="320">
        <v>-0.12834374289263284</v>
      </c>
    </row>
    <row r="248" spans="2:6" ht="15" hidden="1" customHeight="1" outlineLevel="1">
      <c r="B248" s="319" t="s">
        <v>277</v>
      </c>
      <c r="C248" s="268">
        <v>745</v>
      </c>
      <c r="D248" s="86">
        <v>-0.74668480108806523</v>
      </c>
      <c r="E248" s="86">
        <v>-0.44152923538230882</v>
      </c>
      <c r="F248" s="320">
        <v>-0.11189082445870657</v>
      </c>
    </row>
    <row r="249" spans="2:6" ht="15" hidden="1" customHeight="1" outlineLevel="1">
      <c r="B249" s="319" t="s">
        <v>278</v>
      </c>
      <c r="C249" s="268">
        <v>2941</v>
      </c>
      <c r="D249" s="86">
        <v>-0.54466635702121069</v>
      </c>
      <c r="E249" s="86">
        <v>-0.14131386861313866</v>
      </c>
      <c r="F249" s="320">
        <v>-8.3174408981324888E-2</v>
      </c>
    </row>
    <row r="250" spans="2:6" ht="15" hidden="1" customHeight="1" outlineLevel="1">
      <c r="B250" s="319" t="s">
        <v>279</v>
      </c>
      <c r="C250" s="268">
        <v>6459</v>
      </c>
      <c r="D250" s="86">
        <v>-8.5904330597226158E-2</v>
      </c>
      <c r="E250" s="86">
        <v>-0.21813339789371744</v>
      </c>
      <c r="F250" s="320">
        <v>-7.028482614038889E-2</v>
      </c>
    </row>
    <row r="251" spans="2:6" ht="15" hidden="1" customHeight="1" outlineLevel="1">
      <c r="B251" s="319" t="s">
        <v>280</v>
      </c>
      <c r="C251" s="268">
        <v>7066</v>
      </c>
      <c r="D251" s="86">
        <v>-0.2052637498594084</v>
      </c>
      <c r="E251" s="86">
        <v>-0.21453979546465096</v>
      </c>
      <c r="F251" s="320">
        <v>-3.7335020791900209E-2</v>
      </c>
    </row>
    <row r="252" spans="2:6" ht="15" hidden="1" customHeight="1" outlineLevel="1">
      <c r="B252" s="319" t="s">
        <v>281</v>
      </c>
      <c r="C252" s="268">
        <v>8891</v>
      </c>
      <c r="D252" s="86">
        <v>0.31116354519982314</v>
      </c>
      <c r="E252" s="86">
        <v>9.1940976163451538E-3</v>
      </c>
      <c r="F252" s="320">
        <v>7.0084502929312897E-3</v>
      </c>
    </row>
    <row r="253" spans="2:6" ht="15" customHeight="1" collapsed="1">
      <c r="B253" s="326">
        <v>1993</v>
      </c>
      <c r="C253" s="271">
        <v>46506</v>
      </c>
      <c r="D253" s="272"/>
      <c r="E253" s="272">
        <v>-0.15587904308999168</v>
      </c>
      <c r="F253" s="327">
        <v>-0.15587904308999168</v>
      </c>
    </row>
    <row r="254" spans="2:6" ht="15" hidden="1" customHeight="1" outlineLevel="1">
      <c r="B254" s="319" t="s">
        <v>270</v>
      </c>
      <c r="C254" s="268">
        <v>6781</v>
      </c>
      <c r="D254" s="86">
        <v>-8.0916237462727025E-2</v>
      </c>
      <c r="E254" s="86">
        <v>-8.918737407656141E-2</v>
      </c>
      <c r="F254" s="320">
        <v>1.3856940431718145E-2</v>
      </c>
    </row>
    <row r="255" spans="2:6" ht="15" hidden="1" customHeight="1" outlineLevel="1">
      <c r="B255" s="319" t="s">
        <v>271</v>
      </c>
      <c r="C255" s="268">
        <v>7378</v>
      </c>
      <c r="D255" s="86">
        <v>0.52690397350993379</v>
      </c>
      <c r="E255" s="86">
        <v>-7.0663811563169143E-2</v>
      </c>
      <c r="F255" s="320">
        <v>3.0342227806933186E-2</v>
      </c>
    </row>
    <row r="256" spans="2:6" ht="15" hidden="1" customHeight="1" outlineLevel="1">
      <c r="B256" s="319" t="s">
        <v>272</v>
      </c>
      <c r="C256" s="268">
        <v>4832</v>
      </c>
      <c r="D256" s="86">
        <v>3.4782205746061168</v>
      </c>
      <c r="E256" s="86">
        <v>3.269929472109423E-2</v>
      </c>
      <c r="F256" s="320">
        <v>6.3525634973090384E-2</v>
      </c>
    </row>
    <row r="257" spans="2:6" ht="15" hidden="1" customHeight="1" outlineLevel="1">
      <c r="B257" s="319" t="s">
        <v>273</v>
      </c>
      <c r="C257" s="268">
        <v>1079</v>
      </c>
      <c r="D257" s="86">
        <v>-0.21527272727272728</v>
      </c>
      <c r="E257" s="86">
        <v>-0.30744544287548137</v>
      </c>
      <c r="F257" s="320">
        <v>8.5165578268093789E-2</v>
      </c>
    </row>
    <row r="258" spans="2:6" ht="15" hidden="1" customHeight="1" outlineLevel="1">
      <c r="B258" s="319" t="s">
        <v>274</v>
      </c>
      <c r="C258" s="268">
        <v>1375</v>
      </c>
      <c r="D258" s="86">
        <v>8.8677751385589865E-2</v>
      </c>
      <c r="E258" s="86">
        <v>-0.16311625076080338</v>
      </c>
      <c r="F258" s="320">
        <v>0.10561345981184367</v>
      </c>
    </row>
    <row r="259" spans="2:6" ht="15" hidden="1" customHeight="1" outlineLevel="1">
      <c r="B259" s="319" t="s">
        <v>275</v>
      </c>
      <c r="C259" s="268">
        <v>1263</v>
      </c>
      <c r="D259" s="86">
        <v>-0.19038461538461537</v>
      </c>
      <c r="E259" s="86">
        <v>-0.16302186878727631</v>
      </c>
      <c r="F259" s="320">
        <v>0.12075382524960121</v>
      </c>
    </row>
    <row r="260" spans="2:6" ht="15" hidden="1" customHeight="1" outlineLevel="1">
      <c r="B260" s="319" t="s">
        <v>276</v>
      </c>
      <c r="C260" s="268">
        <v>1560</v>
      </c>
      <c r="D260" s="86">
        <v>0.16941529235382308</v>
      </c>
      <c r="E260" s="86">
        <v>0.39659803043867492</v>
      </c>
      <c r="F260" s="320">
        <v>0.11982054346335436</v>
      </c>
    </row>
    <row r="261" spans="2:6" ht="15" hidden="1" customHeight="1" outlineLevel="1">
      <c r="B261" s="319" t="s">
        <v>277</v>
      </c>
      <c r="C261" s="268">
        <v>1334</v>
      </c>
      <c r="D261" s="86">
        <v>-0.61051094890510949</v>
      </c>
      <c r="E261" s="86">
        <v>5.67</v>
      </c>
      <c r="F261" s="320">
        <v>0.11011939714229801</v>
      </c>
    </row>
    <row r="262" spans="2:6" ht="15" hidden="1" customHeight="1" outlineLevel="1">
      <c r="B262" s="319" t="s">
        <v>278</v>
      </c>
      <c r="C262" s="268">
        <v>3425</v>
      </c>
      <c r="D262" s="86">
        <v>-0.58540128313763462</v>
      </c>
      <c r="E262" s="86">
        <v>7.8740157480315043E-2</v>
      </c>
      <c r="F262" s="320">
        <v>6.6239521187822614E-2</v>
      </c>
    </row>
    <row r="263" spans="2:6" ht="15" hidden="1" customHeight="1" outlineLevel="1">
      <c r="B263" s="319" t="s">
        <v>279</v>
      </c>
      <c r="C263" s="268">
        <v>8261</v>
      </c>
      <c r="D263" s="86">
        <v>-8.1702979101823031E-2</v>
      </c>
      <c r="E263" s="86">
        <v>2.6702269692924219E-3</v>
      </c>
      <c r="F263" s="320">
        <v>6.5654912081351213E-2</v>
      </c>
    </row>
    <row r="264" spans="2:6" ht="15" hidden="1" customHeight="1" outlineLevel="1">
      <c r="B264" s="319" t="s">
        <v>280</v>
      </c>
      <c r="C264" s="268">
        <v>8996</v>
      </c>
      <c r="D264" s="86">
        <v>2.1112372304199774E-2</v>
      </c>
      <c r="E264" s="86">
        <v>6.1224489795918435E-2</v>
      </c>
      <c r="F264" s="320">
        <v>4.496504817683733E-2</v>
      </c>
    </row>
    <row r="265" spans="2:6" ht="15" hidden="1" customHeight="1" outlineLevel="1">
      <c r="B265" s="319" t="s">
        <v>281</v>
      </c>
      <c r="C265" s="268">
        <v>8810</v>
      </c>
      <c r="D265" s="86">
        <v>0.18334452652787103</v>
      </c>
      <c r="E265" s="86">
        <v>5.3827751196172224E-2</v>
      </c>
      <c r="F265" s="320">
        <v>1.6428753970276766E-4</v>
      </c>
    </row>
    <row r="266" spans="2:6" ht="15" customHeight="1" collapsed="1">
      <c r="B266" s="326">
        <v>1992</v>
      </c>
      <c r="C266" s="271">
        <v>55094</v>
      </c>
      <c r="D266" s="272"/>
      <c r="E266" s="272">
        <v>1.3856940431718145E-2</v>
      </c>
      <c r="F266" s="327">
        <v>1.3856940431718145E-2</v>
      </c>
    </row>
    <row r="267" spans="2:6" ht="15" hidden="1" customHeight="1" outlineLevel="1">
      <c r="B267" s="319" t="s">
        <v>270</v>
      </c>
      <c r="C267" s="268">
        <v>7445</v>
      </c>
      <c r="D267" s="86">
        <v>-6.2224461519083007E-2</v>
      </c>
      <c r="E267" s="86">
        <v>3.1163434903047182E-2</v>
      </c>
      <c r="F267" s="320">
        <v>-7.1823864995046671E-2</v>
      </c>
    </row>
    <row r="268" spans="2:6" ht="15" hidden="1" customHeight="1" outlineLevel="1">
      <c r="B268" s="319" t="s">
        <v>271</v>
      </c>
      <c r="C268" s="268">
        <v>7939</v>
      </c>
      <c r="D268" s="86">
        <v>0.6967300705278906</v>
      </c>
      <c r="E268" s="86">
        <v>0.17128946591915017</v>
      </c>
      <c r="F268" s="320">
        <v>-0.12845455131095795</v>
      </c>
    </row>
    <row r="269" spans="2:6" ht="15" hidden="1" customHeight="1" outlineLevel="1">
      <c r="B269" s="319" t="s">
        <v>272</v>
      </c>
      <c r="C269" s="268">
        <v>4679</v>
      </c>
      <c r="D269" s="86">
        <v>2.003209242618742</v>
      </c>
      <c r="E269" s="86">
        <v>0.34376794945433664</v>
      </c>
      <c r="F269" s="320">
        <v>-0.1879811083509676</v>
      </c>
    </row>
    <row r="270" spans="2:6" ht="15" hidden="1" customHeight="1" outlineLevel="1">
      <c r="B270" s="319" t="s">
        <v>273</v>
      </c>
      <c r="C270" s="268">
        <v>1558</v>
      </c>
      <c r="D270" s="86">
        <v>-5.1734631771150334E-2</v>
      </c>
      <c r="E270" s="86">
        <v>0.50676982591876207</v>
      </c>
      <c r="F270" s="320">
        <v>-0.23752983117763182</v>
      </c>
    </row>
    <row r="271" spans="2:6" ht="15" hidden="1" customHeight="1" outlineLevel="1">
      <c r="B271" s="319" t="s">
        <v>274</v>
      </c>
      <c r="C271" s="268">
        <v>1643</v>
      </c>
      <c r="D271" s="86">
        <v>8.8800530152418816E-2</v>
      </c>
      <c r="E271" s="86">
        <v>0.38067226890756301</v>
      </c>
      <c r="F271" s="320">
        <v>-0.26101254868022505</v>
      </c>
    </row>
    <row r="272" spans="2:6" ht="15" hidden="1" customHeight="1" outlineLevel="1">
      <c r="B272" s="319" t="s">
        <v>275</v>
      </c>
      <c r="C272" s="268">
        <v>1509</v>
      </c>
      <c r="D272" s="86">
        <v>0.35094001790510293</v>
      </c>
      <c r="E272" s="86">
        <v>-0.14793901750423488</v>
      </c>
      <c r="F272" s="320">
        <v>-0.28780398866791956</v>
      </c>
    </row>
    <row r="273" spans="2:6" ht="15" hidden="1" customHeight="1" outlineLevel="1">
      <c r="B273" s="319" t="s">
        <v>276</v>
      </c>
      <c r="C273" s="268">
        <v>1117</v>
      </c>
      <c r="D273" s="86">
        <v>4.585</v>
      </c>
      <c r="E273" s="86">
        <v>-4.0378006872852201E-2</v>
      </c>
      <c r="F273" s="320">
        <v>-0.30121158190156749</v>
      </c>
    </row>
    <row r="274" spans="2:6" ht="15" hidden="1" customHeight="1" outlineLevel="1">
      <c r="B274" s="319" t="s">
        <v>277</v>
      </c>
      <c r="C274" s="268">
        <v>200</v>
      </c>
      <c r="D274" s="86">
        <v>-0.93700787401574803</v>
      </c>
      <c r="E274" s="86">
        <v>-0.83857949959644873</v>
      </c>
      <c r="F274" s="320">
        <v>-0.31624732334047112</v>
      </c>
    </row>
    <row r="275" spans="2:6" ht="15" hidden="1" customHeight="1" outlineLevel="1">
      <c r="B275" s="319" t="s">
        <v>278</v>
      </c>
      <c r="C275" s="268">
        <v>3175</v>
      </c>
      <c r="D275" s="86">
        <v>-0.6146376987498483</v>
      </c>
      <c r="E275" s="86">
        <v>6.9383630852138722E-2</v>
      </c>
      <c r="F275" s="320">
        <v>-0.32417610910882355</v>
      </c>
    </row>
    <row r="276" spans="2:6" ht="15" hidden="1" customHeight="1" outlineLevel="1">
      <c r="B276" s="319" t="s">
        <v>279</v>
      </c>
      <c r="C276" s="268">
        <v>8239</v>
      </c>
      <c r="D276" s="86">
        <v>-2.8075970272502065E-2</v>
      </c>
      <c r="E276" s="86">
        <v>-0.10891196192948305</v>
      </c>
      <c r="F276" s="320">
        <v>-0.36480964963789386</v>
      </c>
    </row>
    <row r="277" spans="2:6" ht="15" hidden="1" customHeight="1" outlineLevel="1">
      <c r="B277" s="319" t="s">
        <v>280</v>
      </c>
      <c r="C277" s="268">
        <v>8477</v>
      </c>
      <c r="D277" s="86">
        <v>1.3995215311004785E-2</v>
      </c>
      <c r="E277" s="86">
        <v>-0.17930099719237103</v>
      </c>
      <c r="F277" s="320">
        <v>-0.37513281231553841</v>
      </c>
    </row>
    <row r="278" spans="2:6" ht="15" hidden="1" customHeight="1" outlineLevel="1">
      <c r="B278" s="319" t="s">
        <v>281</v>
      </c>
      <c r="C278" s="268">
        <v>8360</v>
      </c>
      <c r="D278" s="86">
        <v>0.15789473684210531</v>
      </c>
      <c r="E278" s="86">
        <v>-0.31045859452325963</v>
      </c>
      <c r="F278" s="320">
        <v>-0.35962687177808694</v>
      </c>
    </row>
    <row r="279" spans="2:6" ht="15" customHeight="1" collapsed="1">
      <c r="B279" s="326">
        <v>1991</v>
      </c>
      <c r="C279" s="271">
        <v>54341</v>
      </c>
      <c r="D279" s="272"/>
      <c r="E279" s="272">
        <v>-7.1823864995046671E-2</v>
      </c>
      <c r="F279" s="327">
        <v>-7.1823864995046671E-2</v>
      </c>
    </row>
    <row r="280" spans="2:6" ht="15" hidden="1" customHeight="1" outlineLevel="1">
      <c r="B280" s="319" t="s">
        <v>270</v>
      </c>
      <c r="C280" s="268">
        <v>7220</v>
      </c>
      <c r="D280" s="86">
        <v>6.521097668928888E-2</v>
      </c>
      <c r="E280" s="86">
        <v>-0.32937023964332157</v>
      </c>
      <c r="F280" s="320">
        <v>-0.32918557220770883</v>
      </c>
    </row>
    <row r="281" spans="2:6" ht="15" hidden="1" customHeight="1" outlineLevel="1">
      <c r="B281" s="319" t="s">
        <v>271</v>
      </c>
      <c r="C281" s="268">
        <v>6778</v>
      </c>
      <c r="D281" s="86">
        <v>0.94658242389431357</v>
      </c>
      <c r="E281" s="86">
        <v>-0.31535353535353539</v>
      </c>
      <c r="F281" s="320">
        <v>-0.31701736825316507</v>
      </c>
    </row>
    <row r="282" spans="2:6" ht="15" hidden="1" customHeight="1" outlineLevel="1">
      <c r="B282" s="319" t="s">
        <v>272</v>
      </c>
      <c r="C282" s="268">
        <v>3482</v>
      </c>
      <c r="D282" s="86">
        <v>2.367504835589942</v>
      </c>
      <c r="E282" s="86">
        <v>-0.43382113821138213</v>
      </c>
      <c r="F282" s="320">
        <v>-0.30653651067087762</v>
      </c>
    </row>
    <row r="283" spans="2:6" ht="15" hidden="1" customHeight="1" outlineLevel="1">
      <c r="B283" s="319" t="s">
        <v>273</v>
      </c>
      <c r="C283" s="268">
        <v>1034</v>
      </c>
      <c r="D283" s="86">
        <v>-0.13109243697478992</v>
      </c>
      <c r="E283" s="86">
        <v>-0.58340048348106366</v>
      </c>
      <c r="F283" s="320">
        <v>-0.29443191385421319</v>
      </c>
    </row>
    <row r="284" spans="2:6" ht="15" hidden="1" customHeight="1" outlineLevel="1">
      <c r="B284" s="319" t="s">
        <v>274</v>
      </c>
      <c r="C284" s="268">
        <v>1190</v>
      </c>
      <c r="D284" s="86">
        <v>-0.32806324110671936</v>
      </c>
      <c r="E284" s="86">
        <v>-0.62365591397849462</v>
      </c>
      <c r="F284" s="320">
        <v>-0.29369696105298548</v>
      </c>
    </row>
    <row r="285" spans="2:6" ht="15" hidden="1" customHeight="1" outlineLevel="1">
      <c r="B285" s="319" t="s">
        <v>275</v>
      </c>
      <c r="C285" s="268">
        <v>1771</v>
      </c>
      <c r="D285" s="86">
        <v>0.52147766323024058</v>
      </c>
      <c r="E285" s="86">
        <v>-0.49601593625498008</v>
      </c>
      <c r="F285" s="320">
        <v>-0.28405896055908109</v>
      </c>
    </row>
    <row r="286" spans="2:6" ht="15" hidden="1" customHeight="1" outlineLevel="1">
      <c r="B286" s="319" t="s">
        <v>276</v>
      </c>
      <c r="C286" s="268">
        <v>1164</v>
      </c>
      <c r="D286" s="86">
        <v>-6.0532687651331719E-2</v>
      </c>
      <c r="E286" s="86">
        <v>-0.58999647763296936</v>
      </c>
      <c r="F286" s="320">
        <v>-0.27264851731623285</v>
      </c>
    </row>
    <row r="287" spans="2:6" ht="15" hidden="1" customHeight="1" outlineLevel="1">
      <c r="B287" s="319" t="s">
        <v>277</v>
      </c>
      <c r="C287" s="268">
        <v>1239</v>
      </c>
      <c r="D287" s="86">
        <v>-0.58268777366116542</v>
      </c>
      <c r="E287" s="86">
        <v>-0.66082671776621948</v>
      </c>
      <c r="F287" s="320">
        <v>-0.264921445365916</v>
      </c>
    </row>
    <row r="288" spans="2:6" ht="15" hidden="1" customHeight="1" outlineLevel="1">
      <c r="B288" s="319" t="s">
        <v>278</v>
      </c>
      <c r="C288" s="268">
        <v>2969</v>
      </c>
      <c r="D288" s="86">
        <v>-0.67888816785637029</v>
      </c>
      <c r="E288" s="86">
        <v>-0.60825966486343841</v>
      </c>
      <c r="F288" s="320">
        <v>-0.24318331223814993</v>
      </c>
    </row>
    <row r="289" spans="2:6" ht="15" hidden="1" customHeight="1" outlineLevel="1">
      <c r="B289" s="319" t="s">
        <v>279</v>
      </c>
      <c r="C289" s="268">
        <v>9246</v>
      </c>
      <c r="D289" s="86">
        <v>-0.10485042114435085</v>
      </c>
      <c r="E289" s="86">
        <v>-0.24262778505897775</v>
      </c>
      <c r="F289" s="320">
        <v>-0.20074309459789785</v>
      </c>
    </row>
    <row r="290" spans="2:6" ht="15" hidden="1" customHeight="1" outlineLevel="1">
      <c r="B290" s="319" t="s">
        <v>280</v>
      </c>
      <c r="C290" s="268">
        <v>10329</v>
      </c>
      <c r="D290" s="86">
        <v>-0.14805344770702739</v>
      </c>
      <c r="E290" s="86">
        <v>-7.5290957923008106E-2</v>
      </c>
      <c r="F290" s="320">
        <v>-0.17281720262101696</v>
      </c>
    </row>
    <row r="291" spans="2:6" ht="15" hidden="1" customHeight="1" outlineLevel="1">
      <c r="B291" s="319" t="s">
        <v>281</v>
      </c>
      <c r="C291" s="268">
        <v>12124</v>
      </c>
      <c r="D291" s="86">
        <v>0.12613784135240569</v>
      </c>
      <c r="E291" s="86">
        <v>-0.124810510358767</v>
      </c>
      <c r="F291" s="320">
        <v>-0.17477451405971156</v>
      </c>
    </row>
    <row r="292" spans="2:6" ht="15" customHeight="1" collapsed="1">
      <c r="B292" s="328">
        <v>1990</v>
      </c>
      <c r="C292" s="271">
        <v>58546</v>
      </c>
      <c r="D292" s="272"/>
      <c r="E292" s="272">
        <v>-0.32918557220770883</v>
      </c>
      <c r="F292" s="327">
        <v>-0.32918557220770883</v>
      </c>
    </row>
    <row r="293" spans="2:6" ht="15" hidden="1" customHeight="1" outlineLevel="1">
      <c r="B293" s="319" t="s">
        <v>270</v>
      </c>
      <c r="C293" s="268">
        <v>10766</v>
      </c>
      <c r="D293" s="86">
        <v>8.7474747474747469E-2</v>
      </c>
      <c r="E293" s="86">
        <v>-0.25251683677011738</v>
      </c>
      <c r="F293" s="320">
        <v>-0.1601374173619331</v>
      </c>
    </row>
    <row r="294" spans="2:6" ht="15" hidden="1" customHeight="1" outlineLevel="1">
      <c r="B294" s="319" t="s">
        <v>271</v>
      </c>
      <c r="C294" s="268">
        <v>9900</v>
      </c>
      <c r="D294" s="86">
        <v>0.6097560975609756</v>
      </c>
      <c r="E294" s="86">
        <v>-0.24009824992324225</v>
      </c>
      <c r="F294" s="320">
        <v>-8.2696828744109996E-2</v>
      </c>
    </row>
    <row r="295" spans="2:6" ht="15" hidden="1" customHeight="1" outlineLevel="1">
      <c r="B295" s="319" t="s">
        <v>272</v>
      </c>
      <c r="C295" s="268">
        <v>6150</v>
      </c>
      <c r="D295" s="86">
        <v>1.4778404512489927</v>
      </c>
      <c r="E295" s="86">
        <v>-0.2606395768213513</v>
      </c>
      <c r="F295" s="320">
        <v>-2.1099637756589074E-2</v>
      </c>
    </row>
    <row r="296" spans="2:6" ht="15" hidden="1" customHeight="1" outlineLevel="1">
      <c r="B296" s="319" t="s">
        <v>273</v>
      </c>
      <c r="C296" s="268">
        <v>2482</v>
      </c>
      <c r="D296" s="86">
        <v>-0.21505376344086022</v>
      </c>
      <c r="E296" s="86">
        <v>-0.43998194945848379</v>
      </c>
      <c r="F296" s="320">
        <v>2.1663180027397644E-2</v>
      </c>
    </row>
    <row r="297" spans="2:6" ht="15" hidden="1" customHeight="1" outlineLevel="1">
      <c r="B297" s="319" t="s">
        <v>274</v>
      </c>
      <c r="C297" s="268">
        <v>3162</v>
      </c>
      <c r="D297" s="86">
        <v>-0.10017074558907228</v>
      </c>
      <c r="E297" s="86">
        <v>-0.31186071817192595</v>
      </c>
      <c r="F297" s="320">
        <v>5.5529867197161131E-2</v>
      </c>
    </row>
    <row r="298" spans="2:6" ht="15" hidden="1" customHeight="1" outlineLevel="1">
      <c r="B298" s="319" t="s">
        <v>275</v>
      </c>
      <c r="C298" s="268">
        <v>3514</v>
      </c>
      <c r="D298" s="86">
        <v>0.23775977456851005</v>
      </c>
      <c r="E298" s="86">
        <v>-0.19181232750689969</v>
      </c>
      <c r="F298" s="320">
        <v>9.2472740834997014E-2</v>
      </c>
    </row>
    <row r="299" spans="2:6" ht="15" hidden="1" customHeight="1" outlineLevel="1">
      <c r="B299" s="319" t="s">
        <v>276</v>
      </c>
      <c r="C299" s="268">
        <v>2839</v>
      </c>
      <c r="D299" s="86">
        <v>-0.22283055023268547</v>
      </c>
      <c r="E299" s="86">
        <v>-0.3010832102412605</v>
      </c>
      <c r="F299" s="320">
        <v>0.10200812026774941</v>
      </c>
    </row>
    <row r="300" spans="2:6" ht="15" hidden="1" customHeight="1" outlineLevel="1">
      <c r="B300" s="319" t="s">
        <v>277</v>
      </c>
      <c r="C300" s="268">
        <v>3653</v>
      </c>
      <c r="D300" s="86">
        <v>-0.51801029159519729</v>
      </c>
      <c r="E300" s="86">
        <v>-6.8824878919194532E-2</v>
      </c>
      <c r="F300" s="320">
        <v>0.12267235095314888</v>
      </c>
    </row>
    <row r="301" spans="2:6" ht="15" hidden="1" customHeight="1" outlineLevel="1">
      <c r="B301" s="319" t="s">
        <v>278</v>
      </c>
      <c r="C301" s="268">
        <v>7579</v>
      </c>
      <c r="D301" s="86">
        <v>-0.37917758846657929</v>
      </c>
      <c r="E301" s="86">
        <v>-4.4864524259609295E-2</v>
      </c>
      <c r="F301" s="320">
        <v>0.13923074343583375</v>
      </c>
    </row>
    <row r="302" spans="2:6" ht="15" hidden="1" customHeight="1" outlineLevel="1">
      <c r="B302" s="319" t="s">
        <v>279</v>
      </c>
      <c r="C302" s="268">
        <v>12208</v>
      </c>
      <c r="D302" s="86">
        <v>9.292748433303491E-2</v>
      </c>
      <c r="E302" s="86">
        <v>-1.037613488975353E-2</v>
      </c>
      <c r="F302" s="320">
        <v>0.16613837453251845</v>
      </c>
    </row>
    <row r="303" spans="2:6" ht="15" hidden="1" customHeight="1" outlineLevel="1">
      <c r="B303" s="319" t="s">
        <v>280</v>
      </c>
      <c r="C303" s="268">
        <v>11170</v>
      </c>
      <c r="D303" s="86">
        <v>-0.19367645997256913</v>
      </c>
      <c r="E303" s="86">
        <v>-0.10151222651222647</v>
      </c>
      <c r="F303" s="320">
        <v>0.19534715412989678</v>
      </c>
    </row>
    <row r="304" spans="2:6" ht="15" hidden="1" customHeight="1" outlineLevel="1">
      <c r="B304" s="319" t="s">
        <v>281</v>
      </c>
      <c r="C304" s="268">
        <v>13853</v>
      </c>
      <c r="D304" s="86">
        <v>-3.8186488925918249E-2</v>
      </c>
      <c r="E304" s="86">
        <v>-1.7866004962779125E-2</v>
      </c>
      <c r="F304" s="320">
        <v>0.24346271950868448</v>
      </c>
    </row>
    <row r="305" spans="2:6" ht="15" customHeight="1" collapsed="1">
      <c r="B305" s="326">
        <v>1989</v>
      </c>
      <c r="C305" s="271">
        <v>87276</v>
      </c>
      <c r="D305" s="272"/>
      <c r="E305" s="272">
        <v>-0.1601374173619331</v>
      </c>
      <c r="F305" s="327">
        <v>-0.1601374173619331</v>
      </c>
    </row>
    <row r="306" spans="2:6" ht="15" hidden="1" customHeight="1" outlineLevel="1">
      <c r="B306" s="319" t="s">
        <v>270</v>
      </c>
      <c r="C306" s="268">
        <v>14403</v>
      </c>
      <c r="D306" s="86">
        <v>0.10554190973288302</v>
      </c>
      <c r="E306" s="86">
        <v>0.50109431995831155</v>
      </c>
      <c r="F306" s="320">
        <v>0.28657917543642442</v>
      </c>
    </row>
    <row r="307" spans="2:6" ht="15" hidden="1" customHeight="1" outlineLevel="1">
      <c r="B307" s="319" t="s">
        <v>271</v>
      </c>
      <c r="C307" s="268">
        <v>13028</v>
      </c>
      <c r="D307" s="86">
        <v>0.56624188506852613</v>
      </c>
      <c r="E307" s="86">
        <v>0.30449584459797729</v>
      </c>
      <c r="F307" s="320">
        <v>0.24129854840123732</v>
      </c>
    </row>
    <row r="308" spans="2:6" ht="15" hidden="1" customHeight="1" outlineLevel="1">
      <c r="B308" s="319" t="s">
        <v>272</v>
      </c>
      <c r="C308" s="268">
        <v>8318</v>
      </c>
      <c r="D308" s="86">
        <v>0.87680505415162457</v>
      </c>
      <c r="E308" s="86">
        <v>0.29584047359401766</v>
      </c>
      <c r="F308" s="320">
        <v>0.21678994832303178</v>
      </c>
    </row>
    <row r="309" spans="2:6" ht="15" hidden="1" customHeight="1" outlineLevel="1">
      <c r="B309" s="319" t="s">
        <v>273</v>
      </c>
      <c r="C309" s="268">
        <v>4432</v>
      </c>
      <c r="D309" s="86">
        <v>-3.5473340587595215E-2</v>
      </c>
      <c r="E309" s="86">
        <v>0.36034376918354827</v>
      </c>
      <c r="F309" s="320">
        <v>0.23385437821831467</v>
      </c>
    </row>
    <row r="310" spans="2:6" ht="15" hidden="1" customHeight="1" outlineLevel="1">
      <c r="B310" s="319" t="s">
        <v>274</v>
      </c>
      <c r="C310" s="268">
        <v>4595</v>
      </c>
      <c r="D310" s="86">
        <v>5.6807727690892366E-2</v>
      </c>
      <c r="E310" s="86">
        <v>0.66364952932657495</v>
      </c>
      <c r="F310" s="320">
        <v>0.24122420650810183</v>
      </c>
    </row>
    <row r="311" spans="2:6" ht="15" hidden="1" customHeight="1" outlineLevel="1">
      <c r="B311" s="319" t="s">
        <v>275</v>
      </c>
      <c r="C311" s="268">
        <v>4348</v>
      </c>
      <c r="D311" s="86">
        <v>7.0408665681930077E-2</v>
      </c>
      <c r="E311" s="86">
        <v>7.4142724745134281E-3</v>
      </c>
      <c r="F311" s="320">
        <v>0.23804220876225646</v>
      </c>
    </row>
    <row r="312" spans="2:6" ht="15" hidden="1" customHeight="1" outlineLevel="1">
      <c r="B312" s="319" t="s">
        <v>276</v>
      </c>
      <c r="C312" s="268">
        <v>4062</v>
      </c>
      <c r="D312" s="86">
        <v>3.5432067295437165E-2</v>
      </c>
      <c r="E312" s="86">
        <v>0.16925734024179628</v>
      </c>
      <c r="F312" s="320">
        <v>0.27862274104837814</v>
      </c>
    </row>
    <row r="313" spans="2:6" ht="15" hidden="1" customHeight="1" outlineLevel="1">
      <c r="B313" s="319" t="s">
        <v>277</v>
      </c>
      <c r="C313" s="268">
        <v>3923</v>
      </c>
      <c r="D313" s="86">
        <v>-0.50560806553245119</v>
      </c>
      <c r="E313" s="86">
        <v>0.37939521800281284</v>
      </c>
      <c r="F313" s="320">
        <v>0.30833477833651224</v>
      </c>
    </row>
    <row r="314" spans="2:6" ht="15" hidden="1" customHeight="1" outlineLevel="1">
      <c r="B314" s="319" t="s">
        <v>278</v>
      </c>
      <c r="C314" s="268">
        <v>7935</v>
      </c>
      <c r="D314" s="86">
        <v>-0.35676070038910507</v>
      </c>
      <c r="E314" s="86">
        <v>0.28481217616580312</v>
      </c>
      <c r="F314" s="320">
        <v>0.32009738822487832</v>
      </c>
    </row>
    <row r="315" spans="2:6" ht="15" hidden="1" customHeight="1" outlineLevel="1">
      <c r="B315" s="319" t="s">
        <v>279</v>
      </c>
      <c r="C315" s="268">
        <v>12336</v>
      </c>
      <c r="D315" s="86">
        <v>-7.7220077220077222E-3</v>
      </c>
      <c r="E315" s="86">
        <v>0.19766990291262143</v>
      </c>
      <c r="F315" s="320">
        <v>0.34058879276084508</v>
      </c>
    </row>
    <row r="316" spans="2:6" ht="15" hidden="1" customHeight="1" outlineLevel="1">
      <c r="B316" s="319" t="s">
        <v>280</v>
      </c>
      <c r="C316" s="268">
        <v>12432</v>
      </c>
      <c r="D316" s="86">
        <v>-0.11861042183622829</v>
      </c>
      <c r="E316" s="86">
        <v>0.22700355309909193</v>
      </c>
      <c r="F316" s="320">
        <v>0.33768464445207824</v>
      </c>
    </row>
    <row r="317" spans="2:6" ht="15" hidden="1" customHeight="1" outlineLevel="1">
      <c r="B317" s="319" t="s">
        <v>281</v>
      </c>
      <c r="C317" s="268">
        <v>14105</v>
      </c>
      <c r="D317" s="86">
        <v>0.47003647733194365</v>
      </c>
      <c r="E317" s="86">
        <v>0.22577561484313891</v>
      </c>
      <c r="F317" s="320">
        <v>0.35177468260016531</v>
      </c>
    </row>
    <row r="318" spans="2:6" ht="15" customHeight="1" collapsed="1">
      <c r="B318" s="326">
        <v>1988</v>
      </c>
      <c r="C318" s="271">
        <v>103917</v>
      </c>
      <c r="D318" s="272"/>
      <c r="E318" s="272">
        <v>0.28657917543642442</v>
      </c>
      <c r="F318" s="327">
        <v>0.28657917543642442</v>
      </c>
    </row>
    <row r="319" spans="2:6" ht="15" hidden="1" customHeight="1" outlineLevel="1">
      <c r="B319" s="319" t="s">
        <v>270</v>
      </c>
      <c r="C319" s="268">
        <v>9595</v>
      </c>
      <c r="D319" s="86">
        <v>-3.9251026334234503E-2</v>
      </c>
      <c r="E319" s="86">
        <v>0.10694508537148129</v>
      </c>
      <c r="F319" s="320">
        <v>0.39167442020745025</v>
      </c>
    </row>
    <row r="320" spans="2:6" ht="15" hidden="1" customHeight="1" outlineLevel="1">
      <c r="B320" s="319" t="s">
        <v>271</v>
      </c>
      <c r="C320" s="268">
        <v>9987</v>
      </c>
      <c r="D320" s="86">
        <v>0.55584982084436829</v>
      </c>
      <c r="E320" s="86">
        <v>9.7955145118733489E-2</v>
      </c>
      <c r="F320" s="320">
        <v>0.40139361814160845</v>
      </c>
    </row>
    <row r="321" spans="2:6" ht="15" hidden="1" customHeight="1" outlineLevel="1">
      <c r="B321" s="319" t="s">
        <v>272</v>
      </c>
      <c r="C321" s="268">
        <v>6419</v>
      </c>
      <c r="D321" s="86">
        <v>0.97022713321055865</v>
      </c>
      <c r="E321" s="86">
        <v>0.69456177402323127</v>
      </c>
      <c r="F321" s="320">
        <v>0.44778391065960066</v>
      </c>
    </row>
    <row r="322" spans="2:6" ht="15" hidden="1" customHeight="1" outlineLevel="1">
      <c r="B322" s="319" t="s">
        <v>273</v>
      </c>
      <c r="C322" s="268">
        <v>3258</v>
      </c>
      <c r="D322" s="86">
        <v>0.17958001448225924</v>
      </c>
      <c r="E322" s="86">
        <v>0.75255513717052169</v>
      </c>
      <c r="F322" s="320">
        <v>0.39231246351430249</v>
      </c>
    </row>
    <row r="323" spans="2:6" ht="15" hidden="1" customHeight="1" outlineLevel="1">
      <c r="B323" s="319" t="s">
        <v>274</v>
      </c>
      <c r="C323" s="268">
        <v>2762</v>
      </c>
      <c r="D323" s="86">
        <v>-0.36005560704355888</v>
      </c>
      <c r="E323" s="86">
        <v>0.87381275440976935</v>
      </c>
      <c r="F323" s="320">
        <v>0.38321794516754371</v>
      </c>
    </row>
    <row r="324" spans="2:6" ht="15" hidden="1" customHeight="1" outlineLevel="1">
      <c r="B324" s="319" t="s">
        <v>275</v>
      </c>
      <c r="C324" s="268">
        <v>4316</v>
      </c>
      <c r="D324" s="86">
        <v>0.24237190558434082</v>
      </c>
      <c r="E324" s="86">
        <v>1.2088024564994884</v>
      </c>
      <c r="F324" s="320">
        <v>0.37218143192575748</v>
      </c>
    </row>
    <row r="325" spans="2:6" ht="15" hidden="1" customHeight="1" outlineLevel="1">
      <c r="B325" s="319" t="s">
        <v>276</v>
      </c>
      <c r="C325" s="268">
        <v>3474</v>
      </c>
      <c r="D325" s="86">
        <v>0.22151898734177214</v>
      </c>
      <c r="E325" s="86">
        <v>1.4708392603129443</v>
      </c>
      <c r="F325" s="320">
        <v>0.35740677255932662</v>
      </c>
    </row>
    <row r="326" spans="2:6" ht="15" hidden="1" customHeight="1" outlineLevel="1">
      <c r="B326" s="319" t="s">
        <v>277</v>
      </c>
      <c r="C326" s="268">
        <v>2844</v>
      </c>
      <c r="D326" s="86">
        <v>-0.53950777202072542</v>
      </c>
      <c r="E326" s="86">
        <v>1.0170212765957447</v>
      </c>
      <c r="F326" s="320">
        <v>0.31721801362823099</v>
      </c>
    </row>
    <row r="327" spans="2:6" ht="15" hidden="1" customHeight="1" outlineLevel="1">
      <c r="B327" s="319" t="s">
        <v>278</v>
      </c>
      <c r="C327" s="268">
        <v>6176</v>
      </c>
      <c r="D327" s="86">
        <v>-0.40038834951456309</v>
      </c>
      <c r="E327" s="86">
        <v>0.61337513061650983</v>
      </c>
      <c r="F327" s="320">
        <v>0.27207883622712337</v>
      </c>
    </row>
    <row r="328" spans="2:6" ht="15" hidden="1" customHeight="1" outlineLevel="1">
      <c r="B328" s="319" t="s">
        <v>279</v>
      </c>
      <c r="C328" s="268">
        <v>10300</v>
      </c>
      <c r="D328" s="86">
        <v>1.6581129095933674E-2</v>
      </c>
      <c r="E328" s="86">
        <v>0.15470852017937209</v>
      </c>
      <c r="F328" s="320">
        <v>0.23256339726440323</v>
      </c>
    </row>
    <row r="329" spans="2:6" ht="15" hidden="1" customHeight="1" outlineLevel="1">
      <c r="B329" s="319" t="s">
        <v>280</v>
      </c>
      <c r="C329" s="268">
        <v>10132</v>
      </c>
      <c r="D329" s="86">
        <v>-0.11949248283653428</v>
      </c>
      <c r="E329" s="86">
        <v>0.30516552879041603</v>
      </c>
      <c r="F329" s="320">
        <v>0.23190859077443937</v>
      </c>
    </row>
    <row r="330" spans="2:6" ht="15" hidden="1" customHeight="1" outlineLevel="1">
      <c r="B330" s="319" t="s">
        <v>281</v>
      </c>
      <c r="C330" s="268">
        <v>11507</v>
      </c>
      <c r="D330" s="86">
        <v>0.32752653437932633</v>
      </c>
      <c r="E330" s="86">
        <v>0.46176321138211374</v>
      </c>
      <c r="F330" s="320">
        <v>0.21308025177025969</v>
      </c>
    </row>
    <row r="331" spans="2:6" ht="15" customHeight="1" collapsed="1">
      <c r="B331" s="326">
        <v>1987</v>
      </c>
      <c r="C331" s="271">
        <v>80770</v>
      </c>
      <c r="D331" s="272"/>
      <c r="E331" s="272">
        <v>0.39167442020745025</v>
      </c>
      <c r="F331" s="327">
        <v>0.39167442020745025</v>
      </c>
    </row>
    <row r="332" spans="2:6" ht="15" hidden="1" customHeight="1" outlineLevel="1">
      <c r="B332" s="319" t="s">
        <v>270</v>
      </c>
      <c r="C332" s="268">
        <v>8668</v>
      </c>
      <c r="D332" s="86">
        <v>-4.7053649956024624E-2</v>
      </c>
      <c r="E332" s="86">
        <v>0.13992635455023672</v>
      </c>
      <c r="F332" s="320">
        <v>0.17274545858675672</v>
      </c>
    </row>
    <row r="333" spans="2:6" ht="15" hidden="1" customHeight="1" outlineLevel="1">
      <c r="B333" s="319" t="s">
        <v>271</v>
      </c>
      <c r="C333" s="268">
        <v>9096</v>
      </c>
      <c r="D333" s="86">
        <v>1.4012671594508976</v>
      </c>
      <c r="E333" s="86">
        <v>0.36679188580015021</v>
      </c>
      <c r="F333" s="320">
        <v>0.17656533950107378</v>
      </c>
    </row>
    <row r="334" spans="2:6" ht="15" hidden="1" customHeight="1" outlineLevel="1">
      <c r="B334" s="319" t="s">
        <v>272</v>
      </c>
      <c r="C334" s="268">
        <v>3788</v>
      </c>
      <c r="D334" s="86">
        <v>1.0376546530392685</v>
      </c>
      <c r="E334" s="86">
        <v>-6.9516089412920645E-2</v>
      </c>
      <c r="F334" s="320">
        <v>0.15643820510645523</v>
      </c>
    </row>
    <row r="335" spans="2:6" ht="15" hidden="1" customHeight="1" outlineLevel="1">
      <c r="B335" s="319" t="s">
        <v>273</v>
      </c>
      <c r="C335" s="268">
        <v>1859</v>
      </c>
      <c r="D335" s="86">
        <v>0.26119402985074625</v>
      </c>
      <c r="E335" s="86">
        <v>0.53890728476821192</v>
      </c>
      <c r="F335" s="320">
        <v>0.19294885745375412</v>
      </c>
    </row>
    <row r="336" spans="2:6" ht="15" hidden="1" customHeight="1" outlineLevel="1">
      <c r="B336" s="319" t="s">
        <v>274</v>
      </c>
      <c r="C336" s="268">
        <v>1474</v>
      </c>
      <c r="D336" s="86">
        <v>-0.24564994882292732</v>
      </c>
      <c r="E336" s="86">
        <v>0.51802265705458295</v>
      </c>
      <c r="F336" s="320">
        <v>0.17571087475580649</v>
      </c>
    </row>
    <row r="337" spans="2:6" ht="15" hidden="1" customHeight="1" outlineLevel="1">
      <c r="B337" s="319" t="s">
        <v>275</v>
      </c>
      <c r="C337" s="268">
        <v>1954</v>
      </c>
      <c r="D337" s="86">
        <v>0.38975817923186346</v>
      </c>
      <c r="E337" s="86">
        <v>1.4486215538847116</v>
      </c>
      <c r="F337" s="320">
        <v>0.16555169417897475</v>
      </c>
    </row>
    <row r="338" spans="2:6" ht="15" hidden="1" customHeight="1" outlineLevel="1">
      <c r="B338" s="319" t="s">
        <v>276</v>
      </c>
      <c r="C338" s="268">
        <v>1406</v>
      </c>
      <c r="D338" s="86">
        <v>-2.8368794326241137E-3</v>
      </c>
      <c r="E338" s="86">
        <v>-2.2253129346314293E-2</v>
      </c>
      <c r="F338" s="320">
        <v>0.12668984163769803</v>
      </c>
    </row>
    <row r="339" spans="2:6" ht="15" hidden="1" customHeight="1" outlineLevel="1">
      <c r="B339" s="319" t="s">
        <v>277</v>
      </c>
      <c r="C339" s="268">
        <v>1410</v>
      </c>
      <c r="D339" s="86">
        <v>-0.63166144200626961</v>
      </c>
      <c r="E339" s="86">
        <v>-0.34326967862133206</v>
      </c>
      <c r="F339" s="320">
        <v>0.14967832290253402</v>
      </c>
    </row>
    <row r="340" spans="2:6" ht="15" hidden="1" customHeight="1" outlineLevel="1">
      <c r="B340" s="319" t="s">
        <v>278</v>
      </c>
      <c r="C340" s="268">
        <v>3828</v>
      </c>
      <c r="D340" s="86">
        <v>-0.57085201793721974</v>
      </c>
      <c r="E340" s="86">
        <v>5.4255026163591236E-2</v>
      </c>
      <c r="F340" s="320">
        <v>0.20322063373760635</v>
      </c>
    </row>
    <row r="341" spans="2:6" ht="15" hidden="1" customHeight="1" outlineLevel="1">
      <c r="B341" s="319" t="s">
        <v>279</v>
      </c>
      <c r="C341" s="268">
        <v>8920</v>
      </c>
      <c r="D341" s="86">
        <v>0.14904031946412469</v>
      </c>
      <c r="E341" s="86">
        <v>0.13949923352069504</v>
      </c>
      <c r="F341" s="320">
        <v>0.22502769571639591</v>
      </c>
    </row>
    <row r="342" spans="2:6" ht="15" hidden="1" customHeight="1" outlineLevel="1">
      <c r="B342" s="319" t="s">
        <v>280</v>
      </c>
      <c r="C342" s="268">
        <v>7763</v>
      </c>
      <c r="D342" s="86">
        <v>-1.3846544715447155E-2</v>
      </c>
      <c r="E342" s="86">
        <v>0.17319026749282163</v>
      </c>
      <c r="F342" s="320">
        <v>0.30408388520971297</v>
      </c>
    </row>
    <row r="343" spans="2:6" ht="15" hidden="1" customHeight="1" outlineLevel="1">
      <c r="B343" s="319" t="s">
        <v>281</v>
      </c>
      <c r="C343" s="268">
        <v>7872</v>
      </c>
      <c r="D343" s="86">
        <v>3.5244608100999386E-2</v>
      </c>
      <c r="E343" s="86">
        <v>0.20717681337218208</v>
      </c>
      <c r="F343" s="320">
        <v>0.3344182262001627</v>
      </c>
    </row>
    <row r="344" spans="2:6" ht="15" customHeight="1" collapsed="1">
      <c r="B344" s="326">
        <v>1986</v>
      </c>
      <c r="C344" s="271">
        <v>58038</v>
      </c>
      <c r="D344" s="272"/>
      <c r="E344" s="272">
        <v>0.17274545858675672</v>
      </c>
      <c r="F344" s="327">
        <v>0.17274545858675672</v>
      </c>
    </row>
    <row r="345" spans="2:6" ht="15" hidden="1" customHeight="1" outlineLevel="1">
      <c r="B345" s="319" t="s">
        <v>270</v>
      </c>
      <c r="C345" s="268">
        <v>7604</v>
      </c>
      <c r="D345" s="86">
        <v>0.14259954921111945</v>
      </c>
      <c r="E345" s="86">
        <v>0.16286894020492437</v>
      </c>
      <c r="F345" s="320">
        <v>0.30847126011316162</v>
      </c>
    </row>
    <row r="346" spans="2:6" ht="15" hidden="1" customHeight="1" outlineLevel="1">
      <c r="B346" s="319" t="s">
        <v>271</v>
      </c>
      <c r="C346" s="268">
        <v>6655</v>
      </c>
      <c r="D346" s="86">
        <v>0.63473348071726854</v>
      </c>
      <c r="E346" s="86">
        <v>0.23538147391869324</v>
      </c>
      <c r="F346" s="320">
        <v>0.31830556463029502</v>
      </c>
    </row>
    <row r="347" spans="2:6" ht="15" hidden="1" customHeight="1" outlineLevel="1">
      <c r="B347" s="319" t="s">
        <v>272</v>
      </c>
      <c r="C347" s="268">
        <v>4071</v>
      </c>
      <c r="D347" s="86">
        <v>2.3700331125827816</v>
      </c>
      <c r="E347" s="86">
        <v>0.42094240837696328</v>
      </c>
      <c r="F347" s="320">
        <v>0.27693682471770154</v>
      </c>
    </row>
    <row r="348" spans="2:6" ht="15" hidden="1" customHeight="1" outlineLevel="1">
      <c r="B348" s="319" t="s">
        <v>273</v>
      </c>
      <c r="C348" s="268">
        <v>1208</v>
      </c>
      <c r="D348" s="86">
        <v>0.24407826982492276</v>
      </c>
      <c r="E348" s="86">
        <v>-9.0361445783132543E-2</v>
      </c>
      <c r="F348" s="320">
        <v>0.25037415984108402</v>
      </c>
    </row>
    <row r="349" spans="2:6" ht="15" hidden="1" customHeight="1" outlineLevel="1">
      <c r="B349" s="319" t="s">
        <v>274</v>
      </c>
      <c r="C349" s="268">
        <v>971</v>
      </c>
      <c r="D349" s="86">
        <v>0.21679197994987467</v>
      </c>
      <c r="E349" s="86">
        <v>3.1880977683315548E-2</v>
      </c>
      <c r="F349" s="320">
        <v>0.28439599654297587</v>
      </c>
    </row>
    <row r="350" spans="2:6" ht="15" hidden="1" customHeight="1" outlineLevel="1">
      <c r="B350" s="319" t="s">
        <v>275</v>
      </c>
      <c r="C350" s="268">
        <v>798</v>
      </c>
      <c r="D350" s="86">
        <v>-0.44506258692628653</v>
      </c>
      <c r="E350" s="86">
        <v>-0.41323529411764703</v>
      </c>
      <c r="F350" s="320">
        <v>0.31746122589137515</v>
      </c>
    </row>
    <row r="351" spans="2:6" ht="15" hidden="1" customHeight="1" outlineLevel="1">
      <c r="B351" s="319" t="s">
        <v>276</v>
      </c>
      <c r="C351" s="268">
        <v>1438</v>
      </c>
      <c r="D351" s="86">
        <v>-0.33022822543083374</v>
      </c>
      <c r="E351" s="86">
        <v>1.6928838951310863</v>
      </c>
      <c r="F351" s="320">
        <v>0.38679919057255097</v>
      </c>
    </row>
    <row r="352" spans="2:6" ht="15" hidden="1" customHeight="1" outlineLevel="1">
      <c r="B352" s="319" t="s">
        <v>277</v>
      </c>
      <c r="C352" s="268">
        <v>2147</v>
      </c>
      <c r="D352" s="86">
        <v>-0.40870283668410906</v>
      </c>
      <c r="E352" s="86">
        <v>1.9573002754820936</v>
      </c>
      <c r="F352" s="320">
        <v>0.38064594096498383</v>
      </c>
    </row>
    <row r="353" spans="2:6" ht="15" hidden="1" customHeight="1" outlineLevel="1">
      <c r="B353" s="319" t="s">
        <v>278</v>
      </c>
      <c r="C353" s="268">
        <v>3631</v>
      </c>
      <c r="D353" s="86">
        <v>-0.53615227388860498</v>
      </c>
      <c r="E353" s="86">
        <v>0.3538404175988068</v>
      </c>
      <c r="F353" s="320">
        <v>0.36686938536103475</v>
      </c>
    </row>
    <row r="354" spans="2:6" ht="15" hidden="1" customHeight="1" outlineLevel="1">
      <c r="B354" s="319" t="s">
        <v>279</v>
      </c>
      <c r="C354" s="268">
        <v>7828</v>
      </c>
      <c r="D354" s="86">
        <v>0.18301345020401996</v>
      </c>
      <c r="E354" s="86">
        <v>0.7937671860678277</v>
      </c>
      <c r="F354" s="320">
        <v>0.3593950993003483</v>
      </c>
    </row>
    <row r="355" spans="2:6" ht="15" hidden="1" customHeight="1" outlineLevel="1">
      <c r="B355" s="319" t="s">
        <v>280</v>
      </c>
      <c r="C355" s="268">
        <v>6617</v>
      </c>
      <c r="D355" s="86">
        <v>1.4721668455758318E-2</v>
      </c>
      <c r="E355" s="86">
        <v>0.36376751854905187</v>
      </c>
      <c r="F355" s="320">
        <v>0.20493289807762061</v>
      </c>
    </row>
    <row r="356" spans="2:6" ht="15" hidden="1" customHeight="1" outlineLevel="1">
      <c r="B356" s="319" t="s">
        <v>281</v>
      </c>
      <c r="C356" s="268">
        <v>6521</v>
      </c>
      <c r="D356" s="86">
        <v>-2.7527144823367156E-3</v>
      </c>
      <c r="E356" s="86">
        <v>4.4362588084561283E-2</v>
      </c>
      <c r="F356" s="320">
        <v>0.11733826030852246</v>
      </c>
    </row>
    <row r="357" spans="2:6" ht="15" customHeight="1" collapsed="1">
      <c r="B357" s="326">
        <v>1985</v>
      </c>
      <c r="C357" s="271">
        <v>49489</v>
      </c>
      <c r="D357" s="272"/>
      <c r="E357" s="272">
        <v>0.30847126011316162</v>
      </c>
      <c r="F357" s="327">
        <v>0.30847126011316162</v>
      </c>
    </row>
    <row r="358" spans="2:6" ht="15" hidden="1" customHeight="1" outlineLevel="1">
      <c r="B358" s="319" t="s">
        <v>270</v>
      </c>
      <c r="C358" s="268">
        <v>6539</v>
      </c>
      <c r="D358" s="86">
        <v>0.21384815296083162</v>
      </c>
      <c r="E358" s="86">
        <v>0.20003670398238205</v>
      </c>
      <c r="F358" s="320">
        <v>0.10986560244145793</v>
      </c>
    </row>
    <row r="359" spans="2:6" ht="15" hidden="1" customHeight="1" outlineLevel="1">
      <c r="B359" s="319" t="s">
        <v>271</v>
      </c>
      <c r="C359" s="268">
        <v>5387</v>
      </c>
      <c r="D359" s="86">
        <v>0.8802792321116929</v>
      </c>
      <c r="E359" s="86">
        <v>-3.5279369627507218E-2</v>
      </c>
      <c r="F359" s="320">
        <v>7.4569230319164514E-2</v>
      </c>
    </row>
    <row r="360" spans="2:6" ht="15" hidden="1" customHeight="1" outlineLevel="1">
      <c r="B360" s="319" t="s">
        <v>272</v>
      </c>
      <c r="C360" s="268">
        <v>2865</v>
      </c>
      <c r="D360" s="86">
        <v>1.1573795180722892</v>
      </c>
      <c r="E360" s="86">
        <v>6.7039106145251326E-2</v>
      </c>
      <c r="F360" s="320">
        <v>0.12523233492793806</v>
      </c>
    </row>
    <row r="361" spans="2:6" ht="15" hidden="1" customHeight="1" outlineLevel="1">
      <c r="B361" s="319" t="s">
        <v>273</v>
      </c>
      <c r="C361" s="268">
        <v>1328</v>
      </c>
      <c r="D361" s="86">
        <v>0.4112646121147715</v>
      </c>
      <c r="E361" s="86">
        <v>1.9642857142857144</v>
      </c>
      <c r="F361" s="320">
        <v>0.11991832754312193</v>
      </c>
    </row>
    <row r="362" spans="2:6" ht="15" hidden="1" customHeight="1" outlineLevel="1">
      <c r="B362" s="319" t="s">
        <v>274</v>
      </c>
      <c r="C362" s="268">
        <v>941</v>
      </c>
      <c r="D362" s="86">
        <v>-0.30808823529411766</v>
      </c>
      <c r="E362" s="86">
        <v>51.277777777777779</v>
      </c>
      <c r="F362" s="320">
        <v>8.8324534255719511E-2</v>
      </c>
    </row>
    <row r="363" spans="2:6" ht="15" hidden="1" customHeight="1" outlineLevel="1">
      <c r="B363" s="319" t="s">
        <v>275</v>
      </c>
      <c r="C363" s="268">
        <v>1360</v>
      </c>
      <c r="D363" s="86">
        <v>1.5468164794007491</v>
      </c>
      <c r="E363" s="86">
        <v>74.555555555555557</v>
      </c>
      <c r="F363" s="320">
        <v>6.0190522419756087E-2</v>
      </c>
    </row>
    <row r="364" spans="2:6" ht="15" hidden="1" customHeight="1" outlineLevel="1">
      <c r="B364" s="319" t="s">
        <v>276</v>
      </c>
      <c r="C364" s="268">
        <v>534</v>
      </c>
      <c r="D364" s="86">
        <v>-0.26446280991735538</v>
      </c>
      <c r="E364" s="86">
        <v>17.413793103448278</v>
      </c>
      <c r="F364" s="320">
        <v>1.8796992481203034E-2</v>
      </c>
    </row>
    <row r="365" spans="2:6" ht="15" hidden="1" customHeight="1" outlineLevel="1">
      <c r="B365" s="319" t="s">
        <v>277</v>
      </c>
      <c r="C365" s="268">
        <v>726</v>
      </c>
      <c r="D365" s="86">
        <v>-0.72930648769574946</v>
      </c>
      <c r="E365" s="86">
        <v>35.299999999999997</v>
      </c>
      <c r="F365" s="320">
        <v>3.2128027157276584E-3</v>
      </c>
    </row>
    <row r="366" spans="2:6" ht="15" hidden="1" customHeight="1" outlineLevel="1">
      <c r="B366" s="319" t="s">
        <v>278</v>
      </c>
      <c r="C366" s="268">
        <v>2682</v>
      </c>
      <c r="D366" s="86">
        <v>-0.38542621448212649</v>
      </c>
      <c r="E366" s="86">
        <v>0.24051803885291401</v>
      </c>
      <c r="F366" s="320">
        <v>-1.8750757300375676E-2</v>
      </c>
    </row>
    <row r="367" spans="2:6" ht="15" hidden="1" customHeight="1" outlineLevel="1">
      <c r="B367" s="319" t="s">
        <v>279</v>
      </c>
      <c r="C367" s="268">
        <v>4364</v>
      </c>
      <c r="D367" s="86">
        <v>-0.10057708161582853</v>
      </c>
      <c r="E367" s="86">
        <v>-0.21721973094170399</v>
      </c>
      <c r="F367" s="320">
        <v>-4.5461351861279975E-2</v>
      </c>
    </row>
    <row r="368" spans="2:6" ht="15" hidden="1" customHeight="1" outlineLevel="1">
      <c r="B368" s="319" t="s">
        <v>280</v>
      </c>
      <c r="C368" s="268">
        <v>4852</v>
      </c>
      <c r="D368" s="86">
        <v>-0.22293401665598975</v>
      </c>
      <c r="E368" s="86">
        <v>-0.17286055233549269</v>
      </c>
      <c r="F368" s="320">
        <v>-2.2744727358657735E-2</v>
      </c>
    </row>
    <row r="369" spans="2:6" ht="15" hidden="1" customHeight="1" outlineLevel="1">
      <c r="B369" s="319" t="s">
        <v>281</v>
      </c>
      <c r="C369" s="268">
        <v>6244</v>
      </c>
      <c r="D369" s="86">
        <v>0.1458983299688017</v>
      </c>
      <c r="E369" s="86">
        <v>3.2133676092545027E-3</v>
      </c>
      <c r="F369" s="320">
        <v>1.7395196180814532E-2</v>
      </c>
    </row>
    <row r="370" spans="2:6" ht="15" customHeight="1" collapsed="1">
      <c r="B370" s="326">
        <v>1984</v>
      </c>
      <c r="C370" s="271">
        <v>37822</v>
      </c>
      <c r="D370" s="272"/>
      <c r="E370" s="272">
        <v>0.10986560244145793</v>
      </c>
      <c r="F370" s="327">
        <v>0.10986560244145793</v>
      </c>
    </row>
    <row r="371" spans="2:6" ht="15" hidden="1" customHeight="1" outlineLevel="1">
      <c r="B371" s="319" t="s">
        <v>270</v>
      </c>
      <c r="C371" s="268">
        <v>5449</v>
      </c>
      <c r="D371" s="86">
        <v>-2.417621776504298E-2</v>
      </c>
      <c r="E371" s="86">
        <v>-1.8905293482174956E-2</v>
      </c>
      <c r="F371" s="320">
        <v>3.4736138944555739E-2</v>
      </c>
    </row>
    <row r="372" spans="2:6" ht="15" hidden="1" customHeight="1" outlineLevel="1">
      <c r="B372" s="319" t="s">
        <v>271</v>
      </c>
      <c r="C372" s="268">
        <v>5584</v>
      </c>
      <c r="D372" s="86">
        <v>1.0797020484171322</v>
      </c>
      <c r="E372" s="86">
        <v>0.32322274881516577</v>
      </c>
      <c r="F372" s="320">
        <v>5.8920107803351884E-2</v>
      </c>
    </row>
    <row r="373" spans="2:6" ht="15" hidden="1" customHeight="1" outlineLevel="1">
      <c r="B373" s="319" t="s">
        <v>272</v>
      </c>
      <c r="C373" s="268">
        <v>2685</v>
      </c>
      <c r="D373" s="86">
        <v>4.9933035714285712</v>
      </c>
      <c r="E373" s="86">
        <v>1.8656716417910779E-3</v>
      </c>
      <c r="F373" s="320">
        <v>-1.058185107024423E-2</v>
      </c>
    </row>
    <row r="374" spans="2:6" ht="15" hidden="1" customHeight="1" outlineLevel="1">
      <c r="B374" s="319" t="s">
        <v>273</v>
      </c>
      <c r="C374" s="268">
        <v>448</v>
      </c>
      <c r="D374" s="86">
        <v>23.888888888888889</v>
      </c>
      <c r="E374" s="86">
        <v>-0.2432432432432432</v>
      </c>
      <c r="F374" s="320">
        <v>3.078469560846897E-2</v>
      </c>
    </row>
    <row r="375" spans="2:6" ht="15" hidden="1" customHeight="1" outlineLevel="1">
      <c r="B375" s="319" t="s">
        <v>274</v>
      </c>
      <c r="C375" s="268">
        <v>18</v>
      </c>
      <c r="D375" s="86">
        <v>0</v>
      </c>
      <c r="E375" s="86">
        <v>-0.18181818181818177</v>
      </c>
      <c r="F375" s="320">
        <v>5.2366051471997022E-2</v>
      </c>
    </row>
    <row r="376" spans="2:6" ht="15" hidden="1" customHeight="1" outlineLevel="1">
      <c r="B376" s="319" t="s">
        <v>275</v>
      </c>
      <c r="C376" s="268">
        <v>18</v>
      </c>
      <c r="D376" s="86">
        <v>-0.37931034482758619</v>
      </c>
      <c r="E376" s="86">
        <v>-0.55000000000000004</v>
      </c>
      <c r="F376" s="320">
        <v>5.2057068079537805E-2</v>
      </c>
    </row>
    <row r="377" spans="2:6" ht="15" hidden="1" customHeight="1" outlineLevel="1">
      <c r="B377" s="319" t="s">
        <v>276</v>
      </c>
      <c r="C377" s="268">
        <v>29</v>
      </c>
      <c r="D377" s="86">
        <v>0.45</v>
      </c>
      <c r="E377" s="86">
        <v>-0.23684210526315785</v>
      </c>
      <c r="F377" s="320">
        <v>5.2692049915424644E-2</v>
      </c>
    </row>
    <row r="378" spans="2:6" ht="15" hidden="1" customHeight="1" outlineLevel="1">
      <c r="B378" s="319" t="s">
        <v>277</v>
      </c>
      <c r="C378" s="268">
        <v>20</v>
      </c>
      <c r="D378" s="86">
        <v>-0.99074930619796486</v>
      </c>
      <c r="E378" s="86">
        <v>-0.48717948717948723</v>
      </c>
      <c r="F378" s="320">
        <v>5.2945682006765749E-2</v>
      </c>
    </row>
    <row r="379" spans="2:6" ht="15" hidden="1" customHeight="1" outlineLevel="1">
      <c r="B379" s="319" t="s">
        <v>278</v>
      </c>
      <c r="C379" s="268">
        <v>2162</v>
      </c>
      <c r="D379" s="86">
        <v>-0.61219730941704031</v>
      </c>
      <c r="E379" s="86">
        <v>-0.14915387642660372</v>
      </c>
      <c r="F379" s="320">
        <v>5.2812858783008121E-2</v>
      </c>
    </row>
    <row r="380" spans="2:6" ht="15" hidden="1" customHeight="1" outlineLevel="1">
      <c r="B380" s="319" t="s">
        <v>279</v>
      </c>
      <c r="C380" s="268">
        <v>5575</v>
      </c>
      <c r="D380" s="86">
        <v>-4.9607909989771562E-2</v>
      </c>
      <c r="E380" s="86">
        <v>-7.6681020205366046E-2</v>
      </c>
      <c r="F380" s="320">
        <v>4.9965410980441494E-2</v>
      </c>
    </row>
    <row r="381" spans="2:6" ht="15" hidden="1" customHeight="1" outlineLevel="1">
      <c r="B381" s="319" t="s">
        <v>280</v>
      </c>
      <c r="C381" s="268">
        <v>5866</v>
      </c>
      <c r="D381" s="86">
        <v>-5.7519280205655526E-2</v>
      </c>
      <c r="E381" s="86">
        <v>6.1335263253120997E-2</v>
      </c>
      <c r="F381" s="320">
        <v>0.1307658906443101</v>
      </c>
    </row>
    <row r="382" spans="2:6" ht="15" hidden="1" customHeight="1" outlineLevel="1">
      <c r="B382" s="319" t="s">
        <v>281</v>
      </c>
      <c r="C382" s="268">
        <v>6224</v>
      </c>
      <c r="D382" s="86">
        <v>0.12063377745768822</v>
      </c>
      <c r="E382" s="86">
        <v>0.10295941874889247</v>
      </c>
      <c r="F382" s="320">
        <v>0.17857017266237651</v>
      </c>
    </row>
    <row r="383" spans="2:6" ht="15" customHeight="1" collapsed="1">
      <c r="B383" s="326">
        <v>1983</v>
      </c>
      <c r="C383" s="271">
        <v>34078</v>
      </c>
      <c r="D383" s="272"/>
      <c r="E383" s="272">
        <v>3.4736138944555739E-2</v>
      </c>
      <c r="F383" s="327">
        <v>3.4736138944555739E-2</v>
      </c>
    </row>
    <row r="384" spans="2:6" ht="15" hidden="1" customHeight="1" outlineLevel="1">
      <c r="B384" s="319" t="s">
        <v>270</v>
      </c>
      <c r="C384" s="268">
        <v>5554</v>
      </c>
      <c r="D384" s="86">
        <v>0.31611374407582937</v>
      </c>
      <c r="E384" s="86">
        <v>0.1332381146704753</v>
      </c>
      <c r="F384" s="320">
        <v>0.17386655260906747</v>
      </c>
    </row>
    <row r="385" spans="2:6" ht="15" hidden="1" customHeight="1" outlineLevel="1">
      <c r="B385" s="319" t="s">
        <v>271</v>
      </c>
      <c r="C385" s="268">
        <v>4220</v>
      </c>
      <c r="D385" s="86">
        <v>0.57462686567164178</v>
      </c>
      <c r="E385" s="86">
        <v>-0.17400665492268541</v>
      </c>
      <c r="F385" s="320">
        <v>0.1891623075222868</v>
      </c>
    </row>
    <row r="386" spans="2:6" ht="15" hidden="1" customHeight="1" outlineLevel="1">
      <c r="B386" s="319" t="s">
        <v>272</v>
      </c>
      <c r="C386" s="268">
        <v>2680</v>
      </c>
      <c r="D386" s="86">
        <v>3.5270270270270272</v>
      </c>
      <c r="E386" s="86">
        <v>0.99404761904761907</v>
      </c>
      <c r="F386" s="320">
        <v>0.32579239777768887</v>
      </c>
    </row>
    <row r="387" spans="2:6" ht="15" hidden="1" customHeight="1" outlineLevel="1">
      <c r="B387" s="319" t="s">
        <v>273</v>
      </c>
      <c r="C387" s="268">
        <v>592</v>
      </c>
      <c r="D387" s="86">
        <v>25.90909090909091</v>
      </c>
      <c r="E387" s="86">
        <v>6.7894736842105265</v>
      </c>
      <c r="F387" s="320">
        <v>0.2441474186110133</v>
      </c>
    </row>
    <row r="388" spans="2:6" ht="15" hidden="1" customHeight="1" outlineLevel="1">
      <c r="B388" s="319" t="s">
        <v>274</v>
      </c>
      <c r="C388" s="268">
        <v>22</v>
      </c>
      <c r="D388" s="86">
        <v>-0.45</v>
      </c>
      <c r="E388" s="86">
        <v>-0.37142857142857144</v>
      </c>
      <c r="F388" s="320">
        <v>0.1936123180120437</v>
      </c>
    </row>
    <row r="389" spans="2:6" ht="15" hidden="1" customHeight="1" outlineLevel="1">
      <c r="B389" s="319" t="s">
        <v>275</v>
      </c>
      <c r="C389" s="268">
        <v>40</v>
      </c>
      <c r="D389" s="86">
        <v>5.2631578947368418E-2</v>
      </c>
      <c r="E389" s="86">
        <v>-4.7619047619047672E-2</v>
      </c>
      <c r="F389" s="320">
        <v>0.17085840278037301</v>
      </c>
    </row>
    <row r="390" spans="2:6" ht="15" hidden="1" customHeight="1" outlineLevel="1">
      <c r="B390" s="319" t="s">
        <v>276</v>
      </c>
      <c r="C390" s="268">
        <v>38</v>
      </c>
      <c r="D390" s="86">
        <v>-2.564102564102564E-2</v>
      </c>
      <c r="E390" s="86">
        <v>-2.5641025641025661E-2</v>
      </c>
      <c r="F390" s="320">
        <v>0.13496576955120076</v>
      </c>
    </row>
    <row r="391" spans="2:6" ht="15" hidden="1" customHeight="1" outlineLevel="1">
      <c r="B391" s="319" t="s">
        <v>277</v>
      </c>
      <c r="C391" s="268">
        <v>39</v>
      </c>
      <c r="D391" s="86">
        <v>-0.98465171192443923</v>
      </c>
      <c r="E391" s="86">
        <v>-0.36065573770491799</v>
      </c>
      <c r="F391" s="320">
        <v>0.11655917043794317</v>
      </c>
    </row>
    <row r="392" spans="2:6" ht="15" hidden="1" customHeight="1" outlineLevel="1">
      <c r="B392" s="319" t="s">
        <v>278</v>
      </c>
      <c r="C392" s="268">
        <v>2541</v>
      </c>
      <c r="D392" s="86">
        <v>-0.57916528651871479</v>
      </c>
      <c r="E392" s="86">
        <v>-0.14931369266822903</v>
      </c>
      <c r="F392" s="320">
        <v>9.4526668528344127E-2</v>
      </c>
    </row>
    <row r="393" spans="2:6" ht="15" hidden="1" customHeight="1" outlineLevel="1">
      <c r="B393" s="319" t="s">
        <v>279</v>
      </c>
      <c r="C393" s="268">
        <v>6038</v>
      </c>
      <c r="D393" s="86">
        <v>9.2455219829925814E-2</v>
      </c>
      <c r="E393" s="86">
        <v>0.44622754491017957</v>
      </c>
      <c r="F393" s="320">
        <v>0.13118019492068012</v>
      </c>
    </row>
    <row r="394" spans="2:6" ht="15" hidden="1" customHeight="1" outlineLevel="1">
      <c r="B394" s="319" t="s">
        <v>280</v>
      </c>
      <c r="C394" s="268">
        <v>5527</v>
      </c>
      <c r="D394" s="86">
        <v>-2.0556441609073189E-2</v>
      </c>
      <c r="E394" s="86">
        <v>0.37316770186335413</v>
      </c>
      <c r="F394" s="320">
        <v>2.9043789097408457E-2</v>
      </c>
    </row>
    <row r="395" spans="2:6" ht="15" hidden="1" customHeight="1" outlineLevel="1">
      <c r="B395" s="319" t="s">
        <v>281</v>
      </c>
      <c r="C395" s="268">
        <v>5643</v>
      </c>
      <c r="D395" s="86">
        <v>0.15139767394409298</v>
      </c>
      <c r="E395" s="86">
        <v>7.2405929304447003E-2</v>
      </c>
      <c r="F395" s="320">
        <v>-5.5280555463273595E-2</v>
      </c>
    </row>
    <row r="396" spans="2:6" ht="15" customHeight="1" collapsed="1">
      <c r="B396" s="326">
        <v>1982</v>
      </c>
      <c r="C396" s="271">
        <v>32934</v>
      </c>
      <c r="D396" s="272"/>
      <c r="E396" s="272">
        <v>0.17386655260906747</v>
      </c>
      <c r="F396" s="327">
        <v>0.17386655260906747</v>
      </c>
    </row>
    <row r="397" spans="2:6" ht="15" hidden="1" customHeight="1" outlineLevel="1">
      <c r="B397" s="319" t="s">
        <v>270</v>
      </c>
      <c r="C397" s="268">
        <v>4901</v>
      </c>
      <c r="D397" s="86">
        <v>-4.0712468193384227E-2</v>
      </c>
      <c r="E397" s="86">
        <v>0.22801302931596101</v>
      </c>
      <c r="F397" s="320">
        <v>-6.7504237710639181E-2</v>
      </c>
    </row>
    <row r="398" spans="2:6" ht="15" hidden="1" customHeight="1" outlineLevel="1">
      <c r="B398" s="319" t="s">
        <v>271</v>
      </c>
      <c r="C398" s="268">
        <v>5109</v>
      </c>
      <c r="D398" s="86">
        <v>2.8013392857142856</v>
      </c>
      <c r="E398" s="86">
        <v>0.71327967806841053</v>
      </c>
      <c r="F398" s="320">
        <v>-0.1389056304520222</v>
      </c>
    </row>
    <row r="399" spans="2:6" ht="15" hidden="1" customHeight="1" outlineLevel="1">
      <c r="B399" s="319" t="s">
        <v>272</v>
      </c>
      <c r="C399" s="268">
        <v>1344</v>
      </c>
      <c r="D399" s="86">
        <v>16.684210526315791</v>
      </c>
      <c r="E399" s="86">
        <v>-0.29707112970711302</v>
      </c>
      <c r="F399" s="320">
        <v>-0.27200512119184106</v>
      </c>
    </row>
    <row r="400" spans="2:6" ht="15" hidden="1" customHeight="1" outlineLevel="1">
      <c r="B400" s="319" t="s">
        <v>273</v>
      </c>
      <c r="C400" s="268">
        <v>76</v>
      </c>
      <c r="D400" s="86">
        <v>1.1714285714285715</v>
      </c>
      <c r="E400" s="86">
        <v>-0.89546079779917465</v>
      </c>
      <c r="F400" s="320">
        <v>-0.28451988143839835</v>
      </c>
    </row>
    <row r="401" spans="2:6" ht="15" hidden="1" customHeight="1" outlineLevel="1">
      <c r="B401" s="319" t="s">
        <v>274</v>
      </c>
      <c r="C401" s="268">
        <v>35</v>
      </c>
      <c r="D401" s="86">
        <v>-0.16666666666666666</v>
      </c>
      <c r="E401" s="86">
        <v>-0.93705035971223016</v>
      </c>
      <c r="F401" s="320">
        <v>-0.26701307408649011</v>
      </c>
    </row>
    <row r="402" spans="2:6" ht="15" hidden="1" customHeight="1" outlineLevel="1">
      <c r="B402" s="319" t="s">
        <v>275</v>
      </c>
      <c r="C402" s="268">
        <v>42</v>
      </c>
      <c r="D402" s="86">
        <v>7.6923076923076927E-2</v>
      </c>
      <c r="E402" s="86">
        <v>-0.95280898876404496</v>
      </c>
      <c r="F402" s="320">
        <v>-0.25429160628692449</v>
      </c>
    </row>
    <row r="403" spans="2:6" ht="15" hidden="1" customHeight="1" outlineLevel="1">
      <c r="B403" s="319" t="s">
        <v>276</v>
      </c>
      <c r="C403" s="268">
        <v>39</v>
      </c>
      <c r="D403" s="86">
        <v>-0.36065573770491804</v>
      </c>
      <c r="E403" s="86">
        <v>-0.92121212121212126</v>
      </c>
      <c r="F403" s="320">
        <v>-0.22404294788914503</v>
      </c>
    </row>
    <row r="404" spans="2:6" ht="15" hidden="1" customHeight="1" outlineLevel="1">
      <c r="B404" s="319" t="s">
        <v>277</v>
      </c>
      <c r="C404" s="268">
        <v>61</v>
      </c>
      <c r="D404" s="86">
        <v>-0.97957817207900899</v>
      </c>
      <c r="E404" s="86">
        <v>-0.90557275541795668</v>
      </c>
      <c r="F404" s="320">
        <v>-0.22518567602639494</v>
      </c>
    </row>
    <row r="405" spans="2:6" ht="15" hidden="1" customHeight="1" outlineLevel="1">
      <c r="B405" s="319" t="s">
        <v>278</v>
      </c>
      <c r="C405" s="268">
        <v>2987</v>
      </c>
      <c r="D405" s="86">
        <v>-0.28455089820359281</v>
      </c>
      <c r="E405" s="86">
        <v>0.21769262128006517</v>
      </c>
      <c r="F405" s="320">
        <v>-0.21406820114674496</v>
      </c>
    </row>
    <row r="406" spans="2:6" ht="15" hidden="1" customHeight="1" outlineLevel="1">
      <c r="B406" s="319" t="s">
        <v>279</v>
      </c>
      <c r="C406" s="268">
        <v>4175</v>
      </c>
      <c r="D406" s="86">
        <v>3.7267080745341616E-2</v>
      </c>
      <c r="E406" s="86">
        <v>-0.19010669253152279</v>
      </c>
      <c r="F406" s="320">
        <v>-0.27612132447602866</v>
      </c>
    </row>
    <row r="407" spans="2:6" ht="15" hidden="1" customHeight="1" outlineLevel="1">
      <c r="B407" s="319" t="s">
        <v>280</v>
      </c>
      <c r="C407" s="268">
        <v>4025</v>
      </c>
      <c r="D407" s="86">
        <v>-0.23508171797795516</v>
      </c>
      <c r="E407" s="86">
        <v>-0.20011923688394273</v>
      </c>
      <c r="F407" s="320">
        <v>-0.30652619535681935</v>
      </c>
    </row>
    <row r="408" spans="2:6" ht="15" hidden="1" customHeight="1" outlineLevel="1">
      <c r="B408" s="319" t="s">
        <v>281</v>
      </c>
      <c r="C408" s="268">
        <v>5262</v>
      </c>
      <c r="D408" s="86">
        <v>0.31846654973690813</v>
      </c>
      <c r="E408" s="86">
        <v>2.6676829268292845E-3</v>
      </c>
      <c r="F408" s="320">
        <v>-0.34692239265800262</v>
      </c>
    </row>
    <row r="409" spans="2:6" ht="15" customHeight="1" collapsed="1">
      <c r="B409" s="326">
        <v>1981</v>
      </c>
      <c r="C409" s="271">
        <v>28056</v>
      </c>
      <c r="D409" s="272"/>
      <c r="E409" s="272">
        <v>-6.7504237710639181E-2</v>
      </c>
      <c r="F409" s="327">
        <v>-6.7504237710639181E-2</v>
      </c>
    </row>
    <row r="410" spans="2:6" ht="15" hidden="1" customHeight="1" outlineLevel="1">
      <c r="B410" s="319" t="s">
        <v>270</v>
      </c>
      <c r="C410" s="268">
        <v>3991</v>
      </c>
      <c r="D410" s="86">
        <v>0.33836351441985246</v>
      </c>
      <c r="E410" s="86">
        <v>-0.26487382575059859</v>
      </c>
      <c r="F410" s="320">
        <v>-0.41116721465476747</v>
      </c>
    </row>
    <row r="411" spans="2:6" ht="15" hidden="1" customHeight="1" outlineLevel="1">
      <c r="B411" s="319" t="s">
        <v>271</v>
      </c>
      <c r="C411" s="268">
        <v>2982</v>
      </c>
      <c r="D411" s="86">
        <v>0.55962343096234313</v>
      </c>
      <c r="E411" s="86">
        <v>-0.48798076923076927</v>
      </c>
      <c r="F411" s="320">
        <v>-0.41378284396675158</v>
      </c>
    </row>
    <row r="412" spans="2:6" ht="15" hidden="1" customHeight="1" outlineLevel="1">
      <c r="B412" s="319" t="s">
        <v>272</v>
      </c>
      <c r="C412" s="268">
        <v>1912</v>
      </c>
      <c r="D412" s="86">
        <v>1.6299862448418156</v>
      </c>
      <c r="E412" s="86">
        <v>-0.42183247656486245</v>
      </c>
      <c r="F412" s="320">
        <v>-0.39397626479042125</v>
      </c>
    </row>
    <row r="413" spans="2:6" ht="15" hidden="1" customHeight="1" outlineLevel="1">
      <c r="B413" s="319" t="s">
        <v>273</v>
      </c>
      <c r="C413" s="268">
        <v>727</v>
      </c>
      <c r="D413" s="86">
        <v>0.30755395683453235</v>
      </c>
      <c r="E413" s="86">
        <v>-4.4678055190538801E-2</v>
      </c>
      <c r="F413" s="320">
        <v>-0.38176160428731953</v>
      </c>
    </row>
    <row r="414" spans="2:6" ht="15" hidden="1" customHeight="1" outlineLevel="1">
      <c r="B414" s="319" t="s">
        <v>274</v>
      </c>
      <c r="C414" s="268">
        <v>556</v>
      </c>
      <c r="D414" s="86">
        <v>-0.37528089887640448</v>
      </c>
      <c r="E414" s="86">
        <v>-0.13664596273291929</v>
      </c>
      <c r="F414" s="320">
        <v>-0.38930307941653164</v>
      </c>
    </row>
    <row r="415" spans="2:6" ht="15" hidden="1" customHeight="1" outlineLevel="1">
      <c r="B415" s="319" t="s">
        <v>275</v>
      </c>
      <c r="C415" s="268">
        <v>890</v>
      </c>
      <c r="D415" s="86">
        <v>0.79797979797979801</v>
      </c>
      <c r="E415" s="86">
        <v>0.52397260273972601</v>
      </c>
      <c r="F415" s="320">
        <v>-0.38842778014486579</v>
      </c>
    </row>
    <row r="416" spans="2:6" ht="15" hidden="1" customHeight="1" outlineLevel="1">
      <c r="B416" s="319" t="s">
        <v>276</v>
      </c>
      <c r="C416" s="268">
        <v>495</v>
      </c>
      <c r="D416" s="86">
        <v>-0.23374613003095976</v>
      </c>
      <c r="E416" s="86">
        <v>-0.56426056338028174</v>
      </c>
      <c r="F416" s="320">
        <v>-0.39416953308585634</v>
      </c>
    </row>
    <row r="417" spans="2:6" ht="15" hidden="1" customHeight="1" outlineLevel="1">
      <c r="B417" s="319" t="s">
        <v>277</v>
      </c>
      <c r="C417" s="268">
        <v>646</v>
      </c>
      <c r="D417" s="86">
        <v>-0.73664900122299226</v>
      </c>
      <c r="E417" s="86">
        <v>-0.26423690205011385</v>
      </c>
      <c r="F417" s="320">
        <v>-0.38427145844312594</v>
      </c>
    </row>
    <row r="418" spans="2:6" ht="15" hidden="1" customHeight="1" outlineLevel="1">
      <c r="B418" s="319" t="s">
        <v>278</v>
      </c>
      <c r="C418" s="268">
        <v>2453</v>
      </c>
      <c r="D418" s="86">
        <v>-0.52415130940834143</v>
      </c>
      <c r="E418" s="86">
        <v>-0.49318181818181817</v>
      </c>
      <c r="F418" s="320">
        <v>-0.38500084359709807</v>
      </c>
    </row>
    <row r="419" spans="2:6" ht="15" hidden="1" customHeight="1" outlineLevel="1">
      <c r="B419" s="319" t="s">
        <v>279</v>
      </c>
      <c r="C419" s="268">
        <v>5155</v>
      </c>
      <c r="D419" s="86">
        <v>2.444356120826709E-2</v>
      </c>
      <c r="E419" s="86">
        <v>-0.3767380002418087</v>
      </c>
      <c r="F419" s="320">
        <v>-0.32183205573696061</v>
      </c>
    </row>
    <row r="420" spans="2:6" ht="15" hidden="1" customHeight="1" outlineLevel="1">
      <c r="B420" s="319" t="s">
        <v>280</v>
      </c>
      <c r="C420" s="268">
        <v>5032</v>
      </c>
      <c r="D420" s="86">
        <v>-4.1158536585365856E-2</v>
      </c>
      <c r="E420" s="86">
        <v>-0.45119424146580867</v>
      </c>
      <c r="F420" s="320">
        <v>-0.2429535529972211</v>
      </c>
    </row>
    <row r="421" spans="2:6" ht="15" hidden="1" customHeight="1" outlineLevel="1">
      <c r="B421" s="319" t="s">
        <v>281</v>
      </c>
      <c r="C421" s="268">
        <v>5248</v>
      </c>
      <c r="D421" s="86">
        <v>-3.3339473199484271E-2</v>
      </c>
      <c r="E421" s="86">
        <v>-0.48814980981176237</v>
      </c>
      <c r="F421" s="320">
        <v>-0.12693211092589785</v>
      </c>
    </row>
    <row r="422" spans="2:6" ht="15" customHeight="1" collapsed="1">
      <c r="B422" s="326">
        <v>1980</v>
      </c>
      <c r="C422" s="271">
        <v>30087</v>
      </c>
      <c r="D422" s="272"/>
      <c r="E422" s="272">
        <v>-0.41116721465476747</v>
      </c>
      <c r="F422" s="327">
        <v>-0.41116721465476747</v>
      </c>
    </row>
    <row r="423" spans="2:6" ht="15" hidden="1" customHeight="1" outlineLevel="1">
      <c r="B423" s="319" t="s">
        <v>270</v>
      </c>
      <c r="C423" s="268">
        <v>5429</v>
      </c>
      <c r="D423" s="86">
        <v>-6.7822802197802193E-2</v>
      </c>
      <c r="E423" s="86">
        <v>-0.33057953144266339</v>
      </c>
      <c r="F423" s="320" t="s">
        <v>143</v>
      </c>
    </row>
    <row r="424" spans="2:6" ht="15" hidden="1" customHeight="1" outlineLevel="1">
      <c r="B424" s="319" t="s">
        <v>271</v>
      </c>
      <c r="C424" s="268">
        <v>5824</v>
      </c>
      <c r="D424" s="86">
        <v>0.76111279104928942</v>
      </c>
      <c r="E424" s="86">
        <v>-0.33485609867519417</v>
      </c>
      <c r="F424" s="320" t="s">
        <v>143</v>
      </c>
    </row>
    <row r="425" spans="2:6" ht="15" hidden="1" customHeight="1" outlineLevel="1">
      <c r="B425" s="319" t="s">
        <v>272</v>
      </c>
      <c r="C425" s="268">
        <v>3307</v>
      </c>
      <c r="D425" s="86">
        <v>3.3455978975032852</v>
      </c>
      <c r="E425" s="86">
        <v>-0.25568309700652714</v>
      </c>
      <c r="F425" s="320" t="s">
        <v>143</v>
      </c>
    </row>
    <row r="426" spans="2:6" ht="15" hidden="1" customHeight="1" outlineLevel="1">
      <c r="B426" s="319" t="s">
        <v>273</v>
      </c>
      <c r="C426" s="268">
        <v>761</v>
      </c>
      <c r="D426" s="86">
        <v>0.18167701863354038</v>
      </c>
      <c r="E426" s="86">
        <v>-0.50293925538863493</v>
      </c>
      <c r="F426" s="320" t="s">
        <v>143</v>
      </c>
    </row>
    <row r="427" spans="2:6" ht="15" hidden="1" customHeight="1" outlineLevel="1">
      <c r="B427" s="319" t="s">
        <v>274</v>
      </c>
      <c r="C427" s="268">
        <v>644</v>
      </c>
      <c r="D427" s="86">
        <v>0.10273972602739725</v>
      </c>
      <c r="E427" s="86">
        <v>-8.5227272727272707E-2</v>
      </c>
      <c r="F427" s="320" t="s">
        <v>143</v>
      </c>
    </row>
    <row r="428" spans="2:6" ht="15" hidden="1" customHeight="1" outlineLevel="1">
      <c r="B428" s="319" t="s">
        <v>275</v>
      </c>
      <c r="C428" s="268">
        <v>584</v>
      </c>
      <c r="D428" s="86">
        <v>-0.4859154929577465</v>
      </c>
      <c r="E428" s="86">
        <v>-8.0314960629921273E-2</v>
      </c>
      <c r="F428" s="320" t="s">
        <v>143</v>
      </c>
    </row>
    <row r="429" spans="2:6" ht="15" hidden="1" customHeight="1" outlineLevel="1">
      <c r="B429" s="319" t="s">
        <v>276</v>
      </c>
      <c r="C429" s="268">
        <v>1136</v>
      </c>
      <c r="D429" s="86">
        <v>0.29384965831435078</v>
      </c>
      <c r="E429" s="86">
        <v>-7.866991078669916E-2</v>
      </c>
      <c r="F429" s="320" t="s">
        <v>143</v>
      </c>
    </row>
    <row r="430" spans="2:6" ht="15" hidden="1" customHeight="1" outlineLevel="1">
      <c r="B430" s="319" t="s">
        <v>277</v>
      </c>
      <c r="C430" s="268">
        <v>878</v>
      </c>
      <c r="D430" s="86">
        <v>-0.81859504132231409</v>
      </c>
      <c r="E430" s="86">
        <v>-0.33735849056603773</v>
      </c>
      <c r="F430" s="320" t="s">
        <v>143</v>
      </c>
    </row>
    <row r="431" spans="2:6" ht="15" hidden="1" customHeight="1" outlineLevel="1">
      <c r="B431" s="319" t="s">
        <v>278</v>
      </c>
      <c r="C431" s="268">
        <v>4840</v>
      </c>
      <c r="D431" s="86">
        <v>-0.4148228751057913</v>
      </c>
      <c r="E431" s="86">
        <v>0.70482564283198301</v>
      </c>
      <c r="F431" s="320" t="s">
        <v>143</v>
      </c>
    </row>
    <row r="432" spans="2:6" ht="15" hidden="1" customHeight="1" outlineLevel="1">
      <c r="B432" s="319" t="s">
        <v>279</v>
      </c>
      <c r="C432" s="268">
        <v>8271</v>
      </c>
      <c r="D432" s="86">
        <v>-9.7938706511069909E-2</v>
      </c>
      <c r="E432" s="86">
        <v>0.28831775700934581</v>
      </c>
      <c r="F432" s="320" t="s">
        <v>143</v>
      </c>
    </row>
    <row r="433" spans="2:6" ht="15" hidden="1" customHeight="1" outlineLevel="1">
      <c r="B433" s="319" t="s">
        <v>280</v>
      </c>
      <c r="C433" s="268">
        <v>9169</v>
      </c>
      <c r="D433" s="86">
        <v>-0.10572515361357651</v>
      </c>
      <c r="E433" s="86">
        <v>0.40134494880024452</v>
      </c>
      <c r="F433" s="320" t="s">
        <v>143</v>
      </c>
    </row>
    <row r="434" spans="2:6" ht="15" hidden="1" customHeight="1" outlineLevel="1">
      <c r="B434" s="319" t="s">
        <v>281</v>
      </c>
      <c r="C434" s="268">
        <v>10253</v>
      </c>
      <c r="D434" s="86">
        <v>0.26424167694204681</v>
      </c>
      <c r="E434" s="86">
        <v>0.30147245493780139</v>
      </c>
      <c r="F434" s="320" t="s">
        <v>143</v>
      </c>
    </row>
    <row r="435" spans="2:6" ht="15" customHeight="1" collapsed="1">
      <c r="B435" s="326">
        <v>1979</v>
      </c>
      <c r="C435" s="271">
        <v>51096</v>
      </c>
      <c r="D435" s="272"/>
      <c r="E435" s="272">
        <v>1.3467679552531919E-2</v>
      </c>
      <c r="F435" s="327">
        <v>1.3467679552531919E-2</v>
      </c>
    </row>
    <row r="436" spans="2:6" ht="15" hidden="1" customHeight="1" outlineLevel="1">
      <c r="B436" s="319" t="s">
        <v>270</v>
      </c>
      <c r="C436" s="268">
        <v>8110</v>
      </c>
      <c r="D436" s="86">
        <v>-7.3777980813156688E-2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8756</v>
      </c>
      <c r="D437" s="86">
        <v>0.97074049065946433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4443</v>
      </c>
      <c r="D438" s="86">
        <v>1.9020248203788375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1531</v>
      </c>
      <c r="D439" s="86">
        <v>1.1747159090909092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704</v>
      </c>
      <c r="D440" s="86">
        <v>0.10866141732283464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635</v>
      </c>
      <c r="D441" s="86">
        <v>-0.48499594484995945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1233</v>
      </c>
      <c r="D442" s="86">
        <v>-6.9433962264150939E-2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1325</v>
      </c>
      <c r="D443" s="86">
        <v>-0.53328636843959143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2839</v>
      </c>
      <c r="D444" s="86">
        <v>-0.55778816199376946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6420</v>
      </c>
      <c r="D445" s="86">
        <v>-1.8798716185236129E-2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6543</v>
      </c>
      <c r="D446" s="86">
        <v>-0.16945925361766945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7878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50417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Cifras&amp;RDINAMARCA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DINAMARCA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DINAMARCA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dinamarca</mercado>
    <DestacadoHome xmlns="13f78365-8ad1-4746-b128-0a2d29b798e1">No</DestacadoHome>
    <PublishingExpirationDate xmlns="http://schemas.microsoft.com/sharepoint/v3" xsi:nil="true"/>
    <PublishingStartDate xmlns="http://schemas.microsoft.com/sharepoint/v3">2011-12-10T00:00:00+00:00</PublishingStartDate>
    <_dlc_DocId xmlns="8b099203-c902-4a5b-992f-1f849b15ff82">Q5F7QW3RQ55V-2024-142</_dlc_DocId>
    <_dlc_DocIdUrl xmlns="8b099203-c902-4a5b-992f-1f849b15ff82">
      <Url>http://cd102671/es/investigacion/Nuestros-Mercados/turismo-en-cifras/_layouts/DocIdRedir.aspx?ID=Q5F7QW3RQ55V-2024-142</Url>
      <Description>Q5F7QW3RQ55V-2024-142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7C5B25F-61A5-4CE2-B9E0-A681535F640D}"/>
</file>

<file path=customXml/itemProps2.xml><?xml version="1.0" encoding="utf-8"?>
<ds:datastoreItem xmlns:ds="http://schemas.openxmlformats.org/officeDocument/2006/customXml" ds:itemID="{6DE3AF28-4B34-48AA-8516-E6A4F13AB419}"/>
</file>

<file path=customXml/itemProps3.xml><?xml version="1.0" encoding="utf-8"?>
<ds:datastoreItem xmlns:ds="http://schemas.openxmlformats.org/officeDocument/2006/customXml" ds:itemID="{9F22591E-6B6E-44C4-A0F7-784E702A451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DINAMARCA  (año 2011)</dc:title>
  <dc:creator>marjorie</dc:creator>
  <cp:lastModifiedBy>marjorie</cp:lastModifiedBy>
  <dcterms:created xsi:type="dcterms:W3CDTF">2012-02-24T13:34:52Z</dcterms:created>
  <dcterms:modified xsi:type="dcterms:W3CDTF">2012-02-24T13:39:15Z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541ad700-ab4c-49b4-bdc9-13e26962bc76</vt:lpwstr>
  </property>
</Properties>
</file>