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57" r:id="rId6"/>
    <p:sldId id="290" r:id="rId7"/>
    <p:sldId id="260" r:id="rId8"/>
    <p:sldId id="267" r:id="rId9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Miguel Matz Falero" initials="JMMF" lastIdx="1" clrIdx="0">
    <p:extLst>
      <p:ext uri="{19B8F6BF-5375-455C-9EA6-DF929625EA0E}">
        <p15:presenceInfo xmlns:p15="http://schemas.microsoft.com/office/powerpoint/2012/main" userId="S::juanmiguel@webtenerife.com::e6c2cf1b-a861-457c-9592-523bc5838f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8417D-FE09-4ED1-A4B5-2983995F479D}" v="21" dt="2023-04-13T12:41:48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1016" autoAdjust="0"/>
  </p:normalViewPr>
  <p:slideViewPr>
    <p:cSldViewPr>
      <p:cViewPr varScale="1">
        <p:scale>
          <a:sx n="107" d="100"/>
          <a:sy n="107" d="100"/>
        </p:scale>
        <p:origin x="4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39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a Rabaneda Cárdenas" userId="e4c9f436-e895-4971-8ead-61eb53f1f9f9" providerId="ADAL" clId="{A248417D-FE09-4ED1-A4B5-2983995F479D}"/>
    <pc:docChg chg="delSld modSld addMainMaster modMainMaster">
      <pc:chgData name="Manuela Rabaneda Cárdenas" userId="e4c9f436-e895-4971-8ead-61eb53f1f9f9" providerId="ADAL" clId="{A248417D-FE09-4ED1-A4B5-2983995F479D}" dt="2023-04-13T12:41:48.327" v="25"/>
      <pc:docMkLst>
        <pc:docMk/>
      </pc:docMkLst>
      <pc:sldChg chg="modSp mod modTransition">
        <pc:chgData name="Manuela Rabaneda Cárdenas" userId="e4c9f436-e895-4971-8ead-61eb53f1f9f9" providerId="ADAL" clId="{A248417D-FE09-4ED1-A4B5-2983995F479D}" dt="2023-04-13T12:41:38.967" v="22"/>
        <pc:sldMkLst>
          <pc:docMk/>
          <pc:sldMk cId="2601222892" sldId="257"/>
        </pc:sldMkLst>
        <pc:spChg chg="mod">
          <ac:chgData name="Manuela Rabaneda Cárdenas" userId="e4c9f436-e895-4971-8ead-61eb53f1f9f9" providerId="ADAL" clId="{A248417D-FE09-4ED1-A4B5-2983995F479D}" dt="2023-04-13T12:36:06.828" v="2" actId="6549"/>
          <ac:spMkLst>
            <pc:docMk/>
            <pc:sldMk cId="2601222892" sldId="257"/>
            <ac:spMk id="6" creationId="{00000000-0000-0000-0000-000000000000}"/>
          </ac:spMkLst>
        </pc:spChg>
      </pc:sldChg>
      <pc:sldChg chg="modTransition">
        <pc:chgData name="Manuela Rabaneda Cárdenas" userId="e4c9f436-e895-4971-8ead-61eb53f1f9f9" providerId="ADAL" clId="{A248417D-FE09-4ED1-A4B5-2983995F479D}" dt="2023-04-13T12:41:46.483" v="24"/>
        <pc:sldMkLst>
          <pc:docMk/>
          <pc:sldMk cId="3933332447" sldId="260"/>
        </pc:sldMkLst>
      </pc:sldChg>
      <pc:sldChg chg="modTransition">
        <pc:chgData name="Manuela Rabaneda Cárdenas" userId="e4c9f436-e895-4971-8ead-61eb53f1f9f9" providerId="ADAL" clId="{A248417D-FE09-4ED1-A4B5-2983995F479D}" dt="2023-04-13T12:41:48.327" v="25"/>
        <pc:sldMkLst>
          <pc:docMk/>
          <pc:sldMk cId="3352960908" sldId="267"/>
        </pc:sldMkLst>
      </pc:sldChg>
      <pc:sldChg chg="del">
        <pc:chgData name="Manuela Rabaneda Cárdenas" userId="e4c9f436-e895-4971-8ead-61eb53f1f9f9" providerId="ADAL" clId="{A248417D-FE09-4ED1-A4B5-2983995F479D}" dt="2023-04-13T12:36:01.045" v="1" actId="47"/>
        <pc:sldMkLst>
          <pc:docMk/>
          <pc:sldMk cId="120428902" sldId="268"/>
        </pc:sldMkLst>
      </pc:sldChg>
      <pc:sldChg chg="modTransition">
        <pc:chgData name="Manuela Rabaneda Cárdenas" userId="e4c9f436-e895-4971-8ead-61eb53f1f9f9" providerId="ADAL" clId="{A248417D-FE09-4ED1-A4B5-2983995F479D}" dt="2023-04-13T12:41:44.535" v="23"/>
        <pc:sldMkLst>
          <pc:docMk/>
          <pc:sldMk cId="3126436185" sldId="290"/>
        </pc:sldMkLst>
      </pc:sldChg>
      <pc:sldMasterChg chg="modTransition modSldLayout">
        <pc:chgData name="Manuela Rabaneda Cárdenas" userId="e4c9f436-e895-4971-8ead-61eb53f1f9f9" providerId="ADAL" clId="{A248417D-FE09-4ED1-A4B5-2983995F479D}" dt="2023-04-13T12:39:53.798" v="21"/>
        <pc:sldMasterMkLst>
          <pc:docMk/>
          <pc:sldMasterMk cId="1795232377" sldId="2147483648"/>
        </pc:sldMasterMkLst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2846132946" sldId="2147483649"/>
          </pc:sldLayoutMkLst>
        </pc:sldLayoutChg>
        <pc:sldLayoutChg chg="addSp delSp modSp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2918969970" sldId="2147483650"/>
          </pc:sldLayoutMkLst>
          <pc:spChg chg="del">
            <ac:chgData name="Manuela Rabaneda Cárdenas" userId="e4c9f436-e895-4971-8ead-61eb53f1f9f9" providerId="ADAL" clId="{A248417D-FE09-4ED1-A4B5-2983995F479D}" dt="2023-04-13T12:38:30.985" v="5"/>
            <ac:spMkLst>
              <pc:docMk/>
              <pc:sldMasterMk cId="1795232377" sldId="2147483648"/>
              <pc:sldLayoutMk cId="2918969970" sldId="2147483650"/>
              <ac:spMk id="4" creationId="{00000000-0000-0000-0000-000000000000}"/>
            </ac:spMkLst>
          </pc:spChg>
          <pc:spChg chg="del">
            <ac:chgData name="Manuela Rabaneda Cárdenas" userId="e4c9f436-e895-4971-8ead-61eb53f1f9f9" providerId="ADAL" clId="{A248417D-FE09-4ED1-A4B5-2983995F479D}" dt="2023-04-13T12:38:30.985" v="5"/>
            <ac:spMkLst>
              <pc:docMk/>
              <pc:sldMasterMk cId="1795232377" sldId="2147483648"/>
              <pc:sldLayoutMk cId="2918969970" sldId="2147483650"/>
              <ac:spMk id="5" creationId="{00000000-0000-0000-0000-000000000000}"/>
            </ac:spMkLst>
          </pc:spChg>
          <pc:spChg chg="del">
            <ac:chgData name="Manuela Rabaneda Cárdenas" userId="e4c9f436-e895-4971-8ead-61eb53f1f9f9" providerId="ADAL" clId="{A248417D-FE09-4ED1-A4B5-2983995F479D}" dt="2023-04-13T12:38:30.985" v="5"/>
            <ac:spMkLst>
              <pc:docMk/>
              <pc:sldMasterMk cId="1795232377" sldId="2147483648"/>
              <pc:sldLayoutMk cId="2918969970" sldId="2147483650"/>
              <ac:spMk id="6" creationId="{00000000-0000-0000-0000-000000000000}"/>
            </ac:spMkLst>
          </pc:spChg>
          <pc:spChg chg="add mod">
            <ac:chgData name="Manuela Rabaneda Cárdenas" userId="e4c9f436-e895-4971-8ead-61eb53f1f9f9" providerId="ADAL" clId="{A248417D-FE09-4ED1-A4B5-2983995F479D}" dt="2023-04-13T12:38:32.125" v="6"/>
            <ac:spMkLst>
              <pc:docMk/>
              <pc:sldMasterMk cId="1795232377" sldId="2147483648"/>
              <pc:sldLayoutMk cId="2918969970" sldId="2147483650"/>
              <ac:spMk id="7" creationId="{024EC23E-D5E3-0B45-5EFD-CDA65F2F3019}"/>
            </ac:spMkLst>
          </pc:spChg>
          <pc:spChg chg="add mod">
            <ac:chgData name="Manuela Rabaneda Cárdenas" userId="e4c9f436-e895-4971-8ead-61eb53f1f9f9" providerId="ADAL" clId="{A248417D-FE09-4ED1-A4B5-2983995F479D}" dt="2023-04-13T12:38:32.125" v="6"/>
            <ac:spMkLst>
              <pc:docMk/>
              <pc:sldMasterMk cId="1795232377" sldId="2147483648"/>
              <pc:sldLayoutMk cId="2918969970" sldId="2147483650"/>
              <ac:spMk id="8" creationId="{2BE57DD5-D8F4-F06B-8B26-340D3197BCAE}"/>
            </ac:spMkLst>
          </pc:spChg>
          <pc:spChg chg="add mod">
            <ac:chgData name="Manuela Rabaneda Cárdenas" userId="e4c9f436-e895-4971-8ead-61eb53f1f9f9" providerId="ADAL" clId="{A248417D-FE09-4ED1-A4B5-2983995F479D}" dt="2023-04-13T12:38:32.125" v="6"/>
            <ac:spMkLst>
              <pc:docMk/>
              <pc:sldMasterMk cId="1795232377" sldId="2147483648"/>
              <pc:sldLayoutMk cId="2918969970" sldId="2147483650"/>
              <ac:spMk id="9" creationId="{EF5AB64B-47DB-875A-F05F-635A43B158D0}"/>
            </ac:spMkLst>
          </pc:spChg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1334892173" sldId="2147483651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1163343522" sldId="2147483652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3658734552" sldId="2147483653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1836508935" sldId="2147483654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180746272" sldId="2147483655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2273227658" sldId="2147483656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505831627" sldId="2147483657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515395503" sldId="2147483658"/>
          </pc:sldLayoutMkLst>
        </pc:sldLayoutChg>
        <pc:sldLayoutChg chg="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1795232377" sldId="2147483648"/>
            <pc:sldLayoutMk cId="3458060598" sldId="2147483659"/>
          </pc:sldLayoutMkLst>
        </pc:sldLayoutChg>
      </pc:sldMasterChg>
      <pc:sldMasterChg chg="new mod modTransition addSldLayout modSldLayout">
        <pc:chgData name="Manuela Rabaneda Cárdenas" userId="e4c9f436-e895-4971-8ead-61eb53f1f9f9" providerId="ADAL" clId="{A248417D-FE09-4ED1-A4B5-2983995F479D}" dt="2023-04-13T12:39:53.798" v="21"/>
        <pc:sldMasterMkLst>
          <pc:docMk/>
          <pc:sldMasterMk cId="3817035703" sldId="2147483660"/>
        </pc:sldMasterMkLst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2182891506" sldId="2147483661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998173744" sldId="2147483662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930552423" sldId="2147483663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534685125" sldId="2147483664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226046032" sldId="2147483665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231681666" sldId="2147483666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11024342" sldId="2147483667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877686760" sldId="2147483668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2167610621" sldId="2147483669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2175658583" sldId="2147483670"/>
          </pc:sldLayoutMkLst>
        </pc:sldLayoutChg>
        <pc:sldLayoutChg chg="new replI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383947858" sldId="2147483671"/>
          </pc:sldLayoutMkLst>
        </pc:sldLayoutChg>
        <pc:sldLayoutChg chg="new mod modTransition">
          <pc:chgData name="Manuela Rabaneda Cárdenas" userId="e4c9f436-e895-4971-8ead-61eb53f1f9f9" providerId="ADAL" clId="{A248417D-FE09-4ED1-A4B5-2983995F479D}" dt="2023-04-13T12:39:53.798" v="21"/>
          <pc:sldLayoutMkLst>
            <pc:docMk/>
            <pc:sldMasterMk cId="3817035703" sldId="2147483660"/>
            <pc:sldLayoutMk cId="2216917652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9496-62AC-4127-ACA7-8A3F3A61667B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FEF28-A7A4-447B-A986-3AE26ABEA6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1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F98D3-F04A-CF4F-88D2-C4343E582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3FB3D6-18FE-1121-27B7-7392C5392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B59A7-9E18-8C4B-C6E6-9F38CA19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2DC815-15D1-7D7A-C5B3-06B6A58EC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20EF7-24E8-566A-D1AA-688AE762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89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C7DB4-3425-BAFE-2AC7-07E3E3C2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6CF42-88C3-1F42-2D0D-F970342AD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E9390E-7F9D-3EF2-4414-A0098E04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77D5E7-9EC7-DBB6-23A5-8F6618E7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832349-6F09-D6E0-2200-1A6EF057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17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40D54-8FC0-311E-435B-1B6330B2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C0BB68-8C57-D38C-8953-6686992E1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AD857-C30A-1E9F-77F1-D2ED4C1F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C3B2D-9CB3-4187-0879-7DB98419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F5DAA-C288-3D5B-A10F-2655E5AE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552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770D9-FE2C-F010-0CBF-0138EECA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AA5231-E177-173A-D3AD-A0A8918FA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F4656E-370A-DD6D-B98D-C203C1ECE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F3CFFA-8D47-3648-FDBE-AC2E1FA3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DF37D5-B15F-E870-1526-C02B0FE3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C08824-5312-68F2-9DB5-1204D276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468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1FD66-D441-256B-7D97-F37276E1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04806-30E8-01F2-8BBF-BF15737CF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C35086-182F-A5EE-5F1B-62E881BF0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90BA92-42F5-1CB2-600F-CB2C9E9FF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FA0843-FD76-725D-480B-0C1E8C237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DEC325-9A46-7855-8996-05BB91E2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FDFB0B-2186-EEAB-C1E5-2180ADA89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83965C-31F9-EB2A-9982-8CB463A6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046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0CED0-B204-AB8B-A27B-D3EC3545D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1B65C2-DDDD-27B8-AFD7-05481C13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BC3F23-B76C-94A8-BB98-A161C311B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9091C2-B64E-5623-47C4-277EAFC4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68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D2C453-D2F2-9A54-7865-7E885E3D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08C22E-A3A3-663E-9903-428207220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50B89F-3213-DD40-1374-3C40A5C4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96665-2D93-9264-55FF-62077208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2E58B4-3D44-ECD0-1791-DFC92C104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6E7350-04CE-AD3F-D196-3B2B06F24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B4C726-F578-CD6B-5378-862A9E17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DB5465-ACA7-89F1-DB64-55DB0E26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6045B9-7A2A-9DF8-E996-1B8B71D0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68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4EC23E-D5E3-0B45-5EFD-CDA65F2F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E57DD5-D8F4-F06B-8B26-340D3197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5AB64B-47DB-875A-F05F-635A43B15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BD55F-F9F6-4D3E-5704-F6A65AE3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8FAC8E-112A-5F6F-7F84-B0BACF9D7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98D7A9-CFB8-3F27-38E5-FED957EF0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61B073-A54C-7A9A-B43A-6ECCF574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744C13-99C3-1C31-E1D4-640057C0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6E6C3C-39D1-9497-D30A-27C78EC0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61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DAE68-F2F2-DD9D-0D03-E5D28207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ACBB8C-56DC-E524-6437-9A7C5A838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5ACA9D-B4B9-7CCC-3370-63CB0234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EEEB38-DC64-68E8-83B7-0DBFD70E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64B2DF-4A59-799A-0FA3-5BF5E238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658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E67FDF-8998-95C4-5370-42B41C495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27B2D3-162C-3F63-3140-7EEE90259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D93E25-A855-9440-175E-F88E9AED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80AF4F-048A-CC20-EEB2-2C611B88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E08B30-87AB-54E4-9B69-1C98DB94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47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E9D8E-5B98-44CB-7BEB-477EF208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547393-2D60-DC2C-ACEB-3F39547D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432988-F046-AC63-1374-E845C005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E2BD0B-B785-BB84-7A86-BAC7A173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917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FE1FD58-7540-AB48-9A18-D2108596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2E55C-2CA4-C1A5-1238-91EA0554B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F8418-93A7-4BC4-2AF8-7B2B6569C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A51EB-CF2E-41C3-BC12-451DC066A948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717AE9-7605-F538-BCD0-D6532F9B5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711DAF-F77A-1AAB-5C74-7581CFF8B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16A0-FE69-4D25-9F5C-5CB004604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03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4="http://schemas.microsoft.com/office/powerpoint/2010/main" Requires="p14">
      <p:transition p14:dur="10">
        <p:wipe/>
      </p:transition>
    </mc:Choice>
    <mc:Fallback>
      <p:transition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>
                <a:solidFill>
                  <a:schemeClr val="tx2"/>
                </a:solidFill>
                <a:latin typeface="Frutiger LT 45 Light" pitchFamily="34" charset="0"/>
                <a:ea typeface="+mj-ea"/>
                <a:cs typeface="+mj-cs"/>
              </a:rPr>
              <a:t>PRESUPUESTO MARCO PARA EL EJERCICIO 2022 </a:t>
            </a:r>
            <a:b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s-ES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978BE98B-D4CB-400E-B568-C0746B5E1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8EA110CE-5578-453F-AC2B-CAD8D6BE0EE0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10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2C82547-A530-48F4-B8E6-3E9F1BF43C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5DFC54D6-50B6-443B-B976-99FCD17F9E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573680"/>
              </p:ext>
            </p:extLst>
          </p:nvPr>
        </p:nvGraphicFramePr>
        <p:xfrm>
          <a:off x="1115616" y="1700808"/>
          <a:ext cx="7488832" cy="2736304"/>
        </p:xfrm>
        <a:graphic>
          <a:graphicData uri="http://schemas.openxmlformats.org/drawingml/2006/table">
            <a:tbl>
              <a:tblPr/>
              <a:tblGrid>
                <a:gridCol w="21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4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PREVISIÓN DE RESULTADOS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sng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67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15.350.941,66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4.843.592,23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+32%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12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15.350.941,66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4.843.592,23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+32%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4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Resultado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500" b="0" i="0" u="none" strike="noStrike" dirty="0">
                        <a:solidFill>
                          <a:srgbClr val="FFFF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16F61A59-A027-4FA9-8E21-52CDDC136A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8E2D68A-0959-46A8-8071-507C961834BA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69910734-98A6-40F3-B32D-89FECC0363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93C80F82-98A9-4669-9C67-30F2C0B3F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6436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6A5277A7-02BB-4FAA-ACF5-56863F0840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959941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C2AC08DF-0D71-4D5F-9D2A-FEAD871AFE51}"/>
              </a:ext>
            </a:extLst>
          </p:cNvPr>
          <p:cNvGrpSpPr/>
          <p:nvPr/>
        </p:nvGrpSpPr>
        <p:grpSpPr>
          <a:xfrm>
            <a:off x="5600708" y="5809446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987EC9C3-AE6B-477A-862B-E2B8225383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C6481EEE-0541-413D-82B3-A7DB1FE7D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7AB876-8689-4F7B-9F47-656D3383D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31480"/>
              </p:ext>
            </p:extLst>
          </p:nvPr>
        </p:nvGraphicFramePr>
        <p:xfrm>
          <a:off x="755576" y="116632"/>
          <a:ext cx="7552136" cy="5355861"/>
        </p:xfrm>
        <a:graphic>
          <a:graphicData uri="http://schemas.openxmlformats.org/drawingml/2006/table">
            <a:tbl>
              <a:tblPr/>
              <a:tblGrid>
                <a:gridCol w="3567582">
                  <a:extLst>
                    <a:ext uri="{9D8B030D-6E8A-4147-A177-3AD203B41FA5}">
                      <a16:colId xmlns:a16="http://schemas.microsoft.com/office/drawing/2014/main" val="216265108"/>
                    </a:ext>
                  </a:extLst>
                </a:gridCol>
                <a:gridCol w="1038775">
                  <a:extLst>
                    <a:ext uri="{9D8B030D-6E8A-4147-A177-3AD203B41FA5}">
                      <a16:colId xmlns:a16="http://schemas.microsoft.com/office/drawing/2014/main" val="51162760"/>
                    </a:ext>
                  </a:extLst>
                </a:gridCol>
                <a:gridCol w="1038775">
                  <a:extLst>
                    <a:ext uri="{9D8B030D-6E8A-4147-A177-3AD203B41FA5}">
                      <a16:colId xmlns:a16="http://schemas.microsoft.com/office/drawing/2014/main" val="3728568837"/>
                    </a:ext>
                  </a:extLst>
                </a:gridCol>
                <a:gridCol w="1255832">
                  <a:extLst>
                    <a:ext uri="{9D8B030D-6E8A-4147-A177-3AD203B41FA5}">
                      <a16:colId xmlns:a16="http://schemas.microsoft.com/office/drawing/2014/main" val="1381102340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2701845454"/>
                    </a:ext>
                  </a:extLst>
                </a:gridCol>
              </a:tblGrid>
              <a:tr h="16934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2022 DE SPET, TURISMO DE TENERIFE, S.A.</a:t>
                      </a: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972533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424073"/>
                  </a:ext>
                </a:extLst>
              </a:tr>
              <a:tr h="16934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07096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150807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7820" marR="7820" marT="78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2021</a:t>
                      </a:r>
                    </a:p>
                  </a:txBody>
                  <a:tcPr marL="7820" marR="7820" marT="78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7820" marR="7820" marT="78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437122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ASOCIADOS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328494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ASOCIADOS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450.000,00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450.000,00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551391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CABILDO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95441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/ Destino Turístico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8.646.501,78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10.280.518,97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1.634.017,19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19%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036006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Promoción Económica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220.000,00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220.000,00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406089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Patrocinio Equipos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5.850.000,00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2.335.000,00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66%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64580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Genérica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2.211.511,52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3.077.494,33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865.982,81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39%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75140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049055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CABILDO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14.593.013,30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19.428.013,30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4.835.000,00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33%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71857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330503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AYUNTAMIENTOS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730255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 AYUNTAMIENTOS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150.000,00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250.000,00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100.000,00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67%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827948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324064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DEL GOBIERNO DE CANARIAS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51663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DEL GOBIERNO DE CANARIAS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559.430,94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-559.430,94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-100%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440183"/>
                  </a:ext>
                </a:extLst>
              </a:tr>
              <a:tr h="41845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448998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 PÚBLICOS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23861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 PÚBLICOS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39.672,89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58.696,06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19.023,17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48%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195023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PRIVADOS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909359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PRIVADOS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953264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280019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8.824,53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7.824,53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-1.000,00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-11%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449618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97821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</a:t>
                      </a:r>
                    </a:p>
                  </a:txBody>
                  <a:tcPr marL="7820" marR="281504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15.350.941,66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4.843.592,23</a:t>
                      </a:r>
                    </a:p>
                  </a:txBody>
                  <a:tcPr marL="7820" marR="7820" marT="78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32%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7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33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151DFFD-3897-4EF0-8E3F-FFB6173910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031949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BA10A305-D18E-48A5-83BA-0D0436E16703}"/>
              </a:ext>
            </a:extLst>
          </p:cNvPr>
          <p:cNvGrpSpPr/>
          <p:nvPr/>
        </p:nvGrpSpPr>
        <p:grpSpPr>
          <a:xfrm>
            <a:off x="5528700" y="5881454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DAD600BE-F27A-4C53-972E-3CDC7B6B2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15EEF4AD-A053-466C-BEF7-8966B550F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229279-081C-4F3C-ACB5-ED76D1CC2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62367"/>
              </p:ext>
            </p:extLst>
          </p:nvPr>
        </p:nvGraphicFramePr>
        <p:xfrm>
          <a:off x="611560" y="442820"/>
          <a:ext cx="7488830" cy="4858381"/>
        </p:xfrm>
        <a:graphic>
          <a:graphicData uri="http://schemas.openxmlformats.org/drawingml/2006/table">
            <a:tbl>
              <a:tblPr/>
              <a:tblGrid>
                <a:gridCol w="3574993">
                  <a:extLst>
                    <a:ext uri="{9D8B030D-6E8A-4147-A177-3AD203B41FA5}">
                      <a16:colId xmlns:a16="http://schemas.microsoft.com/office/drawing/2014/main" val="2826078390"/>
                    </a:ext>
                  </a:extLst>
                </a:gridCol>
                <a:gridCol w="1020339">
                  <a:extLst>
                    <a:ext uri="{9D8B030D-6E8A-4147-A177-3AD203B41FA5}">
                      <a16:colId xmlns:a16="http://schemas.microsoft.com/office/drawing/2014/main" val="1613199671"/>
                    </a:ext>
                  </a:extLst>
                </a:gridCol>
                <a:gridCol w="1020339">
                  <a:extLst>
                    <a:ext uri="{9D8B030D-6E8A-4147-A177-3AD203B41FA5}">
                      <a16:colId xmlns:a16="http://schemas.microsoft.com/office/drawing/2014/main" val="678894132"/>
                    </a:ext>
                  </a:extLst>
                </a:gridCol>
                <a:gridCol w="1233543">
                  <a:extLst>
                    <a:ext uri="{9D8B030D-6E8A-4147-A177-3AD203B41FA5}">
                      <a16:colId xmlns:a16="http://schemas.microsoft.com/office/drawing/2014/main" val="3600435573"/>
                    </a:ext>
                  </a:extLst>
                </a:gridCol>
                <a:gridCol w="639616">
                  <a:extLst>
                    <a:ext uri="{9D8B030D-6E8A-4147-A177-3AD203B41FA5}">
                      <a16:colId xmlns:a16="http://schemas.microsoft.com/office/drawing/2014/main" val="2073990018"/>
                    </a:ext>
                  </a:extLst>
                </a:gridCol>
              </a:tblGrid>
              <a:tr h="1943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2022 DE SPET, TURISMO DE TENERIFE, S.A.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06479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31799"/>
                  </a:ext>
                </a:extLst>
              </a:tr>
              <a:tr h="1943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659969"/>
                  </a:ext>
                </a:extLst>
              </a:tr>
              <a:tr h="19883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26393"/>
                  </a:ext>
                </a:extLst>
              </a:tr>
              <a:tr h="3783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040616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852771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980852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GENERALES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406.500,00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526.492,00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119.992,00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6544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DOTACIÓN AMORTIZACIÓN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53.489,33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81.400,86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27.911,53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962353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611254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Sueldos y salarios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1.847.526,22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1.905.171,58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57.645,36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109066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Seguridad Social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542.944,01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564.429,89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21.485,88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831012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Productividad y tareas específicas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445430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DE PERSONAL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2.390.470,23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2.469.601,47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79.131,24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950862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1143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871705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2.850.459,56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3.077.494,33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227.034,77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452869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99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917713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215701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804450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PROMOCIÓN EQUIPOS DEPORTIVOS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5.850.000,00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2.335.000,00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82803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992996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EJECUCIÓN DE ACCIONES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8.985.482,10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11.267.039,56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2.281.557,46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8886"/>
                  </a:ext>
                </a:extLst>
              </a:tr>
              <a:tr h="19439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525411"/>
                  </a:ext>
                </a:extLst>
              </a:tr>
              <a:tr h="198839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15.350.941,66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20.194.533,89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4.843.592,23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43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6" ma:contentTypeDescription="Crear nuevo documento." ma:contentTypeScope="" ma:versionID="c4415e14b115b1dacc0e1986a77261d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43b477f97c5332fc48ddb40ecab3f353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E3CBF-0E4E-4440-93EA-7CDA12610939}">
  <ds:schemaRefs>
    <ds:schemaRef ds:uri="http://schemas.microsoft.com/office/2006/documentManagement/types"/>
    <ds:schemaRef ds:uri="http://www.w3.org/XML/1998/namespace"/>
    <ds:schemaRef ds:uri="9c59f122-ab66-42f1-8bb5-a3979aa14479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e0515e28-181c-46ff-9191-47e0049ac0cd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BBA2E5-439F-4C10-9BCF-58B8C92C9C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2E4AB0-2D13-4F32-A37A-87227FC9F393}"/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407</Words>
  <Application>Microsoft Office PowerPoint</Application>
  <PresentationFormat>Presentación en pantalla (4:3)</PresentationFormat>
  <Paragraphs>247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Frutiger LT 45 Light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Carmelo Ortiz</dc:creator>
  <cp:lastModifiedBy>Manuela Rabaneda Cárdenas</cp:lastModifiedBy>
  <cp:revision>228</cp:revision>
  <cp:lastPrinted>2017-11-09T10:38:26Z</cp:lastPrinted>
  <dcterms:created xsi:type="dcterms:W3CDTF">2015-12-23T13:13:15Z</dcterms:created>
  <dcterms:modified xsi:type="dcterms:W3CDTF">2023-04-13T12:41:58Z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0x010100F3671DA0BFC7C648ABECC1FF189449F0</vt:lpwstr>
  </property>
  <property fmtid="{D5CDD505-2E9C-101B-9397-08002B2CF9AE}" pid="3" name="MediaServiceImageTags">
    <vt:lpwstr/>
  </property>
</Properties>
</file>